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2"/>
  </p:notesMasterIdLst>
  <p:handoutMasterIdLst>
    <p:handoutMasterId r:id="rId23"/>
  </p:handoutMasterIdLst>
  <p:sldIdLst>
    <p:sldId id="337" r:id="rId5"/>
    <p:sldId id="502" r:id="rId6"/>
    <p:sldId id="342" r:id="rId7"/>
    <p:sldId id="361" r:id="rId8"/>
    <p:sldId id="478" r:id="rId9"/>
    <p:sldId id="3711" r:id="rId10"/>
    <p:sldId id="471" r:id="rId11"/>
    <p:sldId id="472" r:id="rId12"/>
    <p:sldId id="473" r:id="rId13"/>
    <p:sldId id="474" r:id="rId14"/>
    <p:sldId id="475" r:id="rId15"/>
    <p:sldId id="476" r:id="rId16"/>
    <p:sldId id="374" r:id="rId17"/>
    <p:sldId id="477" r:id="rId18"/>
    <p:sldId id="479" r:id="rId19"/>
    <p:sldId id="483" r:id="rId20"/>
    <p:sldId id="3712"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7B1D4"/>
    <a:srgbClr val="C89D7C"/>
    <a:srgbClr val="455770"/>
    <a:srgbClr val="ABD87E"/>
    <a:srgbClr val="5C7292"/>
    <a:srgbClr val="6B4A33"/>
    <a:srgbClr val="40291B"/>
    <a:srgbClr val="1D2735"/>
    <a:srgbClr val="3D4D64"/>
    <a:srgbClr val="29354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5819"/>
    <p:restoredTop sz="97720"/>
  </p:normalViewPr>
  <p:slideViewPr>
    <p:cSldViewPr snapToGrid="0">
      <p:cViewPr varScale="1">
        <p:scale>
          <a:sx n="177" d="100"/>
          <a:sy n="177" d="100"/>
        </p:scale>
        <p:origin x="224" y="992"/>
      </p:cViewPr>
      <p:guideLst/>
    </p:cSldViewPr>
  </p:slideViewPr>
  <p:notesTextViewPr>
    <p:cViewPr>
      <p:scale>
        <a:sx n="1" d="1"/>
        <a:sy n="1" d="1"/>
      </p:scale>
      <p:origin x="0" y="0"/>
    </p:cViewPr>
  </p:notesTextViewPr>
  <p:sorterViewPr>
    <p:cViewPr>
      <p:scale>
        <a:sx n="163" d="100"/>
        <a:sy n="163" d="100"/>
      </p:scale>
      <p:origin x="0" y="0"/>
    </p:cViewPr>
  </p:sorter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BE18C2B-6679-2546-B791-B20FD025C35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4" name="Footer Placeholder 3">
            <a:extLst>
              <a:ext uri="{FF2B5EF4-FFF2-40B4-BE49-F238E27FC236}">
                <a16:creationId xmlns:a16="http://schemas.microsoft.com/office/drawing/2014/main" id="{9215A91F-032D-3D45-889E-A964E92CDDA1}"/>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FCAA5D0C-221B-D841-90A1-C281F38CA70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123608D9-8FEA-2E4F-84AF-A88A614F7C22}" type="slidenum">
              <a:rPr lang="en-US" smtClean="0"/>
              <a:t>‹#›</a:t>
            </a:fld>
            <a:endParaRPr lang="en-US"/>
          </a:p>
        </p:txBody>
      </p:sp>
    </p:spTree>
    <p:extLst>
      <p:ext uri="{BB962C8B-B14F-4D97-AF65-F5344CB8AC3E}">
        <p14:creationId xmlns:p14="http://schemas.microsoft.com/office/powerpoint/2010/main" val="99547086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BC21C5E-14C9-E346-B1A7-E2CF4688A4C0}" type="datetimeFigureOut">
              <a:rPr lang="en-US" smtClean="0"/>
              <a:t>1/18/21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46C0CBE-288C-D84B-B11F-1B62224BD7E3}" type="slidenum">
              <a:rPr lang="en-US" smtClean="0"/>
              <a:t>‹#›</a:t>
            </a:fld>
            <a:endParaRPr lang="en-US"/>
          </a:p>
        </p:txBody>
      </p:sp>
    </p:spTree>
    <p:extLst>
      <p:ext uri="{BB962C8B-B14F-4D97-AF65-F5344CB8AC3E}">
        <p14:creationId xmlns:p14="http://schemas.microsoft.com/office/powerpoint/2010/main" val="12459077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STILL</a:t>
            </a:r>
          </a:p>
        </p:txBody>
      </p:sp>
      <p:sp>
        <p:nvSpPr>
          <p:cNvPr id="4" name="Slide Number Placeholder 3"/>
          <p:cNvSpPr>
            <a:spLocks noGrp="1"/>
          </p:cNvSpPr>
          <p:nvPr>
            <p:ph type="sldNum" sz="quarter" idx="10"/>
          </p:nvPr>
        </p:nvSpPr>
        <p:spPr/>
        <p:txBody>
          <a:bodyPr/>
          <a:lstStyle/>
          <a:p>
            <a:fld id="{146C0CBE-288C-D84B-B11F-1B62224BD7E3}" type="slidenum">
              <a:rPr lang="en-US" smtClean="0"/>
              <a:t>1</a:t>
            </a:fld>
            <a:endParaRPr lang="en-US"/>
          </a:p>
        </p:txBody>
      </p:sp>
    </p:spTree>
    <p:extLst>
      <p:ext uri="{BB962C8B-B14F-4D97-AF65-F5344CB8AC3E}">
        <p14:creationId xmlns:p14="http://schemas.microsoft.com/office/powerpoint/2010/main" val="20433340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46C0CBE-288C-D84B-B11F-1B62224BD7E3}" type="slidenum">
              <a:rPr lang="en-US" smtClean="0"/>
              <a:t>4</a:t>
            </a:fld>
            <a:endParaRPr lang="en-US"/>
          </a:p>
        </p:txBody>
      </p:sp>
    </p:spTree>
    <p:extLst>
      <p:ext uri="{BB962C8B-B14F-4D97-AF65-F5344CB8AC3E}">
        <p14:creationId xmlns:p14="http://schemas.microsoft.com/office/powerpoint/2010/main" val="29046325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46C0CBE-288C-D84B-B11F-1B62224BD7E3}" type="slidenum">
              <a:rPr lang="en-US" smtClean="0"/>
              <a:t>15</a:t>
            </a:fld>
            <a:endParaRPr lang="en-US"/>
          </a:p>
        </p:txBody>
      </p:sp>
    </p:spTree>
    <p:extLst>
      <p:ext uri="{BB962C8B-B14F-4D97-AF65-F5344CB8AC3E}">
        <p14:creationId xmlns:p14="http://schemas.microsoft.com/office/powerpoint/2010/main" val="37891864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46C0CBE-288C-D84B-B11F-1B62224BD7E3}" type="slidenum">
              <a:rPr lang="en-US" smtClean="0"/>
              <a:t>16</a:t>
            </a:fld>
            <a:endParaRPr lang="en-US"/>
          </a:p>
        </p:txBody>
      </p:sp>
    </p:spTree>
    <p:extLst>
      <p:ext uri="{BB962C8B-B14F-4D97-AF65-F5344CB8AC3E}">
        <p14:creationId xmlns:p14="http://schemas.microsoft.com/office/powerpoint/2010/main" val="35217876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46C0CBE-288C-D84B-B11F-1B62224BD7E3}" type="slidenum">
              <a:rPr lang="en-US" smtClean="0"/>
              <a:t>17</a:t>
            </a:fld>
            <a:endParaRPr lang="en-US"/>
          </a:p>
        </p:txBody>
      </p:sp>
    </p:spTree>
    <p:extLst>
      <p:ext uri="{BB962C8B-B14F-4D97-AF65-F5344CB8AC3E}">
        <p14:creationId xmlns:p14="http://schemas.microsoft.com/office/powerpoint/2010/main" val="239773299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userDrawn="1">
  <p:cSld name="3_Title Slide">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0F34EB64-87C9-9148-84EB-2A64B7E22C7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6" name="Slide Number Placeholder 5">
            <a:extLst>
              <a:ext uri="{FF2B5EF4-FFF2-40B4-BE49-F238E27FC236}">
                <a16:creationId xmlns:a16="http://schemas.microsoft.com/office/drawing/2014/main" id="{9DD89AD3-FDEB-FB43-85E2-1EB84C13A1CA}"/>
              </a:ext>
            </a:extLst>
          </p:cNvPr>
          <p:cNvSpPr>
            <a:spLocks noGrp="1"/>
          </p:cNvSpPr>
          <p:nvPr>
            <p:ph type="sldNum" sz="quarter" idx="12"/>
          </p:nvPr>
        </p:nvSpPr>
        <p:spPr/>
        <p:txBody>
          <a:bodyPr/>
          <a:lstStyle>
            <a:lvl1pPr>
              <a:defRPr>
                <a:solidFill>
                  <a:srgbClr val="65CBF9"/>
                </a:solidFill>
              </a:defRPr>
            </a:lvl1pPr>
          </a:lstStyle>
          <a:p>
            <a:fld id="{2E8C51FE-49D9-314D-9957-ABBF7DDE8782}" type="slidenum">
              <a:rPr lang="en-US" smtClean="0"/>
              <a:pPr/>
              <a:t>‹#›</a:t>
            </a:fld>
            <a:endParaRPr lang="en-US"/>
          </a:p>
        </p:txBody>
      </p:sp>
      <p:sp>
        <p:nvSpPr>
          <p:cNvPr id="3" name="Subtitle 2">
            <a:extLst>
              <a:ext uri="{FF2B5EF4-FFF2-40B4-BE49-F238E27FC236}">
                <a16:creationId xmlns:a16="http://schemas.microsoft.com/office/drawing/2014/main" id="{AE77D0F7-4A6B-4045-B534-3DB6A60EA85B}"/>
              </a:ext>
            </a:extLst>
          </p:cNvPr>
          <p:cNvSpPr>
            <a:spLocks noGrp="1"/>
          </p:cNvSpPr>
          <p:nvPr userDrawn="1">
            <p:ph type="subTitle" idx="1" hasCustomPrompt="1"/>
          </p:nvPr>
        </p:nvSpPr>
        <p:spPr>
          <a:xfrm>
            <a:off x="1472709" y="4098642"/>
            <a:ext cx="5264258" cy="1025922"/>
          </a:xfrm>
        </p:spPr>
        <p:txBody>
          <a:bodyPr wrap="square">
            <a:spAutoFit/>
          </a:bodyPr>
          <a:lstStyle>
            <a:lvl1pPr marL="0" indent="0" algn="l">
              <a:buNone/>
              <a:defRPr sz="1800" b="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spcBef>
                <a:spcPts val="400"/>
              </a:spcBef>
            </a:pPr>
            <a:r>
              <a:rPr lang="en-US" b="1"/>
              <a:t>PRESENTER NAME</a:t>
            </a:r>
          </a:p>
          <a:p>
            <a:pPr>
              <a:spcBef>
                <a:spcPts val="400"/>
              </a:spcBef>
            </a:pPr>
            <a:r>
              <a:rPr lang="en-US"/>
              <a:t>Title</a:t>
            </a:r>
          </a:p>
          <a:p>
            <a:pPr>
              <a:spcBef>
                <a:spcPts val="400"/>
              </a:spcBef>
            </a:pPr>
            <a:r>
              <a:rPr lang="en-US"/>
              <a:t>Date</a:t>
            </a:r>
          </a:p>
        </p:txBody>
      </p:sp>
      <p:grpSp>
        <p:nvGrpSpPr>
          <p:cNvPr id="2" name="Group 1">
            <a:extLst>
              <a:ext uri="{FF2B5EF4-FFF2-40B4-BE49-F238E27FC236}">
                <a16:creationId xmlns:a16="http://schemas.microsoft.com/office/drawing/2014/main" id="{9A2B6083-2109-7E40-AD81-BCC8CCBD9B12}"/>
              </a:ext>
            </a:extLst>
          </p:cNvPr>
          <p:cNvGrpSpPr/>
          <p:nvPr userDrawn="1"/>
        </p:nvGrpSpPr>
        <p:grpSpPr>
          <a:xfrm>
            <a:off x="-473777" y="-10705"/>
            <a:ext cx="3197522" cy="6876906"/>
            <a:chOff x="-473777" y="-10705"/>
            <a:chExt cx="3197522" cy="6876906"/>
          </a:xfrm>
        </p:grpSpPr>
        <p:sp>
          <p:nvSpPr>
            <p:cNvPr id="15" name="Freeform 5">
              <a:extLst>
                <a:ext uri="{FF2B5EF4-FFF2-40B4-BE49-F238E27FC236}">
                  <a16:creationId xmlns:a16="http://schemas.microsoft.com/office/drawing/2014/main" id="{462C1B29-E598-6E4D-8850-540D54D59E09}"/>
                </a:ext>
              </a:extLst>
            </p:cNvPr>
            <p:cNvSpPr>
              <a:spLocks/>
            </p:cNvSpPr>
            <p:nvPr/>
          </p:nvSpPr>
          <p:spPr bwMode="auto">
            <a:xfrm>
              <a:off x="-473777" y="-10705"/>
              <a:ext cx="3197522" cy="6152517"/>
            </a:xfrm>
            <a:custGeom>
              <a:avLst/>
              <a:gdLst>
                <a:gd name="T0" fmla="*/ 370 w 1003"/>
                <a:gd name="T1" fmla="*/ 0 h 1936"/>
                <a:gd name="T2" fmla="*/ 561 w 1003"/>
                <a:gd name="T3" fmla="*/ 1936 h 1936"/>
                <a:gd name="T4" fmla="*/ 1003 w 1003"/>
                <a:gd name="T5" fmla="*/ 3 h 1936"/>
                <a:gd name="T6" fmla="*/ 370 w 1003"/>
                <a:gd name="T7" fmla="*/ 0 h 1936"/>
              </a:gdLst>
              <a:ahLst/>
              <a:cxnLst>
                <a:cxn ang="0">
                  <a:pos x="T0" y="T1"/>
                </a:cxn>
                <a:cxn ang="0">
                  <a:pos x="T2" y="T3"/>
                </a:cxn>
                <a:cxn ang="0">
                  <a:pos x="T4" y="T5"/>
                </a:cxn>
                <a:cxn ang="0">
                  <a:pos x="T6" y="T7"/>
                </a:cxn>
              </a:cxnLst>
              <a:rect l="0" t="0" r="r" b="b"/>
              <a:pathLst>
                <a:path w="1003" h="1936">
                  <a:moveTo>
                    <a:pt x="370" y="0"/>
                  </a:moveTo>
                  <a:cubicBezTo>
                    <a:pt x="153" y="463"/>
                    <a:pt x="47" y="1140"/>
                    <a:pt x="561" y="1936"/>
                  </a:cubicBezTo>
                  <a:cubicBezTo>
                    <a:pt x="561" y="1936"/>
                    <a:pt x="0" y="907"/>
                    <a:pt x="1003" y="3"/>
                  </a:cubicBezTo>
                  <a:lnTo>
                    <a:pt x="370" y="0"/>
                  </a:lnTo>
                  <a:close/>
                </a:path>
              </a:pathLst>
            </a:custGeom>
            <a:gradFill flip="none" rotWithShape="1">
              <a:gsLst>
                <a:gs pos="97000">
                  <a:srgbClr val="4E617D"/>
                </a:gs>
                <a:gs pos="3000">
                  <a:srgbClr val="5C7292"/>
                </a:gs>
              </a:gsLst>
              <a:lin ang="0" scaled="0"/>
              <a:tileRect/>
            </a:gradFill>
            <a:ln w="1270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6" name="Freeform 6">
              <a:extLst>
                <a:ext uri="{FF2B5EF4-FFF2-40B4-BE49-F238E27FC236}">
                  <a16:creationId xmlns:a16="http://schemas.microsoft.com/office/drawing/2014/main" id="{C4C33094-D84E-564C-83F9-A23BC3DE304E}"/>
                </a:ext>
              </a:extLst>
            </p:cNvPr>
            <p:cNvSpPr>
              <a:spLocks noEditPoints="1"/>
            </p:cNvSpPr>
            <p:nvPr/>
          </p:nvSpPr>
          <p:spPr bwMode="auto">
            <a:xfrm>
              <a:off x="-14253" y="-1132"/>
              <a:ext cx="1913089" cy="6867333"/>
            </a:xfrm>
            <a:custGeom>
              <a:avLst/>
              <a:gdLst>
                <a:gd name="T0" fmla="*/ 0 w 600"/>
                <a:gd name="T1" fmla="*/ 2161 h 2161"/>
                <a:gd name="T2" fmla="*/ 600 w 600"/>
                <a:gd name="T3" fmla="*/ 2161 h 2161"/>
                <a:gd name="T4" fmla="*/ 363 w 600"/>
                <a:gd name="T5" fmla="*/ 1903 h 2161"/>
                <a:gd name="T6" fmla="*/ 1 w 600"/>
                <a:gd name="T7" fmla="*/ 918 h 2161"/>
                <a:gd name="T8" fmla="*/ 0 w 600"/>
                <a:gd name="T9" fmla="*/ 2161 h 2161"/>
                <a:gd name="T10" fmla="*/ 1 w 600"/>
                <a:gd name="T11" fmla="*/ 536 h 2161"/>
                <a:gd name="T12" fmla="*/ 133 w 600"/>
                <a:gd name="T13" fmla="*/ 0 h 2161"/>
                <a:gd name="T14" fmla="*/ 0 w 600"/>
                <a:gd name="T15" fmla="*/ 0 h 2161"/>
                <a:gd name="T16" fmla="*/ 1 w 600"/>
                <a:gd name="T17" fmla="*/ 536 h 2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0" h="2161">
                  <a:moveTo>
                    <a:pt x="0" y="2161"/>
                  </a:moveTo>
                  <a:cubicBezTo>
                    <a:pt x="246" y="2161"/>
                    <a:pt x="600" y="2161"/>
                    <a:pt x="600" y="2161"/>
                  </a:cubicBezTo>
                  <a:cubicBezTo>
                    <a:pt x="521" y="2085"/>
                    <a:pt x="442" y="2000"/>
                    <a:pt x="363" y="1903"/>
                  </a:cubicBezTo>
                  <a:cubicBezTo>
                    <a:pt x="363" y="1903"/>
                    <a:pt x="58" y="1508"/>
                    <a:pt x="1" y="918"/>
                  </a:cubicBezTo>
                  <a:lnTo>
                    <a:pt x="0" y="2161"/>
                  </a:lnTo>
                  <a:close/>
                  <a:moveTo>
                    <a:pt x="1" y="536"/>
                  </a:moveTo>
                  <a:cubicBezTo>
                    <a:pt x="18" y="367"/>
                    <a:pt x="59" y="187"/>
                    <a:pt x="133" y="0"/>
                  </a:cubicBezTo>
                  <a:cubicBezTo>
                    <a:pt x="133" y="0"/>
                    <a:pt x="74" y="0"/>
                    <a:pt x="0" y="0"/>
                  </a:cubicBezTo>
                  <a:lnTo>
                    <a:pt x="1" y="536"/>
                  </a:lnTo>
                  <a:close/>
                </a:path>
              </a:pathLst>
            </a:custGeom>
            <a:gradFill flip="none" rotWithShape="1">
              <a:gsLst>
                <a:gs pos="0">
                  <a:srgbClr val="5C7292"/>
                </a:gs>
                <a:gs pos="71000">
                  <a:srgbClr val="4E617D"/>
                </a:gs>
              </a:gsLst>
              <a:lin ang="21594000" scaled="0"/>
              <a:tileRect/>
            </a:gradFill>
            <a:ln w="1270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2195323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040" userDrawn="1">
          <p15:clr>
            <a:srgbClr val="FBAE40"/>
          </p15:clr>
        </p15:guide>
        <p15:guide id="2" pos="1128" userDrawn="1">
          <p15:clr>
            <a:srgbClr val="FBAE40"/>
          </p15:clr>
        </p15:guide>
        <p15:guide id="3" orient="horz" pos="2352" userDrawn="1">
          <p15:clr>
            <a:srgbClr val="FBAE40"/>
          </p15:clr>
        </p15:guide>
        <p15:guide id="4" orient="horz" pos="26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2_Title and Content">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FDECCC60-4E10-8E4C-A6F5-16B3AE786BBD}"/>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5394960" cy="6858000"/>
          </a:xfrm>
          <a:prstGeom prst="rect">
            <a:avLst/>
          </a:prstGeom>
        </p:spPr>
      </p:pic>
      <p:sp>
        <p:nvSpPr>
          <p:cNvPr id="11" name="Freeform 9">
            <a:extLst>
              <a:ext uri="{FF2B5EF4-FFF2-40B4-BE49-F238E27FC236}">
                <a16:creationId xmlns:a16="http://schemas.microsoft.com/office/drawing/2014/main" id="{FE258752-175F-974D-82DB-D97CAF1B9162}"/>
              </a:ext>
            </a:extLst>
          </p:cNvPr>
          <p:cNvSpPr>
            <a:spLocks/>
          </p:cNvSpPr>
          <p:nvPr userDrawn="1"/>
        </p:nvSpPr>
        <p:spPr bwMode="auto">
          <a:xfrm>
            <a:off x="-422655" y="541"/>
            <a:ext cx="2070763" cy="6857459"/>
          </a:xfrm>
          <a:custGeom>
            <a:avLst/>
            <a:gdLst>
              <a:gd name="T0" fmla="*/ 417 w 652"/>
              <a:gd name="T1" fmla="*/ 298 h 2160"/>
              <a:gd name="T2" fmla="*/ 566 w 652"/>
              <a:gd name="T3" fmla="*/ 0 h 2160"/>
              <a:gd name="T4" fmla="*/ 126 w 652"/>
              <a:gd name="T5" fmla="*/ 0 h 2160"/>
              <a:gd name="T6" fmla="*/ 126 w 652"/>
              <a:gd name="T7" fmla="*/ 2160 h 2160"/>
              <a:gd name="T8" fmla="*/ 475 w 652"/>
              <a:gd name="T9" fmla="*/ 2160 h 2160"/>
              <a:gd name="T10" fmla="*/ 309 w 652"/>
              <a:gd name="T11" fmla="*/ 1515 h 2160"/>
              <a:gd name="T12" fmla="*/ 595 w 652"/>
              <a:gd name="T13" fmla="*/ 2160 h 2160"/>
              <a:gd name="T14" fmla="*/ 652 w 652"/>
              <a:gd name="T15" fmla="*/ 2160 h 2160"/>
              <a:gd name="T16" fmla="*/ 417 w 652"/>
              <a:gd name="T17" fmla="*/ 298 h 2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2" h="2160">
                <a:moveTo>
                  <a:pt x="417" y="298"/>
                </a:moveTo>
                <a:cubicBezTo>
                  <a:pt x="464" y="189"/>
                  <a:pt x="512" y="94"/>
                  <a:pt x="566" y="0"/>
                </a:cubicBezTo>
                <a:cubicBezTo>
                  <a:pt x="126" y="0"/>
                  <a:pt x="126" y="0"/>
                  <a:pt x="126" y="0"/>
                </a:cubicBezTo>
                <a:cubicBezTo>
                  <a:pt x="126" y="2160"/>
                  <a:pt x="126" y="2160"/>
                  <a:pt x="126" y="2160"/>
                </a:cubicBezTo>
                <a:cubicBezTo>
                  <a:pt x="475" y="2160"/>
                  <a:pt x="475" y="2160"/>
                  <a:pt x="475" y="2160"/>
                </a:cubicBezTo>
                <a:cubicBezTo>
                  <a:pt x="324" y="1797"/>
                  <a:pt x="309" y="1515"/>
                  <a:pt x="309" y="1515"/>
                </a:cubicBezTo>
                <a:cubicBezTo>
                  <a:pt x="372" y="1772"/>
                  <a:pt x="476" y="1986"/>
                  <a:pt x="595" y="2160"/>
                </a:cubicBezTo>
                <a:cubicBezTo>
                  <a:pt x="652" y="2160"/>
                  <a:pt x="652" y="2160"/>
                  <a:pt x="652" y="2160"/>
                </a:cubicBezTo>
                <a:cubicBezTo>
                  <a:pt x="0" y="1268"/>
                  <a:pt x="417" y="298"/>
                  <a:pt x="417" y="298"/>
                </a:cubicBezTo>
                <a:close/>
              </a:path>
            </a:pathLst>
          </a:custGeom>
          <a:solidFill>
            <a:srgbClr val="3D4D64"/>
          </a:solidFill>
          <a:ln>
            <a:noFill/>
          </a:ln>
        </p:spPr>
        <p:txBody>
          <a:bodyPr vert="horz" wrap="square" lIns="91440" tIns="45720" rIns="91440" bIns="45720" numCol="1" anchor="t" anchorCtr="0" compatLnSpc="1">
            <a:prstTxWarp prst="textNoShape">
              <a:avLst/>
            </a:prstTxWarp>
          </a:bodyPr>
          <a:lstStyle/>
          <a:p>
            <a:endParaRPr lang="en-US"/>
          </a:p>
        </p:txBody>
      </p:sp>
      <p:sp>
        <p:nvSpPr>
          <p:cNvPr id="12" name="Freeform 10">
            <a:extLst>
              <a:ext uri="{FF2B5EF4-FFF2-40B4-BE49-F238E27FC236}">
                <a16:creationId xmlns:a16="http://schemas.microsoft.com/office/drawing/2014/main" id="{E4100F8B-8715-A843-A0DE-EBAFD5665C08}"/>
              </a:ext>
            </a:extLst>
          </p:cNvPr>
          <p:cNvSpPr>
            <a:spLocks/>
          </p:cNvSpPr>
          <p:nvPr userDrawn="1"/>
        </p:nvSpPr>
        <p:spPr bwMode="auto">
          <a:xfrm>
            <a:off x="1490927" y="-9507"/>
            <a:ext cx="10701073" cy="6885432"/>
          </a:xfrm>
          <a:custGeom>
            <a:avLst/>
            <a:gdLst>
              <a:gd name="T0" fmla="*/ 1146 w 3370"/>
              <a:gd name="T1" fmla="*/ 0 h 2161"/>
              <a:gd name="T2" fmla="*/ 705 w 3370"/>
              <a:gd name="T3" fmla="*/ 1933 h 2161"/>
              <a:gd name="T4" fmla="*/ 511 w 3370"/>
              <a:gd name="T5" fmla="*/ 1 h 2161"/>
              <a:gd name="T6" fmla="*/ 420 w 3370"/>
              <a:gd name="T7" fmla="*/ 1 h 2161"/>
              <a:gd name="T8" fmla="*/ 650 w 3370"/>
              <a:gd name="T9" fmla="*/ 1903 h 2161"/>
              <a:gd name="T10" fmla="*/ 888 w 3370"/>
              <a:gd name="T11" fmla="*/ 2161 h 2161"/>
              <a:gd name="T12" fmla="*/ 3370 w 3370"/>
              <a:gd name="T13" fmla="*/ 2161 h 2161"/>
              <a:gd name="T14" fmla="*/ 3370 w 3370"/>
              <a:gd name="T15" fmla="*/ 0 h 2161"/>
              <a:gd name="T16" fmla="*/ 1146 w 3370"/>
              <a:gd name="T17" fmla="*/ 0 h 2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70" h="2161">
                <a:moveTo>
                  <a:pt x="1146" y="0"/>
                </a:moveTo>
                <a:cubicBezTo>
                  <a:pt x="143" y="904"/>
                  <a:pt x="705" y="1933"/>
                  <a:pt x="705" y="1933"/>
                </a:cubicBezTo>
                <a:cubicBezTo>
                  <a:pt x="192" y="1139"/>
                  <a:pt x="296" y="464"/>
                  <a:pt x="511" y="1"/>
                </a:cubicBezTo>
                <a:cubicBezTo>
                  <a:pt x="512" y="0"/>
                  <a:pt x="420" y="1"/>
                  <a:pt x="420" y="1"/>
                </a:cubicBezTo>
                <a:cubicBezTo>
                  <a:pt x="0" y="1063"/>
                  <a:pt x="650" y="1903"/>
                  <a:pt x="650" y="1903"/>
                </a:cubicBezTo>
                <a:cubicBezTo>
                  <a:pt x="729" y="2000"/>
                  <a:pt x="808" y="2085"/>
                  <a:pt x="888" y="2161"/>
                </a:cubicBezTo>
                <a:cubicBezTo>
                  <a:pt x="3370" y="2161"/>
                  <a:pt x="3370" y="2161"/>
                  <a:pt x="3370" y="2161"/>
                </a:cubicBezTo>
                <a:cubicBezTo>
                  <a:pt x="3370" y="0"/>
                  <a:pt x="3370" y="0"/>
                  <a:pt x="3370" y="0"/>
                </a:cubicBezTo>
                <a:lnTo>
                  <a:pt x="1146" y="0"/>
                </a:lnTo>
                <a:close/>
              </a:path>
            </a:pathLst>
          </a:custGeom>
          <a:gradFill flip="none" rotWithShape="1">
            <a:gsLst>
              <a:gs pos="99000">
                <a:srgbClr val="3D4D64"/>
              </a:gs>
              <a:gs pos="21000">
                <a:srgbClr val="1D2735"/>
              </a:gs>
            </a:gsLst>
            <a:lin ang="10800000" scaled="1"/>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2" name="Title 1">
            <a:extLst>
              <a:ext uri="{FF2B5EF4-FFF2-40B4-BE49-F238E27FC236}">
                <a16:creationId xmlns:a16="http://schemas.microsoft.com/office/drawing/2014/main" id="{55A82CAA-A637-564B-9150-80E6208D2E2C}"/>
              </a:ext>
            </a:extLst>
          </p:cNvPr>
          <p:cNvSpPr>
            <a:spLocks noGrp="1"/>
          </p:cNvSpPr>
          <p:nvPr>
            <p:ph type="title"/>
          </p:nvPr>
        </p:nvSpPr>
        <p:spPr>
          <a:xfrm>
            <a:off x="4914900" y="1104144"/>
            <a:ext cx="6678105" cy="646331"/>
          </a:xfrm>
        </p:spPr>
        <p:txBody>
          <a:bodyPr>
            <a:spAutoFit/>
          </a:bodyPr>
          <a:lstStyle>
            <a:lvl1pPr>
              <a:defRPr>
                <a:solidFill>
                  <a:srgbClr val="97B1D4"/>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3C8FFBED-D27D-074B-9C33-10A234BC62EA}"/>
              </a:ext>
            </a:extLst>
          </p:cNvPr>
          <p:cNvSpPr>
            <a:spLocks noGrp="1"/>
          </p:cNvSpPr>
          <p:nvPr>
            <p:ph idx="1"/>
          </p:nvPr>
        </p:nvSpPr>
        <p:spPr>
          <a:xfrm>
            <a:off x="4914901" y="2214710"/>
            <a:ext cx="6678104" cy="1623008"/>
          </a:xfrm>
        </p:spPr>
        <p:txBody>
          <a:bodyPr>
            <a:sp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E294B535-E047-7E4E-AC67-9B9E7121304F}"/>
              </a:ext>
            </a:extLst>
          </p:cNvPr>
          <p:cNvSpPr>
            <a:spLocks noGrp="1"/>
          </p:cNvSpPr>
          <p:nvPr>
            <p:ph type="sldNum" sz="quarter" idx="12"/>
          </p:nvPr>
        </p:nvSpPr>
        <p:spPr/>
        <p:txBody>
          <a:bodyPr/>
          <a:lstStyle>
            <a:lvl1pPr>
              <a:defRPr>
                <a:solidFill>
                  <a:srgbClr val="97B1D4"/>
                </a:solidFill>
              </a:defRPr>
            </a:lvl1pPr>
          </a:lstStyle>
          <a:p>
            <a:fld id="{2E8C51FE-49D9-314D-9957-ABBF7DDE8782}" type="slidenum">
              <a:rPr lang="en-US" smtClean="0"/>
              <a:pPr/>
              <a:t>‹#›</a:t>
            </a:fld>
            <a:endParaRPr lang="en-US"/>
          </a:p>
        </p:txBody>
      </p:sp>
    </p:spTree>
    <p:extLst>
      <p:ext uri="{BB962C8B-B14F-4D97-AF65-F5344CB8AC3E}">
        <p14:creationId xmlns:p14="http://schemas.microsoft.com/office/powerpoint/2010/main" val="223264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696">
          <p15:clr>
            <a:srgbClr val="FBAE40"/>
          </p15:clr>
        </p15:guide>
        <p15:guide id="2" pos="3096">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obj" preserve="1">
  <p:cSld name="5_Title and Content">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580CBB48-827C-F74C-A1CB-3F4D0D1B5D9A}"/>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r="-73193"/>
          <a:stretch/>
        </p:blipFill>
        <p:spPr>
          <a:xfrm>
            <a:off x="0" y="0"/>
            <a:ext cx="5842000" cy="6858000"/>
          </a:xfrm>
          <a:prstGeom prst="rect">
            <a:avLst/>
          </a:prstGeom>
        </p:spPr>
      </p:pic>
      <p:sp>
        <p:nvSpPr>
          <p:cNvPr id="9" name="Freeform 5">
            <a:extLst>
              <a:ext uri="{FF2B5EF4-FFF2-40B4-BE49-F238E27FC236}">
                <a16:creationId xmlns:a16="http://schemas.microsoft.com/office/drawing/2014/main" id="{85B63246-8530-DC48-8604-6138BECABBCB}"/>
              </a:ext>
            </a:extLst>
          </p:cNvPr>
          <p:cNvSpPr>
            <a:spLocks/>
          </p:cNvSpPr>
          <p:nvPr userDrawn="1"/>
        </p:nvSpPr>
        <p:spPr bwMode="auto">
          <a:xfrm>
            <a:off x="-461912" y="0"/>
            <a:ext cx="12653912" cy="6858000"/>
          </a:xfrm>
          <a:custGeom>
            <a:avLst/>
            <a:gdLst>
              <a:gd name="T0" fmla="*/ 1003 w 3986"/>
              <a:gd name="T1" fmla="*/ 0 h 2160"/>
              <a:gd name="T2" fmla="*/ 561 w 3986"/>
              <a:gd name="T3" fmla="*/ 1933 h 2160"/>
              <a:gd name="T4" fmla="*/ 368 w 3986"/>
              <a:gd name="T5" fmla="*/ 0 h 2160"/>
              <a:gd name="T6" fmla="*/ 277 w 3986"/>
              <a:gd name="T7" fmla="*/ 0 h 2160"/>
              <a:gd name="T8" fmla="*/ 146 w 3986"/>
              <a:gd name="T9" fmla="*/ 530 h 2160"/>
              <a:gd name="T10" fmla="*/ 146 w 3986"/>
              <a:gd name="T11" fmla="*/ 929 h 2160"/>
              <a:gd name="T12" fmla="*/ 507 w 3986"/>
              <a:gd name="T13" fmla="*/ 1903 h 2160"/>
              <a:gd name="T14" fmla="*/ 743 w 3986"/>
              <a:gd name="T15" fmla="*/ 2160 h 2160"/>
              <a:gd name="T16" fmla="*/ 3986 w 3986"/>
              <a:gd name="T17" fmla="*/ 2160 h 2160"/>
              <a:gd name="T18" fmla="*/ 3986 w 3986"/>
              <a:gd name="T19" fmla="*/ 0 h 2160"/>
              <a:gd name="T20" fmla="*/ 1003 w 3986"/>
              <a:gd name="T21" fmla="*/ 0 h 2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86" h="2160">
                <a:moveTo>
                  <a:pt x="1003" y="0"/>
                </a:moveTo>
                <a:cubicBezTo>
                  <a:pt x="0" y="904"/>
                  <a:pt x="561" y="1933"/>
                  <a:pt x="561" y="1933"/>
                </a:cubicBezTo>
                <a:cubicBezTo>
                  <a:pt x="48" y="1139"/>
                  <a:pt x="153" y="463"/>
                  <a:pt x="368" y="0"/>
                </a:cubicBezTo>
                <a:cubicBezTo>
                  <a:pt x="277" y="0"/>
                  <a:pt x="277" y="0"/>
                  <a:pt x="277" y="0"/>
                </a:cubicBezTo>
                <a:cubicBezTo>
                  <a:pt x="204" y="184"/>
                  <a:pt x="163" y="362"/>
                  <a:pt x="146" y="530"/>
                </a:cubicBezTo>
                <a:cubicBezTo>
                  <a:pt x="146" y="929"/>
                  <a:pt x="146" y="929"/>
                  <a:pt x="146" y="929"/>
                </a:cubicBezTo>
                <a:cubicBezTo>
                  <a:pt x="206" y="1513"/>
                  <a:pt x="507" y="1903"/>
                  <a:pt x="507" y="1903"/>
                </a:cubicBezTo>
                <a:cubicBezTo>
                  <a:pt x="585" y="1999"/>
                  <a:pt x="665" y="2085"/>
                  <a:pt x="743" y="2160"/>
                </a:cubicBezTo>
                <a:cubicBezTo>
                  <a:pt x="744" y="2160"/>
                  <a:pt x="3986" y="2160"/>
                  <a:pt x="3986" y="2160"/>
                </a:cubicBezTo>
                <a:cubicBezTo>
                  <a:pt x="3986" y="0"/>
                  <a:pt x="3986" y="0"/>
                  <a:pt x="3986" y="0"/>
                </a:cubicBezTo>
                <a:lnTo>
                  <a:pt x="1003" y="0"/>
                </a:lnTo>
                <a:close/>
              </a:path>
            </a:pathLst>
          </a:custGeom>
          <a:gradFill flip="none" rotWithShape="1">
            <a:gsLst>
              <a:gs pos="100000">
                <a:srgbClr val="3D4D64"/>
              </a:gs>
              <a:gs pos="41000">
                <a:srgbClr val="1D2735"/>
              </a:gs>
            </a:gsLst>
            <a:lin ang="10800000" scaled="1"/>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2" name="Title 1">
            <a:extLst>
              <a:ext uri="{FF2B5EF4-FFF2-40B4-BE49-F238E27FC236}">
                <a16:creationId xmlns:a16="http://schemas.microsoft.com/office/drawing/2014/main" id="{55A82CAA-A637-564B-9150-80E6208D2E2C}"/>
              </a:ext>
            </a:extLst>
          </p:cNvPr>
          <p:cNvSpPr>
            <a:spLocks noGrp="1"/>
          </p:cNvSpPr>
          <p:nvPr>
            <p:ph type="title"/>
          </p:nvPr>
        </p:nvSpPr>
        <p:spPr>
          <a:xfrm>
            <a:off x="2328422" y="1104144"/>
            <a:ext cx="9025378" cy="646331"/>
          </a:xfrm>
        </p:spPr>
        <p:txBody>
          <a:bodyPr>
            <a:spAutoFit/>
          </a:bodyPr>
          <a:lstStyle>
            <a:lvl1pPr>
              <a:defRPr>
                <a:solidFill>
                  <a:srgbClr val="97B1D4"/>
                </a:solidFill>
                <a:latin typeface="Arial" panose="020B0604020202020204" pitchFamily="34" charset="0"/>
                <a:cs typeface="Arial" panose="020B0604020202020204" pitchFamily="34" charset="0"/>
              </a:defRPr>
            </a:lvl1pPr>
          </a:lstStyle>
          <a:p>
            <a:r>
              <a:rPr lang="en-US"/>
              <a:t>Click to edit Master title style</a:t>
            </a:r>
          </a:p>
        </p:txBody>
      </p:sp>
      <p:sp>
        <p:nvSpPr>
          <p:cNvPr id="3" name="Content Placeholder 2">
            <a:extLst>
              <a:ext uri="{FF2B5EF4-FFF2-40B4-BE49-F238E27FC236}">
                <a16:creationId xmlns:a16="http://schemas.microsoft.com/office/drawing/2014/main" id="{3C8FFBED-D27D-074B-9C33-10A234BC62EA}"/>
              </a:ext>
            </a:extLst>
          </p:cNvPr>
          <p:cNvSpPr>
            <a:spLocks noGrp="1"/>
          </p:cNvSpPr>
          <p:nvPr>
            <p:ph idx="1"/>
          </p:nvPr>
        </p:nvSpPr>
        <p:spPr>
          <a:xfrm>
            <a:off x="2328422" y="2214710"/>
            <a:ext cx="9251621" cy="1623008"/>
          </a:xfrm>
        </p:spPr>
        <p:txBody>
          <a:bodyPr>
            <a:sp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E294B535-E047-7E4E-AC67-9B9E7121304F}"/>
              </a:ext>
            </a:extLst>
          </p:cNvPr>
          <p:cNvSpPr>
            <a:spLocks noGrp="1"/>
          </p:cNvSpPr>
          <p:nvPr>
            <p:ph type="sldNum" sz="quarter" idx="12"/>
          </p:nvPr>
        </p:nvSpPr>
        <p:spPr/>
        <p:txBody>
          <a:bodyPr/>
          <a:lstStyle>
            <a:lvl1pPr>
              <a:defRPr>
                <a:solidFill>
                  <a:srgbClr val="97B1D4"/>
                </a:solidFill>
              </a:defRPr>
            </a:lvl1pPr>
          </a:lstStyle>
          <a:p>
            <a:fld id="{2E8C51FE-49D9-314D-9957-ABBF7DDE8782}" type="slidenum">
              <a:rPr lang="en-US" smtClean="0"/>
              <a:pPr/>
              <a:t>‹#›</a:t>
            </a:fld>
            <a:endParaRPr lang="en-US"/>
          </a:p>
        </p:txBody>
      </p:sp>
    </p:spTree>
    <p:extLst>
      <p:ext uri="{BB962C8B-B14F-4D97-AF65-F5344CB8AC3E}">
        <p14:creationId xmlns:p14="http://schemas.microsoft.com/office/powerpoint/2010/main" val="16008900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696">
          <p15:clr>
            <a:srgbClr val="FBAE40"/>
          </p15:clr>
        </p15:guide>
        <p15:guide id="2" pos="1464">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8_Title and Content">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B6A81FF6-946A-DC43-A10A-05616ECCCDBA}"/>
              </a:ext>
            </a:extLst>
          </p:cNvPr>
          <p:cNvSpPr/>
          <p:nvPr userDrawn="1"/>
        </p:nvSpPr>
        <p:spPr>
          <a:xfrm>
            <a:off x="0" y="0"/>
            <a:ext cx="12192000" cy="6858000"/>
          </a:xfrm>
          <a:prstGeom prst="rect">
            <a:avLst/>
          </a:prstGeom>
          <a:gradFill flip="none" rotWithShape="1">
            <a:gsLst>
              <a:gs pos="90000">
                <a:srgbClr val="3D4D64"/>
              </a:gs>
              <a:gs pos="26000">
                <a:srgbClr val="1D2735"/>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a:extLst>
              <a:ext uri="{FF2B5EF4-FFF2-40B4-BE49-F238E27FC236}">
                <a16:creationId xmlns:a16="http://schemas.microsoft.com/office/drawing/2014/main" id="{E294B535-E047-7E4E-AC67-9B9E7121304F}"/>
              </a:ext>
            </a:extLst>
          </p:cNvPr>
          <p:cNvSpPr>
            <a:spLocks noGrp="1"/>
          </p:cNvSpPr>
          <p:nvPr>
            <p:ph type="sldNum" sz="quarter" idx="12"/>
          </p:nvPr>
        </p:nvSpPr>
        <p:spPr/>
        <p:txBody>
          <a:bodyPr/>
          <a:lstStyle>
            <a:lvl1pPr>
              <a:defRPr>
                <a:solidFill>
                  <a:srgbClr val="97B1D4"/>
                </a:solidFill>
              </a:defRPr>
            </a:lvl1pPr>
          </a:lstStyle>
          <a:p>
            <a:fld id="{2E8C51FE-49D9-314D-9957-ABBF7DDE8782}" type="slidenum">
              <a:rPr lang="en-US" smtClean="0"/>
              <a:pPr/>
              <a:t>‹#›</a:t>
            </a:fld>
            <a:endParaRPr lang="en-US"/>
          </a:p>
        </p:txBody>
      </p:sp>
    </p:spTree>
    <p:extLst>
      <p:ext uri="{BB962C8B-B14F-4D97-AF65-F5344CB8AC3E}">
        <p14:creationId xmlns:p14="http://schemas.microsoft.com/office/powerpoint/2010/main" val="15352826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528">
          <p15:clr>
            <a:srgbClr val="FBAE40"/>
          </p15:clr>
        </p15:guide>
        <p15:guide id="2" pos="3408">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blank" preserve="1">
  <p:cSld name="Blank">
    <p:bg>
      <p:bgPr>
        <a:solidFill>
          <a:srgbClr val="595959"/>
        </a:solid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CC8D531E-1E27-6C49-9FDC-6C0DD877CABF}"/>
              </a:ext>
            </a:extLst>
          </p:cNvPr>
          <p:cNvSpPr>
            <a:spLocks noGrp="1"/>
          </p:cNvSpPr>
          <p:nvPr>
            <p:ph type="sldNum" sz="quarter" idx="12"/>
          </p:nvPr>
        </p:nvSpPr>
        <p:spPr/>
        <p:txBody>
          <a:bodyPr/>
          <a:lstStyle>
            <a:lvl1pPr>
              <a:defRPr>
                <a:solidFill>
                  <a:srgbClr val="97B1D4"/>
                </a:solidFill>
              </a:defRPr>
            </a:lvl1pPr>
          </a:lstStyle>
          <a:p>
            <a:fld id="{2E8C51FE-49D9-314D-9957-ABBF7DDE8782}" type="slidenum">
              <a:rPr lang="en-US" smtClean="0"/>
              <a:pPr/>
              <a:t>‹#›</a:t>
            </a:fld>
            <a:endParaRPr lang="en-US"/>
          </a:p>
        </p:txBody>
      </p:sp>
    </p:spTree>
    <p:extLst>
      <p:ext uri="{BB962C8B-B14F-4D97-AF65-F5344CB8AC3E}">
        <p14:creationId xmlns:p14="http://schemas.microsoft.com/office/powerpoint/2010/main" val="32375051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1_Title Only">
    <p:bg>
      <p:bgPr>
        <a:solidFill>
          <a:schemeClr val="tx1"/>
        </a:solidFill>
        <a:effectLst/>
      </p:bgPr>
    </p:bg>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CB943D68-3FE7-D348-8403-D560C4A8A67C}"/>
              </a:ext>
            </a:extLst>
          </p:cNvPr>
          <p:cNvSpPr>
            <a:spLocks noGrp="1"/>
          </p:cNvSpPr>
          <p:nvPr>
            <p:ph type="sldNum" sz="quarter" idx="12"/>
          </p:nvPr>
        </p:nvSpPr>
        <p:spPr/>
        <p:txBody>
          <a:bodyPr/>
          <a:lstStyle/>
          <a:p>
            <a:fld id="{2E8C51FE-49D9-314D-9957-ABBF7DDE8782}" type="slidenum">
              <a:rPr lang="en-US" smtClean="0"/>
              <a:t>‹#›</a:t>
            </a:fld>
            <a:endParaRPr lang="en-US"/>
          </a:p>
        </p:txBody>
      </p:sp>
      <p:sp>
        <p:nvSpPr>
          <p:cNvPr id="12" name="Slide Number Placeholder 3">
            <a:extLst>
              <a:ext uri="{FF2B5EF4-FFF2-40B4-BE49-F238E27FC236}">
                <a16:creationId xmlns:a16="http://schemas.microsoft.com/office/drawing/2014/main" id="{ED06222A-5CBA-0B49-871F-EEAD15CA6A46}"/>
              </a:ext>
            </a:extLst>
          </p:cNvPr>
          <p:cNvSpPr txBox="1">
            <a:spLocks/>
          </p:cNvSpPr>
          <p:nvPr userDrawn="1"/>
        </p:nvSpPr>
        <p:spPr>
          <a:xfrm>
            <a:off x="9355319" y="6422339"/>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rgbClr val="65CBF9"/>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E8C51FE-49D9-314D-9957-ABBF7DDE8782}" type="slidenum">
              <a:rPr lang="en-US" smtClean="0">
                <a:solidFill>
                  <a:srgbClr val="97B1D4"/>
                </a:solidFill>
              </a:rPr>
              <a:pPr/>
              <a:t>‹#›</a:t>
            </a:fld>
            <a:endParaRPr lang="en-US">
              <a:solidFill>
                <a:srgbClr val="97B1D4"/>
              </a:solidFill>
            </a:endParaRPr>
          </a:p>
        </p:txBody>
      </p:sp>
    </p:spTree>
    <p:extLst>
      <p:ext uri="{BB962C8B-B14F-4D97-AF65-F5344CB8AC3E}">
        <p14:creationId xmlns:p14="http://schemas.microsoft.com/office/powerpoint/2010/main" val="16862475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936">
          <p15:clr>
            <a:srgbClr val="FBAE40"/>
          </p15:clr>
        </p15:guide>
        <p15:guide id="2" pos="480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1D86B882-7778-0742-A2E2-741ECE927323}"/>
              </a:ext>
            </a:extLst>
          </p:cNvPr>
          <p:cNvPicPr>
            <a:picLocks noChangeAspect="1"/>
          </p:cNvPicPr>
          <p:nvPr userDrawn="1"/>
        </p:nvPicPr>
        <p:blipFill>
          <a:blip r:embed="rId8" cstate="email">
            <a:extLst>
              <a:ext uri="{28A0092B-C50C-407E-A947-70E740481C1C}">
                <a14:useLocalDpi xmlns:a14="http://schemas.microsoft.com/office/drawing/2010/main"/>
              </a:ext>
            </a:extLst>
          </a:blip>
          <a:stretch>
            <a:fillRect/>
          </a:stretch>
        </p:blipFill>
        <p:spPr>
          <a:xfrm>
            <a:off x="-291548" y="0"/>
            <a:ext cx="5842000" cy="6858000"/>
          </a:xfrm>
          <a:prstGeom prst="rect">
            <a:avLst/>
          </a:prstGeom>
        </p:spPr>
      </p:pic>
      <p:sp>
        <p:nvSpPr>
          <p:cNvPr id="11" name="Freeform 9">
            <a:extLst>
              <a:ext uri="{FF2B5EF4-FFF2-40B4-BE49-F238E27FC236}">
                <a16:creationId xmlns:a16="http://schemas.microsoft.com/office/drawing/2014/main" id="{9844E079-3EBA-6146-BEF0-59FA495549B2}"/>
              </a:ext>
            </a:extLst>
          </p:cNvPr>
          <p:cNvSpPr>
            <a:spLocks/>
          </p:cNvSpPr>
          <p:nvPr userDrawn="1"/>
        </p:nvSpPr>
        <p:spPr bwMode="auto">
          <a:xfrm>
            <a:off x="-422655" y="541"/>
            <a:ext cx="2070763" cy="6857459"/>
          </a:xfrm>
          <a:custGeom>
            <a:avLst/>
            <a:gdLst>
              <a:gd name="T0" fmla="*/ 417 w 652"/>
              <a:gd name="T1" fmla="*/ 298 h 2160"/>
              <a:gd name="T2" fmla="*/ 566 w 652"/>
              <a:gd name="T3" fmla="*/ 0 h 2160"/>
              <a:gd name="T4" fmla="*/ 126 w 652"/>
              <a:gd name="T5" fmla="*/ 0 h 2160"/>
              <a:gd name="T6" fmla="*/ 126 w 652"/>
              <a:gd name="T7" fmla="*/ 2160 h 2160"/>
              <a:gd name="T8" fmla="*/ 475 w 652"/>
              <a:gd name="T9" fmla="*/ 2160 h 2160"/>
              <a:gd name="T10" fmla="*/ 309 w 652"/>
              <a:gd name="T11" fmla="*/ 1515 h 2160"/>
              <a:gd name="T12" fmla="*/ 595 w 652"/>
              <a:gd name="T13" fmla="*/ 2160 h 2160"/>
              <a:gd name="T14" fmla="*/ 652 w 652"/>
              <a:gd name="T15" fmla="*/ 2160 h 2160"/>
              <a:gd name="T16" fmla="*/ 417 w 652"/>
              <a:gd name="T17" fmla="*/ 298 h 2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2" h="2160">
                <a:moveTo>
                  <a:pt x="417" y="298"/>
                </a:moveTo>
                <a:cubicBezTo>
                  <a:pt x="464" y="189"/>
                  <a:pt x="512" y="94"/>
                  <a:pt x="566" y="0"/>
                </a:cubicBezTo>
                <a:cubicBezTo>
                  <a:pt x="126" y="0"/>
                  <a:pt x="126" y="0"/>
                  <a:pt x="126" y="0"/>
                </a:cubicBezTo>
                <a:cubicBezTo>
                  <a:pt x="126" y="2160"/>
                  <a:pt x="126" y="2160"/>
                  <a:pt x="126" y="2160"/>
                </a:cubicBezTo>
                <a:cubicBezTo>
                  <a:pt x="475" y="2160"/>
                  <a:pt x="475" y="2160"/>
                  <a:pt x="475" y="2160"/>
                </a:cubicBezTo>
                <a:cubicBezTo>
                  <a:pt x="324" y="1797"/>
                  <a:pt x="309" y="1515"/>
                  <a:pt x="309" y="1515"/>
                </a:cubicBezTo>
                <a:cubicBezTo>
                  <a:pt x="372" y="1772"/>
                  <a:pt x="476" y="1986"/>
                  <a:pt x="595" y="2160"/>
                </a:cubicBezTo>
                <a:cubicBezTo>
                  <a:pt x="652" y="2160"/>
                  <a:pt x="652" y="2160"/>
                  <a:pt x="652" y="2160"/>
                </a:cubicBezTo>
                <a:cubicBezTo>
                  <a:pt x="0" y="1268"/>
                  <a:pt x="417" y="298"/>
                  <a:pt x="417" y="298"/>
                </a:cubicBezTo>
                <a:close/>
              </a:path>
            </a:pathLst>
          </a:custGeom>
          <a:solidFill>
            <a:srgbClr val="3D4D64"/>
          </a:solidFill>
          <a:ln>
            <a:noFill/>
          </a:ln>
        </p:spPr>
        <p:txBody>
          <a:bodyPr vert="horz" wrap="square" lIns="91440" tIns="45720" rIns="91440" bIns="45720" numCol="1" anchor="t" anchorCtr="0" compatLnSpc="1">
            <a:prstTxWarp prst="textNoShape">
              <a:avLst/>
            </a:prstTxWarp>
          </a:bodyPr>
          <a:lstStyle/>
          <a:p>
            <a:endParaRPr lang="en-US"/>
          </a:p>
        </p:txBody>
      </p:sp>
      <p:sp>
        <p:nvSpPr>
          <p:cNvPr id="12" name="Freeform 10">
            <a:extLst>
              <a:ext uri="{FF2B5EF4-FFF2-40B4-BE49-F238E27FC236}">
                <a16:creationId xmlns:a16="http://schemas.microsoft.com/office/drawing/2014/main" id="{FB2F5AE2-CD99-9E44-865F-D56B4EE8256E}"/>
              </a:ext>
            </a:extLst>
          </p:cNvPr>
          <p:cNvSpPr>
            <a:spLocks/>
          </p:cNvSpPr>
          <p:nvPr userDrawn="1"/>
        </p:nvSpPr>
        <p:spPr bwMode="auto">
          <a:xfrm>
            <a:off x="1490927" y="2369"/>
            <a:ext cx="10701073" cy="6857459"/>
          </a:xfrm>
          <a:custGeom>
            <a:avLst/>
            <a:gdLst>
              <a:gd name="T0" fmla="*/ 1146 w 3370"/>
              <a:gd name="T1" fmla="*/ 0 h 2161"/>
              <a:gd name="T2" fmla="*/ 705 w 3370"/>
              <a:gd name="T3" fmla="*/ 1933 h 2161"/>
              <a:gd name="T4" fmla="*/ 511 w 3370"/>
              <a:gd name="T5" fmla="*/ 1 h 2161"/>
              <a:gd name="T6" fmla="*/ 420 w 3370"/>
              <a:gd name="T7" fmla="*/ 1 h 2161"/>
              <a:gd name="T8" fmla="*/ 650 w 3370"/>
              <a:gd name="T9" fmla="*/ 1903 h 2161"/>
              <a:gd name="T10" fmla="*/ 888 w 3370"/>
              <a:gd name="T11" fmla="*/ 2161 h 2161"/>
              <a:gd name="T12" fmla="*/ 3370 w 3370"/>
              <a:gd name="T13" fmla="*/ 2161 h 2161"/>
              <a:gd name="T14" fmla="*/ 3370 w 3370"/>
              <a:gd name="T15" fmla="*/ 0 h 2161"/>
              <a:gd name="T16" fmla="*/ 1146 w 3370"/>
              <a:gd name="T17" fmla="*/ 0 h 2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70" h="2161">
                <a:moveTo>
                  <a:pt x="1146" y="0"/>
                </a:moveTo>
                <a:cubicBezTo>
                  <a:pt x="143" y="904"/>
                  <a:pt x="705" y="1933"/>
                  <a:pt x="705" y="1933"/>
                </a:cubicBezTo>
                <a:cubicBezTo>
                  <a:pt x="192" y="1139"/>
                  <a:pt x="296" y="464"/>
                  <a:pt x="511" y="1"/>
                </a:cubicBezTo>
                <a:cubicBezTo>
                  <a:pt x="512" y="0"/>
                  <a:pt x="420" y="1"/>
                  <a:pt x="420" y="1"/>
                </a:cubicBezTo>
                <a:cubicBezTo>
                  <a:pt x="0" y="1063"/>
                  <a:pt x="650" y="1903"/>
                  <a:pt x="650" y="1903"/>
                </a:cubicBezTo>
                <a:cubicBezTo>
                  <a:pt x="729" y="2000"/>
                  <a:pt x="808" y="2085"/>
                  <a:pt x="888" y="2161"/>
                </a:cubicBezTo>
                <a:cubicBezTo>
                  <a:pt x="3370" y="2161"/>
                  <a:pt x="3370" y="2161"/>
                  <a:pt x="3370" y="2161"/>
                </a:cubicBezTo>
                <a:cubicBezTo>
                  <a:pt x="3370" y="0"/>
                  <a:pt x="3370" y="0"/>
                  <a:pt x="3370" y="0"/>
                </a:cubicBezTo>
                <a:lnTo>
                  <a:pt x="1146" y="0"/>
                </a:lnTo>
                <a:close/>
              </a:path>
            </a:pathLst>
          </a:custGeom>
          <a:gradFill flip="none" rotWithShape="1">
            <a:gsLst>
              <a:gs pos="99000">
                <a:srgbClr val="3D4D64"/>
              </a:gs>
              <a:gs pos="21000">
                <a:srgbClr val="1D2735"/>
              </a:gs>
            </a:gsLst>
            <a:lin ang="10800000" scaled="1"/>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2" name="Title Placeholder 1">
            <a:extLst>
              <a:ext uri="{FF2B5EF4-FFF2-40B4-BE49-F238E27FC236}">
                <a16:creationId xmlns:a16="http://schemas.microsoft.com/office/drawing/2014/main" id="{8C6A3198-B9B2-E544-8BCC-5966A77B5813}"/>
              </a:ext>
            </a:extLst>
          </p:cNvPr>
          <p:cNvSpPr>
            <a:spLocks noGrp="1"/>
          </p:cNvSpPr>
          <p:nvPr userDrawn="1">
            <p:ph type="title"/>
          </p:nvPr>
        </p:nvSpPr>
        <p:spPr>
          <a:xfrm>
            <a:off x="4901938" y="1104144"/>
            <a:ext cx="6816649" cy="646331"/>
          </a:xfrm>
          <a:prstGeom prst="rect">
            <a:avLst/>
          </a:prstGeom>
        </p:spPr>
        <p:txBody>
          <a:bodyPr vert="horz" lIns="91440" tIns="45720" rIns="91440" bIns="45720" rtlCol="0" anchor="ctr">
            <a:spAutoFit/>
          </a:bodyPr>
          <a:lstStyle/>
          <a:p>
            <a:r>
              <a:rPr lang="en-US"/>
              <a:t>Click to edit Master title style</a:t>
            </a:r>
          </a:p>
        </p:txBody>
      </p:sp>
      <p:sp>
        <p:nvSpPr>
          <p:cNvPr id="3" name="Text Placeholder 2">
            <a:extLst>
              <a:ext uri="{FF2B5EF4-FFF2-40B4-BE49-F238E27FC236}">
                <a16:creationId xmlns:a16="http://schemas.microsoft.com/office/drawing/2014/main" id="{F4685391-15BF-3B46-8D6C-6D66A10CA21C}"/>
              </a:ext>
            </a:extLst>
          </p:cNvPr>
          <p:cNvSpPr>
            <a:spLocks noGrp="1"/>
          </p:cNvSpPr>
          <p:nvPr userDrawn="1">
            <p:ph type="body" idx="1"/>
          </p:nvPr>
        </p:nvSpPr>
        <p:spPr>
          <a:xfrm>
            <a:off x="4901939" y="2214710"/>
            <a:ext cx="6678104" cy="369332"/>
          </a:xfrm>
          <a:prstGeom prst="rect">
            <a:avLst/>
          </a:prstGeom>
        </p:spPr>
        <p:txBody>
          <a:bodyPr vert="horz" lIns="91440" tIns="45720" rIns="91440" bIns="45720" rtlCol="0">
            <a:spAutoFit/>
          </a:bodyPr>
          <a:lstStyle/>
          <a:p>
            <a:pPr lvl="0"/>
            <a:r>
              <a:rPr lang="en-US"/>
              <a:t>Edit Master text styles</a:t>
            </a:r>
          </a:p>
        </p:txBody>
      </p:sp>
      <p:sp>
        <p:nvSpPr>
          <p:cNvPr id="6" name="Slide Number Placeholder 5">
            <a:extLst>
              <a:ext uri="{FF2B5EF4-FFF2-40B4-BE49-F238E27FC236}">
                <a16:creationId xmlns:a16="http://schemas.microsoft.com/office/drawing/2014/main" id="{34C78DD7-70A2-024C-B16F-25B6FC555592}"/>
              </a:ext>
            </a:extLst>
          </p:cNvPr>
          <p:cNvSpPr>
            <a:spLocks noGrp="1"/>
          </p:cNvSpPr>
          <p:nvPr userDrawn="1">
            <p:ph type="sldNum" sz="quarter" idx="4"/>
          </p:nvPr>
        </p:nvSpPr>
        <p:spPr>
          <a:xfrm>
            <a:off x="9355319" y="6422339"/>
            <a:ext cx="2743200" cy="365125"/>
          </a:xfrm>
          <a:prstGeom prst="rect">
            <a:avLst/>
          </a:prstGeom>
        </p:spPr>
        <p:txBody>
          <a:bodyPr vert="horz" lIns="91440" tIns="45720" rIns="91440" bIns="45720" rtlCol="0" anchor="ctr"/>
          <a:lstStyle>
            <a:lvl1pPr algn="r">
              <a:defRPr sz="1200">
                <a:solidFill>
                  <a:srgbClr val="97B1D4"/>
                </a:solidFill>
                <a:latin typeface="Arial" panose="020B0604020202020204" pitchFamily="34" charset="0"/>
                <a:cs typeface="Arial" panose="020B0604020202020204" pitchFamily="34" charset="0"/>
              </a:defRPr>
            </a:lvl1pPr>
          </a:lstStyle>
          <a:p>
            <a:fld id="{2E8C51FE-49D9-314D-9957-ABBF7DDE8782}" type="slidenum">
              <a:rPr lang="en-US" smtClean="0"/>
              <a:pPr/>
              <a:t>‹#›</a:t>
            </a:fld>
            <a:endParaRPr lang="en-US"/>
          </a:p>
        </p:txBody>
      </p:sp>
    </p:spTree>
    <p:extLst>
      <p:ext uri="{BB962C8B-B14F-4D97-AF65-F5344CB8AC3E}">
        <p14:creationId xmlns:p14="http://schemas.microsoft.com/office/powerpoint/2010/main" val="245827067"/>
      </p:ext>
    </p:extLst>
  </p:cSld>
  <p:clrMap bg1="lt1" tx1="dk1" bg2="lt2" tx2="dk2" accent1="accent1" accent2="accent2" accent3="accent3" accent4="accent4" accent5="accent5" accent6="accent6" hlink="hlink" folHlink="folHlink"/>
  <p:sldLayoutIdLst>
    <p:sldLayoutId id="2147483672" r:id="rId1"/>
    <p:sldLayoutId id="2147483666" r:id="rId2"/>
    <p:sldLayoutId id="2147483667" r:id="rId3"/>
    <p:sldLayoutId id="2147483673" r:id="rId4"/>
    <p:sldLayoutId id="2147483655" r:id="rId5"/>
    <p:sldLayoutId id="2147483674" r:id="rId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914400" rtl="0" eaLnBrk="1" latinLnBrk="0" hangingPunct="1">
        <a:lnSpc>
          <a:spcPct val="90000"/>
        </a:lnSpc>
        <a:spcBef>
          <a:spcPct val="0"/>
        </a:spcBef>
        <a:buNone/>
        <a:defRPr sz="4000" b="0" kern="1200">
          <a:solidFill>
            <a:srgbClr val="97B1D4"/>
          </a:solidFill>
          <a:latin typeface="Arial" panose="020B0604020202020204" pitchFamily="34" charset="0"/>
          <a:ea typeface="+mj-ea"/>
          <a:cs typeface="Arial" panose="020B0604020202020204" pitchFamily="34" charset="0"/>
        </a:defRPr>
      </a:lvl1pPr>
    </p:titleStyle>
    <p:bodyStyle>
      <a:lvl1pPr marL="0" indent="0" algn="l" defTabSz="914400" rtl="0" eaLnBrk="1" latinLnBrk="0" hangingPunct="1">
        <a:lnSpc>
          <a:spcPct val="100000"/>
        </a:lnSpc>
        <a:spcBef>
          <a:spcPts val="1000"/>
        </a:spcBef>
        <a:buFont typeface="Arial" panose="020B0604020202020204" pitchFamily="34" charset="0"/>
        <a:buNone/>
        <a:defRPr sz="1800" kern="1200">
          <a:solidFill>
            <a:schemeClr val="bg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4.xml"/><Relationship Id="rId5" Type="http://schemas.openxmlformats.org/officeDocument/2006/relationships/image" Target="../media/image11.tiff"/><Relationship Id="rId4" Type="http://schemas.openxmlformats.org/officeDocument/2006/relationships/image" Target="../media/image10.tiff"/></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image" Target="../media/image13.png"/><Relationship Id="rId1" Type="http://schemas.openxmlformats.org/officeDocument/2006/relationships/slideLayout" Target="../slideLayouts/slideLayout4.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8" Type="http://schemas.openxmlformats.org/officeDocument/2006/relationships/image" Target="../media/image26.png"/><Relationship Id="rId13" Type="http://schemas.openxmlformats.org/officeDocument/2006/relationships/image" Target="../media/image31.png"/><Relationship Id="rId18" Type="http://schemas.openxmlformats.org/officeDocument/2006/relationships/image" Target="../media/image36.png"/><Relationship Id="rId3" Type="http://schemas.openxmlformats.org/officeDocument/2006/relationships/image" Target="../media/image21.jpeg"/><Relationship Id="rId21" Type="http://schemas.openxmlformats.org/officeDocument/2006/relationships/image" Target="../media/image39.png"/><Relationship Id="rId7" Type="http://schemas.openxmlformats.org/officeDocument/2006/relationships/image" Target="../media/image25.png"/><Relationship Id="rId12" Type="http://schemas.openxmlformats.org/officeDocument/2006/relationships/image" Target="../media/image30.png"/><Relationship Id="rId17" Type="http://schemas.openxmlformats.org/officeDocument/2006/relationships/image" Target="../media/image35.png"/><Relationship Id="rId2" Type="http://schemas.openxmlformats.org/officeDocument/2006/relationships/image" Target="../media/image20.png"/><Relationship Id="rId16" Type="http://schemas.openxmlformats.org/officeDocument/2006/relationships/image" Target="../media/image34.png"/><Relationship Id="rId20" Type="http://schemas.openxmlformats.org/officeDocument/2006/relationships/image" Target="../media/image38.png"/><Relationship Id="rId1" Type="http://schemas.openxmlformats.org/officeDocument/2006/relationships/slideLayout" Target="../slideLayouts/slideLayout4.xml"/><Relationship Id="rId6" Type="http://schemas.openxmlformats.org/officeDocument/2006/relationships/image" Target="../media/image24.png"/><Relationship Id="rId11" Type="http://schemas.openxmlformats.org/officeDocument/2006/relationships/image" Target="../media/image29.png"/><Relationship Id="rId5" Type="http://schemas.openxmlformats.org/officeDocument/2006/relationships/image" Target="../media/image23.png"/><Relationship Id="rId15" Type="http://schemas.openxmlformats.org/officeDocument/2006/relationships/image" Target="../media/image33.png"/><Relationship Id="rId10" Type="http://schemas.openxmlformats.org/officeDocument/2006/relationships/image" Target="../media/image28.png"/><Relationship Id="rId19" Type="http://schemas.openxmlformats.org/officeDocument/2006/relationships/image" Target="../media/image37.png"/><Relationship Id="rId4" Type="http://schemas.openxmlformats.org/officeDocument/2006/relationships/image" Target="../media/image22.png"/><Relationship Id="rId9" Type="http://schemas.openxmlformats.org/officeDocument/2006/relationships/image" Target="../media/image27.jpeg"/><Relationship Id="rId14" Type="http://schemas.openxmlformats.org/officeDocument/2006/relationships/image" Target="../media/image32.png"/></Relationships>
</file>

<file path=ppt/slides/_rels/slide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4.xml"/><Relationship Id="rId4" Type="http://schemas.openxmlformats.org/officeDocument/2006/relationships/image" Target="../media/image42.png"/></Relationships>
</file>

<file path=ppt/slides/_rels/slide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4.xml"/><Relationship Id="rId4" Type="http://schemas.openxmlformats.org/officeDocument/2006/relationships/image" Target="../media/image47.png"/></Relationships>
</file>

<file path=ppt/slides/_rels/slide11.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jpeg"/><Relationship Id="rId1" Type="http://schemas.openxmlformats.org/officeDocument/2006/relationships/slideLayout" Target="../slideLayouts/slideLayout4.xml"/><Relationship Id="rId4" Type="http://schemas.openxmlformats.org/officeDocument/2006/relationships/image" Target="../media/image50.png"/></Relationships>
</file>

<file path=ppt/slides/_rels/slide12.xml.rels><?xml version="1.0" encoding="UTF-8" standalone="yes"?>
<Relationships xmlns="http://schemas.openxmlformats.org/package/2006/relationships"><Relationship Id="rId8" Type="http://schemas.openxmlformats.org/officeDocument/2006/relationships/image" Target="../media/image57.jpeg"/><Relationship Id="rId13" Type="http://schemas.openxmlformats.org/officeDocument/2006/relationships/image" Target="../media/image62.png"/><Relationship Id="rId3" Type="http://schemas.openxmlformats.org/officeDocument/2006/relationships/image" Target="../media/image52.jpeg"/><Relationship Id="rId7" Type="http://schemas.openxmlformats.org/officeDocument/2006/relationships/image" Target="../media/image56.png"/><Relationship Id="rId12" Type="http://schemas.openxmlformats.org/officeDocument/2006/relationships/image" Target="../media/image61.png"/><Relationship Id="rId2" Type="http://schemas.openxmlformats.org/officeDocument/2006/relationships/image" Target="../media/image51.png"/><Relationship Id="rId1" Type="http://schemas.openxmlformats.org/officeDocument/2006/relationships/slideLayout" Target="../slideLayouts/slideLayout4.xml"/><Relationship Id="rId6" Type="http://schemas.openxmlformats.org/officeDocument/2006/relationships/image" Target="../media/image55.png"/><Relationship Id="rId11" Type="http://schemas.openxmlformats.org/officeDocument/2006/relationships/image" Target="../media/image60.png"/><Relationship Id="rId5" Type="http://schemas.openxmlformats.org/officeDocument/2006/relationships/image" Target="../media/image54.png"/><Relationship Id="rId10" Type="http://schemas.openxmlformats.org/officeDocument/2006/relationships/image" Target="../media/image59.png"/><Relationship Id="rId4" Type="http://schemas.openxmlformats.org/officeDocument/2006/relationships/image" Target="../media/image53.png"/><Relationship Id="rId9" Type="http://schemas.openxmlformats.org/officeDocument/2006/relationships/image" Target="../media/image58.png"/></Relationships>
</file>

<file path=ppt/slides/_rels/slide13.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png"/><Relationship Id="rId1" Type="http://schemas.openxmlformats.org/officeDocument/2006/relationships/slideLayout" Target="../slideLayouts/slideLayout4.xml"/><Relationship Id="rId5" Type="http://schemas.microsoft.com/office/2007/relationships/hdphoto" Target="../media/hdphoto1.wdp"/><Relationship Id="rId4" Type="http://schemas.openxmlformats.org/officeDocument/2006/relationships/image" Target="../media/image67.png"/></Relationships>
</file>

<file path=ppt/slides/_rels/slide15.xml.rels><?xml version="1.0" encoding="UTF-8" standalone="yes"?>
<Relationships xmlns="http://schemas.openxmlformats.org/package/2006/relationships"><Relationship Id="rId3" Type="http://schemas.openxmlformats.org/officeDocument/2006/relationships/image" Target="../media/image68.tiff"/><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7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C1B254E-A277-A14D-A5A7-826D96BB0F46}"/>
              </a:ext>
            </a:extLst>
          </p:cNvPr>
          <p:cNvSpPr>
            <a:spLocks noGrp="1"/>
          </p:cNvSpPr>
          <p:nvPr>
            <p:ph type="sldNum" sz="quarter" idx="12"/>
          </p:nvPr>
        </p:nvSpPr>
        <p:spPr/>
        <p:txBody>
          <a:bodyPr/>
          <a:lstStyle/>
          <a:p>
            <a:fld id="{2E8C51FE-49D9-314D-9957-ABBF7DDE8782}" type="slidenum">
              <a:rPr lang="en-US" smtClean="0"/>
              <a:t>1</a:t>
            </a:fld>
            <a:endParaRPr lang="en-US"/>
          </a:p>
        </p:txBody>
      </p:sp>
      <p:sp>
        <p:nvSpPr>
          <p:cNvPr id="35" name="Subtitle 34">
            <a:extLst>
              <a:ext uri="{FF2B5EF4-FFF2-40B4-BE49-F238E27FC236}">
                <a16:creationId xmlns:a16="http://schemas.microsoft.com/office/drawing/2014/main" id="{ACB3B62E-6966-F349-968E-FA8F0173359D}"/>
              </a:ext>
            </a:extLst>
          </p:cNvPr>
          <p:cNvSpPr>
            <a:spLocks noGrp="1"/>
          </p:cNvSpPr>
          <p:nvPr>
            <p:ph type="subTitle" idx="1"/>
          </p:nvPr>
        </p:nvSpPr>
        <p:spPr>
          <a:xfrm>
            <a:off x="1799220" y="3625595"/>
            <a:ext cx="5797548" cy="2616101"/>
          </a:xfrm>
        </p:spPr>
        <p:txBody>
          <a:bodyPr>
            <a:spAutoFit/>
          </a:bodyPr>
          <a:lstStyle/>
          <a:p>
            <a:pPr>
              <a:spcBef>
                <a:spcPts val="400"/>
              </a:spcBef>
            </a:pPr>
            <a:r>
              <a:rPr lang="en-US" dirty="0"/>
              <a:t>Jeff Gramling​, MSR Program Director, NASA/HQ</a:t>
            </a:r>
          </a:p>
          <a:p>
            <a:pPr>
              <a:spcBef>
                <a:spcPts val="400"/>
              </a:spcBef>
            </a:pPr>
            <a:r>
              <a:rPr lang="en-US" dirty="0"/>
              <a:t>Michael Meyer, Mars Chief Scientist, NASA/HQ</a:t>
            </a:r>
          </a:p>
          <a:p>
            <a:pPr>
              <a:spcBef>
                <a:spcPts val="400"/>
              </a:spcBef>
            </a:pPr>
            <a:r>
              <a:rPr lang="en-US" dirty="0"/>
              <a:t>Bobby Braun​, MSR Program Manager, JPL</a:t>
            </a:r>
          </a:p>
          <a:p>
            <a:pPr>
              <a:spcBef>
                <a:spcPts val="400"/>
              </a:spcBef>
            </a:pPr>
            <a:r>
              <a:rPr lang="en-US" dirty="0"/>
              <a:t>​</a:t>
            </a:r>
          </a:p>
          <a:p>
            <a:pPr>
              <a:spcBef>
                <a:spcPts val="400"/>
              </a:spcBef>
            </a:pPr>
            <a:r>
              <a:rPr lang="en-US" dirty="0"/>
              <a:t>Presentation to the Planetary Science Decadal Survey Mars Steering Committee</a:t>
            </a:r>
          </a:p>
          <a:p>
            <a:pPr>
              <a:spcBef>
                <a:spcPts val="400"/>
              </a:spcBef>
            </a:pPr>
            <a:endParaRPr lang="en-US" dirty="0"/>
          </a:p>
          <a:p>
            <a:pPr>
              <a:spcBef>
                <a:spcPts val="400"/>
              </a:spcBef>
            </a:pPr>
            <a:r>
              <a:rPr lang="en-US" dirty="0"/>
              <a:t>January 22, 2021</a:t>
            </a:r>
            <a:endParaRPr lang="en-US" sz="1800" dirty="0"/>
          </a:p>
        </p:txBody>
      </p:sp>
      <p:pic>
        <p:nvPicPr>
          <p:cNvPr id="4" name="Picture 3">
            <a:extLst>
              <a:ext uri="{FF2B5EF4-FFF2-40B4-BE49-F238E27FC236}">
                <a16:creationId xmlns:a16="http://schemas.microsoft.com/office/drawing/2014/main" id="{C4C5ABF2-43DC-3A49-8E12-5B4E5DD99A8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874214" y="2375226"/>
            <a:ext cx="2489998" cy="522455"/>
          </a:xfrm>
          <a:prstGeom prst="rect">
            <a:avLst/>
          </a:prstGeom>
        </p:spPr>
      </p:pic>
      <p:pic>
        <p:nvPicPr>
          <p:cNvPr id="5" name="Picture 4">
            <a:extLst>
              <a:ext uri="{FF2B5EF4-FFF2-40B4-BE49-F238E27FC236}">
                <a16:creationId xmlns:a16="http://schemas.microsoft.com/office/drawing/2014/main" id="{5FAC0FBD-9C14-464B-BCF8-BC22F7AF2256}"/>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868963" y="3050086"/>
            <a:ext cx="4435310" cy="322366"/>
          </a:xfrm>
          <a:prstGeom prst="rect">
            <a:avLst/>
          </a:prstGeom>
        </p:spPr>
      </p:pic>
      <p:pic>
        <p:nvPicPr>
          <p:cNvPr id="6" name="Picture 5">
            <a:extLst>
              <a:ext uri="{FF2B5EF4-FFF2-40B4-BE49-F238E27FC236}">
                <a16:creationId xmlns:a16="http://schemas.microsoft.com/office/drawing/2014/main" id="{0068B1F3-1777-1A43-9EAE-197AEB948334}"/>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632326" y="1094410"/>
            <a:ext cx="2999923" cy="1066238"/>
          </a:xfrm>
          <a:prstGeom prst="rect">
            <a:avLst/>
          </a:prstGeom>
        </p:spPr>
      </p:pic>
    </p:spTree>
    <p:extLst>
      <p:ext uri="{BB962C8B-B14F-4D97-AF65-F5344CB8AC3E}">
        <p14:creationId xmlns:p14="http://schemas.microsoft.com/office/powerpoint/2010/main" val="37366807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EFA6423C-5DF0-9547-86E0-B716B67A3E00}"/>
              </a:ext>
            </a:extLst>
          </p:cNvPr>
          <p:cNvSpPr>
            <a:spLocks noGrp="1"/>
          </p:cNvSpPr>
          <p:nvPr>
            <p:ph type="title"/>
          </p:nvPr>
        </p:nvSpPr>
        <p:spPr>
          <a:xfrm>
            <a:off x="3171104" y="247254"/>
            <a:ext cx="7272778" cy="646331"/>
          </a:xfrm>
        </p:spPr>
        <p:txBody>
          <a:bodyPr/>
          <a:lstStyle/>
          <a:p>
            <a:r>
              <a:rPr lang="en-US" dirty="0"/>
              <a:t>Introduction</a:t>
            </a:r>
          </a:p>
        </p:txBody>
      </p:sp>
      <p:sp>
        <p:nvSpPr>
          <p:cNvPr id="4" name="Slide Number Placeholder 3">
            <a:extLst>
              <a:ext uri="{FF2B5EF4-FFF2-40B4-BE49-F238E27FC236}">
                <a16:creationId xmlns:a16="http://schemas.microsoft.com/office/drawing/2014/main" id="{6EE16F4F-CFEA-384E-B0E2-E171F9B4C954}"/>
              </a:ext>
            </a:extLst>
          </p:cNvPr>
          <p:cNvSpPr>
            <a:spLocks noGrp="1"/>
          </p:cNvSpPr>
          <p:nvPr>
            <p:ph type="sldNum" sz="quarter" idx="12"/>
          </p:nvPr>
        </p:nvSpPr>
        <p:spPr/>
        <p:txBody>
          <a:bodyPr/>
          <a:lstStyle/>
          <a:p>
            <a:fld id="{2E8C51FE-49D9-314D-9957-ABBF7DDE8782}" type="slidenum">
              <a:rPr lang="en-US" smtClean="0"/>
              <a:pPr/>
              <a:t>2</a:t>
            </a:fld>
            <a:endParaRPr lang="en-US" dirty="0"/>
          </a:p>
        </p:txBody>
      </p:sp>
      <p:sp>
        <p:nvSpPr>
          <p:cNvPr id="7" name="Content Placeholder 1">
            <a:extLst>
              <a:ext uri="{FF2B5EF4-FFF2-40B4-BE49-F238E27FC236}">
                <a16:creationId xmlns:a16="http://schemas.microsoft.com/office/drawing/2014/main" id="{8282D6C3-6FAA-2241-9138-C36612A3E9A8}"/>
              </a:ext>
            </a:extLst>
          </p:cNvPr>
          <p:cNvSpPr txBox="1">
            <a:spLocks/>
          </p:cNvSpPr>
          <p:nvPr/>
        </p:nvSpPr>
        <p:spPr>
          <a:xfrm>
            <a:off x="1749778" y="997882"/>
            <a:ext cx="10348741" cy="5030384"/>
          </a:xfrm>
          <a:prstGeom prst="rect">
            <a:avLst/>
          </a:prstGeom>
        </p:spPr>
        <p:txBody>
          <a:bodyPr/>
          <a:lstStyle>
            <a:lvl1pPr marL="0" indent="0" algn="l" defTabSz="914400" rtl="0" eaLnBrk="1" latinLnBrk="0" hangingPunct="1">
              <a:lnSpc>
                <a:spcPct val="100000"/>
              </a:lnSpc>
              <a:spcBef>
                <a:spcPts val="1000"/>
              </a:spcBef>
              <a:buFont typeface="Arial" panose="020B0604020202020204" pitchFamily="34" charset="0"/>
              <a:buNone/>
              <a:defRPr sz="1800" kern="1200">
                <a:solidFill>
                  <a:schemeClr val="bg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lvl="0" indent="-285750">
              <a:buFont typeface="Arial" panose="020B0604020202020204" pitchFamily="34" charset="0"/>
              <a:buChar char="•"/>
              <a:defRPr/>
            </a:pPr>
            <a:r>
              <a:rPr lang="en-US" dirty="0"/>
              <a:t>Mars Sample Return has been a priority of the past two National Academy Decadal Surveys</a:t>
            </a:r>
          </a:p>
          <a:p>
            <a:pPr marL="742950" lvl="1" indent="-285750">
              <a:buFont typeface="Arial" panose="020B0604020202020204" pitchFamily="34" charset="0"/>
              <a:buChar char="•"/>
              <a:defRPr/>
            </a:pPr>
            <a:r>
              <a:rPr lang="en-US" dirty="0">
                <a:solidFill>
                  <a:schemeClr val="bg1"/>
                </a:solidFill>
              </a:rPr>
              <a:t>First “round-trip” to another planet, paving the way for future human exploration</a:t>
            </a:r>
          </a:p>
          <a:p>
            <a:pPr marL="285750" indent="-285750">
              <a:buFont typeface="Arial" panose="020B0604020202020204" pitchFamily="34" charset="0"/>
              <a:buChar char="•"/>
            </a:pPr>
            <a:r>
              <a:rPr lang="en-US" dirty="0"/>
              <a:t>MSR is a complex mission</a:t>
            </a:r>
          </a:p>
          <a:p>
            <a:pPr marL="742950" lvl="1" indent="-285750">
              <a:buFont typeface="Arial" panose="020B0604020202020204" pitchFamily="34" charset="0"/>
              <a:buChar char="•"/>
            </a:pPr>
            <a:r>
              <a:rPr lang="en-US" dirty="0">
                <a:solidFill>
                  <a:schemeClr val="bg1"/>
                </a:solidFill>
              </a:rPr>
              <a:t>Requires a set of capabilities that were not demonstrated 20, or even 10, years ago. </a:t>
            </a:r>
          </a:p>
          <a:p>
            <a:pPr marL="742950" lvl="1" indent="-285750">
              <a:buFont typeface="Arial" panose="020B0604020202020204" pitchFamily="34" charset="0"/>
              <a:buChar char="•"/>
            </a:pPr>
            <a:r>
              <a:rPr lang="en-US" dirty="0">
                <a:solidFill>
                  <a:schemeClr val="bg1"/>
                </a:solidFill>
              </a:rPr>
              <a:t>It is only possible today as a result of the $10+B investment made through the formulation, technology and operational projects of the past decades, coupled with a strong international partnership with ESA</a:t>
            </a:r>
          </a:p>
          <a:p>
            <a:pPr marL="285750" indent="-285750">
              <a:buFont typeface="Arial" panose="020B0604020202020204" pitchFamily="34" charset="0"/>
              <a:buChar char="•"/>
            </a:pPr>
            <a:r>
              <a:rPr lang="en-US" dirty="0"/>
              <a:t>In recognition of the size, complexity, and technological and engineering advances required, SMD employed several processes much earlier in Pre-Phase A</a:t>
            </a:r>
          </a:p>
          <a:p>
            <a:pPr marL="742950" lvl="1" indent="-285750" fontAlgn="base">
              <a:buFont typeface="Arial" panose="020B0604020202020204" pitchFamily="34" charset="0"/>
              <a:buChar char="•"/>
            </a:pPr>
            <a:r>
              <a:rPr lang="en-US" dirty="0">
                <a:solidFill>
                  <a:schemeClr val="bg1"/>
                </a:solidFill>
              </a:rPr>
              <a:t>Commissioned two Independent Cost/Schedule Estimates​</a:t>
            </a:r>
          </a:p>
          <a:p>
            <a:pPr marL="742950" lvl="1" indent="-285750" fontAlgn="base">
              <a:buFont typeface="Arial" panose="020B0604020202020204" pitchFamily="34" charset="0"/>
              <a:buChar char="•"/>
            </a:pPr>
            <a:r>
              <a:rPr lang="en-US" dirty="0">
                <a:solidFill>
                  <a:schemeClr val="bg1"/>
                </a:solidFill>
              </a:rPr>
              <a:t>Had an Independent Review Board (IRB)​ conduct a two-month examination of the program</a:t>
            </a:r>
          </a:p>
          <a:p>
            <a:pPr marL="742950" lvl="1" indent="-285750" fontAlgn="base">
              <a:buFont typeface="Arial" panose="020B0604020202020204" pitchFamily="34" charset="0"/>
              <a:buChar char="•"/>
            </a:pPr>
            <a:r>
              <a:rPr lang="en-US" dirty="0">
                <a:solidFill>
                  <a:schemeClr val="bg1"/>
                </a:solidFill>
              </a:rPr>
              <a:t>Established the program’s Standing Review Board to conduct the MCR as an Agency review</a:t>
            </a:r>
          </a:p>
          <a:p>
            <a:pPr marL="285750" indent="-285750" fontAlgn="base">
              <a:buFont typeface="Arial" panose="020B0604020202020204" pitchFamily="34" charset="0"/>
              <a:buChar char="•"/>
            </a:pPr>
            <a:r>
              <a:rPr lang="en-US" dirty="0"/>
              <a:t>As a result of intense, independent review in 2020, we better understand our challenges forward</a:t>
            </a:r>
          </a:p>
          <a:p>
            <a:pPr marL="742950" lvl="1" indent="-285750" fontAlgn="base">
              <a:buFont typeface="Arial" panose="020B0604020202020204" pitchFamily="34" charset="0"/>
              <a:buChar char="•"/>
            </a:pPr>
            <a:r>
              <a:rPr lang="en-US" dirty="0">
                <a:solidFill>
                  <a:schemeClr val="bg1"/>
                </a:solidFill>
              </a:rPr>
              <a:t>The 2026 launch date is challenging</a:t>
            </a:r>
          </a:p>
          <a:p>
            <a:pPr marL="742950" lvl="1" indent="-285750" fontAlgn="base">
              <a:buFont typeface="Arial" panose="020B0604020202020204" pitchFamily="34" charset="0"/>
              <a:buChar char="•"/>
            </a:pPr>
            <a:r>
              <a:rPr lang="en-US" dirty="0">
                <a:solidFill>
                  <a:schemeClr val="bg1"/>
                </a:solidFill>
              </a:rPr>
              <a:t>The budget phasing requires adjustment</a:t>
            </a:r>
          </a:p>
          <a:p>
            <a:pPr marL="171450" indent="-171450">
              <a:spcBef>
                <a:spcPts val="384"/>
              </a:spcBef>
              <a:buFont typeface="Arial" panose="020B0604020202020204" pitchFamily="34" charset="0"/>
              <a:buChar char="•"/>
            </a:pPr>
            <a:endParaRPr lang="en-US" sz="800" dirty="0"/>
          </a:p>
        </p:txBody>
      </p:sp>
      <p:sp>
        <p:nvSpPr>
          <p:cNvPr id="5" name="TextBox 4">
            <a:extLst>
              <a:ext uri="{FF2B5EF4-FFF2-40B4-BE49-F238E27FC236}">
                <a16:creationId xmlns:a16="http://schemas.microsoft.com/office/drawing/2014/main" id="{20AB625B-4F08-2747-8B69-542BF7D8A8B4}"/>
              </a:ext>
            </a:extLst>
          </p:cNvPr>
          <p:cNvSpPr txBox="1"/>
          <p:nvPr/>
        </p:nvSpPr>
        <p:spPr>
          <a:xfrm>
            <a:off x="1930693" y="5860118"/>
            <a:ext cx="9753600" cy="954107"/>
          </a:xfrm>
          <a:prstGeom prst="rect">
            <a:avLst/>
          </a:prstGeom>
          <a:solidFill>
            <a:schemeClr val="accent5">
              <a:lumMod val="20000"/>
              <a:lumOff val="80000"/>
            </a:schemeClr>
          </a:solidFill>
        </p:spPr>
        <p:txBody>
          <a:bodyPr wrap="square" rtlCol="0">
            <a:spAutoFit/>
          </a:bodyPr>
          <a:lstStyle/>
          <a:p>
            <a:r>
              <a:rPr lang="en-US" dirty="0">
                <a:solidFill>
                  <a:schemeClr val="accent5">
                    <a:lumMod val="75000"/>
                  </a:schemeClr>
                </a:solidFill>
              </a:rPr>
              <a:t>We have the right team and a strong international partnership. We have validated our approach through unprecedented scrutiny in Pre-Phase A. We can launch in 2026 or in 2028. After 2028, the next feasible opportunity is 2035. </a:t>
            </a:r>
            <a:r>
              <a:rPr lang="en-US" sz="2000" b="1" dirty="0">
                <a:solidFill>
                  <a:schemeClr val="accent5">
                    <a:lumMod val="75000"/>
                  </a:schemeClr>
                </a:solidFill>
              </a:rPr>
              <a:t>The time to execute MSR is now</a:t>
            </a:r>
          </a:p>
        </p:txBody>
      </p:sp>
    </p:spTree>
    <p:extLst>
      <p:ext uri="{BB962C8B-B14F-4D97-AF65-F5344CB8AC3E}">
        <p14:creationId xmlns:p14="http://schemas.microsoft.com/office/powerpoint/2010/main" val="4212326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6EE16F4F-CFEA-384E-B0E2-E171F9B4C954}"/>
              </a:ext>
            </a:extLst>
          </p:cNvPr>
          <p:cNvSpPr>
            <a:spLocks noGrp="1"/>
          </p:cNvSpPr>
          <p:nvPr>
            <p:ph type="sldNum" sz="quarter" idx="12"/>
          </p:nvPr>
        </p:nvSpPr>
        <p:spPr/>
        <p:txBody>
          <a:bodyPr/>
          <a:lstStyle/>
          <a:p>
            <a:fld id="{2E8C51FE-49D9-314D-9957-ABBF7DDE8782}" type="slidenum">
              <a:rPr lang="en-US" smtClean="0"/>
              <a:pPr/>
              <a:t>3</a:t>
            </a:fld>
            <a:endParaRPr lang="en-US"/>
          </a:p>
        </p:txBody>
      </p:sp>
      <p:sp>
        <p:nvSpPr>
          <p:cNvPr id="5" name="Title 6">
            <a:extLst>
              <a:ext uri="{FF2B5EF4-FFF2-40B4-BE49-F238E27FC236}">
                <a16:creationId xmlns:a16="http://schemas.microsoft.com/office/drawing/2014/main" id="{186C9B39-C9B9-0647-A692-7C3582CF79E9}"/>
              </a:ext>
            </a:extLst>
          </p:cNvPr>
          <p:cNvSpPr txBox="1">
            <a:spLocks/>
          </p:cNvSpPr>
          <p:nvPr/>
        </p:nvSpPr>
        <p:spPr>
          <a:xfrm>
            <a:off x="828137" y="264695"/>
            <a:ext cx="10524226" cy="646331"/>
          </a:xfrm>
          <a:prstGeom prst="rect">
            <a:avLst/>
          </a:prstGeom>
        </p:spPr>
        <p:txBody>
          <a:bodyPr/>
          <a:lstStyle>
            <a:lvl1pPr algn="l" defTabSz="914400" rtl="0" eaLnBrk="1" latinLnBrk="0" hangingPunct="1">
              <a:lnSpc>
                <a:spcPct val="90000"/>
              </a:lnSpc>
              <a:spcBef>
                <a:spcPct val="0"/>
              </a:spcBef>
              <a:buNone/>
              <a:defRPr sz="4000" b="0" kern="1200">
                <a:solidFill>
                  <a:srgbClr val="97B1D4"/>
                </a:solidFill>
                <a:latin typeface="Arial" panose="020B0604020202020204" pitchFamily="34" charset="0"/>
                <a:ea typeface="+mj-ea"/>
                <a:cs typeface="Arial" panose="020B0604020202020204" pitchFamily="34" charset="0"/>
              </a:defRPr>
            </a:lvl1pPr>
          </a:lstStyle>
          <a:p>
            <a:pPr algn="ctr"/>
            <a:r>
              <a:rPr lang="en-US"/>
              <a:t>MSR Campaign</a:t>
            </a:r>
          </a:p>
        </p:txBody>
      </p:sp>
      <p:sp>
        <p:nvSpPr>
          <p:cNvPr id="9" name="Rectangle 8">
            <a:extLst>
              <a:ext uri="{FF2B5EF4-FFF2-40B4-BE49-F238E27FC236}">
                <a16:creationId xmlns:a16="http://schemas.microsoft.com/office/drawing/2014/main" id="{C6408E46-7EB2-CF4F-B93A-CE63FAF94668}"/>
              </a:ext>
            </a:extLst>
          </p:cNvPr>
          <p:cNvSpPr/>
          <p:nvPr/>
        </p:nvSpPr>
        <p:spPr>
          <a:xfrm>
            <a:off x="4418941" y="1058123"/>
            <a:ext cx="3326699" cy="3841616"/>
          </a:xfrm>
          <a:prstGeom prst="rect">
            <a:avLst/>
          </a:prstGeom>
          <a:solidFill>
            <a:srgbClr val="97B1D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72030B64-3D07-9341-B6C7-DBDBC33A338E}"/>
              </a:ext>
            </a:extLst>
          </p:cNvPr>
          <p:cNvSpPr txBox="1"/>
          <p:nvPr/>
        </p:nvSpPr>
        <p:spPr>
          <a:xfrm>
            <a:off x="7880587" y="4322053"/>
            <a:ext cx="1333444" cy="507831"/>
          </a:xfrm>
          <a:prstGeom prst="rect">
            <a:avLst/>
          </a:prstGeom>
          <a:solidFill>
            <a:srgbClr val="9CB1D0">
              <a:alpha val="40000"/>
            </a:srgbClr>
          </a:solidFill>
        </p:spPr>
        <p:txBody>
          <a:bodyPr wrap="square" rtlCol="0">
            <a:spAutoFit/>
          </a:bodyPr>
          <a:lstStyle/>
          <a:p>
            <a:pPr algn="ctr" defTabSz="514350" eaLnBrk="0" fontAlgn="base" hangingPunct="0">
              <a:spcBef>
                <a:spcPct val="0"/>
              </a:spcBef>
              <a:spcAft>
                <a:spcPct val="0"/>
              </a:spcAft>
              <a:defRPr/>
            </a:pPr>
            <a:r>
              <a:rPr lang="en-US" sz="1350" b="1" kern="0">
                <a:solidFill>
                  <a:srgbClr val="333E4F"/>
                </a:solidFill>
                <a:latin typeface="Arial" panose="020B0604020202020204" pitchFamily="34" charset="0"/>
                <a:cs typeface="Arial" panose="020B0604020202020204" pitchFamily="34" charset="0"/>
              </a:rPr>
              <a:t>Ground Element</a:t>
            </a:r>
            <a:endParaRPr lang="en-US" sz="1350" kern="0">
              <a:solidFill>
                <a:srgbClr val="333E4F"/>
              </a:solidFill>
              <a:latin typeface="Arial" panose="020B0604020202020204" pitchFamily="34" charset="0"/>
              <a:cs typeface="Arial" panose="020B0604020202020204" pitchFamily="34" charset="0"/>
            </a:endParaRPr>
          </a:p>
        </p:txBody>
      </p:sp>
      <p:sp>
        <p:nvSpPr>
          <p:cNvPr id="11" name="Rectangle 10">
            <a:extLst>
              <a:ext uri="{FF2B5EF4-FFF2-40B4-BE49-F238E27FC236}">
                <a16:creationId xmlns:a16="http://schemas.microsoft.com/office/drawing/2014/main" id="{26794F7C-08DD-2144-830B-C5F78BE1E395}"/>
              </a:ext>
            </a:extLst>
          </p:cNvPr>
          <p:cNvSpPr/>
          <p:nvPr/>
        </p:nvSpPr>
        <p:spPr>
          <a:xfrm>
            <a:off x="2831188" y="1979054"/>
            <a:ext cx="1553258" cy="1905409"/>
          </a:xfrm>
          <a:prstGeom prst="rect">
            <a:avLst/>
          </a:prstGeom>
          <a:solidFill>
            <a:schemeClr val="bg1">
              <a:lumMod val="95000"/>
            </a:schemeClr>
          </a:solidFill>
          <a:ln>
            <a:solidFill>
              <a:srgbClr val="333E4F"/>
            </a:solidFill>
          </a:ln>
          <a:effectLst>
            <a:outerShdw blurRad="50800" dist="38100" dir="2700000" algn="tl" rotWithShape="0">
              <a:prstClr val="black">
                <a:alpha val="40000"/>
              </a:prstClr>
            </a:outerShdw>
          </a:effectLst>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sz="1200"/>
          </a:p>
        </p:txBody>
      </p:sp>
      <p:sp>
        <p:nvSpPr>
          <p:cNvPr id="12" name="TextBox 11">
            <a:extLst>
              <a:ext uri="{FF2B5EF4-FFF2-40B4-BE49-F238E27FC236}">
                <a16:creationId xmlns:a16="http://schemas.microsoft.com/office/drawing/2014/main" id="{2E9E266D-5605-0D4F-9D31-F34DAEA5B39F}"/>
              </a:ext>
            </a:extLst>
          </p:cNvPr>
          <p:cNvSpPr txBox="1"/>
          <p:nvPr/>
        </p:nvSpPr>
        <p:spPr>
          <a:xfrm>
            <a:off x="2914632" y="2938755"/>
            <a:ext cx="1427153" cy="854080"/>
          </a:xfrm>
          <a:prstGeom prst="rect">
            <a:avLst/>
          </a:prstGeom>
          <a:noFill/>
        </p:spPr>
        <p:txBody>
          <a:bodyPr wrap="square" rtlCol="0">
            <a:spAutoFit/>
          </a:bodyPr>
          <a:lstStyle/>
          <a:p>
            <a:pPr algn="ctr"/>
            <a:r>
              <a:rPr lang="en-US" sz="825" b="1">
                <a:solidFill>
                  <a:srgbClr val="333E4F"/>
                </a:solidFill>
                <a:latin typeface="Arial" panose="020B0604020202020204" pitchFamily="34" charset="0"/>
                <a:cs typeface="Arial" panose="020B0604020202020204" pitchFamily="34" charset="0"/>
              </a:rPr>
              <a:t>Sample Caching Rover</a:t>
            </a:r>
          </a:p>
          <a:p>
            <a:pPr algn="ctr"/>
            <a:r>
              <a:rPr lang="en-US" sz="825" b="1">
                <a:solidFill>
                  <a:srgbClr val="333E4F"/>
                </a:solidFill>
                <a:latin typeface="Arial" panose="020B0604020202020204" pitchFamily="34" charset="0"/>
                <a:cs typeface="Arial" panose="020B0604020202020204" pitchFamily="34" charset="0"/>
              </a:rPr>
              <a:t>(Mars 2020) Operations</a:t>
            </a:r>
          </a:p>
          <a:p>
            <a:pPr algn="ctr"/>
            <a:endParaRPr lang="en-US" sz="825" b="1">
              <a:solidFill>
                <a:srgbClr val="333E4F"/>
              </a:solidFill>
              <a:latin typeface="Arial" panose="020B0604020202020204" pitchFamily="34" charset="0"/>
              <a:cs typeface="Arial" panose="020B0604020202020204" pitchFamily="34" charset="0"/>
            </a:endParaRPr>
          </a:p>
          <a:p>
            <a:pPr marL="64294" indent="-64294">
              <a:buFont typeface="Arial" panose="020B0604020202020204" pitchFamily="34" charset="0"/>
              <a:buChar char="•"/>
            </a:pPr>
            <a:r>
              <a:rPr lang="en-US" sz="825" i="1">
                <a:solidFill>
                  <a:srgbClr val="333E4F"/>
                </a:solidFill>
                <a:latin typeface="Arial" panose="020B0604020202020204" pitchFamily="34" charset="0"/>
                <a:cs typeface="Arial" panose="020B0604020202020204" pitchFamily="34" charset="0"/>
              </a:rPr>
              <a:t>Sample acquisition/caching</a:t>
            </a:r>
          </a:p>
          <a:p>
            <a:pPr marL="64294" indent="-64294">
              <a:buFont typeface="Arial" panose="020B0604020202020204" pitchFamily="34" charset="0"/>
              <a:buChar char="•"/>
            </a:pPr>
            <a:r>
              <a:rPr lang="en-US" sz="825" i="1">
                <a:solidFill>
                  <a:srgbClr val="333E4F"/>
                </a:solidFill>
                <a:latin typeface="Arial" panose="020B0604020202020204" pitchFamily="34" charset="0"/>
                <a:cs typeface="Arial" panose="020B0604020202020204" pitchFamily="34" charset="0"/>
              </a:rPr>
              <a:t>Sample (subset) delivery</a:t>
            </a:r>
          </a:p>
        </p:txBody>
      </p:sp>
      <p:pic>
        <p:nvPicPr>
          <p:cNvPr id="13" name="Picture 12">
            <a:extLst>
              <a:ext uri="{FF2B5EF4-FFF2-40B4-BE49-F238E27FC236}">
                <a16:creationId xmlns:a16="http://schemas.microsoft.com/office/drawing/2014/main" id="{B8DEA2F7-5304-E942-B02A-C472A88D5DF4}"/>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2908269" y="2051621"/>
            <a:ext cx="1414718" cy="887133"/>
          </a:xfrm>
          <a:prstGeom prst="rect">
            <a:avLst/>
          </a:prstGeom>
        </p:spPr>
      </p:pic>
      <p:sp>
        <p:nvSpPr>
          <p:cNvPr id="14" name="Rectangle 13">
            <a:extLst>
              <a:ext uri="{FF2B5EF4-FFF2-40B4-BE49-F238E27FC236}">
                <a16:creationId xmlns:a16="http://schemas.microsoft.com/office/drawing/2014/main" id="{CF13C8B8-BF2A-3246-80D6-8DF85618A633}"/>
              </a:ext>
            </a:extLst>
          </p:cNvPr>
          <p:cNvSpPr/>
          <p:nvPr/>
        </p:nvSpPr>
        <p:spPr>
          <a:xfrm>
            <a:off x="7763147" y="1988668"/>
            <a:ext cx="1496580" cy="1861628"/>
          </a:xfrm>
          <a:prstGeom prst="rect">
            <a:avLst/>
          </a:prstGeom>
          <a:solidFill>
            <a:schemeClr val="bg1">
              <a:lumMod val="95000"/>
            </a:schemeClr>
          </a:solidFill>
          <a:ln>
            <a:solidFill>
              <a:srgbClr val="333E4F"/>
            </a:solidFill>
          </a:ln>
          <a:effectLst>
            <a:outerShdw blurRad="50800" dist="38100" dir="2700000" algn="tl" rotWithShape="0">
              <a:prstClr val="black">
                <a:alpha val="40000"/>
              </a:prstClr>
            </a:outerShdw>
          </a:effectLst>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sz="1200"/>
          </a:p>
        </p:txBody>
      </p:sp>
      <p:pic>
        <p:nvPicPr>
          <p:cNvPr id="15" name="Picture 14" descr="K:\CADD\23029-00\out\massing.jpg">
            <a:extLst>
              <a:ext uri="{FF2B5EF4-FFF2-40B4-BE49-F238E27FC236}">
                <a16:creationId xmlns:a16="http://schemas.microsoft.com/office/drawing/2014/main" id="{E4D76EE6-6F1E-2A43-9C55-BF01DC18D4C8}"/>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812086" y="2045608"/>
            <a:ext cx="1433462" cy="866749"/>
          </a:xfrm>
          <a:prstGeom prst="rect">
            <a:avLst/>
          </a:prstGeom>
          <a:noFill/>
          <a:ln w="9525">
            <a:noFill/>
            <a:miter lim="800000"/>
            <a:headEnd/>
            <a:tailEnd/>
          </a:ln>
        </p:spPr>
      </p:pic>
      <p:sp>
        <p:nvSpPr>
          <p:cNvPr id="16" name="TextBox 15">
            <a:extLst>
              <a:ext uri="{FF2B5EF4-FFF2-40B4-BE49-F238E27FC236}">
                <a16:creationId xmlns:a16="http://schemas.microsoft.com/office/drawing/2014/main" id="{28A2B29A-43C9-DF4C-8524-C106E04174F0}"/>
              </a:ext>
            </a:extLst>
          </p:cNvPr>
          <p:cNvSpPr txBox="1"/>
          <p:nvPr/>
        </p:nvSpPr>
        <p:spPr>
          <a:xfrm>
            <a:off x="7745641" y="2912356"/>
            <a:ext cx="1514086" cy="981038"/>
          </a:xfrm>
          <a:prstGeom prst="rect">
            <a:avLst/>
          </a:prstGeom>
          <a:noFill/>
        </p:spPr>
        <p:txBody>
          <a:bodyPr wrap="square" rtlCol="0">
            <a:spAutoFit/>
          </a:bodyPr>
          <a:lstStyle/>
          <a:p>
            <a:pPr algn="ctr"/>
            <a:r>
              <a:rPr lang="en-US" sz="825" b="1">
                <a:solidFill>
                  <a:srgbClr val="333E4F"/>
                </a:solidFill>
                <a:latin typeface="Arial" panose="020B0604020202020204" pitchFamily="34" charset="0"/>
                <a:cs typeface="Arial" panose="020B0604020202020204" pitchFamily="34" charset="0"/>
              </a:rPr>
              <a:t>Mars Returned Sample Handling</a:t>
            </a:r>
          </a:p>
          <a:p>
            <a:pPr algn="ctr"/>
            <a:endParaRPr lang="en-US" sz="825" b="1">
              <a:solidFill>
                <a:srgbClr val="333E4F"/>
              </a:solidFill>
              <a:latin typeface="Arial" panose="020B0604020202020204" pitchFamily="34" charset="0"/>
              <a:cs typeface="Arial" panose="020B0604020202020204" pitchFamily="34" charset="0"/>
            </a:endParaRPr>
          </a:p>
          <a:p>
            <a:pPr marL="96441" indent="-96441">
              <a:buFont typeface="Arial" panose="020B0604020202020204" pitchFamily="34" charset="0"/>
              <a:buChar char="•"/>
            </a:pPr>
            <a:r>
              <a:rPr lang="en-US" sz="825" i="1">
                <a:solidFill>
                  <a:srgbClr val="333E4F"/>
                </a:solidFill>
                <a:latin typeface="Arial" panose="020B0604020202020204" pitchFamily="34" charset="0"/>
                <a:cs typeface="Arial" panose="020B0604020202020204" pitchFamily="34" charset="0"/>
              </a:rPr>
              <a:t>Sample Receiving Facility</a:t>
            </a:r>
          </a:p>
          <a:p>
            <a:pPr marL="96441" indent="-96441">
              <a:buFont typeface="Arial" panose="020B0604020202020204" pitchFamily="34" charset="0"/>
              <a:buChar char="•"/>
            </a:pPr>
            <a:r>
              <a:rPr lang="en-US" sz="825" i="1">
                <a:solidFill>
                  <a:srgbClr val="333E4F"/>
                </a:solidFill>
                <a:latin typeface="Arial" panose="020B0604020202020204" pitchFamily="34" charset="0"/>
                <a:cs typeface="Arial" panose="020B0604020202020204" pitchFamily="34" charset="0"/>
              </a:rPr>
              <a:t>Curation</a:t>
            </a:r>
          </a:p>
          <a:p>
            <a:pPr marL="96441" indent="-96441">
              <a:buFont typeface="Arial" panose="020B0604020202020204" pitchFamily="34" charset="0"/>
              <a:buChar char="•"/>
            </a:pPr>
            <a:r>
              <a:rPr lang="en-US" sz="825" i="1">
                <a:solidFill>
                  <a:srgbClr val="333E4F"/>
                </a:solidFill>
                <a:latin typeface="Arial" panose="020B0604020202020204" pitchFamily="34" charset="0"/>
                <a:cs typeface="Arial" panose="020B0604020202020204" pitchFamily="34" charset="0"/>
              </a:rPr>
              <a:t>Sample science investigations</a:t>
            </a:r>
          </a:p>
        </p:txBody>
      </p:sp>
      <p:sp>
        <p:nvSpPr>
          <p:cNvPr id="17" name="Rectangle 16">
            <a:extLst>
              <a:ext uri="{FF2B5EF4-FFF2-40B4-BE49-F238E27FC236}">
                <a16:creationId xmlns:a16="http://schemas.microsoft.com/office/drawing/2014/main" id="{A684B20C-5A7F-FA42-BDB8-93F0B29A1848}"/>
              </a:ext>
            </a:extLst>
          </p:cNvPr>
          <p:cNvSpPr/>
          <p:nvPr/>
        </p:nvSpPr>
        <p:spPr>
          <a:xfrm>
            <a:off x="6114885" y="1981455"/>
            <a:ext cx="1531473" cy="1884908"/>
          </a:xfrm>
          <a:prstGeom prst="rect">
            <a:avLst/>
          </a:prstGeom>
          <a:solidFill>
            <a:schemeClr val="bg1">
              <a:lumMod val="95000"/>
            </a:schemeClr>
          </a:solidFill>
          <a:ln>
            <a:solidFill>
              <a:srgbClr val="333E4F"/>
            </a:solidFill>
          </a:ln>
          <a:effectLst>
            <a:outerShdw blurRad="50800" dist="38100" dir="2700000" algn="tl" rotWithShape="0">
              <a:prstClr val="black">
                <a:alpha val="40000"/>
              </a:prstClr>
            </a:outerShdw>
          </a:effectLst>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sz="1200"/>
          </a:p>
        </p:txBody>
      </p:sp>
      <p:sp>
        <p:nvSpPr>
          <p:cNvPr id="18" name="TextBox 17">
            <a:extLst>
              <a:ext uri="{FF2B5EF4-FFF2-40B4-BE49-F238E27FC236}">
                <a16:creationId xmlns:a16="http://schemas.microsoft.com/office/drawing/2014/main" id="{E594ED92-A8C8-5C4A-A1ED-8BC98A0CDA53}"/>
              </a:ext>
            </a:extLst>
          </p:cNvPr>
          <p:cNvSpPr txBox="1"/>
          <p:nvPr/>
        </p:nvSpPr>
        <p:spPr>
          <a:xfrm>
            <a:off x="6213563" y="2916694"/>
            <a:ext cx="1432795" cy="981038"/>
          </a:xfrm>
          <a:prstGeom prst="rect">
            <a:avLst/>
          </a:prstGeom>
          <a:noFill/>
        </p:spPr>
        <p:txBody>
          <a:bodyPr wrap="square" rtlCol="0">
            <a:spAutoFit/>
          </a:bodyPr>
          <a:lstStyle/>
          <a:p>
            <a:pPr algn="ctr"/>
            <a:r>
              <a:rPr lang="en-US" sz="825" b="1">
                <a:solidFill>
                  <a:srgbClr val="333E4F"/>
                </a:solidFill>
                <a:latin typeface="Arial" panose="020B0604020202020204" pitchFamily="34" charset="0"/>
                <a:cs typeface="Arial" panose="020B0604020202020204" pitchFamily="34" charset="0"/>
              </a:rPr>
              <a:t>Earth Return </a:t>
            </a:r>
          </a:p>
          <a:p>
            <a:pPr algn="ctr"/>
            <a:r>
              <a:rPr lang="en-US" sz="825" b="1">
                <a:solidFill>
                  <a:srgbClr val="333E4F"/>
                </a:solidFill>
                <a:latin typeface="Arial" panose="020B0604020202020204" pitchFamily="34" charset="0"/>
                <a:cs typeface="Arial" panose="020B0604020202020204" pitchFamily="34" charset="0"/>
              </a:rPr>
              <a:t>Orbiter</a:t>
            </a:r>
          </a:p>
          <a:p>
            <a:pPr algn="ctr"/>
            <a:endParaRPr lang="en-US" sz="825" b="1">
              <a:solidFill>
                <a:srgbClr val="333E4F"/>
              </a:solidFill>
              <a:latin typeface="Arial" panose="020B0604020202020204" pitchFamily="34" charset="0"/>
              <a:cs typeface="Arial" panose="020B0604020202020204" pitchFamily="34" charset="0"/>
            </a:endParaRPr>
          </a:p>
          <a:p>
            <a:pPr marL="64294" indent="-64294">
              <a:buFont typeface="Arial" panose="020B0604020202020204" pitchFamily="34" charset="0"/>
              <a:buChar char="•"/>
            </a:pPr>
            <a:r>
              <a:rPr lang="en-US" sz="825" i="1">
                <a:solidFill>
                  <a:srgbClr val="333E4F"/>
                </a:solidFill>
                <a:latin typeface="Arial" panose="020B0604020202020204" pitchFamily="34" charset="0"/>
                <a:cs typeface="Arial" panose="020B0604020202020204" pitchFamily="34" charset="0"/>
              </a:rPr>
              <a:t>Capture/Containment System</a:t>
            </a:r>
          </a:p>
          <a:p>
            <a:pPr marL="64294" indent="-64294">
              <a:buFont typeface="Arial" panose="020B0604020202020204" pitchFamily="34" charset="0"/>
              <a:buChar char="•"/>
            </a:pPr>
            <a:r>
              <a:rPr lang="en-US" sz="825" i="1">
                <a:solidFill>
                  <a:srgbClr val="333E4F"/>
                </a:solidFill>
                <a:latin typeface="Arial" panose="020B0604020202020204" pitchFamily="34" charset="0"/>
                <a:cs typeface="Arial" panose="020B0604020202020204" pitchFamily="34" charset="0"/>
              </a:rPr>
              <a:t>Earth Return Vehicle</a:t>
            </a:r>
          </a:p>
          <a:p>
            <a:pPr marL="64294" indent="-64294">
              <a:buFont typeface="Arial" panose="020B0604020202020204" pitchFamily="34" charset="0"/>
              <a:buChar char="•"/>
            </a:pPr>
            <a:endParaRPr lang="en-US" sz="825" i="1">
              <a:solidFill>
                <a:srgbClr val="333E4F"/>
              </a:solidFill>
              <a:latin typeface="Arial" panose="020B0604020202020204" pitchFamily="34" charset="0"/>
              <a:cs typeface="Arial" panose="020B0604020202020204" pitchFamily="34" charset="0"/>
            </a:endParaRPr>
          </a:p>
        </p:txBody>
      </p:sp>
      <p:sp>
        <p:nvSpPr>
          <p:cNvPr id="19" name="Rectangle 18">
            <a:extLst>
              <a:ext uri="{FF2B5EF4-FFF2-40B4-BE49-F238E27FC236}">
                <a16:creationId xmlns:a16="http://schemas.microsoft.com/office/drawing/2014/main" id="{FECCC391-F9F7-2E4F-8A68-2741930FD3F9}"/>
              </a:ext>
            </a:extLst>
          </p:cNvPr>
          <p:cNvSpPr/>
          <p:nvPr/>
        </p:nvSpPr>
        <p:spPr>
          <a:xfrm>
            <a:off x="4459735" y="1988668"/>
            <a:ext cx="1614526" cy="1877694"/>
          </a:xfrm>
          <a:prstGeom prst="rect">
            <a:avLst/>
          </a:prstGeom>
          <a:solidFill>
            <a:schemeClr val="bg1">
              <a:lumMod val="95000"/>
            </a:schemeClr>
          </a:solidFill>
          <a:ln>
            <a:solidFill>
              <a:srgbClr val="333E4F"/>
            </a:solidFill>
          </a:ln>
          <a:effectLst>
            <a:outerShdw blurRad="50800" dist="38100" dir="2700000" algn="tl" rotWithShape="0">
              <a:prstClr val="black">
                <a:alpha val="40000"/>
              </a:prstClr>
            </a:outerShdw>
          </a:effectLst>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sz="1200"/>
          </a:p>
        </p:txBody>
      </p:sp>
      <p:sp>
        <p:nvSpPr>
          <p:cNvPr id="20" name="TextBox 19">
            <a:extLst>
              <a:ext uri="{FF2B5EF4-FFF2-40B4-BE49-F238E27FC236}">
                <a16:creationId xmlns:a16="http://schemas.microsoft.com/office/drawing/2014/main" id="{A981F3B1-F9C7-964A-87C6-775E930BEFE5}"/>
              </a:ext>
            </a:extLst>
          </p:cNvPr>
          <p:cNvSpPr txBox="1"/>
          <p:nvPr/>
        </p:nvSpPr>
        <p:spPr>
          <a:xfrm>
            <a:off x="4544813" y="2934409"/>
            <a:ext cx="1456184" cy="854080"/>
          </a:xfrm>
          <a:prstGeom prst="rect">
            <a:avLst/>
          </a:prstGeom>
          <a:noFill/>
        </p:spPr>
        <p:txBody>
          <a:bodyPr wrap="square" rtlCol="0">
            <a:spAutoFit/>
          </a:bodyPr>
          <a:lstStyle/>
          <a:p>
            <a:pPr algn="ctr"/>
            <a:r>
              <a:rPr lang="en-US" sz="825" b="1">
                <a:solidFill>
                  <a:srgbClr val="333E4F"/>
                </a:solidFill>
                <a:latin typeface="Arial" panose="020B0604020202020204" pitchFamily="34" charset="0"/>
                <a:cs typeface="Arial" panose="020B0604020202020204" pitchFamily="34" charset="0"/>
              </a:rPr>
              <a:t>Sample Retrieval Lander</a:t>
            </a:r>
          </a:p>
          <a:p>
            <a:pPr algn="ctr"/>
            <a:endParaRPr lang="en-US" sz="825" b="1">
              <a:solidFill>
                <a:srgbClr val="333E4F"/>
              </a:solidFill>
              <a:latin typeface="Arial" panose="020B0604020202020204" pitchFamily="34" charset="0"/>
              <a:cs typeface="Arial" panose="020B0604020202020204" pitchFamily="34" charset="0"/>
            </a:endParaRPr>
          </a:p>
          <a:p>
            <a:pPr marL="64294" indent="-64294">
              <a:buFont typeface="Arial" panose="020B0604020202020204" pitchFamily="34" charset="0"/>
              <a:buChar char="•"/>
            </a:pPr>
            <a:r>
              <a:rPr lang="en-US" sz="825" i="1">
                <a:solidFill>
                  <a:srgbClr val="333E4F"/>
                </a:solidFill>
                <a:latin typeface="Arial" panose="020B0604020202020204" pitchFamily="34" charset="0"/>
                <a:cs typeface="Arial" panose="020B0604020202020204" pitchFamily="34" charset="0"/>
              </a:rPr>
              <a:t>Fetch Rover</a:t>
            </a:r>
          </a:p>
          <a:p>
            <a:pPr marL="64294" indent="-64294">
              <a:buFont typeface="Arial" panose="020B0604020202020204" pitchFamily="34" charset="0"/>
              <a:buChar char="•"/>
            </a:pPr>
            <a:r>
              <a:rPr lang="en-US" sz="825" i="1">
                <a:solidFill>
                  <a:srgbClr val="333E4F"/>
                </a:solidFill>
                <a:latin typeface="Arial" panose="020B0604020202020204" pitchFamily="34" charset="0"/>
                <a:cs typeface="Arial" panose="020B0604020202020204" pitchFamily="34" charset="0"/>
              </a:rPr>
              <a:t>Orbiting Sample (OS) container</a:t>
            </a:r>
          </a:p>
          <a:p>
            <a:pPr marL="64294" indent="-64294">
              <a:buFont typeface="Arial" panose="020B0604020202020204" pitchFamily="34" charset="0"/>
              <a:buChar char="•"/>
            </a:pPr>
            <a:r>
              <a:rPr lang="en-US" sz="825" i="1">
                <a:solidFill>
                  <a:srgbClr val="333E4F"/>
                </a:solidFill>
                <a:latin typeface="Arial" panose="020B0604020202020204" pitchFamily="34" charset="0"/>
                <a:cs typeface="Arial" panose="020B0604020202020204" pitchFamily="34" charset="0"/>
              </a:rPr>
              <a:t>Mars Ascent Vehicle</a:t>
            </a:r>
          </a:p>
        </p:txBody>
      </p:sp>
      <p:sp>
        <p:nvSpPr>
          <p:cNvPr id="22" name="TextBox 21">
            <a:extLst>
              <a:ext uri="{FF2B5EF4-FFF2-40B4-BE49-F238E27FC236}">
                <a16:creationId xmlns:a16="http://schemas.microsoft.com/office/drawing/2014/main" id="{9EA9B741-71EB-9446-9D08-916A184209CD}"/>
              </a:ext>
            </a:extLst>
          </p:cNvPr>
          <p:cNvSpPr txBox="1"/>
          <p:nvPr/>
        </p:nvSpPr>
        <p:spPr>
          <a:xfrm>
            <a:off x="2843087" y="4002141"/>
            <a:ext cx="6370943" cy="253916"/>
          </a:xfrm>
          <a:prstGeom prst="rect">
            <a:avLst/>
          </a:prstGeom>
          <a:solidFill>
            <a:srgbClr val="9CB1D0">
              <a:alpha val="40000"/>
            </a:srgbClr>
          </a:solidFill>
        </p:spPr>
        <p:txBody>
          <a:bodyPr wrap="square" rtlCol="0">
            <a:spAutoFit/>
          </a:bodyPr>
          <a:lstStyle/>
          <a:p>
            <a:pPr defTabSz="514350" eaLnBrk="0" fontAlgn="base" hangingPunct="0">
              <a:spcBef>
                <a:spcPct val="0"/>
              </a:spcBef>
              <a:spcAft>
                <a:spcPct val="0"/>
              </a:spcAft>
              <a:defRPr/>
            </a:pPr>
            <a:r>
              <a:rPr lang="en-US" sz="1050" i="1" kern="0">
                <a:solidFill>
                  <a:srgbClr val="333E4F"/>
                </a:solidFill>
                <a:latin typeface="Arial" panose="020B0604020202020204" pitchFamily="34" charset="0"/>
                <a:cs typeface="Arial" panose="020B0604020202020204" pitchFamily="34" charset="0"/>
              </a:rPr>
              <a:t> “Initiates the Campaign”              “New Element”                    “New Element”                      “New Element”</a:t>
            </a:r>
            <a:endParaRPr lang="en-US" sz="1050" kern="0">
              <a:solidFill>
                <a:srgbClr val="333E4F"/>
              </a:solidFill>
              <a:latin typeface="Arial" panose="020B0604020202020204" pitchFamily="34" charset="0"/>
              <a:cs typeface="Arial" panose="020B0604020202020204" pitchFamily="34" charset="0"/>
            </a:endParaRPr>
          </a:p>
        </p:txBody>
      </p:sp>
      <p:sp>
        <p:nvSpPr>
          <p:cNvPr id="23" name="Rectangle 22">
            <a:extLst>
              <a:ext uri="{FF2B5EF4-FFF2-40B4-BE49-F238E27FC236}">
                <a16:creationId xmlns:a16="http://schemas.microsoft.com/office/drawing/2014/main" id="{019BF45A-CE9A-F842-AD4A-5CF265745D00}"/>
              </a:ext>
            </a:extLst>
          </p:cNvPr>
          <p:cNvSpPr/>
          <p:nvPr/>
        </p:nvSpPr>
        <p:spPr bwMode="auto">
          <a:xfrm>
            <a:off x="7680854" y="1377593"/>
            <a:ext cx="1691858" cy="4165997"/>
          </a:xfrm>
          <a:prstGeom prst="rect">
            <a:avLst/>
          </a:prstGeom>
          <a:solidFill>
            <a:srgbClr val="9CB1D0">
              <a:alpha val="41000"/>
            </a:srgbClr>
          </a:solidFill>
          <a:ln w="9525" cap="flat" cmpd="sng" algn="ctr">
            <a:noFill/>
            <a:prstDash val="solid"/>
            <a:round/>
            <a:headEnd type="none" w="med" len="med"/>
            <a:tailEnd type="none" w="med" len="med"/>
          </a:ln>
          <a:effectLst>
            <a:softEdge rad="127000"/>
          </a:effectLst>
        </p:spPr>
        <p:txBody>
          <a:bodyPr vert="horz" wrap="square" lIns="68580" tIns="34290" rIns="68580" bIns="34290" numCol="1" rtlCol="0" anchor="ctr" anchorCtr="0" compatLnSpc="1">
            <a:prstTxWarp prst="textNoShape">
              <a:avLst/>
            </a:prstTxWarp>
          </a:bodyPr>
          <a:lstStyle/>
          <a:p>
            <a:pPr algn="ctr" defTabSz="685800" eaLnBrk="0" fontAlgn="base" hangingPunct="0">
              <a:spcBef>
                <a:spcPct val="0"/>
              </a:spcBef>
              <a:spcAft>
                <a:spcPct val="0"/>
              </a:spcAft>
            </a:pPr>
            <a:endParaRPr lang="en-US" sz="900">
              <a:latin typeface="Arial Narrow" pitchFamily="34" charset="0"/>
            </a:endParaRPr>
          </a:p>
        </p:txBody>
      </p:sp>
      <p:sp>
        <p:nvSpPr>
          <p:cNvPr id="24" name="TextBox 23">
            <a:extLst>
              <a:ext uri="{FF2B5EF4-FFF2-40B4-BE49-F238E27FC236}">
                <a16:creationId xmlns:a16="http://schemas.microsoft.com/office/drawing/2014/main" id="{FB7E2F89-FC14-8A43-A4F8-2F01C2D726CE}"/>
              </a:ext>
            </a:extLst>
          </p:cNvPr>
          <p:cNvSpPr txBox="1"/>
          <p:nvPr/>
        </p:nvSpPr>
        <p:spPr>
          <a:xfrm>
            <a:off x="8074896" y="4899739"/>
            <a:ext cx="926050" cy="507831"/>
          </a:xfrm>
          <a:prstGeom prst="rect">
            <a:avLst/>
          </a:prstGeom>
          <a:noFill/>
          <a:ln>
            <a:solidFill>
              <a:srgbClr val="333E4F"/>
            </a:solidFill>
          </a:ln>
        </p:spPr>
        <p:txBody>
          <a:bodyPr wrap="square" rtlCol="0">
            <a:spAutoFit/>
          </a:bodyPr>
          <a:lstStyle/>
          <a:p>
            <a:pPr algn="ctr" defTabSz="514350" eaLnBrk="0" fontAlgn="base" hangingPunct="0">
              <a:spcBef>
                <a:spcPct val="0"/>
              </a:spcBef>
              <a:spcAft>
                <a:spcPct val="0"/>
              </a:spcAft>
              <a:defRPr/>
            </a:pPr>
            <a:r>
              <a:rPr lang="en-US" sz="900" i="1" kern="0">
                <a:solidFill>
                  <a:srgbClr val="333E4F"/>
                </a:solidFill>
                <a:latin typeface="Arial" panose="020B0604020202020204" pitchFamily="34" charset="0"/>
                <a:cs typeface="Arial" panose="020B0604020202020204" pitchFamily="34" charset="0"/>
              </a:rPr>
              <a:t> to be reviewed at a future date</a:t>
            </a:r>
            <a:endParaRPr lang="en-US" sz="900" kern="0">
              <a:solidFill>
                <a:srgbClr val="333E4F"/>
              </a:solidFill>
              <a:latin typeface="Arial" panose="020B0604020202020204" pitchFamily="34" charset="0"/>
              <a:cs typeface="Arial" panose="020B0604020202020204" pitchFamily="34" charset="0"/>
            </a:endParaRPr>
          </a:p>
        </p:txBody>
      </p:sp>
      <p:pic>
        <p:nvPicPr>
          <p:cNvPr id="25" name="Picture 24">
            <a:extLst>
              <a:ext uri="{FF2B5EF4-FFF2-40B4-BE49-F238E27FC236}">
                <a16:creationId xmlns:a16="http://schemas.microsoft.com/office/drawing/2014/main" id="{98DC5C94-BD16-2941-A010-4814315D4A5A}"/>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482454" y="2051621"/>
            <a:ext cx="1568248" cy="882140"/>
          </a:xfrm>
          <a:prstGeom prst="rect">
            <a:avLst/>
          </a:prstGeom>
          <a:ln>
            <a:noFill/>
          </a:ln>
        </p:spPr>
      </p:pic>
      <p:pic>
        <p:nvPicPr>
          <p:cNvPr id="26" name="Picture 25">
            <a:extLst>
              <a:ext uri="{FF2B5EF4-FFF2-40B4-BE49-F238E27FC236}">
                <a16:creationId xmlns:a16="http://schemas.microsoft.com/office/drawing/2014/main" id="{8F28B406-1189-8A4C-BB88-3A865811B9A2}"/>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rot="16200000">
            <a:off x="6439961" y="1738654"/>
            <a:ext cx="867620" cy="1517771"/>
          </a:xfrm>
          <a:prstGeom prst="rect">
            <a:avLst/>
          </a:prstGeom>
          <a:ln>
            <a:noFill/>
          </a:ln>
        </p:spPr>
      </p:pic>
      <p:sp>
        <p:nvSpPr>
          <p:cNvPr id="27" name="TextBox 26">
            <a:extLst>
              <a:ext uri="{FF2B5EF4-FFF2-40B4-BE49-F238E27FC236}">
                <a16:creationId xmlns:a16="http://schemas.microsoft.com/office/drawing/2014/main" id="{7F5BFC62-7009-6C49-B955-219DAEBD7C9A}"/>
              </a:ext>
            </a:extLst>
          </p:cNvPr>
          <p:cNvSpPr txBox="1"/>
          <p:nvPr/>
        </p:nvSpPr>
        <p:spPr>
          <a:xfrm>
            <a:off x="4628572" y="1083249"/>
            <a:ext cx="3087984" cy="369332"/>
          </a:xfrm>
          <a:prstGeom prst="rect">
            <a:avLst/>
          </a:prstGeom>
          <a:noFill/>
        </p:spPr>
        <p:txBody>
          <a:bodyPr wrap="square" rtlCol="0">
            <a:spAutoFit/>
          </a:bodyPr>
          <a:lstStyle/>
          <a:p>
            <a:r>
              <a:rPr lang="en-US"/>
              <a:t>Mars Sample Return Program</a:t>
            </a:r>
          </a:p>
        </p:txBody>
      </p:sp>
      <p:sp>
        <p:nvSpPr>
          <p:cNvPr id="28" name="Content Placeholder 3">
            <a:extLst>
              <a:ext uri="{FF2B5EF4-FFF2-40B4-BE49-F238E27FC236}">
                <a16:creationId xmlns:a16="http://schemas.microsoft.com/office/drawing/2014/main" id="{C1DE5583-64F7-294A-8709-8C608AB50601}"/>
              </a:ext>
            </a:extLst>
          </p:cNvPr>
          <p:cNvSpPr txBox="1">
            <a:spLocks/>
          </p:cNvSpPr>
          <p:nvPr/>
        </p:nvSpPr>
        <p:spPr>
          <a:xfrm>
            <a:off x="1879305" y="5197293"/>
            <a:ext cx="8457390" cy="1021818"/>
          </a:xfrm>
          <a:prstGeom prst="rect">
            <a:avLst/>
          </a:prstGeom>
        </p:spPr>
        <p:txBody>
          <a:bodyPr vert="horz" wrap="square" lIns="91440" tIns="45720" rIns="91440" bIns="45720" rtlCol="0">
            <a:spAutoFit/>
          </a:bodyPr>
          <a:lstStyle>
            <a:lvl1pPr marL="171450" indent="-171450" algn="l" defTabSz="685800" rtl="0" eaLnBrk="1" latinLnBrk="0" hangingPunct="1">
              <a:lnSpc>
                <a:spcPct val="90000"/>
              </a:lnSpc>
              <a:spcBef>
                <a:spcPts val="0"/>
              </a:spcBef>
              <a:spcAft>
                <a:spcPts val="600"/>
              </a:spcAft>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1pPr>
            <a:lvl2pPr marL="514350" indent="-171450" algn="l" defTabSz="685800" rtl="0" eaLnBrk="1" latinLnBrk="0" hangingPunct="1">
              <a:lnSpc>
                <a:spcPct val="90000"/>
              </a:lnSpc>
              <a:spcBef>
                <a:spcPts val="0"/>
              </a:spcBef>
              <a:spcAft>
                <a:spcPts val="600"/>
              </a:spcAft>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Arial" panose="020B0604020202020204" pitchFamily="34" charset="0"/>
                <a:ea typeface="+mn-ea"/>
                <a:cs typeface="Arial" panose="020B0604020202020204" pitchFamily="34" charset="0"/>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Arial" panose="020B0604020202020204" pitchFamily="34" charset="0"/>
                <a:ea typeface="+mn-ea"/>
                <a:cs typeface="Arial" panose="020B0604020202020204" pitchFamily="34" charset="0"/>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214313" indent="-214313"/>
            <a:r>
              <a:rPr lang="en-US" sz="1400" dirty="0">
                <a:solidFill>
                  <a:schemeClr val="bg1"/>
                </a:solidFill>
              </a:rPr>
              <a:t>The MSR Campaign spans three launches and one ground element</a:t>
            </a:r>
          </a:p>
          <a:p>
            <a:pPr marL="214313" indent="-214313"/>
            <a:r>
              <a:rPr lang="en-US" sz="1400" dirty="0">
                <a:solidFill>
                  <a:schemeClr val="bg1"/>
                </a:solidFill>
              </a:rPr>
              <a:t>The MSR Program manages development and operations of elements 2 and 3 above and interfaces to elements 1 and 4; program concludes with recovery/containment of samples for transfer to SRF </a:t>
            </a:r>
          </a:p>
          <a:p>
            <a:pPr marL="214313" indent="-214313"/>
            <a:r>
              <a:rPr lang="en-US" sz="1400" dirty="0">
                <a:solidFill>
                  <a:schemeClr val="bg1"/>
                </a:solidFill>
              </a:rPr>
              <a:t>The MEP Program manages M2020 Phase E operations &amp; will be the home of the future SRF Project</a:t>
            </a:r>
          </a:p>
        </p:txBody>
      </p:sp>
      <p:sp>
        <p:nvSpPr>
          <p:cNvPr id="21" name="TextBox 20">
            <a:extLst>
              <a:ext uri="{FF2B5EF4-FFF2-40B4-BE49-F238E27FC236}">
                <a16:creationId xmlns:a16="http://schemas.microsoft.com/office/drawing/2014/main" id="{6C151FA4-917D-0B4D-8166-568EAF4C3B26}"/>
              </a:ext>
            </a:extLst>
          </p:cNvPr>
          <p:cNvSpPr txBox="1"/>
          <p:nvPr/>
        </p:nvSpPr>
        <p:spPr>
          <a:xfrm>
            <a:off x="3367950" y="1501308"/>
            <a:ext cx="5477782" cy="415498"/>
          </a:xfrm>
          <a:prstGeom prst="rect">
            <a:avLst/>
          </a:prstGeom>
          <a:noFill/>
          <a:ln w="12700">
            <a:solidFill>
              <a:schemeClr val="bg1"/>
            </a:solidFill>
          </a:ln>
        </p:spPr>
        <p:txBody>
          <a:bodyPr wrap="none" rtlCol="0">
            <a:spAutoFit/>
          </a:bodyPr>
          <a:lstStyle/>
          <a:p>
            <a:r>
              <a:rPr lang="en-US" sz="2100" b="1">
                <a:solidFill>
                  <a:srgbClr val="333E4F"/>
                </a:solidFill>
                <a:latin typeface="Arial" panose="020B0604020202020204" pitchFamily="34" charset="0"/>
                <a:cs typeface="Arial" panose="020B0604020202020204" pitchFamily="34" charset="0"/>
              </a:rPr>
              <a:t> </a:t>
            </a:r>
            <a:r>
              <a:rPr lang="en-US" sz="2100" b="1">
                <a:solidFill>
                  <a:schemeClr val="bg1"/>
                </a:solidFill>
                <a:latin typeface="Arial" panose="020B0604020202020204" pitchFamily="34" charset="0"/>
                <a:cs typeface="Arial" panose="020B0604020202020204" pitchFamily="34" charset="0"/>
              </a:rPr>
              <a:t>1</a:t>
            </a:r>
            <a:r>
              <a:rPr lang="en-US" sz="2100" b="1">
                <a:latin typeface="Arial" panose="020B0604020202020204" pitchFamily="34" charset="0"/>
                <a:cs typeface="Arial" panose="020B0604020202020204" pitchFamily="34" charset="0"/>
              </a:rPr>
              <a:t> </a:t>
            </a:r>
            <a:r>
              <a:rPr lang="en-US" sz="2100" b="1">
                <a:solidFill>
                  <a:srgbClr val="333E4F"/>
                </a:solidFill>
                <a:latin typeface="Arial" panose="020B0604020202020204" pitchFamily="34" charset="0"/>
                <a:cs typeface="Arial" panose="020B0604020202020204" pitchFamily="34" charset="0"/>
              </a:rPr>
              <a:t>                    </a:t>
            </a:r>
            <a:r>
              <a:rPr lang="en-US" sz="2100" b="1">
                <a:latin typeface="Arial" panose="020B0604020202020204" pitchFamily="34" charset="0"/>
                <a:cs typeface="Arial" panose="020B0604020202020204" pitchFamily="34" charset="0"/>
              </a:rPr>
              <a:t>2</a:t>
            </a:r>
            <a:r>
              <a:rPr lang="en-US" sz="2100" b="1">
                <a:solidFill>
                  <a:schemeClr val="bg1"/>
                </a:solidFill>
                <a:latin typeface="Arial" panose="020B0604020202020204" pitchFamily="34" charset="0"/>
                <a:cs typeface="Arial" panose="020B0604020202020204" pitchFamily="34" charset="0"/>
              </a:rPr>
              <a:t> </a:t>
            </a:r>
            <a:r>
              <a:rPr lang="en-US" sz="2100" b="1">
                <a:solidFill>
                  <a:srgbClr val="333E4F"/>
                </a:solidFill>
                <a:latin typeface="Arial" panose="020B0604020202020204" pitchFamily="34" charset="0"/>
                <a:cs typeface="Arial" panose="020B0604020202020204" pitchFamily="34" charset="0"/>
              </a:rPr>
              <a:t>                    3 	       </a:t>
            </a:r>
            <a:r>
              <a:rPr lang="en-US" sz="2100" b="1">
                <a:solidFill>
                  <a:schemeClr val="bg1"/>
                </a:solidFill>
                <a:latin typeface="Arial" panose="020B0604020202020204" pitchFamily="34" charset="0"/>
                <a:cs typeface="Arial" panose="020B0604020202020204" pitchFamily="34" charset="0"/>
              </a:rPr>
              <a:t>4</a:t>
            </a:r>
          </a:p>
        </p:txBody>
      </p:sp>
    </p:spTree>
    <p:extLst>
      <p:ext uri="{BB962C8B-B14F-4D97-AF65-F5344CB8AC3E}">
        <p14:creationId xmlns:p14="http://schemas.microsoft.com/office/powerpoint/2010/main" val="33319307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6EE16F4F-CFEA-384E-B0E2-E171F9B4C954}"/>
              </a:ext>
            </a:extLst>
          </p:cNvPr>
          <p:cNvSpPr>
            <a:spLocks noGrp="1"/>
          </p:cNvSpPr>
          <p:nvPr>
            <p:ph type="sldNum" sz="quarter" idx="12"/>
          </p:nvPr>
        </p:nvSpPr>
        <p:spPr/>
        <p:txBody>
          <a:bodyPr/>
          <a:lstStyle/>
          <a:p>
            <a:fld id="{2E8C51FE-49D9-314D-9957-ABBF7DDE8782}" type="slidenum">
              <a:rPr lang="en-US" smtClean="0"/>
              <a:pPr/>
              <a:t>4</a:t>
            </a:fld>
            <a:endParaRPr lang="en-US" dirty="0"/>
          </a:p>
        </p:txBody>
      </p:sp>
      <p:sp>
        <p:nvSpPr>
          <p:cNvPr id="5" name="Title 6">
            <a:extLst>
              <a:ext uri="{FF2B5EF4-FFF2-40B4-BE49-F238E27FC236}">
                <a16:creationId xmlns:a16="http://schemas.microsoft.com/office/drawing/2014/main" id="{186C9B39-C9B9-0647-A692-7C3582CF79E9}"/>
              </a:ext>
            </a:extLst>
          </p:cNvPr>
          <p:cNvSpPr txBox="1">
            <a:spLocks/>
          </p:cNvSpPr>
          <p:nvPr/>
        </p:nvSpPr>
        <p:spPr>
          <a:xfrm>
            <a:off x="112398" y="241127"/>
            <a:ext cx="11962151" cy="646331"/>
          </a:xfrm>
          <a:prstGeom prst="rect">
            <a:avLst/>
          </a:prstGeom>
        </p:spPr>
        <p:txBody>
          <a:bodyPr/>
          <a:lstStyle>
            <a:lvl1pPr algn="l" defTabSz="914400" rtl="0" eaLnBrk="1" latinLnBrk="0" hangingPunct="1">
              <a:lnSpc>
                <a:spcPct val="90000"/>
              </a:lnSpc>
              <a:spcBef>
                <a:spcPct val="0"/>
              </a:spcBef>
              <a:buNone/>
              <a:defRPr sz="4000" b="0" kern="1200">
                <a:solidFill>
                  <a:srgbClr val="97B1D4"/>
                </a:solidFill>
                <a:latin typeface="Arial" panose="020B0604020202020204" pitchFamily="34" charset="0"/>
                <a:ea typeface="+mj-ea"/>
                <a:cs typeface="Arial" panose="020B0604020202020204" pitchFamily="34" charset="0"/>
              </a:defRPr>
            </a:lvl1pPr>
          </a:lstStyle>
          <a:p>
            <a:pPr algn="ctr"/>
            <a:r>
              <a:rPr lang="en-US" dirty="0"/>
              <a:t>Mars Returned Sample Science</a:t>
            </a:r>
          </a:p>
        </p:txBody>
      </p:sp>
      <p:sp>
        <p:nvSpPr>
          <p:cNvPr id="6" name="Content Placeholder 2">
            <a:extLst>
              <a:ext uri="{FF2B5EF4-FFF2-40B4-BE49-F238E27FC236}">
                <a16:creationId xmlns:a16="http://schemas.microsoft.com/office/drawing/2014/main" id="{FA394D68-6FBF-9043-B78D-E297F0A29B3D}"/>
              </a:ext>
            </a:extLst>
          </p:cNvPr>
          <p:cNvSpPr txBox="1">
            <a:spLocks/>
          </p:cNvSpPr>
          <p:nvPr/>
        </p:nvSpPr>
        <p:spPr>
          <a:xfrm>
            <a:off x="778722" y="1098743"/>
            <a:ext cx="10629505" cy="5452823"/>
          </a:xfrm>
          <a:prstGeom prst="rect">
            <a:avLst/>
          </a:prstGeom>
        </p:spPr>
        <p:txBody>
          <a:bodyPr>
            <a:noAutofit/>
          </a:bodyPr>
          <a:lstStyle>
            <a:lvl1pPr marL="0" indent="0" algn="l" defTabSz="914400" rtl="0" eaLnBrk="1" latinLnBrk="0" hangingPunct="1">
              <a:lnSpc>
                <a:spcPct val="100000"/>
              </a:lnSpc>
              <a:spcBef>
                <a:spcPts val="1000"/>
              </a:spcBef>
              <a:buFont typeface="Arial" panose="020B0604020202020204" pitchFamily="34" charset="0"/>
              <a:buNone/>
              <a:defRPr sz="1800" kern="1200">
                <a:solidFill>
                  <a:schemeClr val="bg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spcAft>
                <a:spcPts val="200"/>
              </a:spcAft>
              <a:buFont typeface="Arial" panose="020B0604020202020204" pitchFamily="34" charset="0"/>
              <a:buChar char="•"/>
            </a:pPr>
            <a:r>
              <a:rPr lang="en-US" dirty="0"/>
              <a:t>Mars Exploration Program has established the intellectual foundation and the engineering capability to characterize a region on Mars and to scientifically select samples worthy of sample return.</a:t>
            </a:r>
          </a:p>
          <a:p>
            <a:pPr marL="342900" indent="-342900">
              <a:spcAft>
                <a:spcPts val="200"/>
              </a:spcAft>
              <a:buFont typeface="Arial" panose="020B0604020202020204" pitchFamily="34" charset="0"/>
              <a:buChar char="•"/>
            </a:pPr>
            <a:r>
              <a:rPr lang="en-US" dirty="0"/>
              <a:t>Perseverance is capable of selecting and caching 43 samples.  15 NASA/ESA Returned Sample Scientists have been competitively selected for the Perseverance Science Team.</a:t>
            </a:r>
          </a:p>
          <a:p>
            <a:pPr marL="342900" indent="-342900">
              <a:spcAft>
                <a:spcPts val="200"/>
              </a:spcAft>
              <a:buFont typeface="Arial" panose="020B0604020202020204" pitchFamily="34" charset="0"/>
              <a:buChar char="•"/>
            </a:pPr>
            <a:r>
              <a:rPr lang="en-US" dirty="0">
                <a:ea typeface="ＭＳ Ｐゴシック" pitchFamily="34" charset="-128"/>
              </a:rPr>
              <a:t>A team (JPL &amp; JSC) has visited 18 </a:t>
            </a:r>
            <a:r>
              <a:rPr lang="en-US" dirty="0" err="1">
                <a:ea typeface="ＭＳ Ｐゴシック" pitchFamily="34" charset="-128"/>
              </a:rPr>
              <a:t>BioSafety</a:t>
            </a:r>
            <a:r>
              <a:rPr lang="en-US" dirty="0">
                <a:ea typeface="ＭＳ Ｐゴシック" pitchFamily="34" charset="-128"/>
              </a:rPr>
              <a:t> Level-4 and contamination-controlled facilities to scope the containment challenges of conducting science with returned Mars samples. Report posted Oct. 2020 </a:t>
            </a:r>
            <a:r>
              <a:rPr lang="en-US" dirty="0"/>
              <a:t>&lt;http://</a:t>
            </a:r>
            <a:r>
              <a:rPr lang="en-US" dirty="0" err="1"/>
              <a:t>hdl.handle.net</a:t>
            </a:r>
            <a:r>
              <a:rPr lang="en-US" dirty="0"/>
              <a:t>/2014/50446&gt;</a:t>
            </a:r>
            <a:endParaRPr lang="en-US" dirty="0">
              <a:ea typeface="ＭＳ Ｐゴシック" pitchFamily="34" charset="-128"/>
            </a:endParaRPr>
          </a:p>
          <a:p>
            <a:pPr marL="342900" indent="-342900">
              <a:buFont typeface="Arial" panose="020B0604020202020204" pitchFamily="34" charset="0"/>
              <a:buChar char="•"/>
            </a:pPr>
            <a:r>
              <a:rPr lang="en-US" dirty="0"/>
              <a:t>NASA/ESA Mars Sample Return Science Planning Group – Phase 2 (MSPG2)* will develop a Science Management Plan, address science technical issues, propose a working list of high-level requirements for the Sample Return Facility, and develop a timeline of key decision points. Report expected Spring 2021</a:t>
            </a:r>
          </a:p>
          <a:p>
            <a:pPr marL="342900" indent="-342900">
              <a:buFont typeface="Arial" panose="020B0604020202020204" pitchFamily="34" charset="0"/>
              <a:buChar char="•"/>
            </a:pPr>
            <a:r>
              <a:rPr lang="en-US" dirty="0">
                <a:ea typeface="ＭＳ Ｐゴシック" pitchFamily="34" charset="-128"/>
              </a:rPr>
              <a:t>COSPAR Sample Safety Assessment Protocol Working Group (SSAP) with NASA and ESA members is developing a recommendation for determining when extraterrestrial samples are safe for distribution outside of containment.  Report out Jan/Feb 2021</a:t>
            </a:r>
          </a:p>
          <a:p>
            <a:pPr marL="342900" indent="-342900">
              <a:buFont typeface="Arial" panose="020B0604020202020204" pitchFamily="34" charset="0"/>
              <a:buChar char="•"/>
            </a:pPr>
            <a:r>
              <a:rPr lang="en-US" dirty="0"/>
              <a:t>A Sample Caching Strategy Workshop is planned for Jan. 2021. </a:t>
            </a:r>
          </a:p>
        </p:txBody>
      </p:sp>
      <p:sp>
        <p:nvSpPr>
          <p:cNvPr id="3" name="TextBox 2">
            <a:extLst>
              <a:ext uri="{FF2B5EF4-FFF2-40B4-BE49-F238E27FC236}">
                <a16:creationId xmlns:a16="http://schemas.microsoft.com/office/drawing/2014/main" id="{1421374D-9551-6D47-8AC8-818D1D21207B}"/>
              </a:ext>
            </a:extLst>
          </p:cNvPr>
          <p:cNvSpPr txBox="1"/>
          <p:nvPr/>
        </p:nvSpPr>
        <p:spPr>
          <a:xfrm>
            <a:off x="5446249" y="6243789"/>
            <a:ext cx="6229526" cy="307777"/>
          </a:xfrm>
          <a:prstGeom prst="rect">
            <a:avLst/>
          </a:prstGeom>
          <a:noFill/>
        </p:spPr>
        <p:txBody>
          <a:bodyPr wrap="none" rtlCol="0">
            <a:spAutoFit/>
          </a:bodyPr>
          <a:lstStyle/>
          <a:p>
            <a:r>
              <a:rPr lang="en-US" sz="1400" i="1" dirty="0">
                <a:solidFill>
                  <a:schemeClr val="bg1"/>
                </a:solidFill>
              </a:rPr>
              <a:t>* MSPG report Nov 2019 &lt;</a:t>
            </a:r>
            <a:r>
              <a:rPr lang="en-GB" sz="1400" dirty="0">
                <a:solidFill>
                  <a:schemeClr val="bg1"/>
                </a:solidFill>
                <a:ea typeface="Calibri" panose="020F0502020204030204" pitchFamily="34" charset="0"/>
              </a:rPr>
              <a:t>https://</a:t>
            </a:r>
            <a:r>
              <a:rPr lang="en-GB" sz="1400" dirty="0" err="1">
                <a:solidFill>
                  <a:schemeClr val="bg1"/>
                </a:solidFill>
                <a:ea typeface="Calibri" panose="020F0502020204030204" pitchFamily="34" charset="0"/>
              </a:rPr>
              <a:t>mepag.jpl.nasa.gov</a:t>
            </a:r>
            <a:r>
              <a:rPr lang="en-GB" sz="1400" dirty="0">
                <a:solidFill>
                  <a:schemeClr val="bg1"/>
                </a:solidFill>
                <a:ea typeface="Calibri" panose="020F0502020204030204" pitchFamily="34" charset="0"/>
              </a:rPr>
              <a:t>/</a:t>
            </a:r>
            <a:r>
              <a:rPr lang="en-GB" sz="1400" dirty="0" err="1">
                <a:solidFill>
                  <a:schemeClr val="bg1"/>
                </a:solidFill>
                <a:ea typeface="Calibri" panose="020F0502020204030204" pitchFamily="34" charset="0"/>
              </a:rPr>
              <a:t>reports.cfm?expand</a:t>
            </a:r>
            <a:r>
              <a:rPr lang="en-GB" sz="1400" dirty="0">
                <a:solidFill>
                  <a:schemeClr val="bg1"/>
                </a:solidFill>
                <a:ea typeface="Calibri" panose="020F0502020204030204" pitchFamily="34" charset="0"/>
              </a:rPr>
              <a:t>=</a:t>
            </a:r>
            <a:r>
              <a:rPr lang="en-GB" sz="1400" dirty="0" err="1">
                <a:solidFill>
                  <a:schemeClr val="bg1"/>
                </a:solidFill>
                <a:ea typeface="Calibri" panose="020F0502020204030204" pitchFamily="34" charset="0"/>
              </a:rPr>
              <a:t>mspg</a:t>
            </a:r>
            <a:r>
              <a:rPr lang="en-GB" sz="1400" dirty="0">
                <a:solidFill>
                  <a:schemeClr val="bg1"/>
                </a:solidFill>
                <a:ea typeface="Calibri" panose="020F0502020204030204" pitchFamily="34" charset="0"/>
              </a:rPr>
              <a:t>&gt;</a:t>
            </a:r>
            <a:endParaRPr lang="en-US" sz="1400" i="1" dirty="0">
              <a:solidFill>
                <a:schemeClr val="bg1"/>
              </a:solidFill>
            </a:endParaRPr>
          </a:p>
        </p:txBody>
      </p:sp>
    </p:spTree>
    <p:extLst>
      <p:ext uri="{BB962C8B-B14F-4D97-AF65-F5344CB8AC3E}">
        <p14:creationId xmlns:p14="http://schemas.microsoft.com/office/powerpoint/2010/main" val="6639809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2825ABA-79A5-9645-938D-A5DA21E1883B}"/>
              </a:ext>
            </a:extLst>
          </p:cNvPr>
          <p:cNvSpPr>
            <a:spLocks noGrp="1"/>
          </p:cNvSpPr>
          <p:nvPr>
            <p:ph type="sldNum" sz="quarter" idx="12"/>
          </p:nvPr>
        </p:nvSpPr>
        <p:spPr/>
        <p:txBody>
          <a:bodyPr/>
          <a:lstStyle/>
          <a:p>
            <a:fld id="{2E8C51FE-49D9-314D-9957-ABBF7DDE8782}" type="slidenum">
              <a:rPr lang="en-US" smtClean="0"/>
              <a:pPr/>
              <a:t>5</a:t>
            </a:fld>
            <a:endParaRPr lang="en-US" dirty="0"/>
          </a:p>
        </p:txBody>
      </p:sp>
      <p:grpSp>
        <p:nvGrpSpPr>
          <p:cNvPr id="4" name="Group 3">
            <a:extLst>
              <a:ext uri="{FF2B5EF4-FFF2-40B4-BE49-F238E27FC236}">
                <a16:creationId xmlns:a16="http://schemas.microsoft.com/office/drawing/2014/main" id="{20520895-CF9A-1947-96FC-6AC3313A91E1}"/>
              </a:ext>
            </a:extLst>
          </p:cNvPr>
          <p:cNvGrpSpPr/>
          <p:nvPr/>
        </p:nvGrpSpPr>
        <p:grpSpPr>
          <a:xfrm>
            <a:off x="1483744" y="894091"/>
            <a:ext cx="9192883" cy="5963909"/>
            <a:chOff x="1466491" y="894091"/>
            <a:chExt cx="9192883" cy="5963909"/>
          </a:xfrm>
        </p:grpSpPr>
        <p:pic>
          <p:nvPicPr>
            <p:cNvPr id="19" name="Picture 18">
              <a:extLst>
                <a:ext uri="{FF2B5EF4-FFF2-40B4-BE49-F238E27FC236}">
                  <a16:creationId xmlns:a16="http://schemas.microsoft.com/office/drawing/2014/main" id="{E05FF3EC-CC30-4145-8C9F-6D9F7C4B0A96}"/>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1466491" y="894091"/>
              <a:ext cx="9144000" cy="5963909"/>
            </a:xfrm>
            <a:prstGeom prst="rect">
              <a:avLst/>
            </a:prstGeom>
          </p:spPr>
        </p:pic>
        <p:cxnSp>
          <p:nvCxnSpPr>
            <p:cNvPr id="20" name="Straight Arrow Connector 19">
              <a:extLst>
                <a:ext uri="{FF2B5EF4-FFF2-40B4-BE49-F238E27FC236}">
                  <a16:creationId xmlns:a16="http://schemas.microsoft.com/office/drawing/2014/main" id="{3698C299-EC31-A74B-829B-290117A5A4A1}"/>
                </a:ext>
              </a:extLst>
            </p:cNvPr>
            <p:cNvCxnSpPr/>
            <p:nvPr/>
          </p:nvCxnSpPr>
          <p:spPr bwMode="auto">
            <a:xfrm>
              <a:off x="7672381" y="6479618"/>
              <a:ext cx="2697480" cy="0"/>
            </a:xfrm>
            <a:prstGeom prst="straightConnector1">
              <a:avLst/>
            </a:prstGeom>
            <a:noFill/>
            <a:ln w="31750" cap="flat" cmpd="sng" algn="ctr">
              <a:solidFill>
                <a:schemeClr val="bg1"/>
              </a:solidFill>
              <a:prstDash val="solid"/>
              <a:round/>
              <a:headEnd type="triangle" w="med" len="med"/>
              <a:tailEnd type="triangle"/>
            </a:ln>
            <a:effectLst>
              <a:glow rad="38100">
                <a:schemeClr val="tx1">
                  <a:alpha val="80000"/>
                </a:schemeClr>
              </a:glow>
            </a:effectLst>
          </p:spPr>
        </p:cxnSp>
        <p:sp>
          <p:nvSpPr>
            <p:cNvPr id="21" name="TextBox 20">
              <a:extLst>
                <a:ext uri="{FF2B5EF4-FFF2-40B4-BE49-F238E27FC236}">
                  <a16:creationId xmlns:a16="http://schemas.microsoft.com/office/drawing/2014/main" id="{153D426F-90AA-D24D-BB98-219A421A420D}"/>
                </a:ext>
              </a:extLst>
            </p:cNvPr>
            <p:cNvSpPr txBox="1"/>
            <p:nvPr/>
          </p:nvSpPr>
          <p:spPr>
            <a:xfrm>
              <a:off x="8687103" y="6148492"/>
              <a:ext cx="735568" cy="327782"/>
            </a:xfrm>
            <a:prstGeom prst="rect">
              <a:avLst/>
            </a:prstGeom>
            <a:noFill/>
          </p:spPr>
          <p:txBody>
            <a:bodyPr wrap="square" rtlCol="0">
              <a:spAutoFit/>
            </a:bodyPr>
            <a:lstStyle/>
            <a:p>
              <a:pPr marL="0" marR="0" lvl="0" indent="0" algn="l" defTabSz="914400" rtl="0" eaLnBrk="1" fontAlgn="auto" latinLnBrk="0" hangingPunct="1">
                <a:lnSpc>
                  <a:spcPct val="85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glow rad="76200">
                      <a:prstClr val="black">
                        <a:alpha val="80000"/>
                      </a:prstClr>
                    </a:glow>
                  </a:effectLst>
                  <a:uLnTx/>
                  <a:uFillTx/>
                  <a:latin typeface="Calibri" panose="020F0502020204030204"/>
                  <a:ea typeface="+mn-ea"/>
                  <a:cs typeface="+mn-cs"/>
                </a:rPr>
                <a:t>10km</a:t>
              </a:r>
            </a:p>
          </p:txBody>
        </p:sp>
        <p:sp>
          <p:nvSpPr>
            <p:cNvPr id="15" name="TextBox 14">
              <a:extLst>
                <a:ext uri="{FF2B5EF4-FFF2-40B4-BE49-F238E27FC236}">
                  <a16:creationId xmlns:a16="http://schemas.microsoft.com/office/drawing/2014/main" id="{CC8E419A-D120-484C-9076-0F7B98D59AF7}"/>
                </a:ext>
              </a:extLst>
            </p:cNvPr>
            <p:cNvSpPr txBox="1"/>
            <p:nvPr/>
          </p:nvSpPr>
          <p:spPr>
            <a:xfrm>
              <a:off x="2084916" y="4103297"/>
              <a:ext cx="1622666"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chemeClr val="bg1"/>
                  </a:solidFill>
                  <a:effectLst>
                    <a:glow rad="63500">
                      <a:prstClr val="black">
                        <a:alpha val="40000"/>
                      </a:prstClr>
                    </a:glow>
                  </a:effectLst>
                  <a:uLnTx/>
                  <a:uFillTx/>
                  <a:latin typeface="Arial" panose="020B0604020202020204" pitchFamily="34" charset="0"/>
                  <a:cs typeface="Arial" panose="020B0604020202020204" pitchFamily="34" charset="0"/>
                </a:rPr>
                <a:t>MDW Ellipse</a:t>
              </a:r>
            </a:p>
          </p:txBody>
        </p:sp>
        <p:sp>
          <p:nvSpPr>
            <p:cNvPr id="16" name="TextBox 15">
              <a:extLst>
                <a:ext uri="{FF2B5EF4-FFF2-40B4-BE49-F238E27FC236}">
                  <a16:creationId xmlns:a16="http://schemas.microsoft.com/office/drawing/2014/main" id="{B57AD951-C15E-9E46-9BAE-1D4B06DCC9AE}"/>
                </a:ext>
              </a:extLst>
            </p:cNvPr>
            <p:cNvSpPr txBox="1"/>
            <p:nvPr/>
          </p:nvSpPr>
          <p:spPr>
            <a:xfrm>
              <a:off x="7830026" y="3910641"/>
              <a:ext cx="2829348"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chemeClr val="bg1"/>
                  </a:solidFill>
                  <a:effectLst>
                    <a:glow rad="63500">
                      <a:prstClr val="black">
                        <a:alpha val="40000"/>
                      </a:prstClr>
                    </a:glow>
                  </a:effectLst>
                  <a:uLnTx/>
                  <a:uFillTx/>
                  <a:latin typeface="Arial" panose="020B0604020202020204" pitchFamily="34" charset="0"/>
                  <a:cs typeface="Arial" panose="020B0604020202020204" pitchFamily="34" charset="0"/>
                </a:rPr>
                <a:t>JEZ Landing Ellipse</a:t>
              </a:r>
            </a:p>
          </p:txBody>
        </p:sp>
      </p:grpSp>
      <p:sp>
        <p:nvSpPr>
          <p:cNvPr id="22" name="Title 6">
            <a:extLst>
              <a:ext uri="{FF2B5EF4-FFF2-40B4-BE49-F238E27FC236}">
                <a16:creationId xmlns:a16="http://schemas.microsoft.com/office/drawing/2014/main" id="{1B8118FB-C4C0-4540-8913-8C6EA400201F}"/>
              </a:ext>
            </a:extLst>
          </p:cNvPr>
          <p:cNvSpPr txBox="1">
            <a:spLocks/>
          </p:cNvSpPr>
          <p:nvPr/>
        </p:nvSpPr>
        <p:spPr>
          <a:xfrm>
            <a:off x="119920" y="264695"/>
            <a:ext cx="11962151" cy="646331"/>
          </a:xfrm>
          <a:prstGeom prst="rect">
            <a:avLst/>
          </a:prstGeom>
        </p:spPr>
        <p:txBody>
          <a:bodyPr/>
          <a:lstStyle>
            <a:lvl1pPr algn="l" defTabSz="914400" rtl="0" eaLnBrk="1" latinLnBrk="0" hangingPunct="1">
              <a:lnSpc>
                <a:spcPct val="90000"/>
              </a:lnSpc>
              <a:spcBef>
                <a:spcPct val="0"/>
              </a:spcBef>
              <a:buNone/>
              <a:defRPr sz="4000" b="0" kern="1200">
                <a:solidFill>
                  <a:srgbClr val="97B1D4"/>
                </a:solidFill>
                <a:latin typeface="Arial" panose="020B0604020202020204" pitchFamily="34" charset="0"/>
                <a:ea typeface="+mj-ea"/>
                <a:cs typeface="Arial" panose="020B0604020202020204" pitchFamily="34" charset="0"/>
              </a:defRPr>
            </a:lvl1pPr>
          </a:lstStyle>
          <a:p>
            <a:pPr algn="ctr"/>
            <a:r>
              <a:rPr lang="en-US" sz="2900" dirty="0"/>
              <a:t>Overview of Green Pathways Across </a:t>
            </a:r>
            <a:r>
              <a:rPr lang="en-US" sz="2900" dirty="0" err="1"/>
              <a:t>Jezero</a:t>
            </a:r>
            <a:r>
              <a:rPr lang="en-US" sz="2900" dirty="0"/>
              <a:t>-Midway Region</a:t>
            </a:r>
          </a:p>
        </p:txBody>
      </p:sp>
      <p:sp>
        <p:nvSpPr>
          <p:cNvPr id="11" name="TextBox 10">
            <a:extLst>
              <a:ext uri="{FF2B5EF4-FFF2-40B4-BE49-F238E27FC236}">
                <a16:creationId xmlns:a16="http://schemas.microsoft.com/office/drawing/2014/main" id="{37E1F6FA-4FDA-CC43-969F-C7ACE8560507}"/>
              </a:ext>
            </a:extLst>
          </p:cNvPr>
          <p:cNvSpPr txBox="1"/>
          <p:nvPr/>
        </p:nvSpPr>
        <p:spPr>
          <a:xfrm>
            <a:off x="1769039" y="1134215"/>
            <a:ext cx="3291157" cy="646331"/>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FEFB2"/>
                </a:solidFill>
                <a:effectLst>
                  <a:glow rad="63500">
                    <a:prstClr val="black">
                      <a:alpha val="40000"/>
                    </a:prstClr>
                  </a:glow>
                </a:effectLst>
                <a:uLnTx/>
                <a:uFillTx/>
                <a:latin typeface="Calibri"/>
                <a:ea typeface="+mn-ea"/>
                <a:cs typeface="+mn-cs"/>
              </a:rPr>
              <a:t>M2020 Reference Traverse Paths</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9EE00"/>
                </a:solidFill>
                <a:effectLst>
                  <a:glow rad="63500">
                    <a:prstClr val="black">
                      <a:alpha val="40000"/>
                    </a:prstClr>
                  </a:glow>
                </a:effectLst>
                <a:uLnTx/>
                <a:uFillTx/>
                <a:latin typeface="Calibri"/>
                <a:ea typeface="+mn-ea"/>
                <a:cs typeface="+mn-cs"/>
              </a:rPr>
              <a:t>Identified SFR Green Pathways</a:t>
            </a:r>
          </a:p>
        </p:txBody>
      </p:sp>
    </p:spTree>
    <p:extLst>
      <p:ext uri="{BB962C8B-B14F-4D97-AF65-F5344CB8AC3E}">
        <p14:creationId xmlns:p14="http://schemas.microsoft.com/office/powerpoint/2010/main" val="15543394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DA207AA-4C4A-E448-A75C-4BD5B1934592}"/>
              </a:ext>
            </a:extLst>
          </p:cNvPr>
          <p:cNvSpPr>
            <a:spLocks noGrp="1"/>
          </p:cNvSpPr>
          <p:nvPr>
            <p:ph type="sldNum" sz="quarter" idx="12"/>
          </p:nvPr>
        </p:nvSpPr>
        <p:spPr/>
        <p:txBody>
          <a:bodyPr/>
          <a:lstStyle/>
          <a:p>
            <a:fld id="{2E8C51FE-49D9-314D-9957-ABBF7DDE8782}" type="slidenum">
              <a:rPr lang="en-US" smtClean="0"/>
              <a:pPr/>
              <a:t>6</a:t>
            </a:fld>
            <a:endParaRPr lang="en-US"/>
          </a:p>
        </p:txBody>
      </p:sp>
      <p:sp>
        <p:nvSpPr>
          <p:cNvPr id="3" name="Title 6">
            <a:extLst>
              <a:ext uri="{FF2B5EF4-FFF2-40B4-BE49-F238E27FC236}">
                <a16:creationId xmlns:a16="http://schemas.microsoft.com/office/drawing/2014/main" id="{661ADAFF-439D-8444-8BE6-AB56DCE64868}"/>
              </a:ext>
            </a:extLst>
          </p:cNvPr>
          <p:cNvSpPr txBox="1">
            <a:spLocks/>
          </p:cNvSpPr>
          <p:nvPr/>
        </p:nvSpPr>
        <p:spPr>
          <a:xfrm>
            <a:off x="112398" y="241127"/>
            <a:ext cx="11962151" cy="646331"/>
          </a:xfrm>
          <a:prstGeom prst="rect">
            <a:avLst/>
          </a:prstGeom>
        </p:spPr>
        <p:txBody>
          <a:bodyPr/>
          <a:lstStyle>
            <a:lvl1pPr algn="l" defTabSz="914400" rtl="0" eaLnBrk="1" latinLnBrk="0" hangingPunct="1">
              <a:lnSpc>
                <a:spcPct val="90000"/>
              </a:lnSpc>
              <a:spcBef>
                <a:spcPct val="0"/>
              </a:spcBef>
              <a:buNone/>
              <a:defRPr sz="4000" b="0" kern="1200">
                <a:solidFill>
                  <a:srgbClr val="97B1D4"/>
                </a:solidFill>
                <a:latin typeface="Arial" panose="020B0604020202020204" pitchFamily="34" charset="0"/>
                <a:ea typeface="+mj-ea"/>
                <a:cs typeface="Arial" panose="020B0604020202020204" pitchFamily="34" charset="0"/>
              </a:defRPr>
            </a:lvl1pPr>
          </a:lstStyle>
          <a:p>
            <a:pPr algn="ctr"/>
            <a:r>
              <a:rPr lang="en-US" dirty="0"/>
              <a:t>Diversity of Samples</a:t>
            </a:r>
          </a:p>
        </p:txBody>
      </p:sp>
      <p:sp>
        <p:nvSpPr>
          <p:cNvPr id="5" name="Can 4">
            <a:extLst>
              <a:ext uri="{FF2B5EF4-FFF2-40B4-BE49-F238E27FC236}">
                <a16:creationId xmlns:a16="http://schemas.microsoft.com/office/drawing/2014/main" id="{739CC28F-80B5-424C-85A3-BC4557CE3E38}"/>
              </a:ext>
            </a:extLst>
          </p:cNvPr>
          <p:cNvSpPr/>
          <p:nvPr/>
        </p:nvSpPr>
        <p:spPr>
          <a:xfrm>
            <a:off x="3418151" y="1522642"/>
            <a:ext cx="234675" cy="1281789"/>
          </a:xfrm>
          <a:prstGeom prst="can">
            <a:avLst/>
          </a:prstGeom>
          <a:blipFill>
            <a:blip r:embed="rId2"/>
            <a:tile tx="0" ty="0" sx="100000" sy="100000" flip="none" algn="tl"/>
          </a:blip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884">
              <a:latin typeface="Helvetica" pitchFamily="2" charset="0"/>
            </a:endParaRPr>
          </a:p>
        </p:txBody>
      </p:sp>
      <p:sp>
        <p:nvSpPr>
          <p:cNvPr id="6" name="Can 5">
            <a:extLst>
              <a:ext uri="{FF2B5EF4-FFF2-40B4-BE49-F238E27FC236}">
                <a16:creationId xmlns:a16="http://schemas.microsoft.com/office/drawing/2014/main" id="{EC9324ED-4F91-664F-BC64-EA925F82157F}"/>
              </a:ext>
            </a:extLst>
          </p:cNvPr>
          <p:cNvSpPr/>
          <p:nvPr/>
        </p:nvSpPr>
        <p:spPr>
          <a:xfrm>
            <a:off x="3023834" y="1522642"/>
            <a:ext cx="234675" cy="1281789"/>
          </a:xfrm>
          <a:prstGeom prst="can">
            <a:avLst/>
          </a:prstGeom>
          <a:blipFill>
            <a:blip r:embed="rId2"/>
            <a:tile tx="0" ty="0" sx="100000" sy="100000" flip="none" algn="tl"/>
          </a:blip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884" dirty="0">
              <a:latin typeface="Helvetica" pitchFamily="2" charset="0"/>
            </a:endParaRPr>
          </a:p>
        </p:txBody>
      </p:sp>
      <p:sp>
        <p:nvSpPr>
          <p:cNvPr id="7" name="TextBox 6">
            <a:extLst>
              <a:ext uri="{FF2B5EF4-FFF2-40B4-BE49-F238E27FC236}">
                <a16:creationId xmlns:a16="http://schemas.microsoft.com/office/drawing/2014/main" id="{2B1BFDEA-8FAE-FD4A-8535-268EE3A627EB}"/>
              </a:ext>
            </a:extLst>
          </p:cNvPr>
          <p:cNvSpPr txBox="1"/>
          <p:nvPr/>
        </p:nvSpPr>
        <p:spPr>
          <a:xfrm>
            <a:off x="2969501" y="1912847"/>
            <a:ext cx="769356" cy="636585"/>
          </a:xfrm>
          <a:prstGeom prst="rect">
            <a:avLst/>
          </a:prstGeom>
          <a:solidFill>
            <a:schemeClr val="bg1"/>
          </a:solidFill>
          <a:ln>
            <a:solidFill>
              <a:schemeClr val="tx1"/>
            </a:solidFill>
          </a:ln>
        </p:spPr>
        <p:txBody>
          <a:bodyPr wrap="square" rtlCol="0">
            <a:spAutoFit/>
          </a:bodyPr>
          <a:lstStyle/>
          <a:p>
            <a:pPr algn="ctr"/>
            <a:r>
              <a:rPr lang="en-US" sz="884" b="1" dirty="0">
                <a:latin typeface="Arial" panose="020B0604020202020204" pitchFamily="34" charset="0"/>
                <a:cs typeface="Arial" panose="020B0604020202020204" pitchFamily="34" charset="0"/>
              </a:rPr>
              <a:t>Olivine/ Carbonate-Bearing</a:t>
            </a:r>
            <a:br>
              <a:rPr lang="en-US" sz="884" b="1" dirty="0">
                <a:latin typeface="Arial" panose="020B0604020202020204" pitchFamily="34" charset="0"/>
                <a:cs typeface="Arial" panose="020B0604020202020204" pitchFamily="34" charset="0"/>
              </a:rPr>
            </a:br>
            <a:r>
              <a:rPr lang="en-US" sz="884" b="1" dirty="0">
                <a:latin typeface="Arial" panose="020B0604020202020204" pitchFamily="34" charset="0"/>
                <a:cs typeface="Arial" panose="020B0604020202020204" pitchFamily="34" charset="0"/>
              </a:rPr>
              <a:t>Floor</a:t>
            </a:r>
          </a:p>
        </p:txBody>
      </p:sp>
      <p:sp>
        <p:nvSpPr>
          <p:cNvPr id="8" name="Can 7">
            <a:extLst>
              <a:ext uri="{FF2B5EF4-FFF2-40B4-BE49-F238E27FC236}">
                <a16:creationId xmlns:a16="http://schemas.microsoft.com/office/drawing/2014/main" id="{13E8FBD9-D83B-794C-9CF0-7B9E53B5B08D}"/>
              </a:ext>
            </a:extLst>
          </p:cNvPr>
          <p:cNvSpPr/>
          <p:nvPr/>
        </p:nvSpPr>
        <p:spPr>
          <a:xfrm>
            <a:off x="3895271" y="1522642"/>
            <a:ext cx="234675" cy="1281789"/>
          </a:xfrm>
          <a:prstGeom prst="can">
            <a:avLst/>
          </a:prstGeom>
          <a:blipFill>
            <a:blip r:embed="rId3"/>
            <a:tile tx="0" ty="0" sx="100000" sy="100000" flip="none" algn="tl"/>
          </a:blip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884">
              <a:latin typeface="Helvetica" pitchFamily="2" charset="0"/>
            </a:endParaRPr>
          </a:p>
        </p:txBody>
      </p:sp>
      <p:sp>
        <p:nvSpPr>
          <p:cNvPr id="9" name="Can 8">
            <a:extLst>
              <a:ext uri="{FF2B5EF4-FFF2-40B4-BE49-F238E27FC236}">
                <a16:creationId xmlns:a16="http://schemas.microsoft.com/office/drawing/2014/main" id="{AC1A447F-7194-324A-9258-7D8E45FA40B3}"/>
              </a:ext>
            </a:extLst>
          </p:cNvPr>
          <p:cNvSpPr/>
          <p:nvPr/>
        </p:nvSpPr>
        <p:spPr>
          <a:xfrm>
            <a:off x="4329279" y="1522642"/>
            <a:ext cx="234675" cy="1281789"/>
          </a:xfrm>
          <a:prstGeom prst="can">
            <a:avLst/>
          </a:prstGeom>
          <a:blipFill>
            <a:blip r:embed="rId3"/>
            <a:tile tx="0" ty="0" sx="100000" sy="100000" flip="none" algn="tl"/>
          </a:blip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884">
              <a:latin typeface="Helvetica" pitchFamily="2" charset="0"/>
            </a:endParaRPr>
          </a:p>
        </p:txBody>
      </p:sp>
      <p:sp>
        <p:nvSpPr>
          <p:cNvPr id="10" name="Can 9">
            <a:extLst>
              <a:ext uri="{FF2B5EF4-FFF2-40B4-BE49-F238E27FC236}">
                <a16:creationId xmlns:a16="http://schemas.microsoft.com/office/drawing/2014/main" id="{07789420-C8BA-3444-8389-CCB2FA9496A7}"/>
              </a:ext>
            </a:extLst>
          </p:cNvPr>
          <p:cNvSpPr/>
          <p:nvPr/>
        </p:nvSpPr>
        <p:spPr>
          <a:xfrm>
            <a:off x="4763288" y="1522642"/>
            <a:ext cx="234675" cy="1281789"/>
          </a:xfrm>
          <a:prstGeom prst="can">
            <a:avLst/>
          </a:prstGeom>
          <a:blipFill>
            <a:blip r:embed="rId3"/>
            <a:tile tx="0" ty="0" sx="100000" sy="100000" flip="none" algn="tl"/>
          </a:blip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884">
              <a:latin typeface="Helvetica" pitchFamily="2" charset="0"/>
            </a:endParaRPr>
          </a:p>
        </p:txBody>
      </p:sp>
      <p:sp>
        <p:nvSpPr>
          <p:cNvPr id="11" name="TextBox 10">
            <a:extLst>
              <a:ext uri="{FF2B5EF4-FFF2-40B4-BE49-F238E27FC236}">
                <a16:creationId xmlns:a16="http://schemas.microsoft.com/office/drawing/2014/main" id="{EE39FB97-EF42-CA46-A027-CCF93E500B3B}"/>
              </a:ext>
            </a:extLst>
          </p:cNvPr>
          <p:cNvSpPr txBox="1"/>
          <p:nvPr/>
        </p:nvSpPr>
        <p:spPr>
          <a:xfrm>
            <a:off x="3829366" y="1982294"/>
            <a:ext cx="1235711" cy="500522"/>
          </a:xfrm>
          <a:prstGeom prst="rect">
            <a:avLst/>
          </a:prstGeom>
          <a:solidFill>
            <a:schemeClr val="bg1"/>
          </a:solidFill>
          <a:ln>
            <a:solidFill>
              <a:schemeClr val="tx1"/>
            </a:solidFill>
          </a:ln>
          <a:effectLst/>
        </p:spPr>
        <p:txBody>
          <a:bodyPr wrap="square" rtlCol="0">
            <a:spAutoFit/>
          </a:bodyPr>
          <a:lstStyle/>
          <a:p>
            <a:pPr algn="ctr"/>
            <a:r>
              <a:rPr lang="en-US" sz="884" b="1" dirty="0">
                <a:latin typeface="Arial" panose="020B0604020202020204" pitchFamily="34" charset="0"/>
                <a:cs typeface="Arial" panose="020B0604020202020204" pitchFamily="34" charset="0"/>
              </a:rPr>
              <a:t>Distal Delta/Lake Deposits</a:t>
            </a:r>
          </a:p>
          <a:p>
            <a:pPr algn="ctr"/>
            <a:r>
              <a:rPr lang="en-US" sz="884" b="1" dirty="0">
                <a:latin typeface="Arial" panose="020B0604020202020204" pitchFamily="34" charset="0"/>
                <a:cs typeface="Arial" panose="020B0604020202020204" pitchFamily="34" charset="0"/>
              </a:rPr>
              <a:t>(Var. compositions)</a:t>
            </a:r>
          </a:p>
        </p:txBody>
      </p:sp>
      <p:sp>
        <p:nvSpPr>
          <p:cNvPr id="12" name="Can 11">
            <a:extLst>
              <a:ext uri="{FF2B5EF4-FFF2-40B4-BE49-F238E27FC236}">
                <a16:creationId xmlns:a16="http://schemas.microsoft.com/office/drawing/2014/main" id="{67AE8ADE-4250-0A4D-B43D-E848905DE9DF}"/>
              </a:ext>
            </a:extLst>
          </p:cNvPr>
          <p:cNvSpPr/>
          <p:nvPr/>
        </p:nvSpPr>
        <p:spPr>
          <a:xfrm>
            <a:off x="2057116" y="1522642"/>
            <a:ext cx="234675" cy="1284652"/>
          </a:xfrm>
          <a:prstGeom prst="can">
            <a:avLst/>
          </a:prstGeom>
          <a:solidFill>
            <a:schemeClr val="tx1">
              <a:lumMod val="50000"/>
              <a:lumOff val="50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884">
              <a:latin typeface="Helvetica" pitchFamily="2" charset="0"/>
            </a:endParaRPr>
          </a:p>
        </p:txBody>
      </p:sp>
      <p:sp>
        <p:nvSpPr>
          <p:cNvPr id="13" name="Can 12">
            <a:extLst>
              <a:ext uri="{FF2B5EF4-FFF2-40B4-BE49-F238E27FC236}">
                <a16:creationId xmlns:a16="http://schemas.microsoft.com/office/drawing/2014/main" id="{00B7EB72-4EB1-D94C-A7B6-2E7322FF9D0D}"/>
              </a:ext>
            </a:extLst>
          </p:cNvPr>
          <p:cNvSpPr/>
          <p:nvPr/>
        </p:nvSpPr>
        <p:spPr>
          <a:xfrm>
            <a:off x="2392261" y="1522642"/>
            <a:ext cx="234675" cy="1281789"/>
          </a:xfrm>
          <a:prstGeom prst="can">
            <a:avLst/>
          </a:prstGeom>
          <a:pattFill prst="wdDnDiag">
            <a:fgClr>
              <a:schemeClr val="accent4">
                <a:lumMod val="60000"/>
                <a:lumOff val="40000"/>
              </a:schemeClr>
            </a:fgClr>
            <a:bgClr>
              <a:schemeClr val="tx1">
                <a:lumMod val="50000"/>
                <a:lumOff val="50000"/>
              </a:schemeClr>
            </a:bgClr>
          </a:patt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884" dirty="0">
              <a:latin typeface="Helvetica" pitchFamily="2" charset="0"/>
            </a:endParaRPr>
          </a:p>
        </p:txBody>
      </p:sp>
      <p:sp>
        <p:nvSpPr>
          <p:cNvPr id="14" name="TextBox 13">
            <a:extLst>
              <a:ext uri="{FF2B5EF4-FFF2-40B4-BE49-F238E27FC236}">
                <a16:creationId xmlns:a16="http://schemas.microsoft.com/office/drawing/2014/main" id="{323EDF9A-5C09-C949-9196-7B7092328A15}"/>
              </a:ext>
            </a:extLst>
          </p:cNvPr>
          <p:cNvSpPr txBox="1"/>
          <p:nvPr/>
        </p:nvSpPr>
        <p:spPr>
          <a:xfrm>
            <a:off x="1708081" y="1982293"/>
            <a:ext cx="1151736" cy="500522"/>
          </a:xfrm>
          <a:prstGeom prst="rect">
            <a:avLst/>
          </a:prstGeom>
          <a:solidFill>
            <a:schemeClr val="bg1"/>
          </a:solidFill>
          <a:ln>
            <a:solidFill>
              <a:schemeClr val="tx1"/>
            </a:solidFill>
          </a:ln>
        </p:spPr>
        <p:txBody>
          <a:bodyPr wrap="square" rtlCol="0">
            <a:spAutoFit/>
          </a:bodyPr>
          <a:lstStyle/>
          <a:p>
            <a:pPr algn="ctr"/>
            <a:r>
              <a:rPr lang="en-US" sz="884" b="1" dirty="0">
                <a:latin typeface="Arial" panose="020B0604020202020204" pitchFamily="34" charset="0"/>
                <a:cs typeface="Arial" panose="020B0604020202020204" pitchFamily="34" charset="0"/>
              </a:rPr>
              <a:t>Mafic Floor</a:t>
            </a:r>
          </a:p>
          <a:p>
            <a:pPr algn="ctr"/>
            <a:r>
              <a:rPr lang="en-US" sz="884" b="1" dirty="0">
                <a:latin typeface="Arial" panose="020B0604020202020204" pitchFamily="34" charset="0"/>
                <a:cs typeface="Arial" panose="020B0604020202020204" pitchFamily="34" charset="0"/>
              </a:rPr>
              <a:t>Typical/Fracture</a:t>
            </a:r>
          </a:p>
          <a:p>
            <a:pPr algn="ctr"/>
            <a:r>
              <a:rPr lang="en-US" sz="884" b="1" dirty="0">
                <a:latin typeface="Arial" panose="020B0604020202020204" pitchFamily="34" charset="0"/>
                <a:cs typeface="Arial" panose="020B0604020202020204" pitchFamily="34" charset="0"/>
              </a:rPr>
              <a:t>(HCP-bearing)</a:t>
            </a:r>
          </a:p>
        </p:txBody>
      </p:sp>
      <p:sp>
        <p:nvSpPr>
          <p:cNvPr id="15" name="Can 14">
            <a:extLst>
              <a:ext uri="{FF2B5EF4-FFF2-40B4-BE49-F238E27FC236}">
                <a16:creationId xmlns:a16="http://schemas.microsoft.com/office/drawing/2014/main" id="{1CE0EB59-DC7E-694E-A88A-D5C02BD46536}"/>
              </a:ext>
            </a:extLst>
          </p:cNvPr>
          <p:cNvSpPr/>
          <p:nvPr/>
        </p:nvSpPr>
        <p:spPr>
          <a:xfrm>
            <a:off x="4661911" y="4841054"/>
            <a:ext cx="233573" cy="1284652"/>
          </a:xfrm>
          <a:prstGeom prst="can">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884">
              <a:latin typeface="Helvetica" pitchFamily="2" charset="0"/>
            </a:endParaRPr>
          </a:p>
        </p:txBody>
      </p:sp>
      <p:sp>
        <p:nvSpPr>
          <p:cNvPr id="16" name="TextBox 15">
            <a:extLst>
              <a:ext uri="{FF2B5EF4-FFF2-40B4-BE49-F238E27FC236}">
                <a16:creationId xmlns:a16="http://schemas.microsoft.com/office/drawing/2014/main" id="{864B05D6-8665-7748-B20C-49B422E1AAC8}"/>
              </a:ext>
            </a:extLst>
          </p:cNvPr>
          <p:cNvSpPr txBox="1"/>
          <p:nvPr/>
        </p:nvSpPr>
        <p:spPr>
          <a:xfrm>
            <a:off x="4506601" y="5380190"/>
            <a:ext cx="549433" cy="228396"/>
          </a:xfrm>
          <a:prstGeom prst="rect">
            <a:avLst/>
          </a:prstGeom>
          <a:solidFill>
            <a:schemeClr val="bg1"/>
          </a:solidFill>
          <a:ln>
            <a:solidFill>
              <a:schemeClr val="tx1"/>
            </a:solidFill>
          </a:ln>
        </p:spPr>
        <p:txBody>
          <a:bodyPr wrap="square" rtlCol="0">
            <a:spAutoFit/>
          </a:bodyPr>
          <a:lstStyle/>
          <a:p>
            <a:pPr algn="ctr"/>
            <a:r>
              <a:rPr lang="en-US" sz="884" b="1" dirty="0">
                <a:latin typeface="Arial" panose="020B0604020202020204" pitchFamily="34" charset="0"/>
                <a:cs typeface="Arial" panose="020B0604020202020204" pitchFamily="34" charset="0"/>
              </a:rPr>
              <a:t>Blank</a:t>
            </a:r>
          </a:p>
        </p:txBody>
      </p:sp>
      <p:sp>
        <p:nvSpPr>
          <p:cNvPr id="17" name="Can 16">
            <a:extLst>
              <a:ext uri="{FF2B5EF4-FFF2-40B4-BE49-F238E27FC236}">
                <a16:creationId xmlns:a16="http://schemas.microsoft.com/office/drawing/2014/main" id="{19AC1CFC-F7ED-0B4C-9A8A-6594C0BD472E}"/>
              </a:ext>
            </a:extLst>
          </p:cNvPr>
          <p:cNvSpPr/>
          <p:nvPr/>
        </p:nvSpPr>
        <p:spPr>
          <a:xfrm>
            <a:off x="6572033" y="1522642"/>
            <a:ext cx="234675" cy="1281789"/>
          </a:xfrm>
          <a:prstGeom prst="can">
            <a:avLst/>
          </a:prstGeom>
          <a:blipFill>
            <a:blip r:embed="rId4"/>
            <a:tile tx="0" ty="0" sx="100000" sy="100000" flip="none" algn="tl"/>
          </a:blip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884">
              <a:latin typeface="Helvetica" pitchFamily="2" charset="0"/>
            </a:endParaRPr>
          </a:p>
        </p:txBody>
      </p:sp>
      <p:sp>
        <p:nvSpPr>
          <p:cNvPr id="18" name="Can 17">
            <a:extLst>
              <a:ext uri="{FF2B5EF4-FFF2-40B4-BE49-F238E27FC236}">
                <a16:creationId xmlns:a16="http://schemas.microsoft.com/office/drawing/2014/main" id="{344E6EFB-4B0A-9D47-AB5B-3CD73BCDEC9A}"/>
              </a:ext>
            </a:extLst>
          </p:cNvPr>
          <p:cNvSpPr/>
          <p:nvPr/>
        </p:nvSpPr>
        <p:spPr>
          <a:xfrm>
            <a:off x="6186456" y="1522642"/>
            <a:ext cx="234675" cy="1284652"/>
          </a:xfrm>
          <a:prstGeom prst="can">
            <a:avLst/>
          </a:prstGeom>
          <a:blipFill>
            <a:blip r:embed="rId4"/>
            <a:tile tx="0" ty="0" sx="100000" sy="100000" flip="none" algn="tl"/>
          </a:blip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884" dirty="0">
              <a:latin typeface="Helvetica" pitchFamily="2" charset="0"/>
            </a:endParaRPr>
          </a:p>
        </p:txBody>
      </p:sp>
      <p:sp>
        <p:nvSpPr>
          <p:cNvPr id="19" name="TextBox 18">
            <a:extLst>
              <a:ext uri="{FF2B5EF4-FFF2-40B4-BE49-F238E27FC236}">
                <a16:creationId xmlns:a16="http://schemas.microsoft.com/office/drawing/2014/main" id="{77E94D5B-7392-9548-95FA-41B5771EF27A}"/>
              </a:ext>
            </a:extLst>
          </p:cNvPr>
          <p:cNvSpPr txBox="1"/>
          <p:nvPr/>
        </p:nvSpPr>
        <p:spPr>
          <a:xfrm>
            <a:off x="5914491" y="1912847"/>
            <a:ext cx="1192301" cy="636585"/>
          </a:xfrm>
          <a:prstGeom prst="rect">
            <a:avLst/>
          </a:prstGeom>
          <a:solidFill>
            <a:schemeClr val="bg1"/>
          </a:solidFill>
          <a:ln>
            <a:solidFill>
              <a:schemeClr val="tx1"/>
            </a:solidFill>
          </a:ln>
          <a:effectLst/>
        </p:spPr>
        <p:txBody>
          <a:bodyPr wrap="square" rtlCol="0">
            <a:spAutoFit/>
          </a:bodyPr>
          <a:lstStyle/>
          <a:p>
            <a:pPr algn="ctr"/>
            <a:r>
              <a:rPr lang="en-US" sz="884" b="1" dirty="0">
                <a:latin typeface="Arial" panose="020B0604020202020204" pitchFamily="34" charset="0"/>
                <a:cs typeface="Arial" panose="020B0604020202020204" pitchFamily="34" charset="0"/>
              </a:rPr>
              <a:t>Point Bar Unit Deposits</a:t>
            </a:r>
          </a:p>
          <a:p>
            <a:pPr algn="ctr"/>
            <a:r>
              <a:rPr lang="en-US" sz="884" b="1" dirty="0">
                <a:latin typeface="Arial" panose="020B0604020202020204" pitchFamily="34" charset="0"/>
                <a:cs typeface="Arial" panose="020B0604020202020204" pitchFamily="34" charset="0"/>
              </a:rPr>
              <a:t>(Olivine/Carbonate /Silica)</a:t>
            </a:r>
          </a:p>
        </p:txBody>
      </p:sp>
      <p:sp>
        <p:nvSpPr>
          <p:cNvPr id="20" name="Can 19">
            <a:extLst>
              <a:ext uri="{FF2B5EF4-FFF2-40B4-BE49-F238E27FC236}">
                <a16:creationId xmlns:a16="http://schemas.microsoft.com/office/drawing/2014/main" id="{41933F7F-6A70-E049-834C-96EE43C2B9B3}"/>
              </a:ext>
            </a:extLst>
          </p:cNvPr>
          <p:cNvSpPr/>
          <p:nvPr/>
        </p:nvSpPr>
        <p:spPr>
          <a:xfrm>
            <a:off x="7466150" y="1522642"/>
            <a:ext cx="234675" cy="1281789"/>
          </a:xfrm>
          <a:prstGeom prst="can">
            <a:avLst/>
          </a:prstGeom>
          <a:blipFill>
            <a:blip r:embed="rId5"/>
            <a:tile tx="0" ty="0" sx="100000" sy="100000" flip="none" algn="tl"/>
          </a:blip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884" dirty="0">
              <a:latin typeface="Helvetica" pitchFamily="2" charset="0"/>
            </a:endParaRPr>
          </a:p>
        </p:txBody>
      </p:sp>
      <p:sp>
        <p:nvSpPr>
          <p:cNvPr id="21" name="Can 20">
            <a:extLst>
              <a:ext uri="{FF2B5EF4-FFF2-40B4-BE49-F238E27FC236}">
                <a16:creationId xmlns:a16="http://schemas.microsoft.com/office/drawing/2014/main" id="{43761B87-1488-1A49-8D92-F6576617BBDB}"/>
              </a:ext>
            </a:extLst>
          </p:cNvPr>
          <p:cNvSpPr/>
          <p:nvPr/>
        </p:nvSpPr>
        <p:spPr>
          <a:xfrm>
            <a:off x="7809887" y="1522642"/>
            <a:ext cx="234675" cy="1281789"/>
          </a:xfrm>
          <a:prstGeom prst="can">
            <a:avLst/>
          </a:prstGeom>
          <a:blipFill>
            <a:blip r:embed="rId5"/>
            <a:tile tx="0" ty="0" sx="100000" sy="100000" flip="none" algn="tl"/>
          </a:blip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884">
              <a:latin typeface="Helvetica" pitchFamily="2" charset="0"/>
            </a:endParaRPr>
          </a:p>
        </p:txBody>
      </p:sp>
      <p:sp>
        <p:nvSpPr>
          <p:cNvPr id="22" name="TextBox 21">
            <a:extLst>
              <a:ext uri="{FF2B5EF4-FFF2-40B4-BE49-F238E27FC236}">
                <a16:creationId xmlns:a16="http://schemas.microsoft.com/office/drawing/2014/main" id="{3190BE15-A51B-B945-B75C-9F7E435F7676}"/>
              </a:ext>
            </a:extLst>
          </p:cNvPr>
          <p:cNvSpPr txBox="1"/>
          <p:nvPr/>
        </p:nvSpPr>
        <p:spPr>
          <a:xfrm>
            <a:off x="7181876" y="1982294"/>
            <a:ext cx="1200724" cy="500522"/>
          </a:xfrm>
          <a:prstGeom prst="rect">
            <a:avLst/>
          </a:prstGeom>
          <a:solidFill>
            <a:schemeClr val="bg1"/>
          </a:solidFill>
          <a:ln>
            <a:solidFill>
              <a:schemeClr val="tx1"/>
            </a:solidFill>
          </a:ln>
          <a:effectLst/>
        </p:spPr>
        <p:txBody>
          <a:bodyPr wrap="square" rtlCol="0">
            <a:spAutoFit/>
          </a:bodyPr>
          <a:lstStyle/>
          <a:p>
            <a:pPr algn="ctr"/>
            <a:r>
              <a:rPr lang="en-US" sz="884" b="1" dirty="0">
                <a:latin typeface="Arial" panose="020B0604020202020204" pitchFamily="34" charset="0"/>
                <a:cs typeface="Arial" panose="020B0604020202020204" pitchFamily="34" charset="0"/>
              </a:rPr>
              <a:t>Inverted Channel Deposits</a:t>
            </a:r>
          </a:p>
          <a:p>
            <a:pPr algn="ctr"/>
            <a:r>
              <a:rPr lang="en-US" sz="884" b="1" dirty="0">
                <a:latin typeface="Arial" panose="020B0604020202020204" pitchFamily="34" charset="0"/>
                <a:cs typeface="Arial" panose="020B0604020202020204" pitchFamily="34" charset="0"/>
              </a:rPr>
              <a:t>(LCP/Clay-bearing)</a:t>
            </a:r>
          </a:p>
        </p:txBody>
      </p:sp>
      <p:sp>
        <p:nvSpPr>
          <p:cNvPr id="23" name="Can 22">
            <a:extLst>
              <a:ext uri="{FF2B5EF4-FFF2-40B4-BE49-F238E27FC236}">
                <a16:creationId xmlns:a16="http://schemas.microsoft.com/office/drawing/2014/main" id="{0F4C53FF-B8DC-0C41-AC40-A00F6262B1A1}"/>
              </a:ext>
            </a:extLst>
          </p:cNvPr>
          <p:cNvSpPr/>
          <p:nvPr/>
        </p:nvSpPr>
        <p:spPr>
          <a:xfrm>
            <a:off x="8479343" y="1522642"/>
            <a:ext cx="234675" cy="1281789"/>
          </a:xfrm>
          <a:prstGeom prst="can">
            <a:avLst/>
          </a:prstGeom>
          <a:blipFill>
            <a:blip r:embed="rId6"/>
            <a:tile tx="0" ty="0" sx="100000" sy="100000" flip="none" algn="tl"/>
          </a:blip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884">
              <a:latin typeface="Helvetica" pitchFamily="2" charset="0"/>
            </a:endParaRPr>
          </a:p>
        </p:txBody>
      </p:sp>
      <p:sp>
        <p:nvSpPr>
          <p:cNvPr id="24" name="Can 23">
            <a:extLst>
              <a:ext uri="{FF2B5EF4-FFF2-40B4-BE49-F238E27FC236}">
                <a16:creationId xmlns:a16="http://schemas.microsoft.com/office/drawing/2014/main" id="{F5A61E55-ABCF-A949-8418-2B1BD177A11A}"/>
              </a:ext>
            </a:extLst>
          </p:cNvPr>
          <p:cNvSpPr/>
          <p:nvPr/>
        </p:nvSpPr>
        <p:spPr>
          <a:xfrm>
            <a:off x="8821648" y="1522642"/>
            <a:ext cx="234675" cy="1281789"/>
          </a:xfrm>
          <a:prstGeom prst="can">
            <a:avLst/>
          </a:prstGeom>
          <a:blipFill>
            <a:blip r:embed="rId6"/>
            <a:tile tx="0" ty="0" sx="100000" sy="100000" flip="none" algn="tl"/>
          </a:blip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884">
              <a:latin typeface="Helvetica" pitchFamily="2" charset="0"/>
            </a:endParaRPr>
          </a:p>
        </p:txBody>
      </p:sp>
      <p:sp>
        <p:nvSpPr>
          <p:cNvPr id="25" name="Can 24">
            <a:extLst>
              <a:ext uri="{FF2B5EF4-FFF2-40B4-BE49-F238E27FC236}">
                <a16:creationId xmlns:a16="http://schemas.microsoft.com/office/drawing/2014/main" id="{147BD2E8-819E-2B4F-92E6-159CD5EB0800}"/>
              </a:ext>
            </a:extLst>
          </p:cNvPr>
          <p:cNvSpPr/>
          <p:nvPr/>
        </p:nvSpPr>
        <p:spPr>
          <a:xfrm>
            <a:off x="5582807" y="3227802"/>
            <a:ext cx="233573" cy="1284652"/>
          </a:xfrm>
          <a:prstGeom prst="can">
            <a:avLst/>
          </a:prstGeom>
          <a:blipFill>
            <a:blip r:embed="rId2"/>
            <a:tile tx="0" ty="0" sx="100000" sy="100000" flip="none" algn="tl"/>
          </a:blip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884">
              <a:latin typeface="Helvetica" pitchFamily="2" charset="0"/>
            </a:endParaRPr>
          </a:p>
        </p:txBody>
      </p:sp>
      <p:sp>
        <p:nvSpPr>
          <p:cNvPr id="26" name="Can 25">
            <a:extLst>
              <a:ext uri="{FF2B5EF4-FFF2-40B4-BE49-F238E27FC236}">
                <a16:creationId xmlns:a16="http://schemas.microsoft.com/office/drawing/2014/main" id="{10D39EE4-C10F-7441-9156-21C75767CC43}"/>
              </a:ext>
            </a:extLst>
          </p:cNvPr>
          <p:cNvSpPr/>
          <p:nvPr/>
        </p:nvSpPr>
        <p:spPr>
          <a:xfrm>
            <a:off x="5177905" y="3227802"/>
            <a:ext cx="233573" cy="1284652"/>
          </a:xfrm>
          <a:prstGeom prst="can">
            <a:avLst/>
          </a:prstGeom>
          <a:blipFill>
            <a:blip r:embed="rId2"/>
            <a:tile tx="0" ty="0" sx="100000" sy="100000" flip="none" algn="tl"/>
          </a:blip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884" dirty="0">
              <a:latin typeface="Helvetica" pitchFamily="2" charset="0"/>
            </a:endParaRPr>
          </a:p>
        </p:txBody>
      </p:sp>
      <p:sp>
        <p:nvSpPr>
          <p:cNvPr id="27" name="TextBox 26">
            <a:extLst>
              <a:ext uri="{FF2B5EF4-FFF2-40B4-BE49-F238E27FC236}">
                <a16:creationId xmlns:a16="http://schemas.microsoft.com/office/drawing/2014/main" id="{206F75F4-43F1-FF41-9D9C-591B76AB64EF}"/>
              </a:ext>
            </a:extLst>
          </p:cNvPr>
          <p:cNvSpPr txBox="1"/>
          <p:nvPr/>
        </p:nvSpPr>
        <p:spPr>
          <a:xfrm>
            <a:off x="5060114" y="3438046"/>
            <a:ext cx="875597" cy="772647"/>
          </a:xfrm>
          <a:prstGeom prst="rect">
            <a:avLst/>
          </a:prstGeom>
          <a:solidFill>
            <a:schemeClr val="bg1"/>
          </a:solidFill>
          <a:ln>
            <a:solidFill>
              <a:schemeClr val="tx1"/>
            </a:solidFill>
          </a:ln>
        </p:spPr>
        <p:txBody>
          <a:bodyPr wrap="square" rtlCol="0">
            <a:spAutoFit/>
          </a:bodyPr>
          <a:lstStyle/>
          <a:p>
            <a:pPr algn="ctr"/>
            <a:r>
              <a:rPr lang="en-US" sz="884" b="1" dirty="0">
                <a:latin typeface="Arial" panose="020B0604020202020204" pitchFamily="34" charset="0"/>
                <a:cs typeface="Arial" panose="020B0604020202020204" pitchFamily="34" charset="0"/>
              </a:rPr>
              <a:t>Olivine/ Carbonate-Bearing</a:t>
            </a:r>
            <a:br>
              <a:rPr lang="en-US" sz="884" b="1" dirty="0">
                <a:latin typeface="Arial" panose="020B0604020202020204" pitchFamily="34" charset="0"/>
                <a:cs typeface="Arial" panose="020B0604020202020204" pitchFamily="34" charset="0"/>
              </a:rPr>
            </a:br>
            <a:r>
              <a:rPr lang="en-US" sz="884" b="1" dirty="0">
                <a:latin typeface="Arial" panose="020B0604020202020204" pitchFamily="34" charset="0"/>
                <a:cs typeface="Arial" panose="020B0604020202020204" pitchFamily="34" charset="0"/>
              </a:rPr>
              <a:t>Unit Outside </a:t>
            </a:r>
            <a:r>
              <a:rPr lang="en-US" sz="884" b="1" dirty="0" err="1">
                <a:latin typeface="Arial" panose="020B0604020202020204" pitchFamily="34" charset="0"/>
                <a:cs typeface="Arial" panose="020B0604020202020204" pitchFamily="34" charset="0"/>
              </a:rPr>
              <a:t>Jezero</a:t>
            </a:r>
            <a:endParaRPr lang="en-US" sz="884" b="1" dirty="0">
              <a:latin typeface="Arial" panose="020B0604020202020204" pitchFamily="34" charset="0"/>
              <a:cs typeface="Arial" panose="020B0604020202020204" pitchFamily="34" charset="0"/>
            </a:endParaRPr>
          </a:p>
        </p:txBody>
      </p:sp>
      <p:sp>
        <p:nvSpPr>
          <p:cNvPr id="28" name="Google Shape;632;p41">
            <a:extLst>
              <a:ext uri="{FF2B5EF4-FFF2-40B4-BE49-F238E27FC236}">
                <a16:creationId xmlns:a16="http://schemas.microsoft.com/office/drawing/2014/main" id="{92FD87FA-EB01-8F47-95FE-08A89076B811}"/>
              </a:ext>
            </a:extLst>
          </p:cNvPr>
          <p:cNvSpPr/>
          <p:nvPr/>
        </p:nvSpPr>
        <p:spPr>
          <a:xfrm>
            <a:off x="3127826" y="3227802"/>
            <a:ext cx="233573" cy="1284652"/>
          </a:xfrm>
          <a:prstGeom prst="can">
            <a:avLst>
              <a:gd name="adj" fmla="val 25000"/>
            </a:avLst>
          </a:prstGeom>
          <a:solidFill>
            <a:schemeClr val="dk2"/>
          </a:solidFill>
          <a:ln w="9525" cap="flat" cmpd="sng">
            <a:solidFill>
              <a:schemeClr val="dk1"/>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89821" tIns="44898" rIns="89821" bIns="44898" anchor="ctr" anchorCtr="0">
            <a:noAutofit/>
          </a:bodyPr>
          <a:lstStyle/>
          <a:p>
            <a:pPr algn="ctr"/>
            <a:endParaRPr sz="884">
              <a:solidFill>
                <a:schemeClr val="lt1"/>
              </a:solidFill>
              <a:latin typeface="Arial"/>
              <a:ea typeface="Arial"/>
              <a:cs typeface="Arial"/>
              <a:sym typeface="Arial"/>
            </a:endParaRPr>
          </a:p>
        </p:txBody>
      </p:sp>
      <p:sp>
        <p:nvSpPr>
          <p:cNvPr id="29" name="Google Shape;634;p41">
            <a:extLst>
              <a:ext uri="{FF2B5EF4-FFF2-40B4-BE49-F238E27FC236}">
                <a16:creationId xmlns:a16="http://schemas.microsoft.com/office/drawing/2014/main" id="{5FF80AAF-A782-5C43-86E5-AF9D59A0C076}"/>
              </a:ext>
            </a:extLst>
          </p:cNvPr>
          <p:cNvSpPr/>
          <p:nvPr/>
        </p:nvSpPr>
        <p:spPr>
          <a:xfrm>
            <a:off x="3460405" y="3227802"/>
            <a:ext cx="233573" cy="1284652"/>
          </a:xfrm>
          <a:prstGeom prst="can">
            <a:avLst>
              <a:gd name="adj" fmla="val 25000"/>
            </a:avLst>
          </a:prstGeom>
          <a:solidFill>
            <a:schemeClr val="dk2"/>
          </a:solidFill>
          <a:ln w="9525" cap="flat" cmpd="sng">
            <a:solidFill>
              <a:schemeClr val="dk1"/>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89821" tIns="44898" rIns="89821" bIns="44898" anchor="ctr" anchorCtr="0">
            <a:noAutofit/>
          </a:bodyPr>
          <a:lstStyle/>
          <a:p>
            <a:pPr algn="ctr"/>
            <a:endParaRPr sz="884">
              <a:solidFill>
                <a:schemeClr val="lt1"/>
              </a:solidFill>
              <a:latin typeface="Arial"/>
              <a:ea typeface="Arial"/>
              <a:cs typeface="Arial"/>
              <a:sym typeface="Arial"/>
            </a:endParaRPr>
          </a:p>
        </p:txBody>
      </p:sp>
      <p:sp>
        <p:nvSpPr>
          <p:cNvPr id="30" name="TextBox 29">
            <a:extLst>
              <a:ext uri="{FF2B5EF4-FFF2-40B4-BE49-F238E27FC236}">
                <a16:creationId xmlns:a16="http://schemas.microsoft.com/office/drawing/2014/main" id="{A8748DF8-D2AF-9B46-AD10-EA7EBA563813}"/>
              </a:ext>
            </a:extLst>
          </p:cNvPr>
          <p:cNvSpPr txBox="1"/>
          <p:nvPr/>
        </p:nvSpPr>
        <p:spPr>
          <a:xfrm>
            <a:off x="2936104" y="3574117"/>
            <a:ext cx="915352" cy="636585"/>
          </a:xfrm>
          <a:prstGeom prst="rect">
            <a:avLst/>
          </a:prstGeom>
          <a:solidFill>
            <a:schemeClr val="bg1"/>
          </a:solidFill>
          <a:ln>
            <a:solidFill>
              <a:schemeClr val="tx1"/>
            </a:solidFill>
          </a:ln>
          <a:effectLst/>
        </p:spPr>
        <p:txBody>
          <a:bodyPr wrap="square" rtlCol="0">
            <a:spAutoFit/>
          </a:bodyPr>
          <a:lstStyle/>
          <a:p>
            <a:pPr algn="ctr"/>
            <a:r>
              <a:rPr lang="en-US" sz="884" b="1" dirty="0">
                <a:latin typeface="Arial" panose="020B0604020202020204" pitchFamily="34" charset="0"/>
                <a:cs typeface="Arial" panose="020B0604020202020204" pitchFamily="34" charset="0"/>
              </a:rPr>
              <a:t>Megabreccia</a:t>
            </a:r>
          </a:p>
          <a:p>
            <a:pPr algn="ctr"/>
            <a:r>
              <a:rPr lang="en-US" sz="884" b="1" dirty="0">
                <a:latin typeface="Arial" panose="020B0604020202020204" pitchFamily="34" charset="0"/>
                <a:cs typeface="Arial" panose="020B0604020202020204" pitchFamily="34" charset="0"/>
              </a:rPr>
              <a:t>Inc. Kaolinite Block</a:t>
            </a:r>
          </a:p>
          <a:p>
            <a:pPr algn="ctr"/>
            <a:r>
              <a:rPr lang="en-US" sz="884" b="1" dirty="0">
                <a:latin typeface="Arial" panose="020B0604020202020204" pitchFamily="34" charset="0"/>
                <a:cs typeface="Arial" panose="020B0604020202020204" pitchFamily="34" charset="0"/>
              </a:rPr>
              <a:t>(</a:t>
            </a:r>
            <a:r>
              <a:rPr lang="en-US" sz="884" b="1" dirty="0" err="1">
                <a:latin typeface="Arial" panose="020B0604020202020204" pitchFamily="34" charset="0"/>
                <a:cs typeface="Arial" panose="020B0604020202020204" pitchFamily="34" charset="0"/>
              </a:rPr>
              <a:t>Jezero</a:t>
            </a:r>
            <a:r>
              <a:rPr lang="en-US" sz="884" b="1" dirty="0">
                <a:latin typeface="Arial" panose="020B0604020202020204" pitchFamily="34" charset="0"/>
                <a:cs typeface="Arial" panose="020B0604020202020204" pitchFamily="34" charset="0"/>
              </a:rPr>
              <a:t> Rim)</a:t>
            </a:r>
          </a:p>
        </p:txBody>
      </p:sp>
      <p:sp>
        <p:nvSpPr>
          <p:cNvPr id="31" name="Google Shape;615;p40">
            <a:extLst>
              <a:ext uri="{FF2B5EF4-FFF2-40B4-BE49-F238E27FC236}">
                <a16:creationId xmlns:a16="http://schemas.microsoft.com/office/drawing/2014/main" id="{BB101D84-BBB9-DA40-B0EF-25F9140FF809}"/>
              </a:ext>
            </a:extLst>
          </p:cNvPr>
          <p:cNvSpPr/>
          <p:nvPr/>
        </p:nvSpPr>
        <p:spPr>
          <a:xfrm>
            <a:off x="4272047" y="3227802"/>
            <a:ext cx="233573" cy="1284652"/>
          </a:xfrm>
          <a:prstGeom prst="can">
            <a:avLst>
              <a:gd name="adj" fmla="val 25000"/>
            </a:avLst>
          </a:prstGeom>
          <a:solidFill>
            <a:srgbClr val="85200C"/>
          </a:solidFill>
          <a:ln w="9525" cap="flat" cmpd="sng">
            <a:solidFill>
              <a:schemeClr val="dk1"/>
            </a:solidFill>
            <a:prstDash val="solid"/>
            <a:round/>
            <a:headEnd type="none" w="sm" len="sm"/>
            <a:tailEnd type="none" w="sm" len="sm"/>
          </a:ln>
          <a:effectLst>
            <a:outerShdw blurRad="40000" dist="23000" dir="5400000" rotWithShape="0">
              <a:srgbClr val="000000">
                <a:alpha val="34900"/>
              </a:srgbClr>
            </a:outerShdw>
          </a:effectLst>
        </p:spPr>
        <p:txBody>
          <a:bodyPr spcFirstLastPara="1" wrap="square" lIns="89821" tIns="44898" rIns="89821" bIns="44898" anchor="ctr" anchorCtr="0">
            <a:noAutofit/>
          </a:bodyPr>
          <a:lstStyle/>
          <a:p>
            <a:pPr algn="ctr"/>
            <a:endParaRPr sz="884">
              <a:solidFill>
                <a:schemeClr val="lt1"/>
              </a:solidFill>
              <a:latin typeface="Arial"/>
              <a:ea typeface="Arial"/>
              <a:cs typeface="Arial"/>
              <a:sym typeface="Arial"/>
            </a:endParaRPr>
          </a:p>
        </p:txBody>
      </p:sp>
      <p:sp>
        <p:nvSpPr>
          <p:cNvPr id="32" name="TextBox 31">
            <a:extLst>
              <a:ext uri="{FF2B5EF4-FFF2-40B4-BE49-F238E27FC236}">
                <a16:creationId xmlns:a16="http://schemas.microsoft.com/office/drawing/2014/main" id="{FD9C7811-E7C7-2D43-B1F9-1E4D555B7BFC}"/>
              </a:ext>
            </a:extLst>
          </p:cNvPr>
          <p:cNvSpPr txBox="1"/>
          <p:nvPr/>
        </p:nvSpPr>
        <p:spPr>
          <a:xfrm>
            <a:off x="4038114" y="3574117"/>
            <a:ext cx="777698" cy="636585"/>
          </a:xfrm>
          <a:prstGeom prst="rect">
            <a:avLst/>
          </a:prstGeom>
          <a:solidFill>
            <a:schemeClr val="bg1"/>
          </a:solidFill>
          <a:ln>
            <a:solidFill>
              <a:schemeClr val="tx1"/>
            </a:solidFill>
          </a:ln>
          <a:effectLst/>
        </p:spPr>
        <p:txBody>
          <a:bodyPr wrap="square" rtlCol="0">
            <a:spAutoFit/>
          </a:bodyPr>
          <a:lstStyle/>
          <a:p>
            <a:pPr algn="ctr"/>
            <a:r>
              <a:rPr lang="en-US" sz="884" b="1" dirty="0">
                <a:latin typeface="Arial" panose="020B0604020202020204" pitchFamily="34" charset="0"/>
                <a:cs typeface="Arial" panose="020B0604020202020204" pitchFamily="34" charset="0"/>
              </a:rPr>
              <a:t>Capping Unit (</a:t>
            </a:r>
            <a:r>
              <a:rPr lang="en-US" sz="884" b="1" dirty="0" err="1">
                <a:latin typeface="Arial" panose="020B0604020202020204" pitchFamily="34" charset="0"/>
                <a:cs typeface="Arial" panose="020B0604020202020204" pitchFamily="34" charset="0"/>
              </a:rPr>
              <a:t>Jezero</a:t>
            </a:r>
            <a:r>
              <a:rPr lang="en-US" sz="884" b="1" dirty="0">
                <a:latin typeface="Arial" panose="020B0604020202020204" pitchFamily="34" charset="0"/>
                <a:cs typeface="Arial" panose="020B0604020202020204" pitchFamily="34" charset="0"/>
              </a:rPr>
              <a:t> Rim)</a:t>
            </a:r>
          </a:p>
        </p:txBody>
      </p:sp>
      <p:sp>
        <p:nvSpPr>
          <p:cNvPr id="33" name="Google Shape;632;p41">
            <a:extLst>
              <a:ext uri="{FF2B5EF4-FFF2-40B4-BE49-F238E27FC236}">
                <a16:creationId xmlns:a16="http://schemas.microsoft.com/office/drawing/2014/main" id="{8AC2939F-D9B8-7844-BE76-42AC4B884D73}"/>
              </a:ext>
            </a:extLst>
          </p:cNvPr>
          <p:cNvSpPr/>
          <p:nvPr/>
        </p:nvSpPr>
        <p:spPr>
          <a:xfrm>
            <a:off x="6846542" y="3236774"/>
            <a:ext cx="233573" cy="1284652"/>
          </a:xfrm>
          <a:prstGeom prst="can">
            <a:avLst>
              <a:gd name="adj" fmla="val 25000"/>
            </a:avLst>
          </a:prstGeom>
          <a:solidFill>
            <a:schemeClr val="dk2"/>
          </a:solidFill>
          <a:ln w="9525" cap="flat" cmpd="sng">
            <a:solidFill>
              <a:schemeClr val="dk1"/>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89821" tIns="44898" rIns="89821" bIns="44898" anchor="ctr" anchorCtr="0">
            <a:noAutofit/>
          </a:bodyPr>
          <a:lstStyle/>
          <a:p>
            <a:pPr algn="ctr"/>
            <a:endParaRPr sz="884">
              <a:solidFill>
                <a:schemeClr val="lt1"/>
              </a:solidFill>
              <a:latin typeface="Arial"/>
              <a:ea typeface="Arial"/>
              <a:cs typeface="Arial"/>
              <a:sym typeface="Arial"/>
            </a:endParaRPr>
          </a:p>
        </p:txBody>
      </p:sp>
      <p:sp>
        <p:nvSpPr>
          <p:cNvPr id="34" name="Google Shape;634;p41">
            <a:extLst>
              <a:ext uri="{FF2B5EF4-FFF2-40B4-BE49-F238E27FC236}">
                <a16:creationId xmlns:a16="http://schemas.microsoft.com/office/drawing/2014/main" id="{46A1B358-3D6B-8048-B4EF-FFD2D17DF19F}"/>
              </a:ext>
            </a:extLst>
          </p:cNvPr>
          <p:cNvSpPr/>
          <p:nvPr/>
        </p:nvSpPr>
        <p:spPr>
          <a:xfrm>
            <a:off x="7226192" y="3236774"/>
            <a:ext cx="233573" cy="1284652"/>
          </a:xfrm>
          <a:prstGeom prst="can">
            <a:avLst>
              <a:gd name="adj" fmla="val 25000"/>
            </a:avLst>
          </a:prstGeom>
          <a:solidFill>
            <a:schemeClr val="dk2"/>
          </a:solidFill>
          <a:ln w="9525" cap="flat" cmpd="sng">
            <a:solidFill>
              <a:schemeClr val="dk1"/>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89821" tIns="44898" rIns="89821" bIns="44898" anchor="ctr" anchorCtr="0">
            <a:noAutofit/>
          </a:bodyPr>
          <a:lstStyle/>
          <a:p>
            <a:pPr algn="ctr"/>
            <a:endParaRPr sz="884">
              <a:solidFill>
                <a:schemeClr val="lt1"/>
              </a:solidFill>
              <a:latin typeface="Arial"/>
              <a:ea typeface="Arial"/>
              <a:cs typeface="Arial"/>
              <a:sym typeface="Arial"/>
            </a:endParaRPr>
          </a:p>
        </p:txBody>
      </p:sp>
      <p:sp>
        <p:nvSpPr>
          <p:cNvPr id="35" name="Google Shape;632;p41">
            <a:extLst>
              <a:ext uri="{FF2B5EF4-FFF2-40B4-BE49-F238E27FC236}">
                <a16:creationId xmlns:a16="http://schemas.microsoft.com/office/drawing/2014/main" id="{B4C9EFB0-C9B0-9846-9FD8-E9828016F3E9}"/>
              </a:ext>
            </a:extLst>
          </p:cNvPr>
          <p:cNvSpPr/>
          <p:nvPr/>
        </p:nvSpPr>
        <p:spPr>
          <a:xfrm>
            <a:off x="7632223" y="3236774"/>
            <a:ext cx="233573" cy="1284652"/>
          </a:xfrm>
          <a:prstGeom prst="can">
            <a:avLst>
              <a:gd name="adj" fmla="val 25000"/>
            </a:avLst>
          </a:prstGeom>
          <a:solidFill>
            <a:schemeClr val="dk2"/>
          </a:solidFill>
          <a:ln w="9525" cap="flat" cmpd="sng">
            <a:solidFill>
              <a:schemeClr val="dk1"/>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89821" tIns="44898" rIns="89821" bIns="44898" anchor="ctr" anchorCtr="0">
            <a:noAutofit/>
          </a:bodyPr>
          <a:lstStyle/>
          <a:p>
            <a:pPr algn="ctr"/>
            <a:endParaRPr sz="884">
              <a:solidFill>
                <a:schemeClr val="lt1"/>
              </a:solidFill>
              <a:latin typeface="Arial"/>
              <a:ea typeface="Arial"/>
              <a:cs typeface="Arial"/>
              <a:sym typeface="Arial"/>
            </a:endParaRPr>
          </a:p>
        </p:txBody>
      </p:sp>
      <p:sp>
        <p:nvSpPr>
          <p:cNvPr id="36" name="TextBox 35">
            <a:extLst>
              <a:ext uri="{FF2B5EF4-FFF2-40B4-BE49-F238E27FC236}">
                <a16:creationId xmlns:a16="http://schemas.microsoft.com/office/drawing/2014/main" id="{8F09F66D-B5D7-FF41-B052-CB3007A9F617}"/>
              </a:ext>
            </a:extLst>
          </p:cNvPr>
          <p:cNvSpPr txBox="1"/>
          <p:nvPr/>
        </p:nvSpPr>
        <p:spPr>
          <a:xfrm>
            <a:off x="6878114" y="3639841"/>
            <a:ext cx="951894" cy="500522"/>
          </a:xfrm>
          <a:prstGeom prst="rect">
            <a:avLst/>
          </a:prstGeom>
          <a:solidFill>
            <a:schemeClr val="bg1"/>
          </a:solidFill>
          <a:ln>
            <a:solidFill>
              <a:schemeClr val="tx1"/>
            </a:solidFill>
          </a:ln>
          <a:effectLst/>
        </p:spPr>
        <p:txBody>
          <a:bodyPr wrap="square" rtlCol="0">
            <a:spAutoFit/>
          </a:bodyPr>
          <a:lstStyle/>
          <a:p>
            <a:pPr algn="ctr"/>
            <a:r>
              <a:rPr lang="en-US" sz="884" b="1" dirty="0">
                <a:latin typeface="Arial" panose="020B0604020202020204" pitchFamily="34" charset="0"/>
                <a:cs typeface="Arial" panose="020B0604020202020204" pitchFamily="34" charset="0"/>
              </a:rPr>
              <a:t>Megabreccia</a:t>
            </a:r>
          </a:p>
          <a:p>
            <a:pPr algn="ctr"/>
            <a:r>
              <a:rPr lang="en-US" sz="884" b="1" dirty="0">
                <a:latin typeface="Arial" panose="020B0604020202020204" pitchFamily="34" charset="0"/>
                <a:cs typeface="Arial" panose="020B0604020202020204" pitchFamily="34" charset="0"/>
              </a:rPr>
              <a:t>(Midway Ellipse)</a:t>
            </a:r>
          </a:p>
        </p:txBody>
      </p:sp>
      <p:sp>
        <p:nvSpPr>
          <p:cNvPr id="37" name="Google Shape;656;p41">
            <a:extLst>
              <a:ext uri="{FF2B5EF4-FFF2-40B4-BE49-F238E27FC236}">
                <a16:creationId xmlns:a16="http://schemas.microsoft.com/office/drawing/2014/main" id="{A046C41C-CC92-AE4C-8ECB-8C76C153604F}"/>
              </a:ext>
            </a:extLst>
          </p:cNvPr>
          <p:cNvSpPr/>
          <p:nvPr/>
        </p:nvSpPr>
        <p:spPr>
          <a:xfrm>
            <a:off x="8444612" y="3236774"/>
            <a:ext cx="233573" cy="1284652"/>
          </a:xfrm>
          <a:prstGeom prst="can">
            <a:avLst>
              <a:gd name="adj" fmla="val 25000"/>
            </a:avLst>
          </a:prstGeom>
          <a:solidFill>
            <a:srgbClr val="CC00CC"/>
          </a:solidFill>
          <a:ln w="9525" cap="flat" cmpd="sng">
            <a:solidFill>
              <a:schemeClr val="dk1"/>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89821" tIns="44898" rIns="89821" bIns="44898" anchor="ctr" anchorCtr="0">
            <a:noAutofit/>
          </a:bodyPr>
          <a:lstStyle/>
          <a:p>
            <a:pPr algn="ctr"/>
            <a:endParaRPr sz="884">
              <a:solidFill>
                <a:schemeClr val="lt1"/>
              </a:solidFill>
              <a:latin typeface="Arial"/>
              <a:ea typeface="Arial"/>
              <a:cs typeface="Arial"/>
              <a:sym typeface="Arial"/>
            </a:endParaRPr>
          </a:p>
        </p:txBody>
      </p:sp>
      <p:sp>
        <p:nvSpPr>
          <p:cNvPr id="38" name="Google Shape;657;p41">
            <a:extLst>
              <a:ext uri="{FF2B5EF4-FFF2-40B4-BE49-F238E27FC236}">
                <a16:creationId xmlns:a16="http://schemas.microsoft.com/office/drawing/2014/main" id="{739F1D0D-969C-CA4D-BB66-5786ACE93CA9}"/>
              </a:ext>
            </a:extLst>
          </p:cNvPr>
          <p:cNvSpPr/>
          <p:nvPr/>
        </p:nvSpPr>
        <p:spPr>
          <a:xfrm>
            <a:off x="8837210" y="3236774"/>
            <a:ext cx="233573" cy="1284652"/>
          </a:xfrm>
          <a:prstGeom prst="can">
            <a:avLst>
              <a:gd name="adj" fmla="val 25000"/>
            </a:avLst>
          </a:prstGeom>
          <a:solidFill>
            <a:srgbClr val="CC00CC"/>
          </a:solidFill>
          <a:ln w="9525" cap="flat" cmpd="sng">
            <a:solidFill>
              <a:schemeClr val="dk1"/>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89821" tIns="44898" rIns="89821" bIns="44898" anchor="ctr" anchorCtr="0">
            <a:noAutofit/>
          </a:bodyPr>
          <a:lstStyle/>
          <a:p>
            <a:pPr algn="ctr"/>
            <a:endParaRPr sz="884">
              <a:solidFill>
                <a:schemeClr val="lt1"/>
              </a:solidFill>
              <a:latin typeface="Arial"/>
              <a:ea typeface="Arial"/>
              <a:cs typeface="Arial"/>
              <a:sym typeface="Arial"/>
            </a:endParaRPr>
          </a:p>
        </p:txBody>
      </p:sp>
      <p:sp>
        <p:nvSpPr>
          <p:cNvPr id="39" name="TextBox 38">
            <a:extLst>
              <a:ext uri="{FF2B5EF4-FFF2-40B4-BE49-F238E27FC236}">
                <a16:creationId xmlns:a16="http://schemas.microsoft.com/office/drawing/2014/main" id="{536555CD-045D-F940-A778-84516E0BE5C8}"/>
              </a:ext>
            </a:extLst>
          </p:cNvPr>
          <p:cNvSpPr txBox="1"/>
          <p:nvPr/>
        </p:nvSpPr>
        <p:spPr>
          <a:xfrm>
            <a:off x="8302619" y="3707875"/>
            <a:ext cx="951894" cy="364459"/>
          </a:xfrm>
          <a:prstGeom prst="rect">
            <a:avLst/>
          </a:prstGeom>
          <a:solidFill>
            <a:schemeClr val="bg1"/>
          </a:solidFill>
          <a:ln>
            <a:solidFill>
              <a:schemeClr val="tx1"/>
            </a:solidFill>
          </a:ln>
          <a:effectLst/>
        </p:spPr>
        <p:txBody>
          <a:bodyPr wrap="square" rtlCol="0">
            <a:spAutoFit/>
          </a:bodyPr>
          <a:lstStyle/>
          <a:p>
            <a:pPr algn="ctr"/>
            <a:r>
              <a:rPr lang="en-US" sz="884" b="1" dirty="0">
                <a:latin typeface="Arial" panose="020B0604020202020204" pitchFamily="34" charset="0"/>
                <a:cs typeface="Arial" panose="020B0604020202020204" pitchFamily="34" charset="0"/>
              </a:rPr>
              <a:t>LCP-Enriched Basement</a:t>
            </a:r>
          </a:p>
        </p:txBody>
      </p:sp>
      <p:sp>
        <p:nvSpPr>
          <p:cNvPr id="40" name="Google Shape;667;p41">
            <a:extLst>
              <a:ext uri="{FF2B5EF4-FFF2-40B4-BE49-F238E27FC236}">
                <a16:creationId xmlns:a16="http://schemas.microsoft.com/office/drawing/2014/main" id="{109790D4-1685-F54B-8D64-B0DC55DFE948}"/>
              </a:ext>
            </a:extLst>
          </p:cNvPr>
          <p:cNvSpPr/>
          <p:nvPr/>
        </p:nvSpPr>
        <p:spPr>
          <a:xfrm>
            <a:off x="9833329" y="3214399"/>
            <a:ext cx="233573" cy="1284652"/>
          </a:xfrm>
          <a:prstGeom prst="can">
            <a:avLst>
              <a:gd name="adj" fmla="val 25000"/>
            </a:avLst>
          </a:prstGeom>
          <a:solidFill>
            <a:srgbClr val="3399FF"/>
          </a:solidFill>
          <a:ln w="9525" cap="flat" cmpd="sng">
            <a:solidFill>
              <a:schemeClr val="dk1"/>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89821" tIns="44898" rIns="89821" bIns="44898" anchor="ctr" anchorCtr="0">
            <a:noAutofit/>
          </a:bodyPr>
          <a:lstStyle/>
          <a:p>
            <a:pPr algn="ctr"/>
            <a:endParaRPr sz="884">
              <a:solidFill>
                <a:schemeClr val="lt1"/>
              </a:solidFill>
              <a:latin typeface="Arial"/>
              <a:ea typeface="Arial"/>
              <a:cs typeface="Arial"/>
              <a:sym typeface="Arial"/>
            </a:endParaRPr>
          </a:p>
        </p:txBody>
      </p:sp>
      <p:sp>
        <p:nvSpPr>
          <p:cNvPr id="41" name="TextBox 40">
            <a:extLst>
              <a:ext uri="{FF2B5EF4-FFF2-40B4-BE49-F238E27FC236}">
                <a16:creationId xmlns:a16="http://schemas.microsoft.com/office/drawing/2014/main" id="{27A5A191-0BEA-B84C-A650-B79D8D717111}"/>
              </a:ext>
            </a:extLst>
          </p:cNvPr>
          <p:cNvSpPr txBox="1"/>
          <p:nvPr/>
        </p:nvSpPr>
        <p:spPr>
          <a:xfrm>
            <a:off x="9517806" y="3617466"/>
            <a:ext cx="951894" cy="500522"/>
          </a:xfrm>
          <a:prstGeom prst="rect">
            <a:avLst/>
          </a:prstGeom>
          <a:solidFill>
            <a:schemeClr val="bg1"/>
          </a:solidFill>
          <a:ln>
            <a:solidFill>
              <a:schemeClr val="tx1"/>
            </a:solidFill>
          </a:ln>
          <a:effectLst/>
        </p:spPr>
        <p:txBody>
          <a:bodyPr wrap="square" rtlCol="0">
            <a:spAutoFit/>
          </a:bodyPr>
          <a:lstStyle/>
          <a:p>
            <a:pPr algn="ctr"/>
            <a:r>
              <a:rPr lang="en-US" sz="884" b="1" dirty="0">
                <a:latin typeface="Arial" panose="020B0604020202020204" pitchFamily="34" charset="0"/>
                <a:cs typeface="Arial" panose="020B0604020202020204" pitchFamily="34" charset="0"/>
              </a:rPr>
              <a:t>Fe/Mg Smectite Basement</a:t>
            </a:r>
          </a:p>
        </p:txBody>
      </p:sp>
      <p:sp>
        <p:nvSpPr>
          <p:cNvPr id="42" name="Google Shape;667;p41">
            <a:extLst>
              <a:ext uri="{FF2B5EF4-FFF2-40B4-BE49-F238E27FC236}">
                <a16:creationId xmlns:a16="http://schemas.microsoft.com/office/drawing/2014/main" id="{0F5C4B39-D2DB-FB42-9F45-5A0DEFA7371D}"/>
              </a:ext>
            </a:extLst>
          </p:cNvPr>
          <p:cNvSpPr/>
          <p:nvPr/>
        </p:nvSpPr>
        <p:spPr>
          <a:xfrm>
            <a:off x="1920461" y="4841054"/>
            <a:ext cx="233573" cy="1284652"/>
          </a:xfrm>
          <a:prstGeom prst="can">
            <a:avLst>
              <a:gd name="adj" fmla="val 25000"/>
            </a:avLst>
          </a:prstGeom>
          <a:solidFill>
            <a:srgbClr val="3399FF"/>
          </a:solidFill>
          <a:ln w="9525" cap="flat" cmpd="sng">
            <a:solidFill>
              <a:schemeClr val="dk1"/>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89821" tIns="44898" rIns="89821" bIns="44898" anchor="ctr" anchorCtr="0">
            <a:noAutofit/>
          </a:bodyPr>
          <a:lstStyle/>
          <a:p>
            <a:pPr algn="ctr"/>
            <a:endParaRPr sz="884">
              <a:solidFill>
                <a:schemeClr val="lt1"/>
              </a:solidFill>
              <a:latin typeface="Arial"/>
              <a:ea typeface="Arial"/>
              <a:cs typeface="Arial"/>
              <a:sym typeface="Arial"/>
            </a:endParaRPr>
          </a:p>
        </p:txBody>
      </p:sp>
      <p:sp>
        <p:nvSpPr>
          <p:cNvPr id="43" name="Google Shape;667;p41">
            <a:extLst>
              <a:ext uri="{FF2B5EF4-FFF2-40B4-BE49-F238E27FC236}">
                <a16:creationId xmlns:a16="http://schemas.microsoft.com/office/drawing/2014/main" id="{E3523C5B-079C-6E44-9B2A-1F111B8333AE}"/>
              </a:ext>
            </a:extLst>
          </p:cNvPr>
          <p:cNvSpPr/>
          <p:nvPr/>
        </p:nvSpPr>
        <p:spPr>
          <a:xfrm>
            <a:off x="2259761" y="4841054"/>
            <a:ext cx="233573" cy="1284652"/>
          </a:xfrm>
          <a:prstGeom prst="can">
            <a:avLst>
              <a:gd name="adj" fmla="val 25000"/>
            </a:avLst>
          </a:prstGeom>
          <a:solidFill>
            <a:srgbClr val="3399FF"/>
          </a:solidFill>
          <a:ln w="9525" cap="flat" cmpd="sng">
            <a:solidFill>
              <a:schemeClr val="dk1"/>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89821" tIns="44898" rIns="89821" bIns="44898" anchor="ctr" anchorCtr="0">
            <a:noAutofit/>
          </a:bodyPr>
          <a:lstStyle/>
          <a:p>
            <a:pPr algn="ctr"/>
            <a:endParaRPr sz="884">
              <a:solidFill>
                <a:schemeClr val="lt1"/>
              </a:solidFill>
              <a:latin typeface="Arial"/>
              <a:ea typeface="Arial"/>
              <a:cs typeface="Arial"/>
              <a:sym typeface="Arial"/>
            </a:endParaRPr>
          </a:p>
        </p:txBody>
      </p:sp>
      <p:sp>
        <p:nvSpPr>
          <p:cNvPr id="44" name="TextBox 43">
            <a:extLst>
              <a:ext uri="{FF2B5EF4-FFF2-40B4-BE49-F238E27FC236}">
                <a16:creationId xmlns:a16="http://schemas.microsoft.com/office/drawing/2014/main" id="{5352CF52-238E-F647-A038-40FC04838538}"/>
              </a:ext>
            </a:extLst>
          </p:cNvPr>
          <p:cNvSpPr txBox="1"/>
          <p:nvPr/>
        </p:nvSpPr>
        <p:spPr>
          <a:xfrm>
            <a:off x="1749793" y="5305582"/>
            <a:ext cx="951894" cy="364459"/>
          </a:xfrm>
          <a:prstGeom prst="rect">
            <a:avLst/>
          </a:prstGeom>
          <a:solidFill>
            <a:schemeClr val="bg1"/>
          </a:solidFill>
          <a:ln>
            <a:solidFill>
              <a:schemeClr val="tx1"/>
            </a:solidFill>
          </a:ln>
          <a:effectLst/>
        </p:spPr>
        <p:txBody>
          <a:bodyPr wrap="square" rtlCol="0">
            <a:spAutoFit/>
          </a:bodyPr>
          <a:lstStyle/>
          <a:p>
            <a:pPr algn="ctr"/>
            <a:r>
              <a:rPr lang="en-US" sz="884" b="1" dirty="0">
                <a:latin typeface="Arial" panose="020B0604020202020204" pitchFamily="34" charset="0"/>
                <a:cs typeface="Arial" panose="020B0604020202020204" pitchFamily="34" charset="0"/>
              </a:rPr>
              <a:t>Basement Ridges</a:t>
            </a:r>
          </a:p>
        </p:txBody>
      </p:sp>
      <p:sp>
        <p:nvSpPr>
          <p:cNvPr id="45" name="Google Shape;667;p41">
            <a:extLst>
              <a:ext uri="{FF2B5EF4-FFF2-40B4-BE49-F238E27FC236}">
                <a16:creationId xmlns:a16="http://schemas.microsoft.com/office/drawing/2014/main" id="{99B96B72-159E-0143-A1AA-6F117FD1F3EF}"/>
              </a:ext>
            </a:extLst>
          </p:cNvPr>
          <p:cNvSpPr/>
          <p:nvPr/>
        </p:nvSpPr>
        <p:spPr>
          <a:xfrm>
            <a:off x="3058573" y="4841054"/>
            <a:ext cx="233573" cy="1284652"/>
          </a:xfrm>
          <a:prstGeom prst="can">
            <a:avLst>
              <a:gd name="adj" fmla="val 25000"/>
            </a:avLst>
          </a:prstGeom>
          <a:solidFill>
            <a:schemeClr val="accent4"/>
          </a:solidFill>
          <a:ln w="9525" cap="flat" cmpd="sng">
            <a:solidFill>
              <a:schemeClr val="dk1"/>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89821" tIns="44898" rIns="89821" bIns="44898" anchor="ctr" anchorCtr="0">
            <a:noAutofit/>
          </a:bodyPr>
          <a:lstStyle/>
          <a:p>
            <a:pPr algn="ctr"/>
            <a:endParaRPr sz="884">
              <a:solidFill>
                <a:schemeClr val="lt1"/>
              </a:solidFill>
              <a:latin typeface="Arial"/>
              <a:ea typeface="Arial"/>
              <a:cs typeface="Arial"/>
              <a:sym typeface="Arial"/>
            </a:endParaRPr>
          </a:p>
        </p:txBody>
      </p:sp>
      <p:sp>
        <p:nvSpPr>
          <p:cNvPr id="46" name="TextBox 45">
            <a:extLst>
              <a:ext uri="{FF2B5EF4-FFF2-40B4-BE49-F238E27FC236}">
                <a16:creationId xmlns:a16="http://schemas.microsoft.com/office/drawing/2014/main" id="{832281C9-5FF4-BE46-ADEF-2CB76720CB71}"/>
              </a:ext>
            </a:extLst>
          </p:cNvPr>
          <p:cNvSpPr txBox="1"/>
          <p:nvPr/>
        </p:nvSpPr>
        <p:spPr>
          <a:xfrm>
            <a:off x="2793382" y="5244121"/>
            <a:ext cx="739851" cy="636585"/>
          </a:xfrm>
          <a:prstGeom prst="rect">
            <a:avLst/>
          </a:prstGeom>
          <a:solidFill>
            <a:schemeClr val="bg1"/>
          </a:solidFill>
          <a:ln>
            <a:solidFill>
              <a:schemeClr val="tx1"/>
            </a:solidFill>
          </a:ln>
          <a:effectLst/>
        </p:spPr>
        <p:txBody>
          <a:bodyPr wrap="square" rtlCol="0">
            <a:spAutoFit/>
          </a:bodyPr>
          <a:lstStyle/>
          <a:p>
            <a:pPr algn="ctr"/>
            <a:r>
              <a:rPr lang="en-US" sz="884" b="1" dirty="0">
                <a:latin typeface="Arial" panose="020B0604020202020204" pitchFamily="34" charset="0"/>
                <a:cs typeface="Arial" panose="020B0604020202020204" pitchFamily="34" charset="0"/>
              </a:rPr>
              <a:t>Layered Basin-Filling Unit</a:t>
            </a:r>
          </a:p>
        </p:txBody>
      </p:sp>
      <p:sp>
        <p:nvSpPr>
          <p:cNvPr id="47" name="Google Shape;615;p40">
            <a:extLst>
              <a:ext uri="{FF2B5EF4-FFF2-40B4-BE49-F238E27FC236}">
                <a16:creationId xmlns:a16="http://schemas.microsoft.com/office/drawing/2014/main" id="{0922DD56-C97A-094D-BA1B-C94B99BF4822}"/>
              </a:ext>
            </a:extLst>
          </p:cNvPr>
          <p:cNvSpPr/>
          <p:nvPr/>
        </p:nvSpPr>
        <p:spPr>
          <a:xfrm>
            <a:off x="3854125" y="4841054"/>
            <a:ext cx="233573" cy="1284652"/>
          </a:xfrm>
          <a:prstGeom prst="can">
            <a:avLst>
              <a:gd name="adj" fmla="val 25000"/>
            </a:avLst>
          </a:prstGeom>
          <a:solidFill>
            <a:srgbClr val="85200C"/>
          </a:solidFill>
          <a:ln w="9525" cap="flat" cmpd="sng">
            <a:solidFill>
              <a:schemeClr val="dk1"/>
            </a:solidFill>
            <a:prstDash val="solid"/>
            <a:round/>
            <a:headEnd type="none" w="sm" len="sm"/>
            <a:tailEnd type="none" w="sm" len="sm"/>
          </a:ln>
          <a:effectLst>
            <a:outerShdw blurRad="40000" dist="23000" dir="5400000" rotWithShape="0">
              <a:srgbClr val="000000">
                <a:alpha val="34900"/>
              </a:srgbClr>
            </a:outerShdw>
          </a:effectLst>
        </p:spPr>
        <p:txBody>
          <a:bodyPr spcFirstLastPara="1" wrap="square" lIns="89821" tIns="44898" rIns="89821" bIns="44898" anchor="ctr" anchorCtr="0">
            <a:noAutofit/>
          </a:bodyPr>
          <a:lstStyle/>
          <a:p>
            <a:pPr algn="ctr"/>
            <a:endParaRPr sz="884">
              <a:solidFill>
                <a:schemeClr val="lt1"/>
              </a:solidFill>
              <a:latin typeface="Arial"/>
              <a:ea typeface="Arial"/>
              <a:cs typeface="Arial"/>
              <a:sym typeface="Arial"/>
            </a:endParaRPr>
          </a:p>
        </p:txBody>
      </p:sp>
      <p:sp>
        <p:nvSpPr>
          <p:cNvPr id="48" name="TextBox 47">
            <a:extLst>
              <a:ext uri="{FF2B5EF4-FFF2-40B4-BE49-F238E27FC236}">
                <a16:creationId xmlns:a16="http://schemas.microsoft.com/office/drawing/2014/main" id="{5262B817-9C11-0746-AC90-55C378CE1CA6}"/>
              </a:ext>
            </a:extLst>
          </p:cNvPr>
          <p:cNvSpPr txBox="1"/>
          <p:nvPr/>
        </p:nvSpPr>
        <p:spPr>
          <a:xfrm>
            <a:off x="3628699" y="5176087"/>
            <a:ext cx="726137" cy="636585"/>
          </a:xfrm>
          <a:prstGeom prst="rect">
            <a:avLst/>
          </a:prstGeom>
          <a:solidFill>
            <a:schemeClr val="bg1"/>
          </a:solidFill>
          <a:ln>
            <a:solidFill>
              <a:schemeClr val="tx1"/>
            </a:solidFill>
          </a:ln>
          <a:effectLst/>
        </p:spPr>
        <p:txBody>
          <a:bodyPr wrap="square" rtlCol="0">
            <a:spAutoFit/>
          </a:bodyPr>
          <a:lstStyle/>
          <a:p>
            <a:pPr algn="ctr"/>
            <a:r>
              <a:rPr lang="en-US" sz="884" b="1" dirty="0">
                <a:latin typeface="Arial" panose="020B0604020202020204" pitchFamily="34" charset="0"/>
                <a:cs typeface="Arial" panose="020B0604020202020204" pitchFamily="34" charset="0"/>
              </a:rPr>
              <a:t>Capping Unit (Midway Ellipse)</a:t>
            </a:r>
          </a:p>
        </p:txBody>
      </p:sp>
      <p:sp>
        <p:nvSpPr>
          <p:cNvPr id="49" name="Can 48">
            <a:extLst>
              <a:ext uri="{FF2B5EF4-FFF2-40B4-BE49-F238E27FC236}">
                <a16:creationId xmlns:a16="http://schemas.microsoft.com/office/drawing/2014/main" id="{9D0978F1-25DD-E742-B180-AA969393B608}"/>
              </a:ext>
            </a:extLst>
          </p:cNvPr>
          <p:cNvSpPr/>
          <p:nvPr/>
        </p:nvSpPr>
        <p:spPr>
          <a:xfrm>
            <a:off x="5367101" y="1522642"/>
            <a:ext cx="233573" cy="1284652"/>
          </a:xfrm>
          <a:prstGeom prst="can">
            <a:avLst/>
          </a:prstGeom>
          <a:blipFill>
            <a:blip r:embed="rId7"/>
            <a:tile tx="0" ty="0" sx="100000" sy="100000" flip="none" algn="tl"/>
          </a:blip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884"/>
          </a:p>
        </p:txBody>
      </p:sp>
      <p:sp>
        <p:nvSpPr>
          <p:cNvPr id="50" name="TextBox 49">
            <a:extLst>
              <a:ext uri="{FF2B5EF4-FFF2-40B4-BE49-F238E27FC236}">
                <a16:creationId xmlns:a16="http://schemas.microsoft.com/office/drawing/2014/main" id="{5846D031-D830-CB43-8CB1-2B07C0A7A42E}"/>
              </a:ext>
            </a:extLst>
          </p:cNvPr>
          <p:cNvSpPr txBox="1"/>
          <p:nvPr/>
        </p:nvSpPr>
        <p:spPr>
          <a:xfrm>
            <a:off x="5115351" y="2048916"/>
            <a:ext cx="732478" cy="364459"/>
          </a:xfrm>
          <a:prstGeom prst="rect">
            <a:avLst/>
          </a:prstGeom>
          <a:solidFill>
            <a:schemeClr val="bg1"/>
          </a:solidFill>
          <a:ln>
            <a:solidFill>
              <a:schemeClr val="tx1"/>
            </a:solidFill>
          </a:ln>
        </p:spPr>
        <p:txBody>
          <a:bodyPr wrap="square" rtlCol="0">
            <a:spAutoFit/>
          </a:bodyPr>
          <a:lstStyle/>
          <a:p>
            <a:pPr algn="ctr"/>
            <a:r>
              <a:rPr lang="en-US" sz="884" b="1" dirty="0" err="1">
                <a:latin typeface="Arial" panose="020B0604020202020204" pitchFamily="34" charset="0"/>
                <a:cs typeface="Arial" panose="020B0604020202020204" pitchFamily="34" charset="0"/>
              </a:rPr>
              <a:t>Jezero</a:t>
            </a:r>
            <a:r>
              <a:rPr lang="en-US" sz="884" b="1" dirty="0">
                <a:latin typeface="Arial" panose="020B0604020202020204" pitchFamily="34" charset="0"/>
                <a:cs typeface="Arial" panose="020B0604020202020204" pitchFamily="34" charset="0"/>
              </a:rPr>
              <a:t> Regolith</a:t>
            </a:r>
          </a:p>
        </p:txBody>
      </p:sp>
      <p:sp>
        <p:nvSpPr>
          <p:cNvPr id="51" name="Can 50">
            <a:extLst>
              <a:ext uri="{FF2B5EF4-FFF2-40B4-BE49-F238E27FC236}">
                <a16:creationId xmlns:a16="http://schemas.microsoft.com/office/drawing/2014/main" id="{69340508-CF89-EA4E-B239-19310385111A}"/>
              </a:ext>
            </a:extLst>
          </p:cNvPr>
          <p:cNvSpPr/>
          <p:nvPr/>
        </p:nvSpPr>
        <p:spPr>
          <a:xfrm>
            <a:off x="9661432" y="1522642"/>
            <a:ext cx="235205" cy="1284688"/>
          </a:xfrm>
          <a:prstGeom prst="can">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884">
              <a:latin typeface="Helvetica" pitchFamily="2" charset="0"/>
            </a:endParaRPr>
          </a:p>
        </p:txBody>
      </p:sp>
      <p:sp>
        <p:nvSpPr>
          <p:cNvPr id="52" name="Can 51">
            <a:extLst>
              <a:ext uri="{FF2B5EF4-FFF2-40B4-BE49-F238E27FC236}">
                <a16:creationId xmlns:a16="http://schemas.microsoft.com/office/drawing/2014/main" id="{9911EB45-E76C-674A-9AB9-A76E6758C773}"/>
              </a:ext>
            </a:extLst>
          </p:cNvPr>
          <p:cNvSpPr/>
          <p:nvPr/>
        </p:nvSpPr>
        <p:spPr>
          <a:xfrm>
            <a:off x="10011624" y="1522642"/>
            <a:ext cx="235205" cy="1284688"/>
          </a:xfrm>
          <a:prstGeom prst="can">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884">
              <a:latin typeface="Helvetica" pitchFamily="2" charset="0"/>
            </a:endParaRPr>
          </a:p>
        </p:txBody>
      </p:sp>
      <p:sp>
        <p:nvSpPr>
          <p:cNvPr id="53" name="TextBox 52">
            <a:extLst>
              <a:ext uri="{FF2B5EF4-FFF2-40B4-BE49-F238E27FC236}">
                <a16:creationId xmlns:a16="http://schemas.microsoft.com/office/drawing/2014/main" id="{0A0ED07E-F854-1848-BBA7-1BB5275139FC}"/>
              </a:ext>
            </a:extLst>
          </p:cNvPr>
          <p:cNvSpPr txBox="1"/>
          <p:nvPr/>
        </p:nvSpPr>
        <p:spPr>
          <a:xfrm>
            <a:off x="9677905" y="2116951"/>
            <a:ext cx="550769" cy="228396"/>
          </a:xfrm>
          <a:prstGeom prst="rect">
            <a:avLst/>
          </a:prstGeom>
          <a:solidFill>
            <a:schemeClr val="bg1"/>
          </a:solidFill>
          <a:ln>
            <a:solidFill>
              <a:schemeClr val="tx1"/>
            </a:solidFill>
          </a:ln>
        </p:spPr>
        <p:txBody>
          <a:bodyPr wrap="square" rtlCol="0">
            <a:spAutoFit/>
          </a:bodyPr>
          <a:lstStyle/>
          <a:p>
            <a:pPr algn="ctr"/>
            <a:r>
              <a:rPr lang="en-US" sz="884" b="1" dirty="0">
                <a:latin typeface="Arial" panose="020B0604020202020204" pitchFamily="34" charset="0"/>
                <a:cs typeface="Arial" panose="020B0604020202020204" pitchFamily="34" charset="0"/>
              </a:rPr>
              <a:t>Blanks</a:t>
            </a:r>
          </a:p>
        </p:txBody>
      </p:sp>
      <p:sp>
        <p:nvSpPr>
          <p:cNvPr id="54" name="Can 53">
            <a:extLst>
              <a:ext uri="{FF2B5EF4-FFF2-40B4-BE49-F238E27FC236}">
                <a16:creationId xmlns:a16="http://schemas.microsoft.com/office/drawing/2014/main" id="{71512779-577F-ED49-A46A-70ED4274D318}"/>
              </a:ext>
            </a:extLst>
          </p:cNvPr>
          <p:cNvSpPr/>
          <p:nvPr/>
        </p:nvSpPr>
        <p:spPr>
          <a:xfrm>
            <a:off x="2589794" y="3227802"/>
            <a:ext cx="233573" cy="1284652"/>
          </a:xfrm>
          <a:prstGeom prst="can">
            <a:avLst/>
          </a:prstGeom>
          <a:blipFill>
            <a:blip r:embed="rId8"/>
            <a:tile tx="0" ty="0" sx="100000" sy="100000" flip="none" algn="tl"/>
          </a:blip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884">
              <a:latin typeface="Helvetica" pitchFamily="2" charset="0"/>
            </a:endParaRPr>
          </a:p>
        </p:txBody>
      </p:sp>
      <p:sp>
        <p:nvSpPr>
          <p:cNvPr id="55" name="Can 54">
            <a:extLst>
              <a:ext uri="{FF2B5EF4-FFF2-40B4-BE49-F238E27FC236}">
                <a16:creationId xmlns:a16="http://schemas.microsoft.com/office/drawing/2014/main" id="{AC7CE1B8-6805-FA4C-8C3C-80657B759601}"/>
              </a:ext>
            </a:extLst>
          </p:cNvPr>
          <p:cNvSpPr/>
          <p:nvPr/>
        </p:nvSpPr>
        <p:spPr>
          <a:xfrm>
            <a:off x="2263372" y="3227802"/>
            <a:ext cx="233573" cy="1284652"/>
          </a:xfrm>
          <a:prstGeom prst="can">
            <a:avLst/>
          </a:prstGeom>
          <a:blipFill>
            <a:blip r:embed="rId8"/>
            <a:tile tx="0" ty="0" sx="100000" sy="100000" flip="none" algn="tl"/>
          </a:blip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884">
              <a:latin typeface="Helvetica" pitchFamily="2" charset="0"/>
            </a:endParaRPr>
          </a:p>
        </p:txBody>
      </p:sp>
      <p:sp>
        <p:nvSpPr>
          <p:cNvPr id="56" name="Can 55">
            <a:extLst>
              <a:ext uri="{FF2B5EF4-FFF2-40B4-BE49-F238E27FC236}">
                <a16:creationId xmlns:a16="http://schemas.microsoft.com/office/drawing/2014/main" id="{3E80FA25-5F07-D14F-AC04-5DCC54B23E64}"/>
              </a:ext>
            </a:extLst>
          </p:cNvPr>
          <p:cNvSpPr/>
          <p:nvPr/>
        </p:nvSpPr>
        <p:spPr>
          <a:xfrm>
            <a:off x="1928042" y="3227802"/>
            <a:ext cx="233573" cy="1284652"/>
          </a:xfrm>
          <a:prstGeom prst="can">
            <a:avLst/>
          </a:prstGeom>
          <a:blipFill>
            <a:blip r:embed="rId8"/>
            <a:tile tx="0" ty="0" sx="100000" sy="100000" flip="none" algn="tl"/>
          </a:blip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884">
              <a:latin typeface="Helvetica" pitchFamily="2" charset="0"/>
            </a:endParaRPr>
          </a:p>
        </p:txBody>
      </p:sp>
      <p:sp>
        <p:nvSpPr>
          <p:cNvPr id="57" name="TextBox 56">
            <a:extLst>
              <a:ext uri="{FF2B5EF4-FFF2-40B4-BE49-F238E27FC236}">
                <a16:creationId xmlns:a16="http://schemas.microsoft.com/office/drawing/2014/main" id="{106F0FCD-DDD1-1C44-8B4E-EF582A39D7C9}"/>
              </a:ext>
            </a:extLst>
          </p:cNvPr>
          <p:cNvSpPr txBox="1"/>
          <p:nvPr/>
        </p:nvSpPr>
        <p:spPr>
          <a:xfrm>
            <a:off x="2008646" y="3642151"/>
            <a:ext cx="716483" cy="500522"/>
          </a:xfrm>
          <a:prstGeom prst="rect">
            <a:avLst/>
          </a:prstGeom>
          <a:solidFill>
            <a:schemeClr val="bg1"/>
          </a:solidFill>
          <a:ln>
            <a:solidFill>
              <a:schemeClr val="tx1"/>
            </a:solidFill>
          </a:ln>
          <a:effectLst/>
        </p:spPr>
        <p:txBody>
          <a:bodyPr wrap="square" rtlCol="0">
            <a:spAutoFit/>
          </a:bodyPr>
          <a:lstStyle/>
          <a:p>
            <a:pPr algn="ctr"/>
            <a:r>
              <a:rPr lang="en-US" sz="884" b="1" dirty="0" err="1">
                <a:latin typeface="Arial" panose="020B0604020202020204" pitchFamily="34" charset="0"/>
                <a:cs typeface="Arial" panose="020B0604020202020204" pitchFamily="34" charset="0"/>
              </a:rPr>
              <a:t>Jezero</a:t>
            </a:r>
            <a:r>
              <a:rPr lang="en-US" sz="884" b="1" dirty="0">
                <a:latin typeface="Arial" panose="020B0604020202020204" pitchFamily="34" charset="0"/>
                <a:cs typeface="Arial" panose="020B0604020202020204" pitchFamily="34" charset="0"/>
              </a:rPr>
              <a:t> Crater Rim</a:t>
            </a:r>
          </a:p>
        </p:txBody>
      </p:sp>
      <p:sp>
        <p:nvSpPr>
          <p:cNvPr id="58" name="Can 57">
            <a:extLst>
              <a:ext uri="{FF2B5EF4-FFF2-40B4-BE49-F238E27FC236}">
                <a16:creationId xmlns:a16="http://schemas.microsoft.com/office/drawing/2014/main" id="{09DB065A-1594-5B42-92EF-F95F7A3FAA63}"/>
              </a:ext>
            </a:extLst>
          </p:cNvPr>
          <p:cNvSpPr/>
          <p:nvPr/>
        </p:nvSpPr>
        <p:spPr>
          <a:xfrm>
            <a:off x="6226689" y="3227802"/>
            <a:ext cx="233573" cy="1284652"/>
          </a:xfrm>
          <a:prstGeom prst="can">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884">
              <a:latin typeface="Helvetica" pitchFamily="2" charset="0"/>
            </a:endParaRPr>
          </a:p>
        </p:txBody>
      </p:sp>
      <p:sp>
        <p:nvSpPr>
          <p:cNvPr id="59" name="TextBox 58">
            <a:extLst>
              <a:ext uri="{FF2B5EF4-FFF2-40B4-BE49-F238E27FC236}">
                <a16:creationId xmlns:a16="http://schemas.microsoft.com/office/drawing/2014/main" id="{A4482950-4C3C-6340-9D0E-9739F197B872}"/>
              </a:ext>
            </a:extLst>
          </p:cNvPr>
          <p:cNvSpPr txBox="1"/>
          <p:nvPr/>
        </p:nvSpPr>
        <p:spPr>
          <a:xfrm>
            <a:off x="6071379" y="3778220"/>
            <a:ext cx="549433" cy="228396"/>
          </a:xfrm>
          <a:prstGeom prst="rect">
            <a:avLst/>
          </a:prstGeom>
          <a:solidFill>
            <a:schemeClr val="bg1"/>
          </a:solidFill>
          <a:ln>
            <a:solidFill>
              <a:schemeClr val="tx1"/>
            </a:solidFill>
          </a:ln>
        </p:spPr>
        <p:txBody>
          <a:bodyPr wrap="square" rtlCol="0">
            <a:spAutoFit/>
          </a:bodyPr>
          <a:lstStyle/>
          <a:p>
            <a:pPr algn="ctr"/>
            <a:r>
              <a:rPr lang="en-US" sz="884" b="1" dirty="0">
                <a:latin typeface="Arial" panose="020B0604020202020204" pitchFamily="34" charset="0"/>
                <a:cs typeface="Arial" panose="020B0604020202020204" pitchFamily="34" charset="0"/>
              </a:rPr>
              <a:t>Blank</a:t>
            </a:r>
          </a:p>
        </p:txBody>
      </p:sp>
      <p:sp>
        <p:nvSpPr>
          <p:cNvPr id="60" name="Can 59">
            <a:extLst>
              <a:ext uri="{FF2B5EF4-FFF2-40B4-BE49-F238E27FC236}">
                <a16:creationId xmlns:a16="http://schemas.microsoft.com/office/drawing/2014/main" id="{69DD19F3-9C2A-E345-ABA0-54E4EC4BC5D9}"/>
              </a:ext>
            </a:extLst>
          </p:cNvPr>
          <p:cNvSpPr/>
          <p:nvPr/>
        </p:nvSpPr>
        <p:spPr>
          <a:xfrm>
            <a:off x="9162127" y="1522642"/>
            <a:ext cx="234675" cy="1281789"/>
          </a:xfrm>
          <a:prstGeom prst="can">
            <a:avLst/>
          </a:prstGeom>
          <a:blipFill>
            <a:blip r:embed="rId3"/>
            <a:tile tx="0" ty="0" sx="100000" sy="100000" flip="none" algn="tl"/>
          </a:blip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884">
              <a:latin typeface="Helvetica" pitchFamily="2" charset="0"/>
            </a:endParaRPr>
          </a:p>
        </p:txBody>
      </p:sp>
      <p:sp>
        <p:nvSpPr>
          <p:cNvPr id="61" name="TextBox 60">
            <a:extLst>
              <a:ext uri="{FF2B5EF4-FFF2-40B4-BE49-F238E27FC236}">
                <a16:creationId xmlns:a16="http://schemas.microsoft.com/office/drawing/2014/main" id="{AB1063A0-1A8F-9142-8D70-787BEDFBAA80}"/>
              </a:ext>
            </a:extLst>
          </p:cNvPr>
          <p:cNvSpPr txBox="1"/>
          <p:nvPr/>
        </p:nvSpPr>
        <p:spPr>
          <a:xfrm>
            <a:off x="8525236" y="1980882"/>
            <a:ext cx="811789" cy="500522"/>
          </a:xfrm>
          <a:prstGeom prst="rect">
            <a:avLst/>
          </a:prstGeom>
          <a:solidFill>
            <a:schemeClr val="bg1"/>
          </a:solidFill>
          <a:ln>
            <a:solidFill>
              <a:schemeClr val="tx1"/>
            </a:solidFill>
          </a:ln>
          <a:effectLst/>
        </p:spPr>
        <p:txBody>
          <a:bodyPr wrap="square" rtlCol="0">
            <a:spAutoFit/>
          </a:bodyPr>
          <a:lstStyle/>
          <a:p>
            <a:pPr algn="ctr"/>
            <a:r>
              <a:rPr lang="en-US" sz="884" b="1" dirty="0">
                <a:latin typeface="Arial" panose="020B0604020202020204" pitchFamily="34" charset="0"/>
                <a:cs typeface="Arial" panose="020B0604020202020204" pitchFamily="34" charset="0"/>
              </a:rPr>
              <a:t>Marginal</a:t>
            </a:r>
            <a:br>
              <a:rPr lang="en-US" sz="884" b="1" dirty="0">
                <a:latin typeface="Arial" panose="020B0604020202020204" pitchFamily="34" charset="0"/>
                <a:cs typeface="Arial" panose="020B0604020202020204" pitchFamily="34" charset="0"/>
              </a:rPr>
            </a:br>
            <a:r>
              <a:rPr lang="en-US" sz="884" b="1" dirty="0">
                <a:latin typeface="Arial" panose="020B0604020202020204" pitchFamily="34" charset="0"/>
                <a:cs typeface="Arial" panose="020B0604020202020204" pitchFamily="34" charset="0"/>
              </a:rPr>
              <a:t>Lake Deposits</a:t>
            </a:r>
          </a:p>
        </p:txBody>
      </p:sp>
      <p:sp>
        <p:nvSpPr>
          <p:cNvPr id="62" name="TextBox 61">
            <a:extLst>
              <a:ext uri="{FF2B5EF4-FFF2-40B4-BE49-F238E27FC236}">
                <a16:creationId xmlns:a16="http://schemas.microsoft.com/office/drawing/2014/main" id="{06E7DE99-7C83-9B48-B3ED-963F7FDF6810}"/>
              </a:ext>
            </a:extLst>
          </p:cNvPr>
          <p:cNvSpPr txBox="1"/>
          <p:nvPr/>
        </p:nvSpPr>
        <p:spPr>
          <a:xfrm>
            <a:off x="1617004" y="1028995"/>
            <a:ext cx="3360664" cy="334259"/>
          </a:xfrm>
          <a:prstGeom prst="rect">
            <a:avLst/>
          </a:prstGeom>
          <a:noFill/>
        </p:spPr>
        <p:txBody>
          <a:bodyPr wrap="none" rtlCol="0">
            <a:spAutoFit/>
          </a:bodyPr>
          <a:lstStyle/>
          <a:p>
            <a:r>
              <a:rPr lang="en-US" sz="1572" b="1" dirty="0">
                <a:solidFill>
                  <a:schemeClr val="bg1"/>
                </a:solidFill>
              </a:rPr>
              <a:t>Inside the </a:t>
            </a:r>
            <a:r>
              <a:rPr lang="en-US" sz="1572" b="1" dirty="0" err="1">
                <a:solidFill>
                  <a:schemeClr val="bg1"/>
                </a:solidFill>
              </a:rPr>
              <a:t>Jezero</a:t>
            </a:r>
            <a:r>
              <a:rPr lang="en-US" sz="1572" b="1" dirty="0">
                <a:solidFill>
                  <a:schemeClr val="bg1"/>
                </a:solidFill>
              </a:rPr>
              <a:t> system (20 samples)</a:t>
            </a:r>
          </a:p>
        </p:txBody>
      </p:sp>
      <p:sp>
        <p:nvSpPr>
          <p:cNvPr id="63" name="TextBox 62">
            <a:extLst>
              <a:ext uri="{FF2B5EF4-FFF2-40B4-BE49-F238E27FC236}">
                <a16:creationId xmlns:a16="http://schemas.microsoft.com/office/drawing/2014/main" id="{4FDAD368-6EB0-6349-A7F4-D8D98470034A}"/>
              </a:ext>
            </a:extLst>
          </p:cNvPr>
          <p:cNvSpPr txBox="1"/>
          <p:nvPr/>
        </p:nvSpPr>
        <p:spPr>
          <a:xfrm>
            <a:off x="3226699" y="2856681"/>
            <a:ext cx="5590826" cy="334259"/>
          </a:xfrm>
          <a:prstGeom prst="rect">
            <a:avLst/>
          </a:prstGeom>
          <a:noFill/>
        </p:spPr>
        <p:txBody>
          <a:bodyPr wrap="none" rtlCol="0">
            <a:spAutoFit/>
          </a:bodyPr>
          <a:lstStyle/>
          <a:p>
            <a:r>
              <a:rPr lang="en-US" sz="1572" b="1" dirty="0">
                <a:solidFill>
                  <a:schemeClr val="bg1"/>
                </a:solidFill>
              </a:rPr>
              <a:t>Outside the </a:t>
            </a:r>
            <a:r>
              <a:rPr lang="en-US" sz="1572" b="1" dirty="0" err="1">
                <a:solidFill>
                  <a:schemeClr val="bg1"/>
                </a:solidFill>
              </a:rPr>
              <a:t>Jezero</a:t>
            </a:r>
            <a:r>
              <a:rPr lang="en-US" sz="1572" b="1" dirty="0">
                <a:solidFill>
                  <a:schemeClr val="bg1"/>
                </a:solidFill>
              </a:rPr>
              <a:t> system (17 samples; extended mission, if any)</a:t>
            </a:r>
          </a:p>
        </p:txBody>
      </p:sp>
      <p:cxnSp>
        <p:nvCxnSpPr>
          <p:cNvPr id="64" name="Straight Arrow Connector 63">
            <a:extLst>
              <a:ext uri="{FF2B5EF4-FFF2-40B4-BE49-F238E27FC236}">
                <a16:creationId xmlns:a16="http://schemas.microsoft.com/office/drawing/2014/main" id="{FB016035-69BD-CC49-851C-9B6AA853F108}"/>
              </a:ext>
            </a:extLst>
          </p:cNvPr>
          <p:cNvCxnSpPr>
            <a:cxnSpLocks/>
          </p:cNvCxnSpPr>
          <p:nvPr/>
        </p:nvCxnSpPr>
        <p:spPr>
          <a:xfrm>
            <a:off x="1761026" y="3051548"/>
            <a:ext cx="1062342" cy="0"/>
          </a:xfrm>
          <a:prstGeom prst="straightConnector1">
            <a:avLst/>
          </a:prstGeom>
          <a:ln>
            <a:tailEnd type="triangle" w="lg" len="lg"/>
          </a:ln>
        </p:spPr>
        <p:style>
          <a:lnRef idx="2">
            <a:schemeClr val="accent1"/>
          </a:lnRef>
          <a:fillRef idx="0">
            <a:schemeClr val="accent1"/>
          </a:fillRef>
          <a:effectRef idx="1">
            <a:schemeClr val="accent1"/>
          </a:effectRef>
          <a:fontRef idx="minor">
            <a:schemeClr val="tx1"/>
          </a:fontRef>
        </p:style>
      </p:cxnSp>
      <p:cxnSp>
        <p:nvCxnSpPr>
          <p:cNvPr id="65" name="Straight Connector 64">
            <a:extLst>
              <a:ext uri="{FF2B5EF4-FFF2-40B4-BE49-F238E27FC236}">
                <a16:creationId xmlns:a16="http://schemas.microsoft.com/office/drawing/2014/main" id="{5B91B219-6D11-3741-90CA-4F6B87545D2B}"/>
              </a:ext>
            </a:extLst>
          </p:cNvPr>
          <p:cNvCxnSpPr>
            <a:cxnSpLocks/>
            <a:stCxn id="62" idx="3"/>
          </p:cNvCxnSpPr>
          <p:nvPr/>
        </p:nvCxnSpPr>
        <p:spPr>
          <a:xfrm flipV="1">
            <a:off x="4977668" y="1192369"/>
            <a:ext cx="5268753" cy="3756"/>
          </a:xfrm>
          <a:prstGeom prst="line">
            <a:avLst/>
          </a:prstGeom>
        </p:spPr>
        <p:style>
          <a:lnRef idx="2">
            <a:schemeClr val="accent1"/>
          </a:lnRef>
          <a:fillRef idx="0">
            <a:schemeClr val="accent1"/>
          </a:fillRef>
          <a:effectRef idx="1">
            <a:schemeClr val="accent1"/>
          </a:effectRef>
          <a:fontRef idx="minor">
            <a:schemeClr val="tx1"/>
          </a:fontRef>
        </p:style>
      </p:cxnSp>
      <p:cxnSp>
        <p:nvCxnSpPr>
          <p:cNvPr id="66" name="Straight Arrow Connector 65">
            <a:extLst>
              <a:ext uri="{FF2B5EF4-FFF2-40B4-BE49-F238E27FC236}">
                <a16:creationId xmlns:a16="http://schemas.microsoft.com/office/drawing/2014/main" id="{F3AE8634-9C03-5342-B988-25079B95860E}"/>
              </a:ext>
            </a:extLst>
          </p:cNvPr>
          <p:cNvCxnSpPr>
            <a:cxnSpLocks/>
          </p:cNvCxnSpPr>
          <p:nvPr/>
        </p:nvCxnSpPr>
        <p:spPr>
          <a:xfrm>
            <a:off x="1761025" y="4713146"/>
            <a:ext cx="6952993" cy="0"/>
          </a:xfrm>
          <a:prstGeom prst="straightConnector1">
            <a:avLst/>
          </a:prstGeom>
          <a:ln>
            <a:solidFill>
              <a:schemeClr val="accent2"/>
            </a:solidFill>
            <a:tailEnd type="triangle" w="lg" len="lg"/>
          </a:ln>
        </p:spPr>
        <p:style>
          <a:lnRef idx="2">
            <a:schemeClr val="accent1"/>
          </a:lnRef>
          <a:fillRef idx="0">
            <a:schemeClr val="accent1"/>
          </a:fillRef>
          <a:effectRef idx="1">
            <a:schemeClr val="accent1"/>
          </a:effectRef>
          <a:fontRef idx="minor">
            <a:schemeClr val="tx1"/>
          </a:fontRef>
        </p:style>
      </p:cxnSp>
      <p:cxnSp>
        <p:nvCxnSpPr>
          <p:cNvPr id="67" name="Straight Connector 66">
            <a:extLst>
              <a:ext uri="{FF2B5EF4-FFF2-40B4-BE49-F238E27FC236}">
                <a16:creationId xmlns:a16="http://schemas.microsoft.com/office/drawing/2014/main" id="{0FFEE792-2F7A-3145-8A51-02AD9C30CEE1}"/>
              </a:ext>
            </a:extLst>
          </p:cNvPr>
          <p:cNvCxnSpPr>
            <a:cxnSpLocks/>
          </p:cNvCxnSpPr>
          <p:nvPr/>
        </p:nvCxnSpPr>
        <p:spPr>
          <a:xfrm flipV="1">
            <a:off x="9090379" y="3042120"/>
            <a:ext cx="1153064" cy="2934"/>
          </a:xfrm>
          <a:prstGeom prst="line">
            <a:avLst/>
          </a:prstGeom>
          <a:ln>
            <a:solidFill>
              <a:schemeClr val="accent2"/>
            </a:solidFill>
          </a:ln>
        </p:spPr>
        <p:style>
          <a:lnRef idx="2">
            <a:schemeClr val="accent1"/>
          </a:lnRef>
          <a:fillRef idx="0">
            <a:schemeClr val="accent1"/>
          </a:fillRef>
          <a:effectRef idx="1">
            <a:schemeClr val="accent1"/>
          </a:effectRef>
          <a:fontRef idx="minor">
            <a:schemeClr val="tx1"/>
          </a:fontRef>
        </p:style>
      </p:cxnSp>
      <p:sp>
        <p:nvSpPr>
          <p:cNvPr id="69" name="Rectangle 68">
            <a:extLst>
              <a:ext uri="{FF2B5EF4-FFF2-40B4-BE49-F238E27FC236}">
                <a16:creationId xmlns:a16="http://schemas.microsoft.com/office/drawing/2014/main" id="{7E6BA6AD-00CD-6A4D-B02E-99B1A37EBAF3}"/>
              </a:ext>
            </a:extLst>
          </p:cNvPr>
          <p:cNvSpPr/>
          <p:nvPr/>
        </p:nvSpPr>
        <p:spPr>
          <a:xfrm>
            <a:off x="1651524" y="6211950"/>
            <a:ext cx="2952603" cy="307777"/>
          </a:xfrm>
          <a:prstGeom prst="rect">
            <a:avLst/>
          </a:prstGeom>
        </p:spPr>
        <p:txBody>
          <a:bodyPr wrap="none">
            <a:spAutoFit/>
          </a:bodyPr>
          <a:lstStyle/>
          <a:p>
            <a:r>
              <a:rPr lang="en-US" altLang="en-US" sz="1400" i="1" dirty="0">
                <a:solidFill>
                  <a:schemeClr val="bg1"/>
                </a:solidFill>
                <a:latin typeface="Calibri" panose="020F0502020204030204" pitchFamily="34" charset="0"/>
                <a:ea typeface="Calibri" panose="020F0502020204030204" pitchFamily="34" charset="0"/>
                <a:cs typeface="Times New Roman" panose="02020603050405020304" pitchFamily="18" charset="0"/>
              </a:rPr>
              <a:t>Adapted from Ken Farley (CAPS, 2019)</a:t>
            </a:r>
            <a:endParaRPr lang="en-US" sz="1400" i="1" dirty="0">
              <a:solidFill>
                <a:schemeClr val="bg1"/>
              </a:solidFill>
            </a:endParaRPr>
          </a:p>
        </p:txBody>
      </p:sp>
    </p:spTree>
    <p:extLst>
      <p:ext uri="{BB962C8B-B14F-4D97-AF65-F5344CB8AC3E}">
        <p14:creationId xmlns:p14="http://schemas.microsoft.com/office/powerpoint/2010/main" val="5163098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6EE16F4F-CFEA-384E-B0E2-E171F9B4C954}"/>
              </a:ext>
            </a:extLst>
          </p:cNvPr>
          <p:cNvSpPr>
            <a:spLocks noGrp="1"/>
          </p:cNvSpPr>
          <p:nvPr>
            <p:ph type="sldNum" sz="quarter" idx="12"/>
          </p:nvPr>
        </p:nvSpPr>
        <p:spPr/>
        <p:txBody>
          <a:bodyPr/>
          <a:lstStyle/>
          <a:p>
            <a:fld id="{2E8C51FE-49D9-314D-9957-ABBF7DDE8782}" type="slidenum">
              <a:rPr lang="en-US" smtClean="0"/>
              <a:pPr/>
              <a:t>7</a:t>
            </a:fld>
            <a:endParaRPr lang="en-US" dirty="0"/>
          </a:p>
        </p:txBody>
      </p:sp>
      <p:sp>
        <p:nvSpPr>
          <p:cNvPr id="5" name="Title 6">
            <a:extLst>
              <a:ext uri="{FF2B5EF4-FFF2-40B4-BE49-F238E27FC236}">
                <a16:creationId xmlns:a16="http://schemas.microsoft.com/office/drawing/2014/main" id="{186C9B39-C9B9-0647-A692-7C3582CF79E9}"/>
              </a:ext>
            </a:extLst>
          </p:cNvPr>
          <p:cNvSpPr txBox="1">
            <a:spLocks/>
          </p:cNvSpPr>
          <p:nvPr/>
        </p:nvSpPr>
        <p:spPr>
          <a:xfrm>
            <a:off x="119920" y="264695"/>
            <a:ext cx="11962151" cy="646331"/>
          </a:xfrm>
          <a:prstGeom prst="rect">
            <a:avLst/>
          </a:prstGeom>
        </p:spPr>
        <p:txBody>
          <a:bodyPr/>
          <a:lstStyle>
            <a:lvl1pPr algn="l" defTabSz="914400" rtl="0" eaLnBrk="1" latinLnBrk="0" hangingPunct="1">
              <a:lnSpc>
                <a:spcPct val="90000"/>
              </a:lnSpc>
              <a:spcBef>
                <a:spcPct val="0"/>
              </a:spcBef>
              <a:buNone/>
              <a:defRPr sz="4000" b="0" kern="1200">
                <a:solidFill>
                  <a:srgbClr val="97B1D4"/>
                </a:solidFill>
                <a:latin typeface="Arial" panose="020B0604020202020204" pitchFamily="34" charset="0"/>
                <a:ea typeface="+mj-ea"/>
                <a:cs typeface="Arial" panose="020B0604020202020204" pitchFamily="34" charset="0"/>
              </a:defRPr>
            </a:lvl1pPr>
          </a:lstStyle>
          <a:p>
            <a:pPr algn="ctr"/>
            <a:r>
              <a:rPr lang="en-US" dirty="0"/>
              <a:t>MSR Architecture Overview</a:t>
            </a:r>
          </a:p>
        </p:txBody>
      </p:sp>
      <p:sp>
        <p:nvSpPr>
          <p:cNvPr id="7" name="Freeform 6">
            <a:extLst>
              <a:ext uri="{FF2B5EF4-FFF2-40B4-BE49-F238E27FC236}">
                <a16:creationId xmlns:a16="http://schemas.microsoft.com/office/drawing/2014/main" id="{6F23E08D-577B-4E4D-8666-36D09E0187F9}"/>
              </a:ext>
            </a:extLst>
          </p:cNvPr>
          <p:cNvSpPr/>
          <p:nvPr/>
        </p:nvSpPr>
        <p:spPr bwMode="auto">
          <a:xfrm>
            <a:off x="2302359" y="1699014"/>
            <a:ext cx="6117190" cy="4185147"/>
          </a:xfrm>
          <a:custGeom>
            <a:avLst/>
            <a:gdLst>
              <a:gd name="connsiteX0" fmla="*/ 0 w 6079787"/>
              <a:gd name="connsiteY0" fmla="*/ 4134255 h 4153711"/>
              <a:gd name="connsiteX1" fmla="*/ 19456 w 6079787"/>
              <a:gd name="connsiteY1" fmla="*/ 262647 h 4153711"/>
              <a:gd name="connsiteX2" fmla="*/ 252919 w 6079787"/>
              <a:gd name="connsiteY2" fmla="*/ 38911 h 4153711"/>
              <a:gd name="connsiteX3" fmla="*/ 924128 w 6079787"/>
              <a:gd name="connsiteY3" fmla="*/ 0 h 4153711"/>
              <a:gd name="connsiteX4" fmla="*/ 5856051 w 6079787"/>
              <a:gd name="connsiteY4" fmla="*/ 19455 h 4153711"/>
              <a:gd name="connsiteX5" fmla="*/ 6079787 w 6079787"/>
              <a:gd name="connsiteY5" fmla="*/ 321013 h 4153711"/>
              <a:gd name="connsiteX6" fmla="*/ 6079787 w 6079787"/>
              <a:gd name="connsiteY6" fmla="*/ 4153711 h 4153711"/>
              <a:gd name="connsiteX7" fmla="*/ 5408579 w 6079787"/>
              <a:gd name="connsiteY7" fmla="*/ 4143983 h 4153711"/>
              <a:gd name="connsiteX8" fmla="*/ 5408579 w 6079787"/>
              <a:gd name="connsiteY8" fmla="*/ 1031132 h 4153711"/>
              <a:gd name="connsiteX9" fmla="*/ 5262664 w 6079787"/>
              <a:gd name="connsiteY9" fmla="*/ 807396 h 4153711"/>
              <a:gd name="connsiteX10" fmla="*/ 4659549 w 6079787"/>
              <a:gd name="connsiteY10" fmla="*/ 817123 h 4153711"/>
              <a:gd name="connsiteX11" fmla="*/ 4387175 w 6079787"/>
              <a:gd name="connsiteY11" fmla="*/ 1060315 h 4153711"/>
              <a:gd name="connsiteX12" fmla="*/ 4387175 w 6079787"/>
              <a:gd name="connsiteY12" fmla="*/ 4143983 h 4153711"/>
              <a:gd name="connsiteX13" fmla="*/ 3628417 w 6079787"/>
              <a:gd name="connsiteY13" fmla="*/ 4134255 h 4153711"/>
              <a:gd name="connsiteX14" fmla="*/ 3618690 w 6079787"/>
              <a:gd name="connsiteY14" fmla="*/ 1031132 h 4153711"/>
              <a:gd name="connsiteX15" fmla="*/ 3433864 w 6079787"/>
              <a:gd name="connsiteY15" fmla="*/ 797668 h 4153711"/>
              <a:gd name="connsiteX16" fmla="*/ 1031132 w 6079787"/>
              <a:gd name="connsiteY16" fmla="*/ 817123 h 4153711"/>
              <a:gd name="connsiteX17" fmla="*/ 787941 w 6079787"/>
              <a:gd name="connsiteY17" fmla="*/ 1089498 h 4153711"/>
              <a:gd name="connsiteX18" fmla="*/ 787941 w 6079787"/>
              <a:gd name="connsiteY18" fmla="*/ 4143983 h 4153711"/>
              <a:gd name="connsiteX19" fmla="*/ 0 w 6079787"/>
              <a:gd name="connsiteY19" fmla="*/ 4134255 h 4153711"/>
              <a:gd name="connsiteX0" fmla="*/ 0 w 6079787"/>
              <a:gd name="connsiteY0" fmla="*/ 4134255 h 4153711"/>
              <a:gd name="connsiteX1" fmla="*/ 19456 w 6079787"/>
              <a:gd name="connsiteY1" fmla="*/ 262647 h 4153711"/>
              <a:gd name="connsiteX2" fmla="*/ 252919 w 6079787"/>
              <a:gd name="connsiteY2" fmla="*/ 38911 h 4153711"/>
              <a:gd name="connsiteX3" fmla="*/ 924128 w 6079787"/>
              <a:gd name="connsiteY3" fmla="*/ 0 h 4153711"/>
              <a:gd name="connsiteX4" fmla="*/ 5856051 w 6079787"/>
              <a:gd name="connsiteY4" fmla="*/ 19455 h 4153711"/>
              <a:gd name="connsiteX5" fmla="*/ 6079787 w 6079787"/>
              <a:gd name="connsiteY5" fmla="*/ 321013 h 4153711"/>
              <a:gd name="connsiteX6" fmla="*/ 6079787 w 6079787"/>
              <a:gd name="connsiteY6" fmla="*/ 4153711 h 4153711"/>
              <a:gd name="connsiteX7" fmla="*/ 5408579 w 6079787"/>
              <a:gd name="connsiteY7" fmla="*/ 4143983 h 4153711"/>
              <a:gd name="connsiteX8" fmla="*/ 5408579 w 6079787"/>
              <a:gd name="connsiteY8" fmla="*/ 1031132 h 4153711"/>
              <a:gd name="connsiteX9" fmla="*/ 5262664 w 6079787"/>
              <a:gd name="connsiteY9" fmla="*/ 807396 h 4153711"/>
              <a:gd name="connsiteX10" fmla="*/ 4659549 w 6079787"/>
              <a:gd name="connsiteY10" fmla="*/ 817123 h 4153711"/>
              <a:gd name="connsiteX11" fmla="*/ 4387175 w 6079787"/>
              <a:gd name="connsiteY11" fmla="*/ 1060315 h 4153711"/>
              <a:gd name="connsiteX12" fmla="*/ 4387175 w 6079787"/>
              <a:gd name="connsiteY12" fmla="*/ 4143983 h 4153711"/>
              <a:gd name="connsiteX13" fmla="*/ 3628417 w 6079787"/>
              <a:gd name="connsiteY13" fmla="*/ 4134255 h 4153711"/>
              <a:gd name="connsiteX14" fmla="*/ 3618690 w 6079787"/>
              <a:gd name="connsiteY14" fmla="*/ 1031132 h 4153711"/>
              <a:gd name="connsiteX15" fmla="*/ 3433864 w 6079787"/>
              <a:gd name="connsiteY15" fmla="*/ 797668 h 4153711"/>
              <a:gd name="connsiteX16" fmla="*/ 1031132 w 6079787"/>
              <a:gd name="connsiteY16" fmla="*/ 817123 h 4153711"/>
              <a:gd name="connsiteX17" fmla="*/ 787941 w 6079787"/>
              <a:gd name="connsiteY17" fmla="*/ 1089498 h 4153711"/>
              <a:gd name="connsiteX18" fmla="*/ 787941 w 6079787"/>
              <a:gd name="connsiteY18" fmla="*/ 4143983 h 4153711"/>
              <a:gd name="connsiteX19" fmla="*/ 0 w 6079787"/>
              <a:gd name="connsiteY19" fmla="*/ 4134255 h 4153711"/>
              <a:gd name="connsiteX0" fmla="*/ 0 w 6079787"/>
              <a:gd name="connsiteY0" fmla="*/ 4134255 h 4153711"/>
              <a:gd name="connsiteX1" fmla="*/ 19456 w 6079787"/>
              <a:gd name="connsiteY1" fmla="*/ 262647 h 4153711"/>
              <a:gd name="connsiteX2" fmla="*/ 252919 w 6079787"/>
              <a:gd name="connsiteY2" fmla="*/ 38911 h 4153711"/>
              <a:gd name="connsiteX3" fmla="*/ 924128 w 6079787"/>
              <a:gd name="connsiteY3" fmla="*/ 0 h 4153711"/>
              <a:gd name="connsiteX4" fmla="*/ 5856051 w 6079787"/>
              <a:gd name="connsiteY4" fmla="*/ 19455 h 4153711"/>
              <a:gd name="connsiteX5" fmla="*/ 6079787 w 6079787"/>
              <a:gd name="connsiteY5" fmla="*/ 321013 h 4153711"/>
              <a:gd name="connsiteX6" fmla="*/ 6079787 w 6079787"/>
              <a:gd name="connsiteY6" fmla="*/ 4153711 h 4153711"/>
              <a:gd name="connsiteX7" fmla="*/ 5408579 w 6079787"/>
              <a:gd name="connsiteY7" fmla="*/ 4143983 h 4153711"/>
              <a:gd name="connsiteX8" fmla="*/ 5408579 w 6079787"/>
              <a:gd name="connsiteY8" fmla="*/ 1031132 h 4153711"/>
              <a:gd name="connsiteX9" fmla="*/ 5262664 w 6079787"/>
              <a:gd name="connsiteY9" fmla="*/ 807396 h 4153711"/>
              <a:gd name="connsiteX10" fmla="*/ 4659549 w 6079787"/>
              <a:gd name="connsiteY10" fmla="*/ 817123 h 4153711"/>
              <a:gd name="connsiteX11" fmla="*/ 4387175 w 6079787"/>
              <a:gd name="connsiteY11" fmla="*/ 1060315 h 4153711"/>
              <a:gd name="connsiteX12" fmla="*/ 4387175 w 6079787"/>
              <a:gd name="connsiteY12" fmla="*/ 4143983 h 4153711"/>
              <a:gd name="connsiteX13" fmla="*/ 3628417 w 6079787"/>
              <a:gd name="connsiteY13" fmla="*/ 4134255 h 4153711"/>
              <a:gd name="connsiteX14" fmla="*/ 3618690 w 6079787"/>
              <a:gd name="connsiteY14" fmla="*/ 1031132 h 4153711"/>
              <a:gd name="connsiteX15" fmla="*/ 3433864 w 6079787"/>
              <a:gd name="connsiteY15" fmla="*/ 797668 h 4153711"/>
              <a:gd name="connsiteX16" fmla="*/ 1031132 w 6079787"/>
              <a:gd name="connsiteY16" fmla="*/ 817123 h 4153711"/>
              <a:gd name="connsiteX17" fmla="*/ 787941 w 6079787"/>
              <a:gd name="connsiteY17" fmla="*/ 1089498 h 4153711"/>
              <a:gd name="connsiteX18" fmla="*/ 787941 w 6079787"/>
              <a:gd name="connsiteY18" fmla="*/ 4143983 h 4153711"/>
              <a:gd name="connsiteX19" fmla="*/ 0 w 6079787"/>
              <a:gd name="connsiteY19" fmla="*/ 4134255 h 4153711"/>
              <a:gd name="connsiteX0" fmla="*/ 0 w 6079787"/>
              <a:gd name="connsiteY0" fmla="*/ 4134255 h 4153711"/>
              <a:gd name="connsiteX1" fmla="*/ 19456 w 6079787"/>
              <a:gd name="connsiteY1" fmla="*/ 262647 h 4153711"/>
              <a:gd name="connsiteX2" fmla="*/ 252919 w 6079787"/>
              <a:gd name="connsiteY2" fmla="*/ 38911 h 4153711"/>
              <a:gd name="connsiteX3" fmla="*/ 924128 w 6079787"/>
              <a:gd name="connsiteY3" fmla="*/ 0 h 4153711"/>
              <a:gd name="connsiteX4" fmla="*/ 5856051 w 6079787"/>
              <a:gd name="connsiteY4" fmla="*/ 19455 h 4153711"/>
              <a:gd name="connsiteX5" fmla="*/ 6079787 w 6079787"/>
              <a:gd name="connsiteY5" fmla="*/ 321013 h 4153711"/>
              <a:gd name="connsiteX6" fmla="*/ 6079787 w 6079787"/>
              <a:gd name="connsiteY6" fmla="*/ 4153711 h 4153711"/>
              <a:gd name="connsiteX7" fmla="*/ 5408579 w 6079787"/>
              <a:gd name="connsiteY7" fmla="*/ 4143983 h 4153711"/>
              <a:gd name="connsiteX8" fmla="*/ 5408579 w 6079787"/>
              <a:gd name="connsiteY8" fmla="*/ 1031132 h 4153711"/>
              <a:gd name="connsiteX9" fmla="*/ 5262664 w 6079787"/>
              <a:gd name="connsiteY9" fmla="*/ 807396 h 4153711"/>
              <a:gd name="connsiteX10" fmla="*/ 4659549 w 6079787"/>
              <a:gd name="connsiteY10" fmla="*/ 817123 h 4153711"/>
              <a:gd name="connsiteX11" fmla="*/ 4387175 w 6079787"/>
              <a:gd name="connsiteY11" fmla="*/ 1060315 h 4153711"/>
              <a:gd name="connsiteX12" fmla="*/ 4387175 w 6079787"/>
              <a:gd name="connsiteY12" fmla="*/ 4143983 h 4153711"/>
              <a:gd name="connsiteX13" fmla="*/ 3628417 w 6079787"/>
              <a:gd name="connsiteY13" fmla="*/ 4134255 h 4153711"/>
              <a:gd name="connsiteX14" fmla="*/ 3618690 w 6079787"/>
              <a:gd name="connsiteY14" fmla="*/ 1031132 h 4153711"/>
              <a:gd name="connsiteX15" fmla="*/ 3433864 w 6079787"/>
              <a:gd name="connsiteY15" fmla="*/ 797668 h 4153711"/>
              <a:gd name="connsiteX16" fmla="*/ 1031132 w 6079787"/>
              <a:gd name="connsiteY16" fmla="*/ 817123 h 4153711"/>
              <a:gd name="connsiteX17" fmla="*/ 787941 w 6079787"/>
              <a:gd name="connsiteY17" fmla="*/ 1089498 h 4153711"/>
              <a:gd name="connsiteX18" fmla="*/ 787941 w 6079787"/>
              <a:gd name="connsiteY18" fmla="*/ 4143983 h 4153711"/>
              <a:gd name="connsiteX19" fmla="*/ 0 w 6079787"/>
              <a:gd name="connsiteY19" fmla="*/ 4134255 h 4153711"/>
              <a:gd name="connsiteX0" fmla="*/ 0 w 6079787"/>
              <a:gd name="connsiteY0" fmla="*/ 4134255 h 4153711"/>
              <a:gd name="connsiteX1" fmla="*/ 19456 w 6079787"/>
              <a:gd name="connsiteY1" fmla="*/ 262647 h 4153711"/>
              <a:gd name="connsiteX2" fmla="*/ 252919 w 6079787"/>
              <a:gd name="connsiteY2" fmla="*/ 38911 h 4153711"/>
              <a:gd name="connsiteX3" fmla="*/ 924128 w 6079787"/>
              <a:gd name="connsiteY3" fmla="*/ 0 h 4153711"/>
              <a:gd name="connsiteX4" fmla="*/ 5856051 w 6079787"/>
              <a:gd name="connsiteY4" fmla="*/ 19455 h 4153711"/>
              <a:gd name="connsiteX5" fmla="*/ 6079787 w 6079787"/>
              <a:gd name="connsiteY5" fmla="*/ 321013 h 4153711"/>
              <a:gd name="connsiteX6" fmla="*/ 6079787 w 6079787"/>
              <a:gd name="connsiteY6" fmla="*/ 4153711 h 4153711"/>
              <a:gd name="connsiteX7" fmla="*/ 5408579 w 6079787"/>
              <a:gd name="connsiteY7" fmla="*/ 4143983 h 4153711"/>
              <a:gd name="connsiteX8" fmla="*/ 5408579 w 6079787"/>
              <a:gd name="connsiteY8" fmla="*/ 1031132 h 4153711"/>
              <a:gd name="connsiteX9" fmla="*/ 5262664 w 6079787"/>
              <a:gd name="connsiteY9" fmla="*/ 807396 h 4153711"/>
              <a:gd name="connsiteX10" fmla="*/ 4659549 w 6079787"/>
              <a:gd name="connsiteY10" fmla="*/ 817123 h 4153711"/>
              <a:gd name="connsiteX11" fmla="*/ 4387175 w 6079787"/>
              <a:gd name="connsiteY11" fmla="*/ 1060315 h 4153711"/>
              <a:gd name="connsiteX12" fmla="*/ 4387175 w 6079787"/>
              <a:gd name="connsiteY12" fmla="*/ 4143983 h 4153711"/>
              <a:gd name="connsiteX13" fmla="*/ 3628417 w 6079787"/>
              <a:gd name="connsiteY13" fmla="*/ 4134255 h 4153711"/>
              <a:gd name="connsiteX14" fmla="*/ 3618690 w 6079787"/>
              <a:gd name="connsiteY14" fmla="*/ 1031132 h 4153711"/>
              <a:gd name="connsiteX15" fmla="*/ 3433864 w 6079787"/>
              <a:gd name="connsiteY15" fmla="*/ 797668 h 4153711"/>
              <a:gd name="connsiteX16" fmla="*/ 1031132 w 6079787"/>
              <a:gd name="connsiteY16" fmla="*/ 817123 h 4153711"/>
              <a:gd name="connsiteX17" fmla="*/ 787941 w 6079787"/>
              <a:gd name="connsiteY17" fmla="*/ 1089498 h 4153711"/>
              <a:gd name="connsiteX18" fmla="*/ 787941 w 6079787"/>
              <a:gd name="connsiteY18" fmla="*/ 4143983 h 4153711"/>
              <a:gd name="connsiteX19" fmla="*/ 0 w 6079787"/>
              <a:gd name="connsiteY19" fmla="*/ 4134255 h 4153711"/>
              <a:gd name="connsiteX0" fmla="*/ 0 w 6079787"/>
              <a:gd name="connsiteY0" fmla="*/ 4134255 h 4153711"/>
              <a:gd name="connsiteX1" fmla="*/ 19456 w 6079787"/>
              <a:gd name="connsiteY1" fmla="*/ 262647 h 4153711"/>
              <a:gd name="connsiteX2" fmla="*/ 252919 w 6079787"/>
              <a:gd name="connsiteY2" fmla="*/ 38911 h 4153711"/>
              <a:gd name="connsiteX3" fmla="*/ 924128 w 6079787"/>
              <a:gd name="connsiteY3" fmla="*/ 0 h 4153711"/>
              <a:gd name="connsiteX4" fmla="*/ 5856051 w 6079787"/>
              <a:gd name="connsiteY4" fmla="*/ 19455 h 4153711"/>
              <a:gd name="connsiteX5" fmla="*/ 6079787 w 6079787"/>
              <a:gd name="connsiteY5" fmla="*/ 321013 h 4153711"/>
              <a:gd name="connsiteX6" fmla="*/ 6079787 w 6079787"/>
              <a:gd name="connsiteY6" fmla="*/ 4153711 h 4153711"/>
              <a:gd name="connsiteX7" fmla="*/ 5408579 w 6079787"/>
              <a:gd name="connsiteY7" fmla="*/ 4143983 h 4153711"/>
              <a:gd name="connsiteX8" fmla="*/ 5408579 w 6079787"/>
              <a:gd name="connsiteY8" fmla="*/ 1031132 h 4153711"/>
              <a:gd name="connsiteX9" fmla="*/ 5262664 w 6079787"/>
              <a:gd name="connsiteY9" fmla="*/ 807396 h 4153711"/>
              <a:gd name="connsiteX10" fmla="*/ 4659549 w 6079787"/>
              <a:gd name="connsiteY10" fmla="*/ 817123 h 4153711"/>
              <a:gd name="connsiteX11" fmla="*/ 4387175 w 6079787"/>
              <a:gd name="connsiteY11" fmla="*/ 1060315 h 4153711"/>
              <a:gd name="connsiteX12" fmla="*/ 4387175 w 6079787"/>
              <a:gd name="connsiteY12" fmla="*/ 4143983 h 4153711"/>
              <a:gd name="connsiteX13" fmla="*/ 3628417 w 6079787"/>
              <a:gd name="connsiteY13" fmla="*/ 4134255 h 4153711"/>
              <a:gd name="connsiteX14" fmla="*/ 3618690 w 6079787"/>
              <a:gd name="connsiteY14" fmla="*/ 1031132 h 4153711"/>
              <a:gd name="connsiteX15" fmla="*/ 3433864 w 6079787"/>
              <a:gd name="connsiteY15" fmla="*/ 797668 h 4153711"/>
              <a:gd name="connsiteX16" fmla="*/ 1031132 w 6079787"/>
              <a:gd name="connsiteY16" fmla="*/ 817123 h 4153711"/>
              <a:gd name="connsiteX17" fmla="*/ 787941 w 6079787"/>
              <a:gd name="connsiteY17" fmla="*/ 1089498 h 4153711"/>
              <a:gd name="connsiteX18" fmla="*/ 787941 w 6079787"/>
              <a:gd name="connsiteY18" fmla="*/ 4143983 h 4153711"/>
              <a:gd name="connsiteX19" fmla="*/ 0 w 6079787"/>
              <a:gd name="connsiteY19" fmla="*/ 4134255 h 4153711"/>
              <a:gd name="connsiteX0" fmla="*/ 0 w 6295342"/>
              <a:gd name="connsiteY0" fmla="*/ 4204992 h 4224448"/>
              <a:gd name="connsiteX1" fmla="*/ 19456 w 6295342"/>
              <a:gd name="connsiteY1" fmla="*/ 333384 h 4224448"/>
              <a:gd name="connsiteX2" fmla="*/ 252919 w 6295342"/>
              <a:gd name="connsiteY2" fmla="*/ 109648 h 4224448"/>
              <a:gd name="connsiteX3" fmla="*/ 924128 w 6295342"/>
              <a:gd name="connsiteY3" fmla="*/ 70737 h 4224448"/>
              <a:gd name="connsiteX4" fmla="*/ 5856051 w 6295342"/>
              <a:gd name="connsiteY4" fmla="*/ 90192 h 4224448"/>
              <a:gd name="connsiteX5" fmla="*/ 6079787 w 6295342"/>
              <a:gd name="connsiteY5" fmla="*/ 391750 h 4224448"/>
              <a:gd name="connsiteX6" fmla="*/ 6079787 w 6295342"/>
              <a:gd name="connsiteY6" fmla="*/ 4224448 h 4224448"/>
              <a:gd name="connsiteX7" fmla="*/ 5408579 w 6295342"/>
              <a:gd name="connsiteY7" fmla="*/ 4214720 h 4224448"/>
              <a:gd name="connsiteX8" fmla="*/ 5408579 w 6295342"/>
              <a:gd name="connsiteY8" fmla="*/ 1101869 h 4224448"/>
              <a:gd name="connsiteX9" fmla="*/ 5262664 w 6295342"/>
              <a:gd name="connsiteY9" fmla="*/ 878133 h 4224448"/>
              <a:gd name="connsiteX10" fmla="*/ 4659549 w 6295342"/>
              <a:gd name="connsiteY10" fmla="*/ 887860 h 4224448"/>
              <a:gd name="connsiteX11" fmla="*/ 4387175 w 6295342"/>
              <a:gd name="connsiteY11" fmla="*/ 1131052 h 4224448"/>
              <a:gd name="connsiteX12" fmla="*/ 4387175 w 6295342"/>
              <a:gd name="connsiteY12" fmla="*/ 4214720 h 4224448"/>
              <a:gd name="connsiteX13" fmla="*/ 3628417 w 6295342"/>
              <a:gd name="connsiteY13" fmla="*/ 4204992 h 4224448"/>
              <a:gd name="connsiteX14" fmla="*/ 3618690 w 6295342"/>
              <a:gd name="connsiteY14" fmla="*/ 1101869 h 4224448"/>
              <a:gd name="connsiteX15" fmla="*/ 3433864 w 6295342"/>
              <a:gd name="connsiteY15" fmla="*/ 868405 h 4224448"/>
              <a:gd name="connsiteX16" fmla="*/ 1031132 w 6295342"/>
              <a:gd name="connsiteY16" fmla="*/ 887860 h 4224448"/>
              <a:gd name="connsiteX17" fmla="*/ 787941 w 6295342"/>
              <a:gd name="connsiteY17" fmla="*/ 1160235 h 4224448"/>
              <a:gd name="connsiteX18" fmla="*/ 787941 w 6295342"/>
              <a:gd name="connsiteY18" fmla="*/ 4214720 h 4224448"/>
              <a:gd name="connsiteX19" fmla="*/ 0 w 6295342"/>
              <a:gd name="connsiteY19" fmla="*/ 4204992 h 4224448"/>
              <a:gd name="connsiteX0" fmla="*/ 0 w 6306507"/>
              <a:gd name="connsiteY0" fmla="*/ 4134255 h 4153711"/>
              <a:gd name="connsiteX1" fmla="*/ 19456 w 6306507"/>
              <a:gd name="connsiteY1" fmla="*/ 262647 h 4153711"/>
              <a:gd name="connsiteX2" fmla="*/ 252919 w 6306507"/>
              <a:gd name="connsiteY2" fmla="*/ 38911 h 4153711"/>
              <a:gd name="connsiteX3" fmla="*/ 924128 w 6306507"/>
              <a:gd name="connsiteY3" fmla="*/ 0 h 4153711"/>
              <a:gd name="connsiteX4" fmla="*/ 5856051 w 6306507"/>
              <a:gd name="connsiteY4" fmla="*/ 19455 h 4153711"/>
              <a:gd name="connsiteX5" fmla="*/ 6079787 w 6306507"/>
              <a:gd name="connsiteY5" fmla="*/ 321013 h 4153711"/>
              <a:gd name="connsiteX6" fmla="*/ 6079787 w 6306507"/>
              <a:gd name="connsiteY6" fmla="*/ 4153711 h 4153711"/>
              <a:gd name="connsiteX7" fmla="*/ 5408579 w 6306507"/>
              <a:gd name="connsiteY7" fmla="*/ 4143983 h 4153711"/>
              <a:gd name="connsiteX8" fmla="*/ 5408579 w 6306507"/>
              <a:gd name="connsiteY8" fmla="*/ 1031132 h 4153711"/>
              <a:gd name="connsiteX9" fmla="*/ 5262664 w 6306507"/>
              <a:gd name="connsiteY9" fmla="*/ 807396 h 4153711"/>
              <a:gd name="connsiteX10" fmla="*/ 4659549 w 6306507"/>
              <a:gd name="connsiteY10" fmla="*/ 817123 h 4153711"/>
              <a:gd name="connsiteX11" fmla="*/ 4387175 w 6306507"/>
              <a:gd name="connsiteY11" fmla="*/ 1060315 h 4153711"/>
              <a:gd name="connsiteX12" fmla="*/ 4387175 w 6306507"/>
              <a:gd name="connsiteY12" fmla="*/ 4143983 h 4153711"/>
              <a:gd name="connsiteX13" fmla="*/ 3628417 w 6306507"/>
              <a:gd name="connsiteY13" fmla="*/ 4134255 h 4153711"/>
              <a:gd name="connsiteX14" fmla="*/ 3618690 w 6306507"/>
              <a:gd name="connsiteY14" fmla="*/ 1031132 h 4153711"/>
              <a:gd name="connsiteX15" fmla="*/ 3433864 w 6306507"/>
              <a:gd name="connsiteY15" fmla="*/ 797668 h 4153711"/>
              <a:gd name="connsiteX16" fmla="*/ 1031132 w 6306507"/>
              <a:gd name="connsiteY16" fmla="*/ 817123 h 4153711"/>
              <a:gd name="connsiteX17" fmla="*/ 787941 w 6306507"/>
              <a:gd name="connsiteY17" fmla="*/ 1089498 h 4153711"/>
              <a:gd name="connsiteX18" fmla="*/ 787941 w 6306507"/>
              <a:gd name="connsiteY18" fmla="*/ 4143983 h 4153711"/>
              <a:gd name="connsiteX19" fmla="*/ 0 w 6306507"/>
              <a:gd name="connsiteY19" fmla="*/ 4134255 h 4153711"/>
              <a:gd name="connsiteX0" fmla="*/ 0 w 6080890"/>
              <a:gd name="connsiteY0" fmla="*/ 4134255 h 4153711"/>
              <a:gd name="connsiteX1" fmla="*/ 19456 w 6080890"/>
              <a:gd name="connsiteY1" fmla="*/ 262647 h 4153711"/>
              <a:gd name="connsiteX2" fmla="*/ 252919 w 6080890"/>
              <a:gd name="connsiteY2" fmla="*/ 38911 h 4153711"/>
              <a:gd name="connsiteX3" fmla="*/ 924128 w 6080890"/>
              <a:gd name="connsiteY3" fmla="*/ 0 h 4153711"/>
              <a:gd name="connsiteX4" fmla="*/ 5856051 w 6080890"/>
              <a:gd name="connsiteY4" fmla="*/ 19455 h 4153711"/>
              <a:gd name="connsiteX5" fmla="*/ 6079787 w 6080890"/>
              <a:gd name="connsiteY5" fmla="*/ 321013 h 4153711"/>
              <a:gd name="connsiteX6" fmla="*/ 6079787 w 6080890"/>
              <a:gd name="connsiteY6" fmla="*/ 4153711 h 4153711"/>
              <a:gd name="connsiteX7" fmla="*/ 5408579 w 6080890"/>
              <a:gd name="connsiteY7" fmla="*/ 4143983 h 4153711"/>
              <a:gd name="connsiteX8" fmla="*/ 5408579 w 6080890"/>
              <a:gd name="connsiteY8" fmla="*/ 1031132 h 4153711"/>
              <a:gd name="connsiteX9" fmla="*/ 5262664 w 6080890"/>
              <a:gd name="connsiteY9" fmla="*/ 807396 h 4153711"/>
              <a:gd name="connsiteX10" fmla="*/ 4659549 w 6080890"/>
              <a:gd name="connsiteY10" fmla="*/ 817123 h 4153711"/>
              <a:gd name="connsiteX11" fmla="*/ 4387175 w 6080890"/>
              <a:gd name="connsiteY11" fmla="*/ 1060315 h 4153711"/>
              <a:gd name="connsiteX12" fmla="*/ 4387175 w 6080890"/>
              <a:gd name="connsiteY12" fmla="*/ 4143983 h 4153711"/>
              <a:gd name="connsiteX13" fmla="*/ 3628417 w 6080890"/>
              <a:gd name="connsiteY13" fmla="*/ 4134255 h 4153711"/>
              <a:gd name="connsiteX14" fmla="*/ 3618690 w 6080890"/>
              <a:gd name="connsiteY14" fmla="*/ 1031132 h 4153711"/>
              <a:gd name="connsiteX15" fmla="*/ 3433864 w 6080890"/>
              <a:gd name="connsiteY15" fmla="*/ 797668 h 4153711"/>
              <a:gd name="connsiteX16" fmla="*/ 1031132 w 6080890"/>
              <a:gd name="connsiteY16" fmla="*/ 817123 h 4153711"/>
              <a:gd name="connsiteX17" fmla="*/ 787941 w 6080890"/>
              <a:gd name="connsiteY17" fmla="*/ 1089498 h 4153711"/>
              <a:gd name="connsiteX18" fmla="*/ 787941 w 6080890"/>
              <a:gd name="connsiteY18" fmla="*/ 4143983 h 4153711"/>
              <a:gd name="connsiteX19" fmla="*/ 0 w 6080890"/>
              <a:gd name="connsiteY19" fmla="*/ 4134255 h 4153711"/>
              <a:gd name="connsiteX0" fmla="*/ 0 w 6079796"/>
              <a:gd name="connsiteY0" fmla="*/ 4134255 h 4153711"/>
              <a:gd name="connsiteX1" fmla="*/ 19456 w 6079796"/>
              <a:gd name="connsiteY1" fmla="*/ 262647 h 4153711"/>
              <a:gd name="connsiteX2" fmla="*/ 252919 w 6079796"/>
              <a:gd name="connsiteY2" fmla="*/ 38911 h 4153711"/>
              <a:gd name="connsiteX3" fmla="*/ 924128 w 6079796"/>
              <a:gd name="connsiteY3" fmla="*/ 0 h 4153711"/>
              <a:gd name="connsiteX4" fmla="*/ 5622587 w 6079796"/>
              <a:gd name="connsiteY4" fmla="*/ 9727 h 4153711"/>
              <a:gd name="connsiteX5" fmla="*/ 6079787 w 6079796"/>
              <a:gd name="connsiteY5" fmla="*/ 321013 h 4153711"/>
              <a:gd name="connsiteX6" fmla="*/ 6079787 w 6079796"/>
              <a:gd name="connsiteY6" fmla="*/ 4153711 h 4153711"/>
              <a:gd name="connsiteX7" fmla="*/ 5408579 w 6079796"/>
              <a:gd name="connsiteY7" fmla="*/ 4143983 h 4153711"/>
              <a:gd name="connsiteX8" fmla="*/ 5408579 w 6079796"/>
              <a:gd name="connsiteY8" fmla="*/ 1031132 h 4153711"/>
              <a:gd name="connsiteX9" fmla="*/ 5262664 w 6079796"/>
              <a:gd name="connsiteY9" fmla="*/ 807396 h 4153711"/>
              <a:gd name="connsiteX10" fmla="*/ 4659549 w 6079796"/>
              <a:gd name="connsiteY10" fmla="*/ 817123 h 4153711"/>
              <a:gd name="connsiteX11" fmla="*/ 4387175 w 6079796"/>
              <a:gd name="connsiteY11" fmla="*/ 1060315 h 4153711"/>
              <a:gd name="connsiteX12" fmla="*/ 4387175 w 6079796"/>
              <a:gd name="connsiteY12" fmla="*/ 4143983 h 4153711"/>
              <a:gd name="connsiteX13" fmla="*/ 3628417 w 6079796"/>
              <a:gd name="connsiteY13" fmla="*/ 4134255 h 4153711"/>
              <a:gd name="connsiteX14" fmla="*/ 3618690 w 6079796"/>
              <a:gd name="connsiteY14" fmla="*/ 1031132 h 4153711"/>
              <a:gd name="connsiteX15" fmla="*/ 3433864 w 6079796"/>
              <a:gd name="connsiteY15" fmla="*/ 797668 h 4153711"/>
              <a:gd name="connsiteX16" fmla="*/ 1031132 w 6079796"/>
              <a:gd name="connsiteY16" fmla="*/ 817123 h 4153711"/>
              <a:gd name="connsiteX17" fmla="*/ 787941 w 6079796"/>
              <a:gd name="connsiteY17" fmla="*/ 1089498 h 4153711"/>
              <a:gd name="connsiteX18" fmla="*/ 787941 w 6079796"/>
              <a:gd name="connsiteY18" fmla="*/ 4143983 h 4153711"/>
              <a:gd name="connsiteX19" fmla="*/ 0 w 6079796"/>
              <a:gd name="connsiteY19" fmla="*/ 4134255 h 4153711"/>
              <a:gd name="connsiteX0" fmla="*/ 0 w 6089523"/>
              <a:gd name="connsiteY0" fmla="*/ 4134255 h 4153711"/>
              <a:gd name="connsiteX1" fmla="*/ 19456 w 6089523"/>
              <a:gd name="connsiteY1" fmla="*/ 262647 h 4153711"/>
              <a:gd name="connsiteX2" fmla="*/ 252919 w 6089523"/>
              <a:gd name="connsiteY2" fmla="*/ 38911 h 4153711"/>
              <a:gd name="connsiteX3" fmla="*/ 924128 w 6089523"/>
              <a:gd name="connsiteY3" fmla="*/ 0 h 4153711"/>
              <a:gd name="connsiteX4" fmla="*/ 5622587 w 6089523"/>
              <a:gd name="connsiteY4" fmla="*/ 9727 h 4153711"/>
              <a:gd name="connsiteX5" fmla="*/ 6089515 w 6089523"/>
              <a:gd name="connsiteY5" fmla="*/ 457200 h 4153711"/>
              <a:gd name="connsiteX6" fmla="*/ 6079787 w 6089523"/>
              <a:gd name="connsiteY6" fmla="*/ 4153711 h 4153711"/>
              <a:gd name="connsiteX7" fmla="*/ 5408579 w 6089523"/>
              <a:gd name="connsiteY7" fmla="*/ 4143983 h 4153711"/>
              <a:gd name="connsiteX8" fmla="*/ 5408579 w 6089523"/>
              <a:gd name="connsiteY8" fmla="*/ 1031132 h 4153711"/>
              <a:gd name="connsiteX9" fmla="*/ 5262664 w 6089523"/>
              <a:gd name="connsiteY9" fmla="*/ 807396 h 4153711"/>
              <a:gd name="connsiteX10" fmla="*/ 4659549 w 6089523"/>
              <a:gd name="connsiteY10" fmla="*/ 817123 h 4153711"/>
              <a:gd name="connsiteX11" fmla="*/ 4387175 w 6089523"/>
              <a:gd name="connsiteY11" fmla="*/ 1060315 h 4153711"/>
              <a:gd name="connsiteX12" fmla="*/ 4387175 w 6089523"/>
              <a:gd name="connsiteY12" fmla="*/ 4143983 h 4153711"/>
              <a:gd name="connsiteX13" fmla="*/ 3628417 w 6089523"/>
              <a:gd name="connsiteY13" fmla="*/ 4134255 h 4153711"/>
              <a:gd name="connsiteX14" fmla="*/ 3618690 w 6089523"/>
              <a:gd name="connsiteY14" fmla="*/ 1031132 h 4153711"/>
              <a:gd name="connsiteX15" fmla="*/ 3433864 w 6089523"/>
              <a:gd name="connsiteY15" fmla="*/ 797668 h 4153711"/>
              <a:gd name="connsiteX16" fmla="*/ 1031132 w 6089523"/>
              <a:gd name="connsiteY16" fmla="*/ 817123 h 4153711"/>
              <a:gd name="connsiteX17" fmla="*/ 787941 w 6089523"/>
              <a:gd name="connsiteY17" fmla="*/ 1089498 h 4153711"/>
              <a:gd name="connsiteX18" fmla="*/ 787941 w 6089523"/>
              <a:gd name="connsiteY18" fmla="*/ 4143983 h 4153711"/>
              <a:gd name="connsiteX19" fmla="*/ 0 w 6089523"/>
              <a:gd name="connsiteY19" fmla="*/ 4134255 h 4153711"/>
              <a:gd name="connsiteX0" fmla="*/ 0 w 6089515"/>
              <a:gd name="connsiteY0" fmla="*/ 4134255 h 4153711"/>
              <a:gd name="connsiteX1" fmla="*/ 19456 w 6089515"/>
              <a:gd name="connsiteY1" fmla="*/ 262647 h 4153711"/>
              <a:gd name="connsiteX2" fmla="*/ 252919 w 6089515"/>
              <a:gd name="connsiteY2" fmla="*/ 38911 h 4153711"/>
              <a:gd name="connsiteX3" fmla="*/ 924128 w 6089515"/>
              <a:gd name="connsiteY3" fmla="*/ 0 h 4153711"/>
              <a:gd name="connsiteX4" fmla="*/ 5622587 w 6089515"/>
              <a:gd name="connsiteY4" fmla="*/ 9727 h 4153711"/>
              <a:gd name="connsiteX5" fmla="*/ 6089515 w 6089515"/>
              <a:gd name="connsiteY5" fmla="*/ 457200 h 4153711"/>
              <a:gd name="connsiteX6" fmla="*/ 6079787 w 6089515"/>
              <a:gd name="connsiteY6" fmla="*/ 4153711 h 4153711"/>
              <a:gd name="connsiteX7" fmla="*/ 5408579 w 6089515"/>
              <a:gd name="connsiteY7" fmla="*/ 4143983 h 4153711"/>
              <a:gd name="connsiteX8" fmla="*/ 5408579 w 6089515"/>
              <a:gd name="connsiteY8" fmla="*/ 1031132 h 4153711"/>
              <a:gd name="connsiteX9" fmla="*/ 5262664 w 6089515"/>
              <a:gd name="connsiteY9" fmla="*/ 807396 h 4153711"/>
              <a:gd name="connsiteX10" fmla="*/ 4659549 w 6089515"/>
              <a:gd name="connsiteY10" fmla="*/ 817123 h 4153711"/>
              <a:gd name="connsiteX11" fmla="*/ 4387175 w 6089515"/>
              <a:gd name="connsiteY11" fmla="*/ 1060315 h 4153711"/>
              <a:gd name="connsiteX12" fmla="*/ 4387175 w 6089515"/>
              <a:gd name="connsiteY12" fmla="*/ 4143983 h 4153711"/>
              <a:gd name="connsiteX13" fmla="*/ 3628417 w 6089515"/>
              <a:gd name="connsiteY13" fmla="*/ 4134255 h 4153711"/>
              <a:gd name="connsiteX14" fmla="*/ 3618690 w 6089515"/>
              <a:gd name="connsiteY14" fmla="*/ 1031132 h 4153711"/>
              <a:gd name="connsiteX15" fmla="*/ 3433864 w 6089515"/>
              <a:gd name="connsiteY15" fmla="*/ 797668 h 4153711"/>
              <a:gd name="connsiteX16" fmla="*/ 1031132 w 6089515"/>
              <a:gd name="connsiteY16" fmla="*/ 817123 h 4153711"/>
              <a:gd name="connsiteX17" fmla="*/ 787941 w 6089515"/>
              <a:gd name="connsiteY17" fmla="*/ 1089498 h 4153711"/>
              <a:gd name="connsiteX18" fmla="*/ 787941 w 6089515"/>
              <a:gd name="connsiteY18" fmla="*/ 4143983 h 4153711"/>
              <a:gd name="connsiteX19" fmla="*/ 0 w 6089515"/>
              <a:gd name="connsiteY19" fmla="*/ 4134255 h 4153711"/>
              <a:gd name="connsiteX0" fmla="*/ 0 w 6089515"/>
              <a:gd name="connsiteY0" fmla="*/ 4134255 h 4153711"/>
              <a:gd name="connsiteX1" fmla="*/ 19456 w 6089515"/>
              <a:gd name="connsiteY1" fmla="*/ 262647 h 4153711"/>
              <a:gd name="connsiteX2" fmla="*/ 252919 w 6089515"/>
              <a:gd name="connsiteY2" fmla="*/ 38911 h 4153711"/>
              <a:gd name="connsiteX3" fmla="*/ 924128 w 6089515"/>
              <a:gd name="connsiteY3" fmla="*/ 0 h 4153711"/>
              <a:gd name="connsiteX4" fmla="*/ 5622587 w 6089515"/>
              <a:gd name="connsiteY4" fmla="*/ 9727 h 4153711"/>
              <a:gd name="connsiteX5" fmla="*/ 6089515 w 6089515"/>
              <a:gd name="connsiteY5" fmla="*/ 457200 h 4153711"/>
              <a:gd name="connsiteX6" fmla="*/ 6079787 w 6089515"/>
              <a:gd name="connsiteY6" fmla="*/ 4153711 h 4153711"/>
              <a:gd name="connsiteX7" fmla="*/ 5408579 w 6089515"/>
              <a:gd name="connsiteY7" fmla="*/ 4143983 h 4153711"/>
              <a:gd name="connsiteX8" fmla="*/ 5408579 w 6089515"/>
              <a:gd name="connsiteY8" fmla="*/ 1031132 h 4153711"/>
              <a:gd name="connsiteX9" fmla="*/ 5164342 w 6089515"/>
              <a:gd name="connsiteY9" fmla="*/ 817228 h 4153711"/>
              <a:gd name="connsiteX10" fmla="*/ 4659549 w 6089515"/>
              <a:gd name="connsiteY10" fmla="*/ 817123 h 4153711"/>
              <a:gd name="connsiteX11" fmla="*/ 4387175 w 6089515"/>
              <a:gd name="connsiteY11" fmla="*/ 1060315 h 4153711"/>
              <a:gd name="connsiteX12" fmla="*/ 4387175 w 6089515"/>
              <a:gd name="connsiteY12" fmla="*/ 4143983 h 4153711"/>
              <a:gd name="connsiteX13" fmla="*/ 3628417 w 6089515"/>
              <a:gd name="connsiteY13" fmla="*/ 4134255 h 4153711"/>
              <a:gd name="connsiteX14" fmla="*/ 3618690 w 6089515"/>
              <a:gd name="connsiteY14" fmla="*/ 1031132 h 4153711"/>
              <a:gd name="connsiteX15" fmla="*/ 3433864 w 6089515"/>
              <a:gd name="connsiteY15" fmla="*/ 797668 h 4153711"/>
              <a:gd name="connsiteX16" fmla="*/ 1031132 w 6089515"/>
              <a:gd name="connsiteY16" fmla="*/ 817123 h 4153711"/>
              <a:gd name="connsiteX17" fmla="*/ 787941 w 6089515"/>
              <a:gd name="connsiteY17" fmla="*/ 1089498 h 4153711"/>
              <a:gd name="connsiteX18" fmla="*/ 787941 w 6089515"/>
              <a:gd name="connsiteY18" fmla="*/ 4143983 h 4153711"/>
              <a:gd name="connsiteX19" fmla="*/ 0 w 6089515"/>
              <a:gd name="connsiteY19" fmla="*/ 4134255 h 4153711"/>
              <a:gd name="connsiteX0" fmla="*/ 0 w 6089515"/>
              <a:gd name="connsiteY0" fmla="*/ 4134255 h 4153711"/>
              <a:gd name="connsiteX1" fmla="*/ 19456 w 6089515"/>
              <a:gd name="connsiteY1" fmla="*/ 262647 h 4153711"/>
              <a:gd name="connsiteX2" fmla="*/ 252919 w 6089515"/>
              <a:gd name="connsiteY2" fmla="*/ 38911 h 4153711"/>
              <a:gd name="connsiteX3" fmla="*/ 924128 w 6089515"/>
              <a:gd name="connsiteY3" fmla="*/ 0 h 4153711"/>
              <a:gd name="connsiteX4" fmla="*/ 5622587 w 6089515"/>
              <a:gd name="connsiteY4" fmla="*/ 9727 h 4153711"/>
              <a:gd name="connsiteX5" fmla="*/ 6089515 w 6089515"/>
              <a:gd name="connsiteY5" fmla="*/ 457200 h 4153711"/>
              <a:gd name="connsiteX6" fmla="*/ 6079787 w 6089515"/>
              <a:gd name="connsiteY6" fmla="*/ 4153711 h 4153711"/>
              <a:gd name="connsiteX7" fmla="*/ 5408579 w 6089515"/>
              <a:gd name="connsiteY7" fmla="*/ 4143983 h 4153711"/>
              <a:gd name="connsiteX8" fmla="*/ 5408579 w 6089515"/>
              <a:gd name="connsiteY8" fmla="*/ 1031132 h 4153711"/>
              <a:gd name="connsiteX9" fmla="*/ 5164342 w 6089515"/>
              <a:gd name="connsiteY9" fmla="*/ 817228 h 4153711"/>
              <a:gd name="connsiteX10" fmla="*/ 4659549 w 6089515"/>
              <a:gd name="connsiteY10" fmla="*/ 817123 h 4153711"/>
              <a:gd name="connsiteX11" fmla="*/ 4387175 w 6089515"/>
              <a:gd name="connsiteY11" fmla="*/ 1060315 h 4153711"/>
              <a:gd name="connsiteX12" fmla="*/ 4387175 w 6089515"/>
              <a:gd name="connsiteY12" fmla="*/ 4143983 h 4153711"/>
              <a:gd name="connsiteX13" fmla="*/ 3628417 w 6089515"/>
              <a:gd name="connsiteY13" fmla="*/ 4134255 h 4153711"/>
              <a:gd name="connsiteX14" fmla="*/ 3618690 w 6089515"/>
              <a:gd name="connsiteY14" fmla="*/ 1031132 h 4153711"/>
              <a:gd name="connsiteX15" fmla="*/ 3433864 w 6089515"/>
              <a:gd name="connsiteY15" fmla="*/ 797668 h 4153711"/>
              <a:gd name="connsiteX16" fmla="*/ 1031132 w 6089515"/>
              <a:gd name="connsiteY16" fmla="*/ 817123 h 4153711"/>
              <a:gd name="connsiteX17" fmla="*/ 787941 w 6089515"/>
              <a:gd name="connsiteY17" fmla="*/ 1089498 h 4153711"/>
              <a:gd name="connsiteX18" fmla="*/ 787941 w 6089515"/>
              <a:gd name="connsiteY18" fmla="*/ 4143983 h 4153711"/>
              <a:gd name="connsiteX19" fmla="*/ 0 w 6089515"/>
              <a:gd name="connsiteY19" fmla="*/ 4134255 h 4153711"/>
              <a:gd name="connsiteX0" fmla="*/ 0 w 6089515"/>
              <a:gd name="connsiteY0" fmla="*/ 4134255 h 4153711"/>
              <a:gd name="connsiteX1" fmla="*/ 19456 w 6089515"/>
              <a:gd name="connsiteY1" fmla="*/ 262647 h 4153711"/>
              <a:gd name="connsiteX2" fmla="*/ 252919 w 6089515"/>
              <a:gd name="connsiteY2" fmla="*/ 38911 h 4153711"/>
              <a:gd name="connsiteX3" fmla="*/ 924128 w 6089515"/>
              <a:gd name="connsiteY3" fmla="*/ 0 h 4153711"/>
              <a:gd name="connsiteX4" fmla="*/ 5622587 w 6089515"/>
              <a:gd name="connsiteY4" fmla="*/ 9727 h 4153711"/>
              <a:gd name="connsiteX5" fmla="*/ 6089515 w 6089515"/>
              <a:gd name="connsiteY5" fmla="*/ 457200 h 4153711"/>
              <a:gd name="connsiteX6" fmla="*/ 6079787 w 6089515"/>
              <a:gd name="connsiteY6" fmla="*/ 4153711 h 4153711"/>
              <a:gd name="connsiteX7" fmla="*/ 5408579 w 6089515"/>
              <a:gd name="connsiteY7" fmla="*/ 4143983 h 4153711"/>
              <a:gd name="connsiteX8" fmla="*/ 5408579 w 6089515"/>
              <a:gd name="connsiteY8" fmla="*/ 1031132 h 4153711"/>
              <a:gd name="connsiteX9" fmla="*/ 5105349 w 6089515"/>
              <a:gd name="connsiteY9" fmla="*/ 827060 h 4153711"/>
              <a:gd name="connsiteX10" fmla="*/ 4659549 w 6089515"/>
              <a:gd name="connsiteY10" fmla="*/ 817123 h 4153711"/>
              <a:gd name="connsiteX11" fmla="*/ 4387175 w 6089515"/>
              <a:gd name="connsiteY11" fmla="*/ 1060315 h 4153711"/>
              <a:gd name="connsiteX12" fmla="*/ 4387175 w 6089515"/>
              <a:gd name="connsiteY12" fmla="*/ 4143983 h 4153711"/>
              <a:gd name="connsiteX13" fmla="*/ 3628417 w 6089515"/>
              <a:gd name="connsiteY13" fmla="*/ 4134255 h 4153711"/>
              <a:gd name="connsiteX14" fmla="*/ 3618690 w 6089515"/>
              <a:gd name="connsiteY14" fmla="*/ 1031132 h 4153711"/>
              <a:gd name="connsiteX15" fmla="*/ 3433864 w 6089515"/>
              <a:gd name="connsiteY15" fmla="*/ 797668 h 4153711"/>
              <a:gd name="connsiteX16" fmla="*/ 1031132 w 6089515"/>
              <a:gd name="connsiteY16" fmla="*/ 817123 h 4153711"/>
              <a:gd name="connsiteX17" fmla="*/ 787941 w 6089515"/>
              <a:gd name="connsiteY17" fmla="*/ 1089498 h 4153711"/>
              <a:gd name="connsiteX18" fmla="*/ 787941 w 6089515"/>
              <a:gd name="connsiteY18" fmla="*/ 4143983 h 4153711"/>
              <a:gd name="connsiteX19" fmla="*/ 0 w 6089515"/>
              <a:gd name="connsiteY19" fmla="*/ 4134255 h 4153711"/>
              <a:gd name="connsiteX0" fmla="*/ 0 w 6089515"/>
              <a:gd name="connsiteY0" fmla="*/ 4134255 h 4153711"/>
              <a:gd name="connsiteX1" fmla="*/ 19456 w 6089515"/>
              <a:gd name="connsiteY1" fmla="*/ 262647 h 4153711"/>
              <a:gd name="connsiteX2" fmla="*/ 252919 w 6089515"/>
              <a:gd name="connsiteY2" fmla="*/ 38911 h 4153711"/>
              <a:gd name="connsiteX3" fmla="*/ 924128 w 6089515"/>
              <a:gd name="connsiteY3" fmla="*/ 0 h 4153711"/>
              <a:gd name="connsiteX4" fmla="*/ 5622587 w 6089515"/>
              <a:gd name="connsiteY4" fmla="*/ 9727 h 4153711"/>
              <a:gd name="connsiteX5" fmla="*/ 6089515 w 6089515"/>
              <a:gd name="connsiteY5" fmla="*/ 457200 h 4153711"/>
              <a:gd name="connsiteX6" fmla="*/ 6079787 w 6089515"/>
              <a:gd name="connsiteY6" fmla="*/ 4153711 h 4153711"/>
              <a:gd name="connsiteX7" fmla="*/ 5408579 w 6089515"/>
              <a:gd name="connsiteY7" fmla="*/ 4143983 h 4153711"/>
              <a:gd name="connsiteX8" fmla="*/ 5408579 w 6089515"/>
              <a:gd name="connsiteY8" fmla="*/ 1031132 h 4153711"/>
              <a:gd name="connsiteX9" fmla="*/ 5105349 w 6089515"/>
              <a:gd name="connsiteY9" fmla="*/ 827060 h 4153711"/>
              <a:gd name="connsiteX10" fmla="*/ 4787369 w 6089515"/>
              <a:gd name="connsiteY10" fmla="*/ 826955 h 4153711"/>
              <a:gd name="connsiteX11" fmla="*/ 4387175 w 6089515"/>
              <a:gd name="connsiteY11" fmla="*/ 1060315 h 4153711"/>
              <a:gd name="connsiteX12" fmla="*/ 4387175 w 6089515"/>
              <a:gd name="connsiteY12" fmla="*/ 4143983 h 4153711"/>
              <a:gd name="connsiteX13" fmla="*/ 3628417 w 6089515"/>
              <a:gd name="connsiteY13" fmla="*/ 4134255 h 4153711"/>
              <a:gd name="connsiteX14" fmla="*/ 3618690 w 6089515"/>
              <a:gd name="connsiteY14" fmla="*/ 1031132 h 4153711"/>
              <a:gd name="connsiteX15" fmla="*/ 3433864 w 6089515"/>
              <a:gd name="connsiteY15" fmla="*/ 797668 h 4153711"/>
              <a:gd name="connsiteX16" fmla="*/ 1031132 w 6089515"/>
              <a:gd name="connsiteY16" fmla="*/ 817123 h 4153711"/>
              <a:gd name="connsiteX17" fmla="*/ 787941 w 6089515"/>
              <a:gd name="connsiteY17" fmla="*/ 1089498 h 4153711"/>
              <a:gd name="connsiteX18" fmla="*/ 787941 w 6089515"/>
              <a:gd name="connsiteY18" fmla="*/ 4143983 h 4153711"/>
              <a:gd name="connsiteX19" fmla="*/ 0 w 6089515"/>
              <a:gd name="connsiteY19" fmla="*/ 4134255 h 4153711"/>
              <a:gd name="connsiteX0" fmla="*/ 0 w 6089515"/>
              <a:gd name="connsiteY0" fmla="*/ 4134255 h 4153711"/>
              <a:gd name="connsiteX1" fmla="*/ 19456 w 6089515"/>
              <a:gd name="connsiteY1" fmla="*/ 262647 h 4153711"/>
              <a:gd name="connsiteX2" fmla="*/ 252919 w 6089515"/>
              <a:gd name="connsiteY2" fmla="*/ 38911 h 4153711"/>
              <a:gd name="connsiteX3" fmla="*/ 924128 w 6089515"/>
              <a:gd name="connsiteY3" fmla="*/ 0 h 4153711"/>
              <a:gd name="connsiteX4" fmla="*/ 5622587 w 6089515"/>
              <a:gd name="connsiteY4" fmla="*/ 9727 h 4153711"/>
              <a:gd name="connsiteX5" fmla="*/ 6089515 w 6089515"/>
              <a:gd name="connsiteY5" fmla="*/ 457200 h 4153711"/>
              <a:gd name="connsiteX6" fmla="*/ 6079787 w 6089515"/>
              <a:gd name="connsiteY6" fmla="*/ 4153711 h 4153711"/>
              <a:gd name="connsiteX7" fmla="*/ 5408579 w 6089515"/>
              <a:gd name="connsiteY7" fmla="*/ 4143983 h 4153711"/>
              <a:gd name="connsiteX8" fmla="*/ 5408579 w 6089515"/>
              <a:gd name="connsiteY8" fmla="*/ 1031132 h 4153711"/>
              <a:gd name="connsiteX9" fmla="*/ 5105349 w 6089515"/>
              <a:gd name="connsiteY9" fmla="*/ 827060 h 4153711"/>
              <a:gd name="connsiteX10" fmla="*/ 4757873 w 6089515"/>
              <a:gd name="connsiteY10" fmla="*/ 826955 h 4153711"/>
              <a:gd name="connsiteX11" fmla="*/ 4387175 w 6089515"/>
              <a:gd name="connsiteY11" fmla="*/ 1060315 h 4153711"/>
              <a:gd name="connsiteX12" fmla="*/ 4387175 w 6089515"/>
              <a:gd name="connsiteY12" fmla="*/ 4143983 h 4153711"/>
              <a:gd name="connsiteX13" fmla="*/ 3628417 w 6089515"/>
              <a:gd name="connsiteY13" fmla="*/ 4134255 h 4153711"/>
              <a:gd name="connsiteX14" fmla="*/ 3618690 w 6089515"/>
              <a:gd name="connsiteY14" fmla="*/ 1031132 h 4153711"/>
              <a:gd name="connsiteX15" fmla="*/ 3433864 w 6089515"/>
              <a:gd name="connsiteY15" fmla="*/ 797668 h 4153711"/>
              <a:gd name="connsiteX16" fmla="*/ 1031132 w 6089515"/>
              <a:gd name="connsiteY16" fmla="*/ 817123 h 4153711"/>
              <a:gd name="connsiteX17" fmla="*/ 787941 w 6089515"/>
              <a:gd name="connsiteY17" fmla="*/ 1089498 h 4153711"/>
              <a:gd name="connsiteX18" fmla="*/ 787941 w 6089515"/>
              <a:gd name="connsiteY18" fmla="*/ 4143983 h 4153711"/>
              <a:gd name="connsiteX19" fmla="*/ 0 w 6089515"/>
              <a:gd name="connsiteY19" fmla="*/ 4134255 h 4153711"/>
              <a:gd name="connsiteX0" fmla="*/ 0 w 6089515"/>
              <a:gd name="connsiteY0" fmla="*/ 4134255 h 4153711"/>
              <a:gd name="connsiteX1" fmla="*/ 19456 w 6089515"/>
              <a:gd name="connsiteY1" fmla="*/ 262647 h 4153711"/>
              <a:gd name="connsiteX2" fmla="*/ 252919 w 6089515"/>
              <a:gd name="connsiteY2" fmla="*/ 38911 h 4153711"/>
              <a:gd name="connsiteX3" fmla="*/ 924128 w 6089515"/>
              <a:gd name="connsiteY3" fmla="*/ 0 h 4153711"/>
              <a:gd name="connsiteX4" fmla="*/ 5622587 w 6089515"/>
              <a:gd name="connsiteY4" fmla="*/ 9727 h 4153711"/>
              <a:gd name="connsiteX5" fmla="*/ 6089515 w 6089515"/>
              <a:gd name="connsiteY5" fmla="*/ 457200 h 4153711"/>
              <a:gd name="connsiteX6" fmla="*/ 6079787 w 6089515"/>
              <a:gd name="connsiteY6" fmla="*/ 4153711 h 4153711"/>
              <a:gd name="connsiteX7" fmla="*/ 5408579 w 6089515"/>
              <a:gd name="connsiteY7" fmla="*/ 4143983 h 4153711"/>
              <a:gd name="connsiteX8" fmla="*/ 5408579 w 6089515"/>
              <a:gd name="connsiteY8" fmla="*/ 1031132 h 4153711"/>
              <a:gd name="connsiteX9" fmla="*/ 5105349 w 6089515"/>
              <a:gd name="connsiteY9" fmla="*/ 827060 h 4153711"/>
              <a:gd name="connsiteX10" fmla="*/ 4757873 w 6089515"/>
              <a:gd name="connsiteY10" fmla="*/ 826955 h 4153711"/>
              <a:gd name="connsiteX11" fmla="*/ 4387175 w 6089515"/>
              <a:gd name="connsiteY11" fmla="*/ 1060315 h 4153711"/>
              <a:gd name="connsiteX12" fmla="*/ 4387175 w 6089515"/>
              <a:gd name="connsiteY12" fmla="*/ 4143983 h 4153711"/>
              <a:gd name="connsiteX13" fmla="*/ 3628417 w 6089515"/>
              <a:gd name="connsiteY13" fmla="*/ 4134255 h 4153711"/>
              <a:gd name="connsiteX14" fmla="*/ 3618690 w 6089515"/>
              <a:gd name="connsiteY14" fmla="*/ 1031132 h 4153711"/>
              <a:gd name="connsiteX15" fmla="*/ 3433864 w 6089515"/>
              <a:gd name="connsiteY15" fmla="*/ 797668 h 4153711"/>
              <a:gd name="connsiteX16" fmla="*/ 1031132 w 6089515"/>
              <a:gd name="connsiteY16" fmla="*/ 817123 h 4153711"/>
              <a:gd name="connsiteX17" fmla="*/ 787941 w 6089515"/>
              <a:gd name="connsiteY17" fmla="*/ 1089498 h 4153711"/>
              <a:gd name="connsiteX18" fmla="*/ 787941 w 6089515"/>
              <a:gd name="connsiteY18" fmla="*/ 4143983 h 4153711"/>
              <a:gd name="connsiteX19" fmla="*/ 0 w 6089515"/>
              <a:gd name="connsiteY19" fmla="*/ 4134255 h 4153711"/>
              <a:gd name="connsiteX0" fmla="*/ 0 w 6089515"/>
              <a:gd name="connsiteY0" fmla="*/ 4134255 h 4153711"/>
              <a:gd name="connsiteX1" fmla="*/ 19456 w 6089515"/>
              <a:gd name="connsiteY1" fmla="*/ 262647 h 4153711"/>
              <a:gd name="connsiteX2" fmla="*/ 252919 w 6089515"/>
              <a:gd name="connsiteY2" fmla="*/ 38911 h 4153711"/>
              <a:gd name="connsiteX3" fmla="*/ 924128 w 6089515"/>
              <a:gd name="connsiteY3" fmla="*/ 0 h 4153711"/>
              <a:gd name="connsiteX4" fmla="*/ 5622587 w 6089515"/>
              <a:gd name="connsiteY4" fmla="*/ 9727 h 4153711"/>
              <a:gd name="connsiteX5" fmla="*/ 6089515 w 6089515"/>
              <a:gd name="connsiteY5" fmla="*/ 457200 h 4153711"/>
              <a:gd name="connsiteX6" fmla="*/ 6079787 w 6089515"/>
              <a:gd name="connsiteY6" fmla="*/ 4153711 h 4153711"/>
              <a:gd name="connsiteX7" fmla="*/ 5408579 w 6089515"/>
              <a:gd name="connsiteY7" fmla="*/ 4143983 h 4153711"/>
              <a:gd name="connsiteX8" fmla="*/ 5408579 w 6089515"/>
              <a:gd name="connsiteY8" fmla="*/ 1031132 h 4153711"/>
              <a:gd name="connsiteX9" fmla="*/ 5105349 w 6089515"/>
              <a:gd name="connsiteY9" fmla="*/ 827060 h 4153711"/>
              <a:gd name="connsiteX10" fmla="*/ 4757873 w 6089515"/>
              <a:gd name="connsiteY10" fmla="*/ 826955 h 4153711"/>
              <a:gd name="connsiteX11" fmla="*/ 4387175 w 6089515"/>
              <a:gd name="connsiteY11" fmla="*/ 1060315 h 4153711"/>
              <a:gd name="connsiteX12" fmla="*/ 4387175 w 6089515"/>
              <a:gd name="connsiteY12" fmla="*/ 4143983 h 4153711"/>
              <a:gd name="connsiteX13" fmla="*/ 3628417 w 6089515"/>
              <a:gd name="connsiteY13" fmla="*/ 4134255 h 4153711"/>
              <a:gd name="connsiteX14" fmla="*/ 3618690 w 6089515"/>
              <a:gd name="connsiteY14" fmla="*/ 1031132 h 4153711"/>
              <a:gd name="connsiteX15" fmla="*/ 3433864 w 6089515"/>
              <a:gd name="connsiteY15" fmla="*/ 797668 h 4153711"/>
              <a:gd name="connsiteX16" fmla="*/ 1031132 w 6089515"/>
              <a:gd name="connsiteY16" fmla="*/ 817123 h 4153711"/>
              <a:gd name="connsiteX17" fmla="*/ 787941 w 6089515"/>
              <a:gd name="connsiteY17" fmla="*/ 1089498 h 4153711"/>
              <a:gd name="connsiteX18" fmla="*/ 787941 w 6089515"/>
              <a:gd name="connsiteY18" fmla="*/ 4143983 h 4153711"/>
              <a:gd name="connsiteX19" fmla="*/ 0 w 6089515"/>
              <a:gd name="connsiteY19" fmla="*/ 4134255 h 4153711"/>
              <a:gd name="connsiteX0" fmla="*/ 0 w 6089515"/>
              <a:gd name="connsiteY0" fmla="*/ 4134255 h 4153711"/>
              <a:gd name="connsiteX1" fmla="*/ 19456 w 6089515"/>
              <a:gd name="connsiteY1" fmla="*/ 262647 h 4153711"/>
              <a:gd name="connsiteX2" fmla="*/ 252919 w 6089515"/>
              <a:gd name="connsiteY2" fmla="*/ 38911 h 4153711"/>
              <a:gd name="connsiteX3" fmla="*/ 924128 w 6089515"/>
              <a:gd name="connsiteY3" fmla="*/ 0 h 4153711"/>
              <a:gd name="connsiteX4" fmla="*/ 5622587 w 6089515"/>
              <a:gd name="connsiteY4" fmla="*/ 9727 h 4153711"/>
              <a:gd name="connsiteX5" fmla="*/ 6089515 w 6089515"/>
              <a:gd name="connsiteY5" fmla="*/ 457200 h 4153711"/>
              <a:gd name="connsiteX6" fmla="*/ 6079787 w 6089515"/>
              <a:gd name="connsiteY6" fmla="*/ 4153711 h 4153711"/>
              <a:gd name="connsiteX7" fmla="*/ 5408579 w 6089515"/>
              <a:gd name="connsiteY7" fmla="*/ 4143983 h 4153711"/>
              <a:gd name="connsiteX8" fmla="*/ 5408579 w 6089515"/>
              <a:gd name="connsiteY8" fmla="*/ 1247441 h 4153711"/>
              <a:gd name="connsiteX9" fmla="*/ 5105349 w 6089515"/>
              <a:gd name="connsiteY9" fmla="*/ 827060 h 4153711"/>
              <a:gd name="connsiteX10" fmla="*/ 4757873 w 6089515"/>
              <a:gd name="connsiteY10" fmla="*/ 826955 h 4153711"/>
              <a:gd name="connsiteX11" fmla="*/ 4387175 w 6089515"/>
              <a:gd name="connsiteY11" fmla="*/ 1060315 h 4153711"/>
              <a:gd name="connsiteX12" fmla="*/ 4387175 w 6089515"/>
              <a:gd name="connsiteY12" fmla="*/ 4143983 h 4153711"/>
              <a:gd name="connsiteX13" fmla="*/ 3628417 w 6089515"/>
              <a:gd name="connsiteY13" fmla="*/ 4134255 h 4153711"/>
              <a:gd name="connsiteX14" fmla="*/ 3618690 w 6089515"/>
              <a:gd name="connsiteY14" fmla="*/ 1031132 h 4153711"/>
              <a:gd name="connsiteX15" fmla="*/ 3433864 w 6089515"/>
              <a:gd name="connsiteY15" fmla="*/ 797668 h 4153711"/>
              <a:gd name="connsiteX16" fmla="*/ 1031132 w 6089515"/>
              <a:gd name="connsiteY16" fmla="*/ 817123 h 4153711"/>
              <a:gd name="connsiteX17" fmla="*/ 787941 w 6089515"/>
              <a:gd name="connsiteY17" fmla="*/ 1089498 h 4153711"/>
              <a:gd name="connsiteX18" fmla="*/ 787941 w 6089515"/>
              <a:gd name="connsiteY18" fmla="*/ 4143983 h 4153711"/>
              <a:gd name="connsiteX19" fmla="*/ 0 w 6089515"/>
              <a:gd name="connsiteY19" fmla="*/ 4134255 h 4153711"/>
              <a:gd name="connsiteX0" fmla="*/ 0 w 6089515"/>
              <a:gd name="connsiteY0" fmla="*/ 4134255 h 4153711"/>
              <a:gd name="connsiteX1" fmla="*/ 19456 w 6089515"/>
              <a:gd name="connsiteY1" fmla="*/ 262647 h 4153711"/>
              <a:gd name="connsiteX2" fmla="*/ 252919 w 6089515"/>
              <a:gd name="connsiteY2" fmla="*/ 38911 h 4153711"/>
              <a:gd name="connsiteX3" fmla="*/ 924128 w 6089515"/>
              <a:gd name="connsiteY3" fmla="*/ 0 h 4153711"/>
              <a:gd name="connsiteX4" fmla="*/ 5622587 w 6089515"/>
              <a:gd name="connsiteY4" fmla="*/ 9727 h 4153711"/>
              <a:gd name="connsiteX5" fmla="*/ 6089515 w 6089515"/>
              <a:gd name="connsiteY5" fmla="*/ 457200 h 4153711"/>
              <a:gd name="connsiteX6" fmla="*/ 6079787 w 6089515"/>
              <a:gd name="connsiteY6" fmla="*/ 4153711 h 4153711"/>
              <a:gd name="connsiteX7" fmla="*/ 5408579 w 6089515"/>
              <a:gd name="connsiteY7" fmla="*/ 4143983 h 4153711"/>
              <a:gd name="connsiteX8" fmla="*/ 5408579 w 6089515"/>
              <a:gd name="connsiteY8" fmla="*/ 1247441 h 4153711"/>
              <a:gd name="connsiteX9" fmla="*/ 5105349 w 6089515"/>
              <a:gd name="connsiteY9" fmla="*/ 827060 h 4153711"/>
              <a:gd name="connsiteX10" fmla="*/ 4757873 w 6089515"/>
              <a:gd name="connsiteY10" fmla="*/ 826955 h 4153711"/>
              <a:gd name="connsiteX11" fmla="*/ 4397007 w 6089515"/>
              <a:gd name="connsiteY11" fmla="*/ 1247128 h 4153711"/>
              <a:gd name="connsiteX12" fmla="*/ 4387175 w 6089515"/>
              <a:gd name="connsiteY12" fmla="*/ 4143983 h 4153711"/>
              <a:gd name="connsiteX13" fmla="*/ 3628417 w 6089515"/>
              <a:gd name="connsiteY13" fmla="*/ 4134255 h 4153711"/>
              <a:gd name="connsiteX14" fmla="*/ 3618690 w 6089515"/>
              <a:gd name="connsiteY14" fmla="*/ 1031132 h 4153711"/>
              <a:gd name="connsiteX15" fmla="*/ 3433864 w 6089515"/>
              <a:gd name="connsiteY15" fmla="*/ 797668 h 4153711"/>
              <a:gd name="connsiteX16" fmla="*/ 1031132 w 6089515"/>
              <a:gd name="connsiteY16" fmla="*/ 817123 h 4153711"/>
              <a:gd name="connsiteX17" fmla="*/ 787941 w 6089515"/>
              <a:gd name="connsiteY17" fmla="*/ 1089498 h 4153711"/>
              <a:gd name="connsiteX18" fmla="*/ 787941 w 6089515"/>
              <a:gd name="connsiteY18" fmla="*/ 4143983 h 4153711"/>
              <a:gd name="connsiteX19" fmla="*/ 0 w 6089515"/>
              <a:gd name="connsiteY19" fmla="*/ 4134255 h 4153711"/>
              <a:gd name="connsiteX0" fmla="*/ 0 w 6089515"/>
              <a:gd name="connsiteY0" fmla="*/ 4134255 h 4153711"/>
              <a:gd name="connsiteX1" fmla="*/ 19456 w 6089515"/>
              <a:gd name="connsiteY1" fmla="*/ 262647 h 4153711"/>
              <a:gd name="connsiteX2" fmla="*/ 252919 w 6089515"/>
              <a:gd name="connsiteY2" fmla="*/ 38911 h 4153711"/>
              <a:gd name="connsiteX3" fmla="*/ 924128 w 6089515"/>
              <a:gd name="connsiteY3" fmla="*/ 0 h 4153711"/>
              <a:gd name="connsiteX4" fmla="*/ 5622587 w 6089515"/>
              <a:gd name="connsiteY4" fmla="*/ 9727 h 4153711"/>
              <a:gd name="connsiteX5" fmla="*/ 6089515 w 6089515"/>
              <a:gd name="connsiteY5" fmla="*/ 457200 h 4153711"/>
              <a:gd name="connsiteX6" fmla="*/ 6079787 w 6089515"/>
              <a:gd name="connsiteY6" fmla="*/ 4153711 h 4153711"/>
              <a:gd name="connsiteX7" fmla="*/ 5408579 w 6089515"/>
              <a:gd name="connsiteY7" fmla="*/ 4143983 h 4153711"/>
              <a:gd name="connsiteX8" fmla="*/ 5408579 w 6089515"/>
              <a:gd name="connsiteY8" fmla="*/ 1247441 h 4153711"/>
              <a:gd name="connsiteX9" fmla="*/ 5105349 w 6089515"/>
              <a:gd name="connsiteY9" fmla="*/ 827060 h 4153711"/>
              <a:gd name="connsiteX10" fmla="*/ 4757873 w 6089515"/>
              <a:gd name="connsiteY10" fmla="*/ 826955 h 4153711"/>
              <a:gd name="connsiteX11" fmla="*/ 4397007 w 6089515"/>
              <a:gd name="connsiteY11" fmla="*/ 1247128 h 4153711"/>
              <a:gd name="connsiteX12" fmla="*/ 4387175 w 6089515"/>
              <a:gd name="connsiteY12" fmla="*/ 4143983 h 4153711"/>
              <a:gd name="connsiteX13" fmla="*/ 3628417 w 6089515"/>
              <a:gd name="connsiteY13" fmla="*/ 4134255 h 4153711"/>
              <a:gd name="connsiteX14" fmla="*/ 3618690 w 6089515"/>
              <a:gd name="connsiteY14" fmla="*/ 1031132 h 4153711"/>
              <a:gd name="connsiteX15" fmla="*/ 3433864 w 6089515"/>
              <a:gd name="connsiteY15" fmla="*/ 797668 h 4153711"/>
              <a:gd name="connsiteX16" fmla="*/ 1031132 w 6089515"/>
              <a:gd name="connsiteY16" fmla="*/ 817123 h 4153711"/>
              <a:gd name="connsiteX17" fmla="*/ 787941 w 6089515"/>
              <a:gd name="connsiteY17" fmla="*/ 1089498 h 4153711"/>
              <a:gd name="connsiteX18" fmla="*/ 787941 w 6089515"/>
              <a:gd name="connsiteY18" fmla="*/ 4143983 h 4153711"/>
              <a:gd name="connsiteX19" fmla="*/ 0 w 6089515"/>
              <a:gd name="connsiteY19" fmla="*/ 4134255 h 4153711"/>
              <a:gd name="connsiteX0" fmla="*/ 0 w 6089515"/>
              <a:gd name="connsiteY0" fmla="*/ 4134255 h 4153711"/>
              <a:gd name="connsiteX1" fmla="*/ 19456 w 6089515"/>
              <a:gd name="connsiteY1" fmla="*/ 262647 h 4153711"/>
              <a:gd name="connsiteX2" fmla="*/ 252919 w 6089515"/>
              <a:gd name="connsiteY2" fmla="*/ 38911 h 4153711"/>
              <a:gd name="connsiteX3" fmla="*/ 924128 w 6089515"/>
              <a:gd name="connsiteY3" fmla="*/ 0 h 4153711"/>
              <a:gd name="connsiteX4" fmla="*/ 5622587 w 6089515"/>
              <a:gd name="connsiteY4" fmla="*/ 9727 h 4153711"/>
              <a:gd name="connsiteX5" fmla="*/ 6089515 w 6089515"/>
              <a:gd name="connsiteY5" fmla="*/ 457200 h 4153711"/>
              <a:gd name="connsiteX6" fmla="*/ 6079787 w 6089515"/>
              <a:gd name="connsiteY6" fmla="*/ 4153711 h 4153711"/>
              <a:gd name="connsiteX7" fmla="*/ 5408579 w 6089515"/>
              <a:gd name="connsiteY7" fmla="*/ 4143983 h 4153711"/>
              <a:gd name="connsiteX8" fmla="*/ 5408579 w 6089515"/>
              <a:gd name="connsiteY8" fmla="*/ 1247441 h 4153711"/>
              <a:gd name="connsiteX9" fmla="*/ 5105349 w 6089515"/>
              <a:gd name="connsiteY9" fmla="*/ 827060 h 4153711"/>
              <a:gd name="connsiteX10" fmla="*/ 4757873 w 6089515"/>
              <a:gd name="connsiteY10" fmla="*/ 826955 h 4153711"/>
              <a:gd name="connsiteX11" fmla="*/ 4397007 w 6089515"/>
              <a:gd name="connsiteY11" fmla="*/ 1247128 h 4153711"/>
              <a:gd name="connsiteX12" fmla="*/ 4387175 w 6089515"/>
              <a:gd name="connsiteY12" fmla="*/ 4143983 h 4153711"/>
              <a:gd name="connsiteX13" fmla="*/ 3628417 w 6089515"/>
              <a:gd name="connsiteY13" fmla="*/ 4134255 h 4153711"/>
              <a:gd name="connsiteX14" fmla="*/ 3618690 w 6089515"/>
              <a:gd name="connsiteY14" fmla="*/ 1031132 h 4153711"/>
              <a:gd name="connsiteX15" fmla="*/ 3433864 w 6089515"/>
              <a:gd name="connsiteY15" fmla="*/ 797668 h 4153711"/>
              <a:gd name="connsiteX16" fmla="*/ 1031132 w 6089515"/>
              <a:gd name="connsiteY16" fmla="*/ 817123 h 4153711"/>
              <a:gd name="connsiteX17" fmla="*/ 787941 w 6089515"/>
              <a:gd name="connsiteY17" fmla="*/ 1089498 h 4153711"/>
              <a:gd name="connsiteX18" fmla="*/ 787941 w 6089515"/>
              <a:gd name="connsiteY18" fmla="*/ 4143983 h 4153711"/>
              <a:gd name="connsiteX19" fmla="*/ 0 w 6089515"/>
              <a:gd name="connsiteY19" fmla="*/ 4134255 h 4153711"/>
              <a:gd name="connsiteX0" fmla="*/ 0 w 6089515"/>
              <a:gd name="connsiteY0" fmla="*/ 4134255 h 4153711"/>
              <a:gd name="connsiteX1" fmla="*/ 19456 w 6089515"/>
              <a:gd name="connsiteY1" fmla="*/ 262647 h 4153711"/>
              <a:gd name="connsiteX2" fmla="*/ 252919 w 6089515"/>
              <a:gd name="connsiteY2" fmla="*/ 38911 h 4153711"/>
              <a:gd name="connsiteX3" fmla="*/ 924128 w 6089515"/>
              <a:gd name="connsiteY3" fmla="*/ 0 h 4153711"/>
              <a:gd name="connsiteX4" fmla="*/ 5622587 w 6089515"/>
              <a:gd name="connsiteY4" fmla="*/ 9727 h 4153711"/>
              <a:gd name="connsiteX5" fmla="*/ 6089515 w 6089515"/>
              <a:gd name="connsiteY5" fmla="*/ 457200 h 4153711"/>
              <a:gd name="connsiteX6" fmla="*/ 6079787 w 6089515"/>
              <a:gd name="connsiteY6" fmla="*/ 4153711 h 4153711"/>
              <a:gd name="connsiteX7" fmla="*/ 5408579 w 6089515"/>
              <a:gd name="connsiteY7" fmla="*/ 4143983 h 4153711"/>
              <a:gd name="connsiteX8" fmla="*/ 5408579 w 6089515"/>
              <a:gd name="connsiteY8" fmla="*/ 1247441 h 4153711"/>
              <a:gd name="connsiteX9" fmla="*/ 5105349 w 6089515"/>
              <a:gd name="connsiteY9" fmla="*/ 827060 h 4153711"/>
              <a:gd name="connsiteX10" fmla="*/ 4757873 w 6089515"/>
              <a:gd name="connsiteY10" fmla="*/ 826955 h 4153711"/>
              <a:gd name="connsiteX11" fmla="*/ 4397007 w 6089515"/>
              <a:gd name="connsiteY11" fmla="*/ 1247128 h 4153711"/>
              <a:gd name="connsiteX12" fmla="*/ 4387175 w 6089515"/>
              <a:gd name="connsiteY12" fmla="*/ 4143983 h 4153711"/>
              <a:gd name="connsiteX13" fmla="*/ 3628417 w 6089515"/>
              <a:gd name="connsiteY13" fmla="*/ 4134255 h 4153711"/>
              <a:gd name="connsiteX14" fmla="*/ 3618690 w 6089515"/>
              <a:gd name="connsiteY14" fmla="*/ 1031132 h 4153711"/>
              <a:gd name="connsiteX15" fmla="*/ 3433864 w 6089515"/>
              <a:gd name="connsiteY15" fmla="*/ 797668 h 4153711"/>
              <a:gd name="connsiteX16" fmla="*/ 1031132 w 6089515"/>
              <a:gd name="connsiteY16" fmla="*/ 817123 h 4153711"/>
              <a:gd name="connsiteX17" fmla="*/ 787941 w 6089515"/>
              <a:gd name="connsiteY17" fmla="*/ 1089498 h 4153711"/>
              <a:gd name="connsiteX18" fmla="*/ 787941 w 6089515"/>
              <a:gd name="connsiteY18" fmla="*/ 4143983 h 4153711"/>
              <a:gd name="connsiteX19" fmla="*/ 0 w 6089515"/>
              <a:gd name="connsiteY19" fmla="*/ 4134255 h 4153711"/>
              <a:gd name="connsiteX0" fmla="*/ 0 w 6089515"/>
              <a:gd name="connsiteY0" fmla="*/ 4134255 h 4153711"/>
              <a:gd name="connsiteX1" fmla="*/ 19456 w 6089515"/>
              <a:gd name="connsiteY1" fmla="*/ 262647 h 4153711"/>
              <a:gd name="connsiteX2" fmla="*/ 252919 w 6089515"/>
              <a:gd name="connsiteY2" fmla="*/ 38911 h 4153711"/>
              <a:gd name="connsiteX3" fmla="*/ 924128 w 6089515"/>
              <a:gd name="connsiteY3" fmla="*/ 0 h 4153711"/>
              <a:gd name="connsiteX4" fmla="*/ 5622587 w 6089515"/>
              <a:gd name="connsiteY4" fmla="*/ 9727 h 4153711"/>
              <a:gd name="connsiteX5" fmla="*/ 6089515 w 6089515"/>
              <a:gd name="connsiteY5" fmla="*/ 457200 h 4153711"/>
              <a:gd name="connsiteX6" fmla="*/ 6079787 w 6089515"/>
              <a:gd name="connsiteY6" fmla="*/ 4153711 h 4153711"/>
              <a:gd name="connsiteX7" fmla="*/ 5408579 w 6089515"/>
              <a:gd name="connsiteY7" fmla="*/ 4143983 h 4153711"/>
              <a:gd name="connsiteX8" fmla="*/ 5408579 w 6089515"/>
              <a:gd name="connsiteY8" fmla="*/ 1247441 h 4153711"/>
              <a:gd name="connsiteX9" fmla="*/ 5105349 w 6089515"/>
              <a:gd name="connsiteY9" fmla="*/ 827060 h 4153711"/>
              <a:gd name="connsiteX10" fmla="*/ 4757873 w 6089515"/>
              <a:gd name="connsiteY10" fmla="*/ 826955 h 4153711"/>
              <a:gd name="connsiteX11" fmla="*/ 4397007 w 6089515"/>
              <a:gd name="connsiteY11" fmla="*/ 1247128 h 4153711"/>
              <a:gd name="connsiteX12" fmla="*/ 4387175 w 6089515"/>
              <a:gd name="connsiteY12" fmla="*/ 4143983 h 4153711"/>
              <a:gd name="connsiteX13" fmla="*/ 3628417 w 6089515"/>
              <a:gd name="connsiteY13" fmla="*/ 4134255 h 4153711"/>
              <a:gd name="connsiteX14" fmla="*/ 3618690 w 6089515"/>
              <a:gd name="connsiteY14" fmla="*/ 1031132 h 4153711"/>
              <a:gd name="connsiteX15" fmla="*/ 3433864 w 6089515"/>
              <a:gd name="connsiteY15" fmla="*/ 797668 h 4153711"/>
              <a:gd name="connsiteX16" fmla="*/ 1031132 w 6089515"/>
              <a:gd name="connsiteY16" fmla="*/ 817123 h 4153711"/>
              <a:gd name="connsiteX17" fmla="*/ 787941 w 6089515"/>
              <a:gd name="connsiteY17" fmla="*/ 1089498 h 4153711"/>
              <a:gd name="connsiteX18" fmla="*/ 787941 w 6089515"/>
              <a:gd name="connsiteY18" fmla="*/ 4143983 h 4153711"/>
              <a:gd name="connsiteX19" fmla="*/ 0 w 6089515"/>
              <a:gd name="connsiteY19" fmla="*/ 4134255 h 4153711"/>
              <a:gd name="connsiteX0" fmla="*/ 0 w 6089515"/>
              <a:gd name="connsiteY0" fmla="*/ 4134255 h 4153711"/>
              <a:gd name="connsiteX1" fmla="*/ 19456 w 6089515"/>
              <a:gd name="connsiteY1" fmla="*/ 262647 h 4153711"/>
              <a:gd name="connsiteX2" fmla="*/ 252919 w 6089515"/>
              <a:gd name="connsiteY2" fmla="*/ 38911 h 4153711"/>
              <a:gd name="connsiteX3" fmla="*/ 924128 w 6089515"/>
              <a:gd name="connsiteY3" fmla="*/ 0 h 4153711"/>
              <a:gd name="connsiteX4" fmla="*/ 5622587 w 6089515"/>
              <a:gd name="connsiteY4" fmla="*/ 9727 h 4153711"/>
              <a:gd name="connsiteX5" fmla="*/ 6089515 w 6089515"/>
              <a:gd name="connsiteY5" fmla="*/ 457200 h 4153711"/>
              <a:gd name="connsiteX6" fmla="*/ 6079787 w 6089515"/>
              <a:gd name="connsiteY6" fmla="*/ 4153711 h 4153711"/>
              <a:gd name="connsiteX7" fmla="*/ 5408579 w 6089515"/>
              <a:gd name="connsiteY7" fmla="*/ 4143983 h 4153711"/>
              <a:gd name="connsiteX8" fmla="*/ 5408579 w 6089515"/>
              <a:gd name="connsiteY8" fmla="*/ 1247441 h 4153711"/>
              <a:gd name="connsiteX9" fmla="*/ 5105349 w 6089515"/>
              <a:gd name="connsiteY9" fmla="*/ 827060 h 4153711"/>
              <a:gd name="connsiteX10" fmla="*/ 4698879 w 6089515"/>
              <a:gd name="connsiteY10" fmla="*/ 836788 h 4153711"/>
              <a:gd name="connsiteX11" fmla="*/ 4397007 w 6089515"/>
              <a:gd name="connsiteY11" fmla="*/ 1247128 h 4153711"/>
              <a:gd name="connsiteX12" fmla="*/ 4387175 w 6089515"/>
              <a:gd name="connsiteY12" fmla="*/ 4143983 h 4153711"/>
              <a:gd name="connsiteX13" fmla="*/ 3628417 w 6089515"/>
              <a:gd name="connsiteY13" fmla="*/ 4134255 h 4153711"/>
              <a:gd name="connsiteX14" fmla="*/ 3618690 w 6089515"/>
              <a:gd name="connsiteY14" fmla="*/ 1031132 h 4153711"/>
              <a:gd name="connsiteX15" fmla="*/ 3433864 w 6089515"/>
              <a:gd name="connsiteY15" fmla="*/ 797668 h 4153711"/>
              <a:gd name="connsiteX16" fmla="*/ 1031132 w 6089515"/>
              <a:gd name="connsiteY16" fmla="*/ 817123 h 4153711"/>
              <a:gd name="connsiteX17" fmla="*/ 787941 w 6089515"/>
              <a:gd name="connsiteY17" fmla="*/ 1089498 h 4153711"/>
              <a:gd name="connsiteX18" fmla="*/ 787941 w 6089515"/>
              <a:gd name="connsiteY18" fmla="*/ 4143983 h 4153711"/>
              <a:gd name="connsiteX19" fmla="*/ 0 w 6089515"/>
              <a:gd name="connsiteY19" fmla="*/ 4134255 h 4153711"/>
              <a:gd name="connsiteX0" fmla="*/ 0 w 6089515"/>
              <a:gd name="connsiteY0" fmla="*/ 4134255 h 4153711"/>
              <a:gd name="connsiteX1" fmla="*/ 19456 w 6089515"/>
              <a:gd name="connsiteY1" fmla="*/ 262647 h 4153711"/>
              <a:gd name="connsiteX2" fmla="*/ 252919 w 6089515"/>
              <a:gd name="connsiteY2" fmla="*/ 38911 h 4153711"/>
              <a:gd name="connsiteX3" fmla="*/ 924128 w 6089515"/>
              <a:gd name="connsiteY3" fmla="*/ 0 h 4153711"/>
              <a:gd name="connsiteX4" fmla="*/ 5622587 w 6089515"/>
              <a:gd name="connsiteY4" fmla="*/ 9727 h 4153711"/>
              <a:gd name="connsiteX5" fmla="*/ 6089515 w 6089515"/>
              <a:gd name="connsiteY5" fmla="*/ 457200 h 4153711"/>
              <a:gd name="connsiteX6" fmla="*/ 6079787 w 6089515"/>
              <a:gd name="connsiteY6" fmla="*/ 4153711 h 4153711"/>
              <a:gd name="connsiteX7" fmla="*/ 5408579 w 6089515"/>
              <a:gd name="connsiteY7" fmla="*/ 4143983 h 4153711"/>
              <a:gd name="connsiteX8" fmla="*/ 5408579 w 6089515"/>
              <a:gd name="connsiteY8" fmla="*/ 1247441 h 4153711"/>
              <a:gd name="connsiteX9" fmla="*/ 5105349 w 6089515"/>
              <a:gd name="connsiteY9" fmla="*/ 827060 h 4153711"/>
              <a:gd name="connsiteX10" fmla="*/ 4698879 w 6089515"/>
              <a:gd name="connsiteY10" fmla="*/ 836788 h 4153711"/>
              <a:gd name="connsiteX11" fmla="*/ 4397007 w 6089515"/>
              <a:gd name="connsiteY11" fmla="*/ 1247128 h 4153711"/>
              <a:gd name="connsiteX12" fmla="*/ 4387175 w 6089515"/>
              <a:gd name="connsiteY12" fmla="*/ 4143983 h 4153711"/>
              <a:gd name="connsiteX13" fmla="*/ 3628417 w 6089515"/>
              <a:gd name="connsiteY13" fmla="*/ 4134255 h 4153711"/>
              <a:gd name="connsiteX14" fmla="*/ 3618690 w 6089515"/>
              <a:gd name="connsiteY14" fmla="*/ 1031132 h 4153711"/>
              <a:gd name="connsiteX15" fmla="*/ 3433864 w 6089515"/>
              <a:gd name="connsiteY15" fmla="*/ 797668 h 4153711"/>
              <a:gd name="connsiteX16" fmla="*/ 1031132 w 6089515"/>
              <a:gd name="connsiteY16" fmla="*/ 817123 h 4153711"/>
              <a:gd name="connsiteX17" fmla="*/ 787941 w 6089515"/>
              <a:gd name="connsiteY17" fmla="*/ 1089498 h 4153711"/>
              <a:gd name="connsiteX18" fmla="*/ 787941 w 6089515"/>
              <a:gd name="connsiteY18" fmla="*/ 4143983 h 4153711"/>
              <a:gd name="connsiteX19" fmla="*/ 0 w 6089515"/>
              <a:gd name="connsiteY19" fmla="*/ 4134255 h 4153711"/>
              <a:gd name="connsiteX0" fmla="*/ 0 w 6089515"/>
              <a:gd name="connsiteY0" fmla="*/ 4134255 h 4153711"/>
              <a:gd name="connsiteX1" fmla="*/ 19456 w 6089515"/>
              <a:gd name="connsiteY1" fmla="*/ 262647 h 4153711"/>
              <a:gd name="connsiteX2" fmla="*/ 252919 w 6089515"/>
              <a:gd name="connsiteY2" fmla="*/ 38911 h 4153711"/>
              <a:gd name="connsiteX3" fmla="*/ 924128 w 6089515"/>
              <a:gd name="connsiteY3" fmla="*/ 0 h 4153711"/>
              <a:gd name="connsiteX4" fmla="*/ 5622587 w 6089515"/>
              <a:gd name="connsiteY4" fmla="*/ 9727 h 4153711"/>
              <a:gd name="connsiteX5" fmla="*/ 6089515 w 6089515"/>
              <a:gd name="connsiteY5" fmla="*/ 457200 h 4153711"/>
              <a:gd name="connsiteX6" fmla="*/ 6079787 w 6089515"/>
              <a:gd name="connsiteY6" fmla="*/ 4153711 h 4153711"/>
              <a:gd name="connsiteX7" fmla="*/ 5408579 w 6089515"/>
              <a:gd name="connsiteY7" fmla="*/ 4143983 h 4153711"/>
              <a:gd name="connsiteX8" fmla="*/ 5408579 w 6089515"/>
              <a:gd name="connsiteY8" fmla="*/ 1247441 h 4153711"/>
              <a:gd name="connsiteX9" fmla="*/ 5105349 w 6089515"/>
              <a:gd name="connsiteY9" fmla="*/ 827060 h 4153711"/>
              <a:gd name="connsiteX10" fmla="*/ 4738208 w 6089515"/>
              <a:gd name="connsiteY10" fmla="*/ 846621 h 4153711"/>
              <a:gd name="connsiteX11" fmla="*/ 4397007 w 6089515"/>
              <a:gd name="connsiteY11" fmla="*/ 1247128 h 4153711"/>
              <a:gd name="connsiteX12" fmla="*/ 4387175 w 6089515"/>
              <a:gd name="connsiteY12" fmla="*/ 4143983 h 4153711"/>
              <a:gd name="connsiteX13" fmla="*/ 3628417 w 6089515"/>
              <a:gd name="connsiteY13" fmla="*/ 4134255 h 4153711"/>
              <a:gd name="connsiteX14" fmla="*/ 3618690 w 6089515"/>
              <a:gd name="connsiteY14" fmla="*/ 1031132 h 4153711"/>
              <a:gd name="connsiteX15" fmla="*/ 3433864 w 6089515"/>
              <a:gd name="connsiteY15" fmla="*/ 797668 h 4153711"/>
              <a:gd name="connsiteX16" fmla="*/ 1031132 w 6089515"/>
              <a:gd name="connsiteY16" fmla="*/ 817123 h 4153711"/>
              <a:gd name="connsiteX17" fmla="*/ 787941 w 6089515"/>
              <a:gd name="connsiteY17" fmla="*/ 1089498 h 4153711"/>
              <a:gd name="connsiteX18" fmla="*/ 787941 w 6089515"/>
              <a:gd name="connsiteY18" fmla="*/ 4143983 h 4153711"/>
              <a:gd name="connsiteX19" fmla="*/ 0 w 6089515"/>
              <a:gd name="connsiteY19" fmla="*/ 4134255 h 4153711"/>
              <a:gd name="connsiteX0" fmla="*/ 0 w 6089515"/>
              <a:gd name="connsiteY0" fmla="*/ 4134255 h 4153711"/>
              <a:gd name="connsiteX1" fmla="*/ 19456 w 6089515"/>
              <a:gd name="connsiteY1" fmla="*/ 262647 h 4153711"/>
              <a:gd name="connsiteX2" fmla="*/ 252919 w 6089515"/>
              <a:gd name="connsiteY2" fmla="*/ 38911 h 4153711"/>
              <a:gd name="connsiteX3" fmla="*/ 924128 w 6089515"/>
              <a:gd name="connsiteY3" fmla="*/ 0 h 4153711"/>
              <a:gd name="connsiteX4" fmla="*/ 5622587 w 6089515"/>
              <a:gd name="connsiteY4" fmla="*/ 9727 h 4153711"/>
              <a:gd name="connsiteX5" fmla="*/ 6089515 w 6089515"/>
              <a:gd name="connsiteY5" fmla="*/ 457200 h 4153711"/>
              <a:gd name="connsiteX6" fmla="*/ 6079787 w 6089515"/>
              <a:gd name="connsiteY6" fmla="*/ 4153711 h 4153711"/>
              <a:gd name="connsiteX7" fmla="*/ 5408579 w 6089515"/>
              <a:gd name="connsiteY7" fmla="*/ 4143983 h 4153711"/>
              <a:gd name="connsiteX8" fmla="*/ 5408579 w 6089515"/>
              <a:gd name="connsiteY8" fmla="*/ 1247441 h 4153711"/>
              <a:gd name="connsiteX9" fmla="*/ 5105349 w 6089515"/>
              <a:gd name="connsiteY9" fmla="*/ 827060 h 4153711"/>
              <a:gd name="connsiteX10" fmla="*/ 4738208 w 6089515"/>
              <a:gd name="connsiteY10" fmla="*/ 826956 h 4153711"/>
              <a:gd name="connsiteX11" fmla="*/ 4397007 w 6089515"/>
              <a:gd name="connsiteY11" fmla="*/ 1247128 h 4153711"/>
              <a:gd name="connsiteX12" fmla="*/ 4387175 w 6089515"/>
              <a:gd name="connsiteY12" fmla="*/ 4143983 h 4153711"/>
              <a:gd name="connsiteX13" fmla="*/ 3628417 w 6089515"/>
              <a:gd name="connsiteY13" fmla="*/ 4134255 h 4153711"/>
              <a:gd name="connsiteX14" fmla="*/ 3618690 w 6089515"/>
              <a:gd name="connsiteY14" fmla="*/ 1031132 h 4153711"/>
              <a:gd name="connsiteX15" fmla="*/ 3433864 w 6089515"/>
              <a:gd name="connsiteY15" fmla="*/ 797668 h 4153711"/>
              <a:gd name="connsiteX16" fmla="*/ 1031132 w 6089515"/>
              <a:gd name="connsiteY16" fmla="*/ 817123 h 4153711"/>
              <a:gd name="connsiteX17" fmla="*/ 787941 w 6089515"/>
              <a:gd name="connsiteY17" fmla="*/ 1089498 h 4153711"/>
              <a:gd name="connsiteX18" fmla="*/ 787941 w 6089515"/>
              <a:gd name="connsiteY18" fmla="*/ 4143983 h 4153711"/>
              <a:gd name="connsiteX19" fmla="*/ 0 w 6089515"/>
              <a:gd name="connsiteY19" fmla="*/ 4134255 h 4153711"/>
              <a:gd name="connsiteX0" fmla="*/ 0 w 6089515"/>
              <a:gd name="connsiteY0" fmla="*/ 4134255 h 4153711"/>
              <a:gd name="connsiteX1" fmla="*/ 19456 w 6089515"/>
              <a:gd name="connsiteY1" fmla="*/ 262647 h 4153711"/>
              <a:gd name="connsiteX2" fmla="*/ 252919 w 6089515"/>
              <a:gd name="connsiteY2" fmla="*/ 38911 h 4153711"/>
              <a:gd name="connsiteX3" fmla="*/ 924128 w 6089515"/>
              <a:gd name="connsiteY3" fmla="*/ 0 h 4153711"/>
              <a:gd name="connsiteX4" fmla="*/ 5622587 w 6089515"/>
              <a:gd name="connsiteY4" fmla="*/ 9727 h 4153711"/>
              <a:gd name="connsiteX5" fmla="*/ 6089515 w 6089515"/>
              <a:gd name="connsiteY5" fmla="*/ 457200 h 4153711"/>
              <a:gd name="connsiteX6" fmla="*/ 6079787 w 6089515"/>
              <a:gd name="connsiteY6" fmla="*/ 4153711 h 4153711"/>
              <a:gd name="connsiteX7" fmla="*/ 5408579 w 6089515"/>
              <a:gd name="connsiteY7" fmla="*/ 4143983 h 4153711"/>
              <a:gd name="connsiteX8" fmla="*/ 5408579 w 6089515"/>
              <a:gd name="connsiteY8" fmla="*/ 1247441 h 4153711"/>
              <a:gd name="connsiteX9" fmla="*/ 5105349 w 6089515"/>
              <a:gd name="connsiteY9" fmla="*/ 827060 h 4153711"/>
              <a:gd name="connsiteX10" fmla="*/ 4738208 w 6089515"/>
              <a:gd name="connsiteY10" fmla="*/ 826956 h 4153711"/>
              <a:gd name="connsiteX11" fmla="*/ 4397007 w 6089515"/>
              <a:gd name="connsiteY11" fmla="*/ 1247128 h 4153711"/>
              <a:gd name="connsiteX12" fmla="*/ 4387175 w 6089515"/>
              <a:gd name="connsiteY12" fmla="*/ 4143983 h 4153711"/>
              <a:gd name="connsiteX13" fmla="*/ 3628417 w 6089515"/>
              <a:gd name="connsiteY13" fmla="*/ 4134255 h 4153711"/>
              <a:gd name="connsiteX14" fmla="*/ 3618690 w 6089515"/>
              <a:gd name="connsiteY14" fmla="*/ 1031132 h 4153711"/>
              <a:gd name="connsiteX15" fmla="*/ 3433864 w 6089515"/>
              <a:gd name="connsiteY15" fmla="*/ 797668 h 4153711"/>
              <a:gd name="connsiteX16" fmla="*/ 1031132 w 6089515"/>
              <a:gd name="connsiteY16" fmla="*/ 817123 h 4153711"/>
              <a:gd name="connsiteX17" fmla="*/ 787941 w 6089515"/>
              <a:gd name="connsiteY17" fmla="*/ 1089498 h 4153711"/>
              <a:gd name="connsiteX18" fmla="*/ 787941 w 6089515"/>
              <a:gd name="connsiteY18" fmla="*/ 4143983 h 4153711"/>
              <a:gd name="connsiteX19" fmla="*/ 0 w 6089515"/>
              <a:gd name="connsiteY19" fmla="*/ 4134255 h 4153711"/>
              <a:gd name="connsiteX0" fmla="*/ 0 w 6089515"/>
              <a:gd name="connsiteY0" fmla="*/ 4134255 h 4153711"/>
              <a:gd name="connsiteX1" fmla="*/ 19456 w 6089515"/>
              <a:gd name="connsiteY1" fmla="*/ 262647 h 4153711"/>
              <a:gd name="connsiteX2" fmla="*/ 252919 w 6089515"/>
              <a:gd name="connsiteY2" fmla="*/ 38911 h 4153711"/>
              <a:gd name="connsiteX3" fmla="*/ 924128 w 6089515"/>
              <a:gd name="connsiteY3" fmla="*/ 0 h 4153711"/>
              <a:gd name="connsiteX4" fmla="*/ 5622587 w 6089515"/>
              <a:gd name="connsiteY4" fmla="*/ 9727 h 4153711"/>
              <a:gd name="connsiteX5" fmla="*/ 6089515 w 6089515"/>
              <a:gd name="connsiteY5" fmla="*/ 457200 h 4153711"/>
              <a:gd name="connsiteX6" fmla="*/ 6079787 w 6089515"/>
              <a:gd name="connsiteY6" fmla="*/ 4153711 h 4153711"/>
              <a:gd name="connsiteX7" fmla="*/ 5408579 w 6089515"/>
              <a:gd name="connsiteY7" fmla="*/ 4143983 h 4153711"/>
              <a:gd name="connsiteX8" fmla="*/ 5408579 w 6089515"/>
              <a:gd name="connsiteY8" fmla="*/ 1247441 h 4153711"/>
              <a:gd name="connsiteX9" fmla="*/ 5105349 w 6089515"/>
              <a:gd name="connsiteY9" fmla="*/ 827060 h 4153711"/>
              <a:gd name="connsiteX10" fmla="*/ 4738208 w 6089515"/>
              <a:gd name="connsiteY10" fmla="*/ 826956 h 4153711"/>
              <a:gd name="connsiteX11" fmla="*/ 4397007 w 6089515"/>
              <a:gd name="connsiteY11" fmla="*/ 1247128 h 4153711"/>
              <a:gd name="connsiteX12" fmla="*/ 4387175 w 6089515"/>
              <a:gd name="connsiteY12" fmla="*/ 4143983 h 4153711"/>
              <a:gd name="connsiteX13" fmla="*/ 3628417 w 6089515"/>
              <a:gd name="connsiteY13" fmla="*/ 4134255 h 4153711"/>
              <a:gd name="connsiteX14" fmla="*/ 3618690 w 6089515"/>
              <a:gd name="connsiteY14" fmla="*/ 1345765 h 4153711"/>
              <a:gd name="connsiteX15" fmla="*/ 3433864 w 6089515"/>
              <a:gd name="connsiteY15" fmla="*/ 797668 h 4153711"/>
              <a:gd name="connsiteX16" fmla="*/ 1031132 w 6089515"/>
              <a:gd name="connsiteY16" fmla="*/ 817123 h 4153711"/>
              <a:gd name="connsiteX17" fmla="*/ 787941 w 6089515"/>
              <a:gd name="connsiteY17" fmla="*/ 1089498 h 4153711"/>
              <a:gd name="connsiteX18" fmla="*/ 787941 w 6089515"/>
              <a:gd name="connsiteY18" fmla="*/ 4143983 h 4153711"/>
              <a:gd name="connsiteX19" fmla="*/ 0 w 6089515"/>
              <a:gd name="connsiteY19" fmla="*/ 4134255 h 4153711"/>
              <a:gd name="connsiteX0" fmla="*/ 0 w 6089515"/>
              <a:gd name="connsiteY0" fmla="*/ 4134255 h 4153711"/>
              <a:gd name="connsiteX1" fmla="*/ 19456 w 6089515"/>
              <a:gd name="connsiteY1" fmla="*/ 262647 h 4153711"/>
              <a:gd name="connsiteX2" fmla="*/ 252919 w 6089515"/>
              <a:gd name="connsiteY2" fmla="*/ 38911 h 4153711"/>
              <a:gd name="connsiteX3" fmla="*/ 924128 w 6089515"/>
              <a:gd name="connsiteY3" fmla="*/ 0 h 4153711"/>
              <a:gd name="connsiteX4" fmla="*/ 5622587 w 6089515"/>
              <a:gd name="connsiteY4" fmla="*/ 9727 h 4153711"/>
              <a:gd name="connsiteX5" fmla="*/ 6089515 w 6089515"/>
              <a:gd name="connsiteY5" fmla="*/ 457200 h 4153711"/>
              <a:gd name="connsiteX6" fmla="*/ 6079787 w 6089515"/>
              <a:gd name="connsiteY6" fmla="*/ 4153711 h 4153711"/>
              <a:gd name="connsiteX7" fmla="*/ 5408579 w 6089515"/>
              <a:gd name="connsiteY7" fmla="*/ 4143983 h 4153711"/>
              <a:gd name="connsiteX8" fmla="*/ 5408579 w 6089515"/>
              <a:gd name="connsiteY8" fmla="*/ 1247441 h 4153711"/>
              <a:gd name="connsiteX9" fmla="*/ 5105349 w 6089515"/>
              <a:gd name="connsiteY9" fmla="*/ 827060 h 4153711"/>
              <a:gd name="connsiteX10" fmla="*/ 4738208 w 6089515"/>
              <a:gd name="connsiteY10" fmla="*/ 826956 h 4153711"/>
              <a:gd name="connsiteX11" fmla="*/ 4397007 w 6089515"/>
              <a:gd name="connsiteY11" fmla="*/ 1247128 h 4153711"/>
              <a:gd name="connsiteX12" fmla="*/ 4387175 w 6089515"/>
              <a:gd name="connsiteY12" fmla="*/ 4143983 h 4153711"/>
              <a:gd name="connsiteX13" fmla="*/ 3628417 w 6089515"/>
              <a:gd name="connsiteY13" fmla="*/ 4134255 h 4153711"/>
              <a:gd name="connsiteX14" fmla="*/ 3618690 w 6089515"/>
              <a:gd name="connsiteY14" fmla="*/ 1345765 h 4153711"/>
              <a:gd name="connsiteX15" fmla="*/ 3433864 w 6089515"/>
              <a:gd name="connsiteY15" fmla="*/ 797668 h 4153711"/>
              <a:gd name="connsiteX16" fmla="*/ 1031132 w 6089515"/>
              <a:gd name="connsiteY16" fmla="*/ 817123 h 4153711"/>
              <a:gd name="connsiteX17" fmla="*/ 787941 w 6089515"/>
              <a:gd name="connsiteY17" fmla="*/ 1089498 h 4153711"/>
              <a:gd name="connsiteX18" fmla="*/ 787941 w 6089515"/>
              <a:gd name="connsiteY18" fmla="*/ 4143983 h 4153711"/>
              <a:gd name="connsiteX19" fmla="*/ 0 w 6089515"/>
              <a:gd name="connsiteY19" fmla="*/ 4134255 h 4153711"/>
              <a:gd name="connsiteX0" fmla="*/ 0 w 6089515"/>
              <a:gd name="connsiteY0" fmla="*/ 4134255 h 4153711"/>
              <a:gd name="connsiteX1" fmla="*/ 19456 w 6089515"/>
              <a:gd name="connsiteY1" fmla="*/ 262647 h 4153711"/>
              <a:gd name="connsiteX2" fmla="*/ 252919 w 6089515"/>
              <a:gd name="connsiteY2" fmla="*/ 38911 h 4153711"/>
              <a:gd name="connsiteX3" fmla="*/ 924128 w 6089515"/>
              <a:gd name="connsiteY3" fmla="*/ 0 h 4153711"/>
              <a:gd name="connsiteX4" fmla="*/ 5622587 w 6089515"/>
              <a:gd name="connsiteY4" fmla="*/ 9727 h 4153711"/>
              <a:gd name="connsiteX5" fmla="*/ 6089515 w 6089515"/>
              <a:gd name="connsiteY5" fmla="*/ 457200 h 4153711"/>
              <a:gd name="connsiteX6" fmla="*/ 6079787 w 6089515"/>
              <a:gd name="connsiteY6" fmla="*/ 4153711 h 4153711"/>
              <a:gd name="connsiteX7" fmla="*/ 5408579 w 6089515"/>
              <a:gd name="connsiteY7" fmla="*/ 4143983 h 4153711"/>
              <a:gd name="connsiteX8" fmla="*/ 5408579 w 6089515"/>
              <a:gd name="connsiteY8" fmla="*/ 1247441 h 4153711"/>
              <a:gd name="connsiteX9" fmla="*/ 5105349 w 6089515"/>
              <a:gd name="connsiteY9" fmla="*/ 827060 h 4153711"/>
              <a:gd name="connsiteX10" fmla="*/ 4738208 w 6089515"/>
              <a:gd name="connsiteY10" fmla="*/ 826956 h 4153711"/>
              <a:gd name="connsiteX11" fmla="*/ 4397007 w 6089515"/>
              <a:gd name="connsiteY11" fmla="*/ 1247128 h 4153711"/>
              <a:gd name="connsiteX12" fmla="*/ 4387175 w 6089515"/>
              <a:gd name="connsiteY12" fmla="*/ 4143983 h 4153711"/>
              <a:gd name="connsiteX13" fmla="*/ 3628417 w 6089515"/>
              <a:gd name="connsiteY13" fmla="*/ 4134255 h 4153711"/>
              <a:gd name="connsiteX14" fmla="*/ 3618690 w 6089515"/>
              <a:gd name="connsiteY14" fmla="*/ 1345765 h 4153711"/>
              <a:gd name="connsiteX15" fmla="*/ 3433864 w 6089515"/>
              <a:gd name="connsiteY15" fmla="*/ 797668 h 4153711"/>
              <a:gd name="connsiteX16" fmla="*/ 1031132 w 6089515"/>
              <a:gd name="connsiteY16" fmla="*/ 817123 h 4153711"/>
              <a:gd name="connsiteX17" fmla="*/ 787941 w 6089515"/>
              <a:gd name="connsiteY17" fmla="*/ 1089498 h 4153711"/>
              <a:gd name="connsiteX18" fmla="*/ 787941 w 6089515"/>
              <a:gd name="connsiteY18" fmla="*/ 4143983 h 4153711"/>
              <a:gd name="connsiteX19" fmla="*/ 0 w 6089515"/>
              <a:gd name="connsiteY19" fmla="*/ 4134255 h 4153711"/>
              <a:gd name="connsiteX0" fmla="*/ 0 w 6089515"/>
              <a:gd name="connsiteY0" fmla="*/ 4134255 h 4153711"/>
              <a:gd name="connsiteX1" fmla="*/ 19456 w 6089515"/>
              <a:gd name="connsiteY1" fmla="*/ 262647 h 4153711"/>
              <a:gd name="connsiteX2" fmla="*/ 252919 w 6089515"/>
              <a:gd name="connsiteY2" fmla="*/ 38911 h 4153711"/>
              <a:gd name="connsiteX3" fmla="*/ 924128 w 6089515"/>
              <a:gd name="connsiteY3" fmla="*/ 0 h 4153711"/>
              <a:gd name="connsiteX4" fmla="*/ 5622587 w 6089515"/>
              <a:gd name="connsiteY4" fmla="*/ 9727 h 4153711"/>
              <a:gd name="connsiteX5" fmla="*/ 6089515 w 6089515"/>
              <a:gd name="connsiteY5" fmla="*/ 457200 h 4153711"/>
              <a:gd name="connsiteX6" fmla="*/ 6079787 w 6089515"/>
              <a:gd name="connsiteY6" fmla="*/ 4153711 h 4153711"/>
              <a:gd name="connsiteX7" fmla="*/ 5408579 w 6089515"/>
              <a:gd name="connsiteY7" fmla="*/ 4143983 h 4153711"/>
              <a:gd name="connsiteX8" fmla="*/ 5408579 w 6089515"/>
              <a:gd name="connsiteY8" fmla="*/ 1247441 h 4153711"/>
              <a:gd name="connsiteX9" fmla="*/ 5105349 w 6089515"/>
              <a:gd name="connsiteY9" fmla="*/ 827060 h 4153711"/>
              <a:gd name="connsiteX10" fmla="*/ 4738208 w 6089515"/>
              <a:gd name="connsiteY10" fmla="*/ 826956 h 4153711"/>
              <a:gd name="connsiteX11" fmla="*/ 4397007 w 6089515"/>
              <a:gd name="connsiteY11" fmla="*/ 1247128 h 4153711"/>
              <a:gd name="connsiteX12" fmla="*/ 4387175 w 6089515"/>
              <a:gd name="connsiteY12" fmla="*/ 4143983 h 4153711"/>
              <a:gd name="connsiteX13" fmla="*/ 3628417 w 6089515"/>
              <a:gd name="connsiteY13" fmla="*/ 4134255 h 4153711"/>
              <a:gd name="connsiteX14" fmla="*/ 3618690 w 6089515"/>
              <a:gd name="connsiteY14" fmla="*/ 1345765 h 4153711"/>
              <a:gd name="connsiteX15" fmla="*/ 3433864 w 6089515"/>
              <a:gd name="connsiteY15" fmla="*/ 797668 h 4153711"/>
              <a:gd name="connsiteX16" fmla="*/ 1031132 w 6089515"/>
              <a:gd name="connsiteY16" fmla="*/ 817123 h 4153711"/>
              <a:gd name="connsiteX17" fmla="*/ 787941 w 6089515"/>
              <a:gd name="connsiteY17" fmla="*/ 1089498 h 4153711"/>
              <a:gd name="connsiteX18" fmla="*/ 787941 w 6089515"/>
              <a:gd name="connsiteY18" fmla="*/ 4143983 h 4153711"/>
              <a:gd name="connsiteX19" fmla="*/ 0 w 6089515"/>
              <a:gd name="connsiteY19" fmla="*/ 4134255 h 4153711"/>
              <a:gd name="connsiteX0" fmla="*/ 0 w 6089515"/>
              <a:gd name="connsiteY0" fmla="*/ 4134255 h 4153711"/>
              <a:gd name="connsiteX1" fmla="*/ 19456 w 6089515"/>
              <a:gd name="connsiteY1" fmla="*/ 262647 h 4153711"/>
              <a:gd name="connsiteX2" fmla="*/ 252919 w 6089515"/>
              <a:gd name="connsiteY2" fmla="*/ 38911 h 4153711"/>
              <a:gd name="connsiteX3" fmla="*/ 924128 w 6089515"/>
              <a:gd name="connsiteY3" fmla="*/ 0 h 4153711"/>
              <a:gd name="connsiteX4" fmla="*/ 5622587 w 6089515"/>
              <a:gd name="connsiteY4" fmla="*/ 9727 h 4153711"/>
              <a:gd name="connsiteX5" fmla="*/ 6089515 w 6089515"/>
              <a:gd name="connsiteY5" fmla="*/ 457200 h 4153711"/>
              <a:gd name="connsiteX6" fmla="*/ 6079787 w 6089515"/>
              <a:gd name="connsiteY6" fmla="*/ 4153711 h 4153711"/>
              <a:gd name="connsiteX7" fmla="*/ 5408579 w 6089515"/>
              <a:gd name="connsiteY7" fmla="*/ 4143983 h 4153711"/>
              <a:gd name="connsiteX8" fmla="*/ 5408579 w 6089515"/>
              <a:gd name="connsiteY8" fmla="*/ 1247441 h 4153711"/>
              <a:gd name="connsiteX9" fmla="*/ 5105349 w 6089515"/>
              <a:gd name="connsiteY9" fmla="*/ 827060 h 4153711"/>
              <a:gd name="connsiteX10" fmla="*/ 4738208 w 6089515"/>
              <a:gd name="connsiteY10" fmla="*/ 826956 h 4153711"/>
              <a:gd name="connsiteX11" fmla="*/ 4397007 w 6089515"/>
              <a:gd name="connsiteY11" fmla="*/ 1247128 h 4153711"/>
              <a:gd name="connsiteX12" fmla="*/ 4387175 w 6089515"/>
              <a:gd name="connsiteY12" fmla="*/ 4143983 h 4153711"/>
              <a:gd name="connsiteX13" fmla="*/ 3628417 w 6089515"/>
              <a:gd name="connsiteY13" fmla="*/ 4134255 h 4153711"/>
              <a:gd name="connsiteX14" fmla="*/ 3618690 w 6089515"/>
              <a:gd name="connsiteY14" fmla="*/ 1345765 h 4153711"/>
              <a:gd name="connsiteX15" fmla="*/ 3433864 w 6089515"/>
              <a:gd name="connsiteY15" fmla="*/ 797668 h 4153711"/>
              <a:gd name="connsiteX16" fmla="*/ 1031132 w 6089515"/>
              <a:gd name="connsiteY16" fmla="*/ 817123 h 4153711"/>
              <a:gd name="connsiteX17" fmla="*/ 787941 w 6089515"/>
              <a:gd name="connsiteY17" fmla="*/ 1089498 h 4153711"/>
              <a:gd name="connsiteX18" fmla="*/ 787941 w 6089515"/>
              <a:gd name="connsiteY18" fmla="*/ 4143983 h 4153711"/>
              <a:gd name="connsiteX19" fmla="*/ 0 w 6089515"/>
              <a:gd name="connsiteY19" fmla="*/ 4134255 h 4153711"/>
              <a:gd name="connsiteX0" fmla="*/ 0 w 6089515"/>
              <a:gd name="connsiteY0" fmla="*/ 4134255 h 4153711"/>
              <a:gd name="connsiteX1" fmla="*/ 19456 w 6089515"/>
              <a:gd name="connsiteY1" fmla="*/ 262647 h 4153711"/>
              <a:gd name="connsiteX2" fmla="*/ 252919 w 6089515"/>
              <a:gd name="connsiteY2" fmla="*/ 38911 h 4153711"/>
              <a:gd name="connsiteX3" fmla="*/ 924128 w 6089515"/>
              <a:gd name="connsiteY3" fmla="*/ 0 h 4153711"/>
              <a:gd name="connsiteX4" fmla="*/ 5622587 w 6089515"/>
              <a:gd name="connsiteY4" fmla="*/ 9727 h 4153711"/>
              <a:gd name="connsiteX5" fmla="*/ 6089515 w 6089515"/>
              <a:gd name="connsiteY5" fmla="*/ 457200 h 4153711"/>
              <a:gd name="connsiteX6" fmla="*/ 6079787 w 6089515"/>
              <a:gd name="connsiteY6" fmla="*/ 4153711 h 4153711"/>
              <a:gd name="connsiteX7" fmla="*/ 5408579 w 6089515"/>
              <a:gd name="connsiteY7" fmla="*/ 4143983 h 4153711"/>
              <a:gd name="connsiteX8" fmla="*/ 5408579 w 6089515"/>
              <a:gd name="connsiteY8" fmla="*/ 1247441 h 4153711"/>
              <a:gd name="connsiteX9" fmla="*/ 5105349 w 6089515"/>
              <a:gd name="connsiteY9" fmla="*/ 827060 h 4153711"/>
              <a:gd name="connsiteX10" fmla="*/ 4738208 w 6089515"/>
              <a:gd name="connsiteY10" fmla="*/ 826956 h 4153711"/>
              <a:gd name="connsiteX11" fmla="*/ 4397007 w 6089515"/>
              <a:gd name="connsiteY11" fmla="*/ 1247128 h 4153711"/>
              <a:gd name="connsiteX12" fmla="*/ 4387175 w 6089515"/>
              <a:gd name="connsiteY12" fmla="*/ 4143983 h 4153711"/>
              <a:gd name="connsiteX13" fmla="*/ 3628417 w 6089515"/>
              <a:gd name="connsiteY13" fmla="*/ 4134255 h 4153711"/>
              <a:gd name="connsiteX14" fmla="*/ 3618690 w 6089515"/>
              <a:gd name="connsiteY14" fmla="*/ 1345765 h 4153711"/>
              <a:gd name="connsiteX15" fmla="*/ 3433864 w 6089515"/>
              <a:gd name="connsiteY15" fmla="*/ 797668 h 4153711"/>
              <a:gd name="connsiteX16" fmla="*/ 1031132 w 6089515"/>
              <a:gd name="connsiteY16" fmla="*/ 817123 h 4153711"/>
              <a:gd name="connsiteX17" fmla="*/ 787941 w 6089515"/>
              <a:gd name="connsiteY17" fmla="*/ 1089498 h 4153711"/>
              <a:gd name="connsiteX18" fmla="*/ 787941 w 6089515"/>
              <a:gd name="connsiteY18" fmla="*/ 4143983 h 4153711"/>
              <a:gd name="connsiteX19" fmla="*/ 0 w 6089515"/>
              <a:gd name="connsiteY19" fmla="*/ 4134255 h 4153711"/>
              <a:gd name="connsiteX0" fmla="*/ 0 w 6089515"/>
              <a:gd name="connsiteY0" fmla="*/ 4134255 h 4153711"/>
              <a:gd name="connsiteX1" fmla="*/ 19456 w 6089515"/>
              <a:gd name="connsiteY1" fmla="*/ 262647 h 4153711"/>
              <a:gd name="connsiteX2" fmla="*/ 252919 w 6089515"/>
              <a:gd name="connsiteY2" fmla="*/ 38911 h 4153711"/>
              <a:gd name="connsiteX3" fmla="*/ 924128 w 6089515"/>
              <a:gd name="connsiteY3" fmla="*/ 0 h 4153711"/>
              <a:gd name="connsiteX4" fmla="*/ 5622587 w 6089515"/>
              <a:gd name="connsiteY4" fmla="*/ 9727 h 4153711"/>
              <a:gd name="connsiteX5" fmla="*/ 6089515 w 6089515"/>
              <a:gd name="connsiteY5" fmla="*/ 457200 h 4153711"/>
              <a:gd name="connsiteX6" fmla="*/ 6079787 w 6089515"/>
              <a:gd name="connsiteY6" fmla="*/ 4153711 h 4153711"/>
              <a:gd name="connsiteX7" fmla="*/ 5408579 w 6089515"/>
              <a:gd name="connsiteY7" fmla="*/ 4143983 h 4153711"/>
              <a:gd name="connsiteX8" fmla="*/ 5408579 w 6089515"/>
              <a:gd name="connsiteY8" fmla="*/ 1247441 h 4153711"/>
              <a:gd name="connsiteX9" fmla="*/ 5105349 w 6089515"/>
              <a:gd name="connsiteY9" fmla="*/ 827060 h 4153711"/>
              <a:gd name="connsiteX10" fmla="*/ 4738208 w 6089515"/>
              <a:gd name="connsiteY10" fmla="*/ 826956 h 4153711"/>
              <a:gd name="connsiteX11" fmla="*/ 4397007 w 6089515"/>
              <a:gd name="connsiteY11" fmla="*/ 1247128 h 4153711"/>
              <a:gd name="connsiteX12" fmla="*/ 4387175 w 6089515"/>
              <a:gd name="connsiteY12" fmla="*/ 4143983 h 4153711"/>
              <a:gd name="connsiteX13" fmla="*/ 3628417 w 6089515"/>
              <a:gd name="connsiteY13" fmla="*/ 4134255 h 4153711"/>
              <a:gd name="connsiteX14" fmla="*/ 3618690 w 6089515"/>
              <a:gd name="connsiteY14" fmla="*/ 1345765 h 4153711"/>
              <a:gd name="connsiteX15" fmla="*/ 3433864 w 6089515"/>
              <a:gd name="connsiteY15" fmla="*/ 797668 h 4153711"/>
              <a:gd name="connsiteX16" fmla="*/ 1031132 w 6089515"/>
              <a:gd name="connsiteY16" fmla="*/ 817123 h 4153711"/>
              <a:gd name="connsiteX17" fmla="*/ 787941 w 6089515"/>
              <a:gd name="connsiteY17" fmla="*/ 1089498 h 4153711"/>
              <a:gd name="connsiteX18" fmla="*/ 787941 w 6089515"/>
              <a:gd name="connsiteY18" fmla="*/ 4143983 h 4153711"/>
              <a:gd name="connsiteX19" fmla="*/ 0 w 6089515"/>
              <a:gd name="connsiteY19" fmla="*/ 4134255 h 4153711"/>
              <a:gd name="connsiteX0" fmla="*/ 0 w 6089515"/>
              <a:gd name="connsiteY0" fmla="*/ 4134255 h 4153711"/>
              <a:gd name="connsiteX1" fmla="*/ 19456 w 6089515"/>
              <a:gd name="connsiteY1" fmla="*/ 262647 h 4153711"/>
              <a:gd name="connsiteX2" fmla="*/ 252919 w 6089515"/>
              <a:gd name="connsiteY2" fmla="*/ 38911 h 4153711"/>
              <a:gd name="connsiteX3" fmla="*/ 924128 w 6089515"/>
              <a:gd name="connsiteY3" fmla="*/ 0 h 4153711"/>
              <a:gd name="connsiteX4" fmla="*/ 5622587 w 6089515"/>
              <a:gd name="connsiteY4" fmla="*/ 9727 h 4153711"/>
              <a:gd name="connsiteX5" fmla="*/ 6089515 w 6089515"/>
              <a:gd name="connsiteY5" fmla="*/ 457200 h 4153711"/>
              <a:gd name="connsiteX6" fmla="*/ 6079787 w 6089515"/>
              <a:gd name="connsiteY6" fmla="*/ 4153711 h 4153711"/>
              <a:gd name="connsiteX7" fmla="*/ 5408579 w 6089515"/>
              <a:gd name="connsiteY7" fmla="*/ 4143983 h 4153711"/>
              <a:gd name="connsiteX8" fmla="*/ 5408579 w 6089515"/>
              <a:gd name="connsiteY8" fmla="*/ 1247441 h 4153711"/>
              <a:gd name="connsiteX9" fmla="*/ 5105349 w 6089515"/>
              <a:gd name="connsiteY9" fmla="*/ 827060 h 4153711"/>
              <a:gd name="connsiteX10" fmla="*/ 4738208 w 6089515"/>
              <a:gd name="connsiteY10" fmla="*/ 826956 h 4153711"/>
              <a:gd name="connsiteX11" fmla="*/ 4397007 w 6089515"/>
              <a:gd name="connsiteY11" fmla="*/ 1247128 h 4153711"/>
              <a:gd name="connsiteX12" fmla="*/ 4387175 w 6089515"/>
              <a:gd name="connsiteY12" fmla="*/ 4143983 h 4153711"/>
              <a:gd name="connsiteX13" fmla="*/ 3628417 w 6089515"/>
              <a:gd name="connsiteY13" fmla="*/ 4134255 h 4153711"/>
              <a:gd name="connsiteX14" fmla="*/ 3618690 w 6089515"/>
              <a:gd name="connsiteY14" fmla="*/ 1345765 h 4153711"/>
              <a:gd name="connsiteX15" fmla="*/ 3433864 w 6089515"/>
              <a:gd name="connsiteY15" fmla="*/ 797668 h 4153711"/>
              <a:gd name="connsiteX16" fmla="*/ 1031132 w 6089515"/>
              <a:gd name="connsiteY16" fmla="*/ 817123 h 4153711"/>
              <a:gd name="connsiteX17" fmla="*/ 787941 w 6089515"/>
              <a:gd name="connsiteY17" fmla="*/ 1089498 h 4153711"/>
              <a:gd name="connsiteX18" fmla="*/ 787941 w 6089515"/>
              <a:gd name="connsiteY18" fmla="*/ 4143983 h 4153711"/>
              <a:gd name="connsiteX19" fmla="*/ 0 w 6089515"/>
              <a:gd name="connsiteY19" fmla="*/ 4134255 h 4153711"/>
              <a:gd name="connsiteX0" fmla="*/ 0 w 6089515"/>
              <a:gd name="connsiteY0" fmla="*/ 4134255 h 4153711"/>
              <a:gd name="connsiteX1" fmla="*/ 19456 w 6089515"/>
              <a:gd name="connsiteY1" fmla="*/ 262647 h 4153711"/>
              <a:gd name="connsiteX2" fmla="*/ 252919 w 6089515"/>
              <a:gd name="connsiteY2" fmla="*/ 38911 h 4153711"/>
              <a:gd name="connsiteX3" fmla="*/ 924128 w 6089515"/>
              <a:gd name="connsiteY3" fmla="*/ 0 h 4153711"/>
              <a:gd name="connsiteX4" fmla="*/ 5622587 w 6089515"/>
              <a:gd name="connsiteY4" fmla="*/ 9727 h 4153711"/>
              <a:gd name="connsiteX5" fmla="*/ 6089515 w 6089515"/>
              <a:gd name="connsiteY5" fmla="*/ 457200 h 4153711"/>
              <a:gd name="connsiteX6" fmla="*/ 6079787 w 6089515"/>
              <a:gd name="connsiteY6" fmla="*/ 4153711 h 4153711"/>
              <a:gd name="connsiteX7" fmla="*/ 5408579 w 6089515"/>
              <a:gd name="connsiteY7" fmla="*/ 4143983 h 4153711"/>
              <a:gd name="connsiteX8" fmla="*/ 5408579 w 6089515"/>
              <a:gd name="connsiteY8" fmla="*/ 1247441 h 4153711"/>
              <a:gd name="connsiteX9" fmla="*/ 5105349 w 6089515"/>
              <a:gd name="connsiteY9" fmla="*/ 827060 h 4153711"/>
              <a:gd name="connsiteX10" fmla="*/ 4738208 w 6089515"/>
              <a:gd name="connsiteY10" fmla="*/ 826956 h 4153711"/>
              <a:gd name="connsiteX11" fmla="*/ 4397007 w 6089515"/>
              <a:gd name="connsiteY11" fmla="*/ 1247128 h 4153711"/>
              <a:gd name="connsiteX12" fmla="*/ 4387175 w 6089515"/>
              <a:gd name="connsiteY12" fmla="*/ 4143983 h 4153711"/>
              <a:gd name="connsiteX13" fmla="*/ 3628417 w 6089515"/>
              <a:gd name="connsiteY13" fmla="*/ 4134255 h 4153711"/>
              <a:gd name="connsiteX14" fmla="*/ 3618690 w 6089515"/>
              <a:gd name="connsiteY14" fmla="*/ 1345765 h 4153711"/>
              <a:gd name="connsiteX15" fmla="*/ 3266716 w 6089515"/>
              <a:gd name="connsiteY15" fmla="*/ 787836 h 4153711"/>
              <a:gd name="connsiteX16" fmla="*/ 1031132 w 6089515"/>
              <a:gd name="connsiteY16" fmla="*/ 817123 h 4153711"/>
              <a:gd name="connsiteX17" fmla="*/ 787941 w 6089515"/>
              <a:gd name="connsiteY17" fmla="*/ 1089498 h 4153711"/>
              <a:gd name="connsiteX18" fmla="*/ 787941 w 6089515"/>
              <a:gd name="connsiteY18" fmla="*/ 4143983 h 4153711"/>
              <a:gd name="connsiteX19" fmla="*/ 0 w 6089515"/>
              <a:gd name="connsiteY19" fmla="*/ 4134255 h 4153711"/>
              <a:gd name="connsiteX0" fmla="*/ 0 w 6089515"/>
              <a:gd name="connsiteY0" fmla="*/ 4134255 h 4153711"/>
              <a:gd name="connsiteX1" fmla="*/ 19456 w 6089515"/>
              <a:gd name="connsiteY1" fmla="*/ 262647 h 4153711"/>
              <a:gd name="connsiteX2" fmla="*/ 252919 w 6089515"/>
              <a:gd name="connsiteY2" fmla="*/ 38911 h 4153711"/>
              <a:gd name="connsiteX3" fmla="*/ 924128 w 6089515"/>
              <a:gd name="connsiteY3" fmla="*/ 0 h 4153711"/>
              <a:gd name="connsiteX4" fmla="*/ 5622587 w 6089515"/>
              <a:gd name="connsiteY4" fmla="*/ 9727 h 4153711"/>
              <a:gd name="connsiteX5" fmla="*/ 6089515 w 6089515"/>
              <a:gd name="connsiteY5" fmla="*/ 457200 h 4153711"/>
              <a:gd name="connsiteX6" fmla="*/ 6079787 w 6089515"/>
              <a:gd name="connsiteY6" fmla="*/ 4153711 h 4153711"/>
              <a:gd name="connsiteX7" fmla="*/ 5408579 w 6089515"/>
              <a:gd name="connsiteY7" fmla="*/ 4143983 h 4153711"/>
              <a:gd name="connsiteX8" fmla="*/ 5408579 w 6089515"/>
              <a:gd name="connsiteY8" fmla="*/ 1247441 h 4153711"/>
              <a:gd name="connsiteX9" fmla="*/ 5105349 w 6089515"/>
              <a:gd name="connsiteY9" fmla="*/ 827060 h 4153711"/>
              <a:gd name="connsiteX10" fmla="*/ 4738208 w 6089515"/>
              <a:gd name="connsiteY10" fmla="*/ 826956 h 4153711"/>
              <a:gd name="connsiteX11" fmla="*/ 4397007 w 6089515"/>
              <a:gd name="connsiteY11" fmla="*/ 1247128 h 4153711"/>
              <a:gd name="connsiteX12" fmla="*/ 4387175 w 6089515"/>
              <a:gd name="connsiteY12" fmla="*/ 4143983 h 4153711"/>
              <a:gd name="connsiteX13" fmla="*/ 3628417 w 6089515"/>
              <a:gd name="connsiteY13" fmla="*/ 4134255 h 4153711"/>
              <a:gd name="connsiteX14" fmla="*/ 3618690 w 6089515"/>
              <a:gd name="connsiteY14" fmla="*/ 1345765 h 4153711"/>
              <a:gd name="connsiteX15" fmla="*/ 3266716 w 6089515"/>
              <a:gd name="connsiteY15" fmla="*/ 787836 h 4153711"/>
              <a:gd name="connsiteX16" fmla="*/ 1031132 w 6089515"/>
              <a:gd name="connsiteY16" fmla="*/ 817123 h 4153711"/>
              <a:gd name="connsiteX17" fmla="*/ 787941 w 6089515"/>
              <a:gd name="connsiteY17" fmla="*/ 1089498 h 4153711"/>
              <a:gd name="connsiteX18" fmla="*/ 787941 w 6089515"/>
              <a:gd name="connsiteY18" fmla="*/ 4143983 h 4153711"/>
              <a:gd name="connsiteX19" fmla="*/ 0 w 6089515"/>
              <a:gd name="connsiteY19" fmla="*/ 4134255 h 4153711"/>
              <a:gd name="connsiteX0" fmla="*/ 20725 w 6110240"/>
              <a:gd name="connsiteY0" fmla="*/ 4134255 h 4153711"/>
              <a:gd name="connsiteX1" fmla="*/ 852 w 6110240"/>
              <a:gd name="connsiteY1" fmla="*/ 272479 h 4153711"/>
              <a:gd name="connsiteX2" fmla="*/ 273644 w 6110240"/>
              <a:gd name="connsiteY2" fmla="*/ 38911 h 4153711"/>
              <a:gd name="connsiteX3" fmla="*/ 944853 w 6110240"/>
              <a:gd name="connsiteY3" fmla="*/ 0 h 4153711"/>
              <a:gd name="connsiteX4" fmla="*/ 5643312 w 6110240"/>
              <a:gd name="connsiteY4" fmla="*/ 9727 h 4153711"/>
              <a:gd name="connsiteX5" fmla="*/ 6110240 w 6110240"/>
              <a:gd name="connsiteY5" fmla="*/ 457200 h 4153711"/>
              <a:gd name="connsiteX6" fmla="*/ 6100512 w 6110240"/>
              <a:gd name="connsiteY6" fmla="*/ 4153711 h 4153711"/>
              <a:gd name="connsiteX7" fmla="*/ 5429304 w 6110240"/>
              <a:gd name="connsiteY7" fmla="*/ 4143983 h 4153711"/>
              <a:gd name="connsiteX8" fmla="*/ 5429304 w 6110240"/>
              <a:gd name="connsiteY8" fmla="*/ 1247441 h 4153711"/>
              <a:gd name="connsiteX9" fmla="*/ 5126074 w 6110240"/>
              <a:gd name="connsiteY9" fmla="*/ 827060 h 4153711"/>
              <a:gd name="connsiteX10" fmla="*/ 4758933 w 6110240"/>
              <a:gd name="connsiteY10" fmla="*/ 826956 h 4153711"/>
              <a:gd name="connsiteX11" fmla="*/ 4417732 w 6110240"/>
              <a:gd name="connsiteY11" fmla="*/ 1247128 h 4153711"/>
              <a:gd name="connsiteX12" fmla="*/ 4407900 w 6110240"/>
              <a:gd name="connsiteY12" fmla="*/ 4143983 h 4153711"/>
              <a:gd name="connsiteX13" fmla="*/ 3649142 w 6110240"/>
              <a:gd name="connsiteY13" fmla="*/ 4134255 h 4153711"/>
              <a:gd name="connsiteX14" fmla="*/ 3639415 w 6110240"/>
              <a:gd name="connsiteY14" fmla="*/ 1345765 h 4153711"/>
              <a:gd name="connsiteX15" fmla="*/ 3287441 w 6110240"/>
              <a:gd name="connsiteY15" fmla="*/ 787836 h 4153711"/>
              <a:gd name="connsiteX16" fmla="*/ 1051857 w 6110240"/>
              <a:gd name="connsiteY16" fmla="*/ 817123 h 4153711"/>
              <a:gd name="connsiteX17" fmla="*/ 808666 w 6110240"/>
              <a:gd name="connsiteY17" fmla="*/ 1089498 h 4153711"/>
              <a:gd name="connsiteX18" fmla="*/ 808666 w 6110240"/>
              <a:gd name="connsiteY18" fmla="*/ 4143983 h 4153711"/>
              <a:gd name="connsiteX19" fmla="*/ 20725 w 6110240"/>
              <a:gd name="connsiteY19" fmla="*/ 4134255 h 4153711"/>
              <a:gd name="connsiteX0" fmla="*/ 0 w 6148509"/>
              <a:gd name="connsiteY0" fmla="*/ 4144087 h 4153711"/>
              <a:gd name="connsiteX1" fmla="*/ 39121 w 6148509"/>
              <a:gd name="connsiteY1" fmla="*/ 272479 h 4153711"/>
              <a:gd name="connsiteX2" fmla="*/ 311913 w 6148509"/>
              <a:gd name="connsiteY2" fmla="*/ 38911 h 4153711"/>
              <a:gd name="connsiteX3" fmla="*/ 983122 w 6148509"/>
              <a:gd name="connsiteY3" fmla="*/ 0 h 4153711"/>
              <a:gd name="connsiteX4" fmla="*/ 5681581 w 6148509"/>
              <a:gd name="connsiteY4" fmla="*/ 9727 h 4153711"/>
              <a:gd name="connsiteX5" fmla="*/ 6148509 w 6148509"/>
              <a:gd name="connsiteY5" fmla="*/ 457200 h 4153711"/>
              <a:gd name="connsiteX6" fmla="*/ 6138781 w 6148509"/>
              <a:gd name="connsiteY6" fmla="*/ 4153711 h 4153711"/>
              <a:gd name="connsiteX7" fmla="*/ 5467573 w 6148509"/>
              <a:gd name="connsiteY7" fmla="*/ 4143983 h 4153711"/>
              <a:gd name="connsiteX8" fmla="*/ 5467573 w 6148509"/>
              <a:gd name="connsiteY8" fmla="*/ 1247441 h 4153711"/>
              <a:gd name="connsiteX9" fmla="*/ 5164343 w 6148509"/>
              <a:gd name="connsiteY9" fmla="*/ 827060 h 4153711"/>
              <a:gd name="connsiteX10" fmla="*/ 4797202 w 6148509"/>
              <a:gd name="connsiteY10" fmla="*/ 826956 h 4153711"/>
              <a:gd name="connsiteX11" fmla="*/ 4456001 w 6148509"/>
              <a:gd name="connsiteY11" fmla="*/ 1247128 h 4153711"/>
              <a:gd name="connsiteX12" fmla="*/ 4446169 w 6148509"/>
              <a:gd name="connsiteY12" fmla="*/ 4143983 h 4153711"/>
              <a:gd name="connsiteX13" fmla="*/ 3687411 w 6148509"/>
              <a:gd name="connsiteY13" fmla="*/ 4134255 h 4153711"/>
              <a:gd name="connsiteX14" fmla="*/ 3677684 w 6148509"/>
              <a:gd name="connsiteY14" fmla="*/ 1345765 h 4153711"/>
              <a:gd name="connsiteX15" fmla="*/ 3325710 w 6148509"/>
              <a:gd name="connsiteY15" fmla="*/ 787836 h 4153711"/>
              <a:gd name="connsiteX16" fmla="*/ 1090126 w 6148509"/>
              <a:gd name="connsiteY16" fmla="*/ 817123 h 4153711"/>
              <a:gd name="connsiteX17" fmla="*/ 846935 w 6148509"/>
              <a:gd name="connsiteY17" fmla="*/ 1089498 h 4153711"/>
              <a:gd name="connsiteX18" fmla="*/ 846935 w 6148509"/>
              <a:gd name="connsiteY18" fmla="*/ 4143983 h 4153711"/>
              <a:gd name="connsiteX19" fmla="*/ 0 w 6148509"/>
              <a:gd name="connsiteY19" fmla="*/ 4144087 h 4153711"/>
              <a:gd name="connsiteX0" fmla="*/ 0 w 6119012"/>
              <a:gd name="connsiteY0" fmla="*/ 4144087 h 4153711"/>
              <a:gd name="connsiteX1" fmla="*/ 9624 w 6119012"/>
              <a:gd name="connsiteY1" fmla="*/ 272479 h 4153711"/>
              <a:gd name="connsiteX2" fmla="*/ 282416 w 6119012"/>
              <a:gd name="connsiteY2" fmla="*/ 38911 h 4153711"/>
              <a:gd name="connsiteX3" fmla="*/ 953625 w 6119012"/>
              <a:gd name="connsiteY3" fmla="*/ 0 h 4153711"/>
              <a:gd name="connsiteX4" fmla="*/ 5652084 w 6119012"/>
              <a:gd name="connsiteY4" fmla="*/ 9727 h 4153711"/>
              <a:gd name="connsiteX5" fmla="*/ 6119012 w 6119012"/>
              <a:gd name="connsiteY5" fmla="*/ 457200 h 4153711"/>
              <a:gd name="connsiteX6" fmla="*/ 6109284 w 6119012"/>
              <a:gd name="connsiteY6" fmla="*/ 4153711 h 4153711"/>
              <a:gd name="connsiteX7" fmla="*/ 5438076 w 6119012"/>
              <a:gd name="connsiteY7" fmla="*/ 4143983 h 4153711"/>
              <a:gd name="connsiteX8" fmla="*/ 5438076 w 6119012"/>
              <a:gd name="connsiteY8" fmla="*/ 1247441 h 4153711"/>
              <a:gd name="connsiteX9" fmla="*/ 5134846 w 6119012"/>
              <a:gd name="connsiteY9" fmla="*/ 827060 h 4153711"/>
              <a:gd name="connsiteX10" fmla="*/ 4767705 w 6119012"/>
              <a:gd name="connsiteY10" fmla="*/ 826956 h 4153711"/>
              <a:gd name="connsiteX11" fmla="*/ 4426504 w 6119012"/>
              <a:gd name="connsiteY11" fmla="*/ 1247128 h 4153711"/>
              <a:gd name="connsiteX12" fmla="*/ 4416672 w 6119012"/>
              <a:gd name="connsiteY12" fmla="*/ 4143983 h 4153711"/>
              <a:gd name="connsiteX13" fmla="*/ 3657914 w 6119012"/>
              <a:gd name="connsiteY13" fmla="*/ 4134255 h 4153711"/>
              <a:gd name="connsiteX14" fmla="*/ 3648187 w 6119012"/>
              <a:gd name="connsiteY14" fmla="*/ 1345765 h 4153711"/>
              <a:gd name="connsiteX15" fmla="*/ 3296213 w 6119012"/>
              <a:gd name="connsiteY15" fmla="*/ 787836 h 4153711"/>
              <a:gd name="connsiteX16" fmla="*/ 1060629 w 6119012"/>
              <a:gd name="connsiteY16" fmla="*/ 817123 h 4153711"/>
              <a:gd name="connsiteX17" fmla="*/ 817438 w 6119012"/>
              <a:gd name="connsiteY17" fmla="*/ 1089498 h 4153711"/>
              <a:gd name="connsiteX18" fmla="*/ 817438 w 6119012"/>
              <a:gd name="connsiteY18" fmla="*/ 4143983 h 4153711"/>
              <a:gd name="connsiteX19" fmla="*/ 0 w 6119012"/>
              <a:gd name="connsiteY19" fmla="*/ 4144087 h 4153711"/>
              <a:gd name="connsiteX0" fmla="*/ 2056 w 6121068"/>
              <a:gd name="connsiteY0" fmla="*/ 4144087 h 4153711"/>
              <a:gd name="connsiteX1" fmla="*/ 1848 w 6121068"/>
              <a:gd name="connsiteY1" fmla="*/ 351138 h 4153711"/>
              <a:gd name="connsiteX2" fmla="*/ 284472 w 6121068"/>
              <a:gd name="connsiteY2" fmla="*/ 38911 h 4153711"/>
              <a:gd name="connsiteX3" fmla="*/ 955681 w 6121068"/>
              <a:gd name="connsiteY3" fmla="*/ 0 h 4153711"/>
              <a:gd name="connsiteX4" fmla="*/ 5654140 w 6121068"/>
              <a:gd name="connsiteY4" fmla="*/ 9727 h 4153711"/>
              <a:gd name="connsiteX5" fmla="*/ 6121068 w 6121068"/>
              <a:gd name="connsiteY5" fmla="*/ 457200 h 4153711"/>
              <a:gd name="connsiteX6" fmla="*/ 6111340 w 6121068"/>
              <a:gd name="connsiteY6" fmla="*/ 4153711 h 4153711"/>
              <a:gd name="connsiteX7" fmla="*/ 5440132 w 6121068"/>
              <a:gd name="connsiteY7" fmla="*/ 4143983 h 4153711"/>
              <a:gd name="connsiteX8" fmla="*/ 5440132 w 6121068"/>
              <a:gd name="connsiteY8" fmla="*/ 1247441 h 4153711"/>
              <a:gd name="connsiteX9" fmla="*/ 5136902 w 6121068"/>
              <a:gd name="connsiteY9" fmla="*/ 827060 h 4153711"/>
              <a:gd name="connsiteX10" fmla="*/ 4769761 w 6121068"/>
              <a:gd name="connsiteY10" fmla="*/ 826956 h 4153711"/>
              <a:gd name="connsiteX11" fmla="*/ 4428560 w 6121068"/>
              <a:gd name="connsiteY11" fmla="*/ 1247128 h 4153711"/>
              <a:gd name="connsiteX12" fmla="*/ 4418728 w 6121068"/>
              <a:gd name="connsiteY12" fmla="*/ 4143983 h 4153711"/>
              <a:gd name="connsiteX13" fmla="*/ 3659970 w 6121068"/>
              <a:gd name="connsiteY13" fmla="*/ 4134255 h 4153711"/>
              <a:gd name="connsiteX14" fmla="*/ 3650243 w 6121068"/>
              <a:gd name="connsiteY14" fmla="*/ 1345765 h 4153711"/>
              <a:gd name="connsiteX15" fmla="*/ 3298269 w 6121068"/>
              <a:gd name="connsiteY15" fmla="*/ 787836 h 4153711"/>
              <a:gd name="connsiteX16" fmla="*/ 1062685 w 6121068"/>
              <a:gd name="connsiteY16" fmla="*/ 817123 h 4153711"/>
              <a:gd name="connsiteX17" fmla="*/ 819494 w 6121068"/>
              <a:gd name="connsiteY17" fmla="*/ 1089498 h 4153711"/>
              <a:gd name="connsiteX18" fmla="*/ 819494 w 6121068"/>
              <a:gd name="connsiteY18" fmla="*/ 4143983 h 4153711"/>
              <a:gd name="connsiteX19" fmla="*/ 2056 w 6121068"/>
              <a:gd name="connsiteY19" fmla="*/ 4144087 h 4153711"/>
              <a:gd name="connsiteX0" fmla="*/ 2056 w 6121068"/>
              <a:gd name="connsiteY0" fmla="*/ 4185641 h 4195265"/>
              <a:gd name="connsiteX1" fmla="*/ 1848 w 6121068"/>
              <a:gd name="connsiteY1" fmla="*/ 392692 h 4195265"/>
              <a:gd name="connsiteX2" fmla="*/ 284472 w 6121068"/>
              <a:gd name="connsiteY2" fmla="*/ 80465 h 4195265"/>
              <a:gd name="connsiteX3" fmla="*/ 955681 w 6121068"/>
              <a:gd name="connsiteY3" fmla="*/ 41554 h 4195265"/>
              <a:gd name="connsiteX4" fmla="*/ 5654140 w 6121068"/>
              <a:gd name="connsiteY4" fmla="*/ 51281 h 4195265"/>
              <a:gd name="connsiteX5" fmla="*/ 6121068 w 6121068"/>
              <a:gd name="connsiteY5" fmla="*/ 498754 h 4195265"/>
              <a:gd name="connsiteX6" fmla="*/ 6111340 w 6121068"/>
              <a:gd name="connsiteY6" fmla="*/ 4195265 h 4195265"/>
              <a:gd name="connsiteX7" fmla="*/ 5440132 w 6121068"/>
              <a:gd name="connsiteY7" fmla="*/ 4185537 h 4195265"/>
              <a:gd name="connsiteX8" fmla="*/ 5440132 w 6121068"/>
              <a:gd name="connsiteY8" fmla="*/ 1288995 h 4195265"/>
              <a:gd name="connsiteX9" fmla="*/ 5136902 w 6121068"/>
              <a:gd name="connsiteY9" fmla="*/ 868614 h 4195265"/>
              <a:gd name="connsiteX10" fmla="*/ 4769761 w 6121068"/>
              <a:gd name="connsiteY10" fmla="*/ 868510 h 4195265"/>
              <a:gd name="connsiteX11" fmla="*/ 4428560 w 6121068"/>
              <a:gd name="connsiteY11" fmla="*/ 1288682 h 4195265"/>
              <a:gd name="connsiteX12" fmla="*/ 4418728 w 6121068"/>
              <a:gd name="connsiteY12" fmla="*/ 4185537 h 4195265"/>
              <a:gd name="connsiteX13" fmla="*/ 3659970 w 6121068"/>
              <a:gd name="connsiteY13" fmla="*/ 4175809 h 4195265"/>
              <a:gd name="connsiteX14" fmla="*/ 3650243 w 6121068"/>
              <a:gd name="connsiteY14" fmla="*/ 1387319 h 4195265"/>
              <a:gd name="connsiteX15" fmla="*/ 3298269 w 6121068"/>
              <a:gd name="connsiteY15" fmla="*/ 829390 h 4195265"/>
              <a:gd name="connsiteX16" fmla="*/ 1062685 w 6121068"/>
              <a:gd name="connsiteY16" fmla="*/ 858677 h 4195265"/>
              <a:gd name="connsiteX17" fmla="*/ 819494 w 6121068"/>
              <a:gd name="connsiteY17" fmla="*/ 1131052 h 4195265"/>
              <a:gd name="connsiteX18" fmla="*/ 819494 w 6121068"/>
              <a:gd name="connsiteY18" fmla="*/ 4185537 h 4195265"/>
              <a:gd name="connsiteX19" fmla="*/ 2056 w 6121068"/>
              <a:gd name="connsiteY19" fmla="*/ 4185641 h 4195265"/>
              <a:gd name="connsiteX0" fmla="*/ 2056 w 6121068"/>
              <a:gd name="connsiteY0" fmla="*/ 4185641 h 4195265"/>
              <a:gd name="connsiteX1" fmla="*/ 1848 w 6121068"/>
              <a:gd name="connsiteY1" fmla="*/ 392692 h 4195265"/>
              <a:gd name="connsiteX2" fmla="*/ 284472 w 6121068"/>
              <a:gd name="connsiteY2" fmla="*/ 80465 h 4195265"/>
              <a:gd name="connsiteX3" fmla="*/ 955681 w 6121068"/>
              <a:gd name="connsiteY3" fmla="*/ 41554 h 4195265"/>
              <a:gd name="connsiteX4" fmla="*/ 5654140 w 6121068"/>
              <a:gd name="connsiteY4" fmla="*/ 51281 h 4195265"/>
              <a:gd name="connsiteX5" fmla="*/ 6121068 w 6121068"/>
              <a:gd name="connsiteY5" fmla="*/ 498754 h 4195265"/>
              <a:gd name="connsiteX6" fmla="*/ 6111340 w 6121068"/>
              <a:gd name="connsiteY6" fmla="*/ 4195265 h 4195265"/>
              <a:gd name="connsiteX7" fmla="*/ 5440132 w 6121068"/>
              <a:gd name="connsiteY7" fmla="*/ 4185537 h 4195265"/>
              <a:gd name="connsiteX8" fmla="*/ 5440132 w 6121068"/>
              <a:gd name="connsiteY8" fmla="*/ 1288995 h 4195265"/>
              <a:gd name="connsiteX9" fmla="*/ 5136902 w 6121068"/>
              <a:gd name="connsiteY9" fmla="*/ 868614 h 4195265"/>
              <a:gd name="connsiteX10" fmla="*/ 4769761 w 6121068"/>
              <a:gd name="connsiteY10" fmla="*/ 868510 h 4195265"/>
              <a:gd name="connsiteX11" fmla="*/ 4428560 w 6121068"/>
              <a:gd name="connsiteY11" fmla="*/ 1288682 h 4195265"/>
              <a:gd name="connsiteX12" fmla="*/ 4418728 w 6121068"/>
              <a:gd name="connsiteY12" fmla="*/ 4185537 h 4195265"/>
              <a:gd name="connsiteX13" fmla="*/ 3659970 w 6121068"/>
              <a:gd name="connsiteY13" fmla="*/ 4175809 h 4195265"/>
              <a:gd name="connsiteX14" fmla="*/ 3650243 w 6121068"/>
              <a:gd name="connsiteY14" fmla="*/ 1387319 h 4195265"/>
              <a:gd name="connsiteX15" fmla="*/ 3298269 w 6121068"/>
              <a:gd name="connsiteY15" fmla="*/ 829390 h 4195265"/>
              <a:gd name="connsiteX16" fmla="*/ 1062685 w 6121068"/>
              <a:gd name="connsiteY16" fmla="*/ 858677 h 4195265"/>
              <a:gd name="connsiteX17" fmla="*/ 819494 w 6121068"/>
              <a:gd name="connsiteY17" fmla="*/ 1131052 h 4195265"/>
              <a:gd name="connsiteX18" fmla="*/ 819494 w 6121068"/>
              <a:gd name="connsiteY18" fmla="*/ 4185537 h 4195265"/>
              <a:gd name="connsiteX19" fmla="*/ 2056 w 6121068"/>
              <a:gd name="connsiteY19" fmla="*/ 4185641 h 4195265"/>
              <a:gd name="connsiteX0" fmla="*/ 2056 w 6121068"/>
              <a:gd name="connsiteY0" fmla="*/ 4202766 h 4212390"/>
              <a:gd name="connsiteX1" fmla="*/ 1848 w 6121068"/>
              <a:gd name="connsiteY1" fmla="*/ 409817 h 4212390"/>
              <a:gd name="connsiteX2" fmla="*/ 284472 w 6121068"/>
              <a:gd name="connsiteY2" fmla="*/ 97590 h 4212390"/>
              <a:gd name="connsiteX3" fmla="*/ 955681 w 6121068"/>
              <a:gd name="connsiteY3" fmla="*/ 58679 h 4212390"/>
              <a:gd name="connsiteX4" fmla="*/ 5654140 w 6121068"/>
              <a:gd name="connsiteY4" fmla="*/ 68406 h 4212390"/>
              <a:gd name="connsiteX5" fmla="*/ 6121068 w 6121068"/>
              <a:gd name="connsiteY5" fmla="*/ 515879 h 4212390"/>
              <a:gd name="connsiteX6" fmla="*/ 6111340 w 6121068"/>
              <a:gd name="connsiteY6" fmla="*/ 4212390 h 4212390"/>
              <a:gd name="connsiteX7" fmla="*/ 5440132 w 6121068"/>
              <a:gd name="connsiteY7" fmla="*/ 4202662 h 4212390"/>
              <a:gd name="connsiteX8" fmla="*/ 5440132 w 6121068"/>
              <a:gd name="connsiteY8" fmla="*/ 1306120 h 4212390"/>
              <a:gd name="connsiteX9" fmla="*/ 5136902 w 6121068"/>
              <a:gd name="connsiteY9" fmla="*/ 885739 h 4212390"/>
              <a:gd name="connsiteX10" fmla="*/ 4769761 w 6121068"/>
              <a:gd name="connsiteY10" fmla="*/ 885635 h 4212390"/>
              <a:gd name="connsiteX11" fmla="*/ 4428560 w 6121068"/>
              <a:gd name="connsiteY11" fmla="*/ 1305807 h 4212390"/>
              <a:gd name="connsiteX12" fmla="*/ 4418728 w 6121068"/>
              <a:gd name="connsiteY12" fmla="*/ 4202662 h 4212390"/>
              <a:gd name="connsiteX13" fmla="*/ 3659970 w 6121068"/>
              <a:gd name="connsiteY13" fmla="*/ 4192934 h 4212390"/>
              <a:gd name="connsiteX14" fmla="*/ 3650243 w 6121068"/>
              <a:gd name="connsiteY14" fmla="*/ 1404444 h 4212390"/>
              <a:gd name="connsiteX15" fmla="*/ 3298269 w 6121068"/>
              <a:gd name="connsiteY15" fmla="*/ 846515 h 4212390"/>
              <a:gd name="connsiteX16" fmla="*/ 1062685 w 6121068"/>
              <a:gd name="connsiteY16" fmla="*/ 875802 h 4212390"/>
              <a:gd name="connsiteX17" fmla="*/ 819494 w 6121068"/>
              <a:gd name="connsiteY17" fmla="*/ 1148177 h 4212390"/>
              <a:gd name="connsiteX18" fmla="*/ 819494 w 6121068"/>
              <a:gd name="connsiteY18" fmla="*/ 4202662 h 4212390"/>
              <a:gd name="connsiteX19" fmla="*/ 2056 w 6121068"/>
              <a:gd name="connsiteY19" fmla="*/ 4202766 h 4212390"/>
              <a:gd name="connsiteX0" fmla="*/ 2056 w 6121068"/>
              <a:gd name="connsiteY0" fmla="*/ 4144087 h 4153711"/>
              <a:gd name="connsiteX1" fmla="*/ 1848 w 6121068"/>
              <a:gd name="connsiteY1" fmla="*/ 351138 h 4153711"/>
              <a:gd name="connsiteX2" fmla="*/ 284472 w 6121068"/>
              <a:gd name="connsiteY2" fmla="*/ 38911 h 4153711"/>
              <a:gd name="connsiteX3" fmla="*/ 955681 w 6121068"/>
              <a:gd name="connsiteY3" fmla="*/ 0 h 4153711"/>
              <a:gd name="connsiteX4" fmla="*/ 5654140 w 6121068"/>
              <a:gd name="connsiteY4" fmla="*/ 9727 h 4153711"/>
              <a:gd name="connsiteX5" fmla="*/ 6121068 w 6121068"/>
              <a:gd name="connsiteY5" fmla="*/ 457200 h 4153711"/>
              <a:gd name="connsiteX6" fmla="*/ 6111340 w 6121068"/>
              <a:gd name="connsiteY6" fmla="*/ 4153711 h 4153711"/>
              <a:gd name="connsiteX7" fmla="*/ 5440132 w 6121068"/>
              <a:gd name="connsiteY7" fmla="*/ 4143983 h 4153711"/>
              <a:gd name="connsiteX8" fmla="*/ 5440132 w 6121068"/>
              <a:gd name="connsiteY8" fmla="*/ 1247441 h 4153711"/>
              <a:gd name="connsiteX9" fmla="*/ 5136902 w 6121068"/>
              <a:gd name="connsiteY9" fmla="*/ 827060 h 4153711"/>
              <a:gd name="connsiteX10" fmla="*/ 4769761 w 6121068"/>
              <a:gd name="connsiteY10" fmla="*/ 826956 h 4153711"/>
              <a:gd name="connsiteX11" fmla="*/ 4428560 w 6121068"/>
              <a:gd name="connsiteY11" fmla="*/ 1247128 h 4153711"/>
              <a:gd name="connsiteX12" fmla="*/ 4418728 w 6121068"/>
              <a:gd name="connsiteY12" fmla="*/ 4143983 h 4153711"/>
              <a:gd name="connsiteX13" fmla="*/ 3659970 w 6121068"/>
              <a:gd name="connsiteY13" fmla="*/ 4134255 h 4153711"/>
              <a:gd name="connsiteX14" fmla="*/ 3650243 w 6121068"/>
              <a:gd name="connsiteY14" fmla="*/ 1345765 h 4153711"/>
              <a:gd name="connsiteX15" fmla="*/ 3298269 w 6121068"/>
              <a:gd name="connsiteY15" fmla="*/ 787836 h 4153711"/>
              <a:gd name="connsiteX16" fmla="*/ 1062685 w 6121068"/>
              <a:gd name="connsiteY16" fmla="*/ 817123 h 4153711"/>
              <a:gd name="connsiteX17" fmla="*/ 819494 w 6121068"/>
              <a:gd name="connsiteY17" fmla="*/ 1089498 h 4153711"/>
              <a:gd name="connsiteX18" fmla="*/ 819494 w 6121068"/>
              <a:gd name="connsiteY18" fmla="*/ 4143983 h 4153711"/>
              <a:gd name="connsiteX19" fmla="*/ 2056 w 6121068"/>
              <a:gd name="connsiteY19" fmla="*/ 4144087 h 4153711"/>
              <a:gd name="connsiteX0" fmla="*/ 2056 w 6121068"/>
              <a:gd name="connsiteY0" fmla="*/ 4150545 h 4160169"/>
              <a:gd name="connsiteX1" fmla="*/ 1848 w 6121068"/>
              <a:gd name="connsiteY1" fmla="*/ 357596 h 4160169"/>
              <a:gd name="connsiteX2" fmla="*/ 471285 w 6121068"/>
              <a:gd name="connsiteY2" fmla="*/ 6040 h 4160169"/>
              <a:gd name="connsiteX3" fmla="*/ 955681 w 6121068"/>
              <a:gd name="connsiteY3" fmla="*/ 6458 h 4160169"/>
              <a:gd name="connsiteX4" fmla="*/ 5654140 w 6121068"/>
              <a:gd name="connsiteY4" fmla="*/ 16185 h 4160169"/>
              <a:gd name="connsiteX5" fmla="*/ 6121068 w 6121068"/>
              <a:gd name="connsiteY5" fmla="*/ 463658 h 4160169"/>
              <a:gd name="connsiteX6" fmla="*/ 6111340 w 6121068"/>
              <a:gd name="connsiteY6" fmla="*/ 4160169 h 4160169"/>
              <a:gd name="connsiteX7" fmla="*/ 5440132 w 6121068"/>
              <a:gd name="connsiteY7" fmla="*/ 4150441 h 4160169"/>
              <a:gd name="connsiteX8" fmla="*/ 5440132 w 6121068"/>
              <a:gd name="connsiteY8" fmla="*/ 1253899 h 4160169"/>
              <a:gd name="connsiteX9" fmla="*/ 5136902 w 6121068"/>
              <a:gd name="connsiteY9" fmla="*/ 833518 h 4160169"/>
              <a:gd name="connsiteX10" fmla="*/ 4769761 w 6121068"/>
              <a:gd name="connsiteY10" fmla="*/ 833414 h 4160169"/>
              <a:gd name="connsiteX11" fmla="*/ 4428560 w 6121068"/>
              <a:gd name="connsiteY11" fmla="*/ 1253586 h 4160169"/>
              <a:gd name="connsiteX12" fmla="*/ 4418728 w 6121068"/>
              <a:gd name="connsiteY12" fmla="*/ 4150441 h 4160169"/>
              <a:gd name="connsiteX13" fmla="*/ 3659970 w 6121068"/>
              <a:gd name="connsiteY13" fmla="*/ 4140713 h 4160169"/>
              <a:gd name="connsiteX14" fmla="*/ 3650243 w 6121068"/>
              <a:gd name="connsiteY14" fmla="*/ 1352223 h 4160169"/>
              <a:gd name="connsiteX15" fmla="*/ 3298269 w 6121068"/>
              <a:gd name="connsiteY15" fmla="*/ 794294 h 4160169"/>
              <a:gd name="connsiteX16" fmla="*/ 1062685 w 6121068"/>
              <a:gd name="connsiteY16" fmla="*/ 823581 h 4160169"/>
              <a:gd name="connsiteX17" fmla="*/ 819494 w 6121068"/>
              <a:gd name="connsiteY17" fmla="*/ 1095956 h 4160169"/>
              <a:gd name="connsiteX18" fmla="*/ 819494 w 6121068"/>
              <a:gd name="connsiteY18" fmla="*/ 4150441 h 4160169"/>
              <a:gd name="connsiteX19" fmla="*/ 2056 w 6121068"/>
              <a:gd name="connsiteY19" fmla="*/ 4150545 h 4160169"/>
              <a:gd name="connsiteX0" fmla="*/ 2056 w 6121068"/>
              <a:gd name="connsiteY0" fmla="*/ 4150545 h 4160169"/>
              <a:gd name="connsiteX1" fmla="*/ 1848 w 6121068"/>
              <a:gd name="connsiteY1" fmla="*/ 357596 h 4160169"/>
              <a:gd name="connsiteX2" fmla="*/ 471285 w 6121068"/>
              <a:gd name="connsiteY2" fmla="*/ 6040 h 4160169"/>
              <a:gd name="connsiteX3" fmla="*/ 955681 w 6121068"/>
              <a:gd name="connsiteY3" fmla="*/ 6458 h 4160169"/>
              <a:gd name="connsiteX4" fmla="*/ 5654140 w 6121068"/>
              <a:gd name="connsiteY4" fmla="*/ 16185 h 4160169"/>
              <a:gd name="connsiteX5" fmla="*/ 6121068 w 6121068"/>
              <a:gd name="connsiteY5" fmla="*/ 463658 h 4160169"/>
              <a:gd name="connsiteX6" fmla="*/ 6111340 w 6121068"/>
              <a:gd name="connsiteY6" fmla="*/ 4160169 h 4160169"/>
              <a:gd name="connsiteX7" fmla="*/ 5440132 w 6121068"/>
              <a:gd name="connsiteY7" fmla="*/ 4150441 h 4160169"/>
              <a:gd name="connsiteX8" fmla="*/ 5440132 w 6121068"/>
              <a:gd name="connsiteY8" fmla="*/ 1253899 h 4160169"/>
              <a:gd name="connsiteX9" fmla="*/ 5136902 w 6121068"/>
              <a:gd name="connsiteY9" fmla="*/ 833518 h 4160169"/>
              <a:gd name="connsiteX10" fmla="*/ 4769761 w 6121068"/>
              <a:gd name="connsiteY10" fmla="*/ 833414 h 4160169"/>
              <a:gd name="connsiteX11" fmla="*/ 4428560 w 6121068"/>
              <a:gd name="connsiteY11" fmla="*/ 1253586 h 4160169"/>
              <a:gd name="connsiteX12" fmla="*/ 4418728 w 6121068"/>
              <a:gd name="connsiteY12" fmla="*/ 4150441 h 4160169"/>
              <a:gd name="connsiteX13" fmla="*/ 3659970 w 6121068"/>
              <a:gd name="connsiteY13" fmla="*/ 4140713 h 4160169"/>
              <a:gd name="connsiteX14" fmla="*/ 3650243 w 6121068"/>
              <a:gd name="connsiteY14" fmla="*/ 1352223 h 4160169"/>
              <a:gd name="connsiteX15" fmla="*/ 3298269 w 6121068"/>
              <a:gd name="connsiteY15" fmla="*/ 794294 h 4160169"/>
              <a:gd name="connsiteX16" fmla="*/ 1220001 w 6121068"/>
              <a:gd name="connsiteY16" fmla="*/ 823581 h 4160169"/>
              <a:gd name="connsiteX17" fmla="*/ 819494 w 6121068"/>
              <a:gd name="connsiteY17" fmla="*/ 1095956 h 4160169"/>
              <a:gd name="connsiteX18" fmla="*/ 819494 w 6121068"/>
              <a:gd name="connsiteY18" fmla="*/ 4150441 h 4160169"/>
              <a:gd name="connsiteX19" fmla="*/ 2056 w 6121068"/>
              <a:gd name="connsiteY19" fmla="*/ 4150545 h 4160169"/>
              <a:gd name="connsiteX0" fmla="*/ 2056 w 6121068"/>
              <a:gd name="connsiteY0" fmla="*/ 4150545 h 4160169"/>
              <a:gd name="connsiteX1" fmla="*/ 1848 w 6121068"/>
              <a:gd name="connsiteY1" fmla="*/ 357596 h 4160169"/>
              <a:gd name="connsiteX2" fmla="*/ 471285 w 6121068"/>
              <a:gd name="connsiteY2" fmla="*/ 6040 h 4160169"/>
              <a:gd name="connsiteX3" fmla="*/ 955681 w 6121068"/>
              <a:gd name="connsiteY3" fmla="*/ 6458 h 4160169"/>
              <a:gd name="connsiteX4" fmla="*/ 5654140 w 6121068"/>
              <a:gd name="connsiteY4" fmla="*/ 16185 h 4160169"/>
              <a:gd name="connsiteX5" fmla="*/ 6121068 w 6121068"/>
              <a:gd name="connsiteY5" fmla="*/ 463658 h 4160169"/>
              <a:gd name="connsiteX6" fmla="*/ 6111340 w 6121068"/>
              <a:gd name="connsiteY6" fmla="*/ 4160169 h 4160169"/>
              <a:gd name="connsiteX7" fmla="*/ 5440132 w 6121068"/>
              <a:gd name="connsiteY7" fmla="*/ 4150441 h 4160169"/>
              <a:gd name="connsiteX8" fmla="*/ 5440132 w 6121068"/>
              <a:gd name="connsiteY8" fmla="*/ 1253899 h 4160169"/>
              <a:gd name="connsiteX9" fmla="*/ 5136902 w 6121068"/>
              <a:gd name="connsiteY9" fmla="*/ 833518 h 4160169"/>
              <a:gd name="connsiteX10" fmla="*/ 4769761 w 6121068"/>
              <a:gd name="connsiteY10" fmla="*/ 833414 h 4160169"/>
              <a:gd name="connsiteX11" fmla="*/ 4428560 w 6121068"/>
              <a:gd name="connsiteY11" fmla="*/ 1253586 h 4160169"/>
              <a:gd name="connsiteX12" fmla="*/ 4418728 w 6121068"/>
              <a:gd name="connsiteY12" fmla="*/ 4150441 h 4160169"/>
              <a:gd name="connsiteX13" fmla="*/ 3659970 w 6121068"/>
              <a:gd name="connsiteY13" fmla="*/ 4140713 h 4160169"/>
              <a:gd name="connsiteX14" fmla="*/ 3650243 w 6121068"/>
              <a:gd name="connsiteY14" fmla="*/ 1352223 h 4160169"/>
              <a:gd name="connsiteX15" fmla="*/ 3298269 w 6121068"/>
              <a:gd name="connsiteY15" fmla="*/ 794294 h 4160169"/>
              <a:gd name="connsiteX16" fmla="*/ 1220001 w 6121068"/>
              <a:gd name="connsiteY16" fmla="*/ 823581 h 4160169"/>
              <a:gd name="connsiteX17" fmla="*/ 819494 w 6121068"/>
              <a:gd name="connsiteY17" fmla="*/ 1095956 h 4160169"/>
              <a:gd name="connsiteX18" fmla="*/ 819494 w 6121068"/>
              <a:gd name="connsiteY18" fmla="*/ 4150441 h 4160169"/>
              <a:gd name="connsiteX19" fmla="*/ 2056 w 6121068"/>
              <a:gd name="connsiteY19" fmla="*/ 4150545 h 4160169"/>
              <a:gd name="connsiteX0" fmla="*/ 2056 w 6121068"/>
              <a:gd name="connsiteY0" fmla="*/ 4150545 h 4160169"/>
              <a:gd name="connsiteX1" fmla="*/ 1848 w 6121068"/>
              <a:gd name="connsiteY1" fmla="*/ 357596 h 4160169"/>
              <a:gd name="connsiteX2" fmla="*/ 471285 w 6121068"/>
              <a:gd name="connsiteY2" fmla="*/ 6040 h 4160169"/>
              <a:gd name="connsiteX3" fmla="*/ 955681 w 6121068"/>
              <a:gd name="connsiteY3" fmla="*/ 6458 h 4160169"/>
              <a:gd name="connsiteX4" fmla="*/ 5654140 w 6121068"/>
              <a:gd name="connsiteY4" fmla="*/ 16185 h 4160169"/>
              <a:gd name="connsiteX5" fmla="*/ 6121068 w 6121068"/>
              <a:gd name="connsiteY5" fmla="*/ 463658 h 4160169"/>
              <a:gd name="connsiteX6" fmla="*/ 6111340 w 6121068"/>
              <a:gd name="connsiteY6" fmla="*/ 4160169 h 4160169"/>
              <a:gd name="connsiteX7" fmla="*/ 5440132 w 6121068"/>
              <a:gd name="connsiteY7" fmla="*/ 4150441 h 4160169"/>
              <a:gd name="connsiteX8" fmla="*/ 5440132 w 6121068"/>
              <a:gd name="connsiteY8" fmla="*/ 1253899 h 4160169"/>
              <a:gd name="connsiteX9" fmla="*/ 5136902 w 6121068"/>
              <a:gd name="connsiteY9" fmla="*/ 833518 h 4160169"/>
              <a:gd name="connsiteX10" fmla="*/ 4769761 w 6121068"/>
              <a:gd name="connsiteY10" fmla="*/ 833414 h 4160169"/>
              <a:gd name="connsiteX11" fmla="*/ 4428560 w 6121068"/>
              <a:gd name="connsiteY11" fmla="*/ 1253586 h 4160169"/>
              <a:gd name="connsiteX12" fmla="*/ 4418728 w 6121068"/>
              <a:gd name="connsiteY12" fmla="*/ 4150441 h 4160169"/>
              <a:gd name="connsiteX13" fmla="*/ 3659970 w 6121068"/>
              <a:gd name="connsiteY13" fmla="*/ 4140713 h 4160169"/>
              <a:gd name="connsiteX14" fmla="*/ 3650243 w 6121068"/>
              <a:gd name="connsiteY14" fmla="*/ 1352223 h 4160169"/>
              <a:gd name="connsiteX15" fmla="*/ 3298269 w 6121068"/>
              <a:gd name="connsiteY15" fmla="*/ 794294 h 4160169"/>
              <a:gd name="connsiteX16" fmla="*/ 1220001 w 6121068"/>
              <a:gd name="connsiteY16" fmla="*/ 823581 h 4160169"/>
              <a:gd name="connsiteX17" fmla="*/ 819494 w 6121068"/>
              <a:gd name="connsiteY17" fmla="*/ 1095956 h 4160169"/>
              <a:gd name="connsiteX18" fmla="*/ 819494 w 6121068"/>
              <a:gd name="connsiteY18" fmla="*/ 4150441 h 4160169"/>
              <a:gd name="connsiteX19" fmla="*/ 2056 w 6121068"/>
              <a:gd name="connsiteY19" fmla="*/ 4150545 h 4160169"/>
              <a:gd name="connsiteX0" fmla="*/ 2056 w 6121068"/>
              <a:gd name="connsiteY0" fmla="*/ 4150545 h 4160169"/>
              <a:gd name="connsiteX1" fmla="*/ 1848 w 6121068"/>
              <a:gd name="connsiteY1" fmla="*/ 357596 h 4160169"/>
              <a:gd name="connsiteX2" fmla="*/ 471285 w 6121068"/>
              <a:gd name="connsiteY2" fmla="*/ 6040 h 4160169"/>
              <a:gd name="connsiteX3" fmla="*/ 955681 w 6121068"/>
              <a:gd name="connsiteY3" fmla="*/ 6458 h 4160169"/>
              <a:gd name="connsiteX4" fmla="*/ 5654140 w 6121068"/>
              <a:gd name="connsiteY4" fmla="*/ 16185 h 4160169"/>
              <a:gd name="connsiteX5" fmla="*/ 6121068 w 6121068"/>
              <a:gd name="connsiteY5" fmla="*/ 463658 h 4160169"/>
              <a:gd name="connsiteX6" fmla="*/ 6111340 w 6121068"/>
              <a:gd name="connsiteY6" fmla="*/ 4160169 h 4160169"/>
              <a:gd name="connsiteX7" fmla="*/ 5440132 w 6121068"/>
              <a:gd name="connsiteY7" fmla="*/ 4150441 h 4160169"/>
              <a:gd name="connsiteX8" fmla="*/ 5440132 w 6121068"/>
              <a:gd name="connsiteY8" fmla="*/ 1253899 h 4160169"/>
              <a:gd name="connsiteX9" fmla="*/ 5136902 w 6121068"/>
              <a:gd name="connsiteY9" fmla="*/ 833518 h 4160169"/>
              <a:gd name="connsiteX10" fmla="*/ 4769761 w 6121068"/>
              <a:gd name="connsiteY10" fmla="*/ 833414 h 4160169"/>
              <a:gd name="connsiteX11" fmla="*/ 4428560 w 6121068"/>
              <a:gd name="connsiteY11" fmla="*/ 1253586 h 4160169"/>
              <a:gd name="connsiteX12" fmla="*/ 4418728 w 6121068"/>
              <a:gd name="connsiteY12" fmla="*/ 4150441 h 4160169"/>
              <a:gd name="connsiteX13" fmla="*/ 3659970 w 6121068"/>
              <a:gd name="connsiteY13" fmla="*/ 4140713 h 4160169"/>
              <a:gd name="connsiteX14" fmla="*/ 3650243 w 6121068"/>
              <a:gd name="connsiteY14" fmla="*/ 1352223 h 4160169"/>
              <a:gd name="connsiteX15" fmla="*/ 3298269 w 6121068"/>
              <a:gd name="connsiteY15" fmla="*/ 794294 h 4160169"/>
              <a:gd name="connsiteX16" fmla="*/ 1220001 w 6121068"/>
              <a:gd name="connsiteY16" fmla="*/ 823581 h 4160169"/>
              <a:gd name="connsiteX17" fmla="*/ 819494 w 6121068"/>
              <a:gd name="connsiteY17" fmla="*/ 1095956 h 4160169"/>
              <a:gd name="connsiteX18" fmla="*/ 819494 w 6121068"/>
              <a:gd name="connsiteY18" fmla="*/ 4150441 h 4160169"/>
              <a:gd name="connsiteX19" fmla="*/ 2056 w 6121068"/>
              <a:gd name="connsiteY19" fmla="*/ 4150545 h 4160169"/>
              <a:gd name="connsiteX0" fmla="*/ 2056 w 6121068"/>
              <a:gd name="connsiteY0" fmla="*/ 4150545 h 4160169"/>
              <a:gd name="connsiteX1" fmla="*/ 1848 w 6121068"/>
              <a:gd name="connsiteY1" fmla="*/ 357596 h 4160169"/>
              <a:gd name="connsiteX2" fmla="*/ 471285 w 6121068"/>
              <a:gd name="connsiteY2" fmla="*/ 6040 h 4160169"/>
              <a:gd name="connsiteX3" fmla="*/ 955681 w 6121068"/>
              <a:gd name="connsiteY3" fmla="*/ 6458 h 4160169"/>
              <a:gd name="connsiteX4" fmla="*/ 5654140 w 6121068"/>
              <a:gd name="connsiteY4" fmla="*/ 16185 h 4160169"/>
              <a:gd name="connsiteX5" fmla="*/ 6121068 w 6121068"/>
              <a:gd name="connsiteY5" fmla="*/ 463658 h 4160169"/>
              <a:gd name="connsiteX6" fmla="*/ 6111340 w 6121068"/>
              <a:gd name="connsiteY6" fmla="*/ 4160169 h 4160169"/>
              <a:gd name="connsiteX7" fmla="*/ 5440132 w 6121068"/>
              <a:gd name="connsiteY7" fmla="*/ 4150441 h 4160169"/>
              <a:gd name="connsiteX8" fmla="*/ 5440132 w 6121068"/>
              <a:gd name="connsiteY8" fmla="*/ 1253899 h 4160169"/>
              <a:gd name="connsiteX9" fmla="*/ 5136902 w 6121068"/>
              <a:gd name="connsiteY9" fmla="*/ 833518 h 4160169"/>
              <a:gd name="connsiteX10" fmla="*/ 4769761 w 6121068"/>
              <a:gd name="connsiteY10" fmla="*/ 833414 h 4160169"/>
              <a:gd name="connsiteX11" fmla="*/ 4428560 w 6121068"/>
              <a:gd name="connsiteY11" fmla="*/ 1253586 h 4160169"/>
              <a:gd name="connsiteX12" fmla="*/ 4418728 w 6121068"/>
              <a:gd name="connsiteY12" fmla="*/ 4150441 h 4160169"/>
              <a:gd name="connsiteX13" fmla="*/ 3659970 w 6121068"/>
              <a:gd name="connsiteY13" fmla="*/ 4140713 h 4160169"/>
              <a:gd name="connsiteX14" fmla="*/ 3650243 w 6121068"/>
              <a:gd name="connsiteY14" fmla="*/ 1352223 h 4160169"/>
              <a:gd name="connsiteX15" fmla="*/ 3298269 w 6121068"/>
              <a:gd name="connsiteY15" fmla="*/ 794294 h 4160169"/>
              <a:gd name="connsiteX16" fmla="*/ 1220001 w 6121068"/>
              <a:gd name="connsiteY16" fmla="*/ 823581 h 4160169"/>
              <a:gd name="connsiteX17" fmla="*/ 819494 w 6121068"/>
              <a:gd name="connsiteY17" fmla="*/ 1361427 h 4160169"/>
              <a:gd name="connsiteX18" fmla="*/ 819494 w 6121068"/>
              <a:gd name="connsiteY18" fmla="*/ 4150441 h 4160169"/>
              <a:gd name="connsiteX19" fmla="*/ 2056 w 6121068"/>
              <a:gd name="connsiteY19" fmla="*/ 4150545 h 4160169"/>
              <a:gd name="connsiteX0" fmla="*/ 2056 w 6121068"/>
              <a:gd name="connsiteY0" fmla="*/ 4150545 h 4160169"/>
              <a:gd name="connsiteX1" fmla="*/ 1848 w 6121068"/>
              <a:gd name="connsiteY1" fmla="*/ 357596 h 4160169"/>
              <a:gd name="connsiteX2" fmla="*/ 471285 w 6121068"/>
              <a:gd name="connsiteY2" fmla="*/ 6040 h 4160169"/>
              <a:gd name="connsiteX3" fmla="*/ 955681 w 6121068"/>
              <a:gd name="connsiteY3" fmla="*/ 6458 h 4160169"/>
              <a:gd name="connsiteX4" fmla="*/ 5654140 w 6121068"/>
              <a:gd name="connsiteY4" fmla="*/ 16185 h 4160169"/>
              <a:gd name="connsiteX5" fmla="*/ 6121068 w 6121068"/>
              <a:gd name="connsiteY5" fmla="*/ 463658 h 4160169"/>
              <a:gd name="connsiteX6" fmla="*/ 6111340 w 6121068"/>
              <a:gd name="connsiteY6" fmla="*/ 4160169 h 4160169"/>
              <a:gd name="connsiteX7" fmla="*/ 5440132 w 6121068"/>
              <a:gd name="connsiteY7" fmla="*/ 4150441 h 4160169"/>
              <a:gd name="connsiteX8" fmla="*/ 5440132 w 6121068"/>
              <a:gd name="connsiteY8" fmla="*/ 1253899 h 4160169"/>
              <a:gd name="connsiteX9" fmla="*/ 5136902 w 6121068"/>
              <a:gd name="connsiteY9" fmla="*/ 833518 h 4160169"/>
              <a:gd name="connsiteX10" fmla="*/ 4769761 w 6121068"/>
              <a:gd name="connsiteY10" fmla="*/ 833414 h 4160169"/>
              <a:gd name="connsiteX11" fmla="*/ 4428560 w 6121068"/>
              <a:gd name="connsiteY11" fmla="*/ 1253586 h 4160169"/>
              <a:gd name="connsiteX12" fmla="*/ 4418728 w 6121068"/>
              <a:gd name="connsiteY12" fmla="*/ 4150441 h 4160169"/>
              <a:gd name="connsiteX13" fmla="*/ 3659970 w 6121068"/>
              <a:gd name="connsiteY13" fmla="*/ 4140713 h 4160169"/>
              <a:gd name="connsiteX14" fmla="*/ 3650243 w 6121068"/>
              <a:gd name="connsiteY14" fmla="*/ 1352223 h 4160169"/>
              <a:gd name="connsiteX15" fmla="*/ 3298269 w 6121068"/>
              <a:gd name="connsiteY15" fmla="*/ 794294 h 4160169"/>
              <a:gd name="connsiteX16" fmla="*/ 1357652 w 6121068"/>
              <a:gd name="connsiteY16" fmla="*/ 794084 h 4160169"/>
              <a:gd name="connsiteX17" fmla="*/ 819494 w 6121068"/>
              <a:gd name="connsiteY17" fmla="*/ 1361427 h 4160169"/>
              <a:gd name="connsiteX18" fmla="*/ 819494 w 6121068"/>
              <a:gd name="connsiteY18" fmla="*/ 4150441 h 4160169"/>
              <a:gd name="connsiteX19" fmla="*/ 2056 w 6121068"/>
              <a:gd name="connsiteY19" fmla="*/ 4150545 h 4160169"/>
              <a:gd name="connsiteX0" fmla="*/ 2056 w 6121068"/>
              <a:gd name="connsiteY0" fmla="*/ 4150545 h 4160169"/>
              <a:gd name="connsiteX1" fmla="*/ 1848 w 6121068"/>
              <a:gd name="connsiteY1" fmla="*/ 357596 h 4160169"/>
              <a:gd name="connsiteX2" fmla="*/ 471285 w 6121068"/>
              <a:gd name="connsiteY2" fmla="*/ 6040 h 4160169"/>
              <a:gd name="connsiteX3" fmla="*/ 955681 w 6121068"/>
              <a:gd name="connsiteY3" fmla="*/ 6458 h 4160169"/>
              <a:gd name="connsiteX4" fmla="*/ 5654140 w 6121068"/>
              <a:gd name="connsiteY4" fmla="*/ 16185 h 4160169"/>
              <a:gd name="connsiteX5" fmla="*/ 6121068 w 6121068"/>
              <a:gd name="connsiteY5" fmla="*/ 463658 h 4160169"/>
              <a:gd name="connsiteX6" fmla="*/ 6111340 w 6121068"/>
              <a:gd name="connsiteY6" fmla="*/ 4160169 h 4160169"/>
              <a:gd name="connsiteX7" fmla="*/ 5440132 w 6121068"/>
              <a:gd name="connsiteY7" fmla="*/ 4150441 h 4160169"/>
              <a:gd name="connsiteX8" fmla="*/ 5440132 w 6121068"/>
              <a:gd name="connsiteY8" fmla="*/ 1253899 h 4160169"/>
              <a:gd name="connsiteX9" fmla="*/ 5136902 w 6121068"/>
              <a:gd name="connsiteY9" fmla="*/ 833518 h 4160169"/>
              <a:gd name="connsiteX10" fmla="*/ 4769761 w 6121068"/>
              <a:gd name="connsiteY10" fmla="*/ 833414 h 4160169"/>
              <a:gd name="connsiteX11" fmla="*/ 4428560 w 6121068"/>
              <a:gd name="connsiteY11" fmla="*/ 1253586 h 4160169"/>
              <a:gd name="connsiteX12" fmla="*/ 4418728 w 6121068"/>
              <a:gd name="connsiteY12" fmla="*/ 4150441 h 4160169"/>
              <a:gd name="connsiteX13" fmla="*/ 3659970 w 6121068"/>
              <a:gd name="connsiteY13" fmla="*/ 4140713 h 4160169"/>
              <a:gd name="connsiteX14" fmla="*/ 3650243 w 6121068"/>
              <a:gd name="connsiteY14" fmla="*/ 1352223 h 4160169"/>
              <a:gd name="connsiteX15" fmla="*/ 3298269 w 6121068"/>
              <a:gd name="connsiteY15" fmla="*/ 794294 h 4160169"/>
              <a:gd name="connsiteX16" fmla="*/ 1357652 w 6121068"/>
              <a:gd name="connsiteY16" fmla="*/ 794084 h 4160169"/>
              <a:gd name="connsiteX17" fmla="*/ 819494 w 6121068"/>
              <a:gd name="connsiteY17" fmla="*/ 1361427 h 4160169"/>
              <a:gd name="connsiteX18" fmla="*/ 819494 w 6121068"/>
              <a:gd name="connsiteY18" fmla="*/ 4150441 h 4160169"/>
              <a:gd name="connsiteX19" fmla="*/ 2056 w 6121068"/>
              <a:gd name="connsiteY19" fmla="*/ 4150545 h 4160169"/>
              <a:gd name="connsiteX0" fmla="*/ 2056 w 6121068"/>
              <a:gd name="connsiteY0" fmla="*/ 4150545 h 4160169"/>
              <a:gd name="connsiteX1" fmla="*/ 1848 w 6121068"/>
              <a:gd name="connsiteY1" fmla="*/ 357596 h 4160169"/>
              <a:gd name="connsiteX2" fmla="*/ 471285 w 6121068"/>
              <a:gd name="connsiteY2" fmla="*/ 6040 h 4160169"/>
              <a:gd name="connsiteX3" fmla="*/ 955681 w 6121068"/>
              <a:gd name="connsiteY3" fmla="*/ 6458 h 4160169"/>
              <a:gd name="connsiteX4" fmla="*/ 5654140 w 6121068"/>
              <a:gd name="connsiteY4" fmla="*/ 16185 h 4160169"/>
              <a:gd name="connsiteX5" fmla="*/ 6121068 w 6121068"/>
              <a:gd name="connsiteY5" fmla="*/ 463658 h 4160169"/>
              <a:gd name="connsiteX6" fmla="*/ 6111340 w 6121068"/>
              <a:gd name="connsiteY6" fmla="*/ 4160169 h 4160169"/>
              <a:gd name="connsiteX7" fmla="*/ 5440132 w 6121068"/>
              <a:gd name="connsiteY7" fmla="*/ 4150441 h 4160169"/>
              <a:gd name="connsiteX8" fmla="*/ 5440132 w 6121068"/>
              <a:gd name="connsiteY8" fmla="*/ 1253899 h 4160169"/>
              <a:gd name="connsiteX9" fmla="*/ 5136902 w 6121068"/>
              <a:gd name="connsiteY9" fmla="*/ 833518 h 4160169"/>
              <a:gd name="connsiteX10" fmla="*/ 4769761 w 6121068"/>
              <a:gd name="connsiteY10" fmla="*/ 833414 h 4160169"/>
              <a:gd name="connsiteX11" fmla="*/ 4428560 w 6121068"/>
              <a:gd name="connsiteY11" fmla="*/ 1253586 h 4160169"/>
              <a:gd name="connsiteX12" fmla="*/ 4418728 w 6121068"/>
              <a:gd name="connsiteY12" fmla="*/ 4150441 h 4160169"/>
              <a:gd name="connsiteX13" fmla="*/ 3659970 w 6121068"/>
              <a:gd name="connsiteY13" fmla="*/ 4140713 h 4160169"/>
              <a:gd name="connsiteX14" fmla="*/ 3650243 w 6121068"/>
              <a:gd name="connsiteY14" fmla="*/ 1352223 h 4160169"/>
              <a:gd name="connsiteX15" fmla="*/ 3298269 w 6121068"/>
              <a:gd name="connsiteY15" fmla="*/ 794294 h 4160169"/>
              <a:gd name="connsiteX16" fmla="*/ 1357652 w 6121068"/>
              <a:gd name="connsiteY16" fmla="*/ 794084 h 4160169"/>
              <a:gd name="connsiteX17" fmla="*/ 830126 w 6121068"/>
              <a:gd name="connsiteY17" fmla="*/ 1233836 h 4160169"/>
              <a:gd name="connsiteX18" fmla="*/ 819494 w 6121068"/>
              <a:gd name="connsiteY18" fmla="*/ 4150441 h 4160169"/>
              <a:gd name="connsiteX19" fmla="*/ 2056 w 6121068"/>
              <a:gd name="connsiteY19" fmla="*/ 4150545 h 4160169"/>
              <a:gd name="connsiteX0" fmla="*/ 2056 w 6121068"/>
              <a:gd name="connsiteY0" fmla="*/ 4150545 h 4160169"/>
              <a:gd name="connsiteX1" fmla="*/ 1848 w 6121068"/>
              <a:gd name="connsiteY1" fmla="*/ 357596 h 4160169"/>
              <a:gd name="connsiteX2" fmla="*/ 471285 w 6121068"/>
              <a:gd name="connsiteY2" fmla="*/ 6040 h 4160169"/>
              <a:gd name="connsiteX3" fmla="*/ 955681 w 6121068"/>
              <a:gd name="connsiteY3" fmla="*/ 6458 h 4160169"/>
              <a:gd name="connsiteX4" fmla="*/ 5654140 w 6121068"/>
              <a:gd name="connsiteY4" fmla="*/ 16185 h 4160169"/>
              <a:gd name="connsiteX5" fmla="*/ 6121068 w 6121068"/>
              <a:gd name="connsiteY5" fmla="*/ 463658 h 4160169"/>
              <a:gd name="connsiteX6" fmla="*/ 6111340 w 6121068"/>
              <a:gd name="connsiteY6" fmla="*/ 4160169 h 4160169"/>
              <a:gd name="connsiteX7" fmla="*/ 5440132 w 6121068"/>
              <a:gd name="connsiteY7" fmla="*/ 4150441 h 4160169"/>
              <a:gd name="connsiteX8" fmla="*/ 5440132 w 6121068"/>
              <a:gd name="connsiteY8" fmla="*/ 1253899 h 4160169"/>
              <a:gd name="connsiteX9" fmla="*/ 5136902 w 6121068"/>
              <a:gd name="connsiteY9" fmla="*/ 833518 h 4160169"/>
              <a:gd name="connsiteX10" fmla="*/ 4769761 w 6121068"/>
              <a:gd name="connsiteY10" fmla="*/ 833414 h 4160169"/>
              <a:gd name="connsiteX11" fmla="*/ 4428560 w 6121068"/>
              <a:gd name="connsiteY11" fmla="*/ 1253586 h 4160169"/>
              <a:gd name="connsiteX12" fmla="*/ 4418728 w 6121068"/>
              <a:gd name="connsiteY12" fmla="*/ 4150441 h 4160169"/>
              <a:gd name="connsiteX13" fmla="*/ 3659970 w 6121068"/>
              <a:gd name="connsiteY13" fmla="*/ 4140713 h 4160169"/>
              <a:gd name="connsiteX14" fmla="*/ 3650243 w 6121068"/>
              <a:gd name="connsiteY14" fmla="*/ 1352223 h 4160169"/>
              <a:gd name="connsiteX15" fmla="*/ 3298269 w 6121068"/>
              <a:gd name="connsiteY15" fmla="*/ 794294 h 4160169"/>
              <a:gd name="connsiteX16" fmla="*/ 1357652 w 6121068"/>
              <a:gd name="connsiteY16" fmla="*/ 794084 h 4160169"/>
              <a:gd name="connsiteX17" fmla="*/ 830126 w 6121068"/>
              <a:gd name="connsiteY17" fmla="*/ 1233836 h 4160169"/>
              <a:gd name="connsiteX18" fmla="*/ 819494 w 6121068"/>
              <a:gd name="connsiteY18" fmla="*/ 4150441 h 4160169"/>
              <a:gd name="connsiteX19" fmla="*/ 2056 w 6121068"/>
              <a:gd name="connsiteY19" fmla="*/ 4150545 h 4160169"/>
              <a:gd name="connsiteX0" fmla="*/ 2056 w 6121068"/>
              <a:gd name="connsiteY0" fmla="*/ 4150545 h 4160169"/>
              <a:gd name="connsiteX1" fmla="*/ 1848 w 6121068"/>
              <a:gd name="connsiteY1" fmla="*/ 357596 h 4160169"/>
              <a:gd name="connsiteX2" fmla="*/ 471285 w 6121068"/>
              <a:gd name="connsiteY2" fmla="*/ 6040 h 4160169"/>
              <a:gd name="connsiteX3" fmla="*/ 955681 w 6121068"/>
              <a:gd name="connsiteY3" fmla="*/ 6458 h 4160169"/>
              <a:gd name="connsiteX4" fmla="*/ 5654140 w 6121068"/>
              <a:gd name="connsiteY4" fmla="*/ 16185 h 4160169"/>
              <a:gd name="connsiteX5" fmla="*/ 6121068 w 6121068"/>
              <a:gd name="connsiteY5" fmla="*/ 463658 h 4160169"/>
              <a:gd name="connsiteX6" fmla="*/ 6111340 w 6121068"/>
              <a:gd name="connsiteY6" fmla="*/ 4160169 h 4160169"/>
              <a:gd name="connsiteX7" fmla="*/ 5440132 w 6121068"/>
              <a:gd name="connsiteY7" fmla="*/ 4150441 h 4160169"/>
              <a:gd name="connsiteX8" fmla="*/ 5440132 w 6121068"/>
              <a:gd name="connsiteY8" fmla="*/ 1253899 h 4160169"/>
              <a:gd name="connsiteX9" fmla="*/ 5136902 w 6121068"/>
              <a:gd name="connsiteY9" fmla="*/ 833518 h 4160169"/>
              <a:gd name="connsiteX10" fmla="*/ 4769761 w 6121068"/>
              <a:gd name="connsiteY10" fmla="*/ 833414 h 4160169"/>
              <a:gd name="connsiteX11" fmla="*/ 4428560 w 6121068"/>
              <a:gd name="connsiteY11" fmla="*/ 1253586 h 4160169"/>
              <a:gd name="connsiteX12" fmla="*/ 4418728 w 6121068"/>
              <a:gd name="connsiteY12" fmla="*/ 4150441 h 4160169"/>
              <a:gd name="connsiteX13" fmla="*/ 3659970 w 6121068"/>
              <a:gd name="connsiteY13" fmla="*/ 4140713 h 4160169"/>
              <a:gd name="connsiteX14" fmla="*/ 3650243 w 6121068"/>
              <a:gd name="connsiteY14" fmla="*/ 1352223 h 4160169"/>
              <a:gd name="connsiteX15" fmla="*/ 3298269 w 6121068"/>
              <a:gd name="connsiteY15" fmla="*/ 794294 h 4160169"/>
              <a:gd name="connsiteX16" fmla="*/ 1357652 w 6121068"/>
              <a:gd name="connsiteY16" fmla="*/ 794084 h 4160169"/>
              <a:gd name="connsiteX17" fmla="*/ 787596 w 6121068"/>
              <a:gd name="connsiteY17" fmla="*/ 1239152 h 4160169"/>
              <a:gd name="connsiteX18" fmla="*/ 819494 w 6121068"/>
              <a:gd name="connsiteY18" fmla="*/ 4150441 h 4160169"/>
              <a:gd name="connsiteX19" fmla="*/ 2056 w 6121068"/>
              <a:gd name="connsiteY19" fmla="*/ 4150545 h 4160169"/>
              <a:gd name="connsiteX0" fmla="*/ 2056 w 6121068"/>
              <a:gd name="connsiteY0" fmla="*/ 4150545 h 4160169"/>
              <a:gd name="connsiteX1" fmla="*/ 1848 w 6121068"/>
              <a:gd name="connsiteY1" fmla="*/ 357596 h 4160169"/>
              <a:gd name="connsiteX2" fmla="*/ 471285 w 6121068"/>
              <a:gd name="connsiteY2" fmla="*/ 6040 h 4160169"/>
              <a:gd name="connsiteX3" fmla="*/ 955681 w 6121068"/>
              <a:gd name="connsiteY3" fmla="*/ 6458 h 4160169"/>
              <a:gd name="connsiteX4" fmla="*/ 5654140 w 6121068"/>
              <a:gd name="connsiteY4" fmla="*/ 16185 h 4160169"/>
              <a:gd name="connsiteX5" fmla="*/ 6121068 w 6121068"/>
              <a:gd name="connsiteY5" fmla="*/ 463658 h 4160169"/>
              <a:gd name="connsiteX6" fmla="*/ 6111340 w 6121068"/>
              <a:gd name="connsiteY6" fmla="*/ 4160169 h 4160169"/>
              <a:gd name="connsiteX7" fmla="*/ 5440132 w 6121068"/>
              <a:gd name="connsiteY7" fmla="*/ 4150441 h 4160169"/>
              <a:gd name="connsiteX8" fmla="*/ 5440132 w 6121068"/>
              <a:gd name="connsiteY8" fmla="*/ 1253899 h 4160169"/>
              <a:gd name="connsiteX9" fmla="*/ 5136902 w 6121068"/>
              <a:gd name="connsiteY9" fmla="*/ 833518 h 4160169"/>
              <a:gd name="connsiteX10" fmla="*/ 4769761 w 6121068"/>
              <a:gd name="connsiteY10" fmla="*/ 833414 h 4160169"/>
              <a:gd name="connsiteX11" fmla="*/ 4428560 w 6121068"/>
              <a:gd name="connsiteY11" fmla="*/ 1253586 h 4160169"/>
              <a:gd name="connsiteX12" fmla="*/ 4418728 w 6121068"/>
              <a:gd name="connsiteY12" fmla="*/ 4150441 h 4160169"/>
              <a:gd name="connsiteX13" fmla="*/ 3659970 w 6121068"/>
              <a:gd name="connsiteY13" fmla="*/ 4140713 h 4160169"/>
              <a:gd name="connsiteX14" fmla="*/ 3650243 w 6121068"/>
              <a:gd name="connsiteY14" fmla="*/ 1352223 h 4160169"/>
              <a:gd name="connsiteX15" fmla="*/ 3298269 w 6121068"/>
              <a:gd name="connsiteY15" fmla="*/ 794294 h 4160169"/>
              <a:gd name="connsiteX16" fmla="*/ 1357652 w 6121068"/>
              <a:gd name="connsiteY16" fmla="*/ 794084 h 4160169"/>
              <a:gd name="connsiteX17" fmla="*/ 787596 w 6121068"/>
              <a:gd name="connsiteY17" fmla="*/ 1239152 h 4160169"/>
              <a:gd name="connsiteX18" fmla="*/ 750382 w 6121068"/>
              <a:gd name="connsiteY18" fmla="*/ 4150441 h 4160169"/>
              <a:gd name="connsiteX19" fmla="*/ 2056 w 6121068"/>
              <a:gd name="connsiteY19" fmla="*/ 4150545 h 4160169"/>
              <a:gd name="connsiteX0" fmla="*/ 2056 w 6121068"/>
              <a:gd name="connsiteY0" fmla="*/ 4150545 h 4160169"/>
              <a:gd name="connsiteX1" fmla="*/ 1848 w 6121068"/>
              <a:gd name="connsiteY1" fmla="*/ 357596 h 4160169"/>
              <a:gd name="connsiteX2" fmla="*/ 471285 w 6121068"/>
              <a:gd name="connsiteY2" fmla="*/ 6040 h 4160169"/>
              <a:gd name="connsiteX3" fmla="*/ 955681 w 6121068"/>
              <a:gd name="connsiteY3" fmla="*/ 6458 h 4160169"/>
              <a:gd name="connsiteX4" fmla="*/ 5654140 w 6121068"/>
              <a:gd name="connsiteY4" fmla="*/ 16185 h 4160169"/>
              <a:gd name="connsiteX5" fmla="*/ 6121068 w 6121068"/>
              <a:gd name="connsiteY5" fmla="*/ 463658 h 4160169"/>
              <a:gd name="connsiteX6" fmla="*/ 6111340 w 6121068"/>
              <a:gd name="connsiteY6" fmla="*/ 4160169 h 4160169"/>
              <a:gd name="connsiteX7" fmla="*/ 5440132 w 6121068"/>
              <a:gd name="connsiteY7" fmla="*/ 4150441 h 4160169"/>
              <a:gd name="connsiteX8" fmla="*/ 5440132 w 6121068"/>
              <a:gd name="connsiteY8" fmla="*/ 1253899 h 4160169"/>
              <a:gd name="connsiteX9" fmla="*/ 5136902 w 6121068"/>
              <a:gd name="connsiteY9" fmla="*/ 833518 h 4160169"/>
              <a:gd name="connsiteX10" fmla="*/ 4769761 w 6121068"/>
              <a:gd name="connsiteY10" fmla="*/ 833414 h 4160169"/>
              <a:gd name="connsiteX11" fmla="*/ 4428560 w 6121068"/>
              <a:gd name="connsiteY11" fmla="*/ 1253586 h 4160169"/>
              <a:gd name="connsiteX12" fmla="*/ 4418728 w 6121068"/>
              <a:gd name="connsiteY12" fmla="*/ 4150441 h 4160169"/>
              <a:gd name="connsiteX13" fmla="*/ 3659970 w 6121068"/>
              <a:gd name="connsiteY13" fmla="*/ 4140713 h 4160169"/>
              <a:gd name="connsiteX14" fmla="*/ 3650243 w 6121068"/>
              <a:gd name="connsiteY14" fmla="*/ 1352223 h 4160169"/>
              <a:gd name="connsiteX15" fmla="*/ 3298269 w 6121068"/>
              <a:gd name="connsiteY15" fmla="*/ 794294 h 4160169"/>
              <a:gd name="connsiteX16" fmla="*/ 1357652 w 6121068"/>
              <a:gd name="connsiteY16" fmla="*/ 794084 h 4160169"/>
              <a:gd name="connsiteX17" fmla="*/ 787596 w 6121068"/>
              <a:gd name="connsiteY17" fmla="*/ 1239152 h 4160169"/>
              <a:gd name="connsiteX18" fmla="*/ 798229 w 6121068"/>
              <a:gd name="connsiteY18" fmla="*/ 4123859 h 4160169"/>
              <a:gd name="connsiteX19" fmla="*/ 2056 w 6121068"/>
              <a:gd name="connsiteY19" fmla="*/ 4150545 h 4160169"/>
              <a:gd name="connsiteX0" fmla="*/ 2056 w 6121068"/>
              <a:gd name="connsiteY0" fmla="*/ 4150545 h 4160169"/>
              <a:gd name="connsiteX1" fmla="*/ 1848 w 6121068"/>
              <a:gd name="connsiteY1" fmla="*/ 357596 h 4160169"/>
              <a:gd name="connsiteX2" fmla="*/ 471285 w 6121068"/>
              <a:gd name="connsiteY2" fmla="*/ 6040 h 4160169"/>
              <a:gd name="connsiteX3" fmla="*/ 955681 w 6121068"/>
              <a:gd name="connsiteY3" fmla="*/ 6458 h 4160169"/>
              <a:gd name="connsiteX4" fmla="*/ 5654140 w 6121068"/>
              <a:gd name="connsiteY4" fmla="*/ 16185 h 4160169"/>
              <a:gd name="connsiteX5" fmla="*/ 6121068 w 6121068"/>
              <a:gd name="connsiteY5" fmla="*/ 463658 h 4160169"/>
              <a:gd name="connsiteX6" fmla="*/ 6111340 w 6121068"/>
              <a:gd name="connsiteY6" fmla="*/ 4160169 h 4160169"/>
              <a:gd name="connsiteX7" fmla="*/ 5440132 w 6121068"/>
              <a:gd name="connsiteY7" fmla="*/ 4150441 h 4160169"/>
              <a:gd name="connsiteX8" fmla="*/ 5440132 w 6121068"/>
              <a:gd name="connsiteY8" fmla="*/ 1253899 h 4160169"/>
              <a:gd name="connsiteX9" fmla="*/ 5136902 w 6121068"/>
              <a:gd name="connsiteY9" fmla="*/ 833518 h 4160169"/>
              <a:gd name="connsiteX10" fmla="*/ 4769761 w 6121068"/>
              <a:gd name="connsiteY10" fmla="*/ 833414 h 4160169"/>
              <a:gd name="connsiteX11" fmla="*/ 4428560 w 6121068"/>
              <a:gd name="connsiteY11" fmla="*/ 1253586 h 4160169"/>
              <a:gd name="connsiteX12" fmla="*/ 4418728 w 6121068"/>
              <a:gd name="connsiteY12" fmla="*/ 4150441 h 4160169"/>
              <a:gd name="connsiteX13" fmla="*/ 3659970 w 6121068"/>
              <a:gd name="connsiteY13" fmla="*/ 4140713 h 4160169"/>
              <a:gd name="connsiteX14" fmla="*/ 3650243 w 6121068"/>
              <a:gd name="connsiteY14" fmla="*/ 1352223 h 4160169"/>
              <a:gd name="connsiteX15" fmla="*/ 3298269 w 6121068"/>
              <a:gd name="connsiteY15" fmla="*/ 794294 h 4160169"/>
              <a:gd name="connsiteX16" fmla="*/ 1357652 w 6121068"/>
              <a:gd name="connsiteY16" fmla="*/ 794084 h 4160169"/>
              <a:gd name="connsiteX17" fmla="*/ 787596 w 6121068"/>
              <a:gd name="connsiteY17" fmla="*/ 1239152 h 4160169"/>
              <a:gd name="connsiteX18" fmla="*/ 798229 w 6121068"/>
              <a:gd name="connsiteY18" fmla="*/ 4155757 h 4160169"/>
              <a:gd name="connsiteX19" fmla="*/ 2056 w 6121068"/>
              <a:gd name="connsiteY19" fmla="*/ 4150545 h 4160169"/>
              <a:gd name="connsiteX0" fmla="*/ 0 w 6124328"/>
              <a:gd name="connsiteY0" fmla="*/ 4161177 h 4161177"/>
              <a:gd name="connsiteX1" fmla="*/ 5108 w 6124328"/>
              <a:gd name="connsiteY1" fmla="*/ 357596 h 4161177"/>
              <a:gd name="connsiteX2" fmla="*/ 474545 w 6124328"/>
              <a:gd name="connsiteY2" fmla="*/ 6040 h 4161177"/>
              <a:gd name="connsiteX3" fmla="*/ 958941 w 6124328"/>
              <a:gd name="connsiteY3" fmla="*/ 6458 h 4161177"/>
              <a:gd name="connsiteX4" fmla="*/ 5657400 w 6124328"/>
              <a:gd name="connsiteY4" fmla="*/ 16185 h 4161177"/>
              <a:gd name="connsiteX5" fmla="*/ 6124328 w 6124328"/>
              <a:gd name="connsiteY5" fmla="*/ 463658 h 4161177"/>
              <a:gd name="connsiteX6" fmla="*/ 6114600 w 6124328"/>
              <a:gd name="connsiteY6" fmla="*/ 4160169 h 4161177"/>
              <a:gd name="connsiteX7" fmla="*/ 5443392 w 6124328"/>
              <a:gd name="connsiteY7" fmla="*/ 4150441 h 4161177"/>
              <a:gd name="connsiteX8" fmla="*/ 5443392 w 6124328"/>
              <a:gd name="connsiteY8" fmla="*/ 1253899 h 4161177"/>
              <a:gd name="connsiteX9" fmla="*/ 5140162 w 6124328"/>
              <a:gd name="connsiteY9" fmla="*/ 833518 h 4161177"/>
              <a:gd name="connsiteX10" fmla="*/ 4773021 w 6124328"/>
              <a:gd name="connsiteY10" fmla="*/ 833414 h 4161177"/>
              <a:gd name="connsiteX11" fmla="*/ 4431820 w 6124328"/>
              <a:gd name="connsiteY11" fmla="*/ 1253586 h 4161177"/>
              <a:gd name="connsiteX12" fmla="*/ 4421988 w 6124328"/>
              <a:gd name="connsiteY12" fmla="*/ 4150441 h 4161177"/>
              <a:gd name="connsiteX13" fmla="*/ 3663230 w 6124328"/>
              <a:gd name="connsiteY13" fmla="*/ 4140713 h 4161177"/>
              <a:gd name="connsiteX14" fmla="*/ 3653503 w 6124328"/>
              <a:gd name="connsiteY14" fmla="*/ 1352223 h 4161177"/>
              <a:gd name="connsiteX15" fmla="*/ 3301529 w 6124328"/>
              <a:gd name="connsiteY15" fmla="*/ 794294 h 4161177"/>
              <a:gd name="connsiteX16" fmla="*/ 1360912 w 6124328"/>
              <a:gd name="connsiteY16" fmla="*/ 794084 h 4161177"/>
              <a:gd name="connsiteX17" fmla="*/ 790856 w 6124328"/>
              <a:gd name="connsiteY17" fmla="*/ 1239152 h 4161177"/>
              <a:gd name="connsiteX18" fmla="*/ 801489 w 6124328"/>
              <a:gd name="connsiteY18" fmla="*/ 4155757 h 4161177"/>
              <a:gd name="connsiteX19" fmla="*/ 0 w 6124328"/>
              <a:gd name="connsiteY19" fmla="*/ 4161177 h 4161177"/>
              <a:gd name="connsiteX0" fmla="*/ 0 w 6124328"/>
              <a:gd name="connsiteY0" fmla="*/ 4161177 h 4161177"/>
              <a:gd name="connsiteX1" fmla="*/ 5108 w 6124328"/>
              <a:gd name="connsiteY1" fmla="*/ 357596 h 4161177"/>
              <a:gd name="connsiteX2" fmla="*/ 474545 w 6124328"/>
              <a:gd name="connsiteY2" fmla="*/ 6040 h 4161177"/>
              <a:gd name="connsiteX3" fmla="*/ 958941 w 6124328"/>
              <a:gd name="connsiteY3" fmla="*/ 6458 h 4161177"/>
              <a:gd name="connsiteX4" fmla="*/ 5657400 w 6124328"/>
              <a:gd name="connsiteY4" fmla="*/ 16185 h 4161177"/>
              <a:gd name="connsiteX5" fmla="*/ 6124328 w 6124328"/>
              <a:gd name="connsiteY5" fmla="*/ 463658 h 4161177"/>
              <a:gd name="connsiteX6" fmla="*/ 6114600 w 6124328"/>
              <a:gd name="connsiteY6" fmla="*/ 4160169 h 4161177"/>
              <a:gd name="connsiteX7" fmla="*/ 5443392 w 6124328"/>
              <a:gd name="connsiteY7" fmla="*/ 4150441 h 4161177"/>
              <a:gd name="connsiteX8" fmla="*/ 5443392 w 6124328"/>
              <a:gd name="connsiteY8" fmla="*/ 1253899 h 4161177"/>
              <a:gd name="connsiteX9" fmla="*/ 5140162 w 6124328"/>
              <a:gd name="connsiteY9" fmla="*/ 833518 h 4161177"/>
              <a:gd name="connsiteX10" fmla="*/ 4773021 w 6124328"/>
              <a:gd name="connsiteY10" fmla="*/ 833414 h 4161177"/>
              <a:gd name="connsiteX11" fmla="*/ 4431820 w 6124328"/>
              <a:gd name="connsiteY11" fmla="*/ 1253586 h 4161177"/>
              <a:gd name="connsiteX12" fmla="*/ 4421988 w 6124328"/>
              <a:gd name="connsiteY12" fmla="*/ 4150441 h 4161177"/>
              <a:gd name="connsiteX13" fmla="*/ 3663230 w 6124328"/>
              <a:gd name="connsiteY13" fmla="*/ 4140713 h 4161177"/>
              <a:gd name="connsiteX14" fmla="*/ 3541862 w 6124328"/>
              <a:gd name="connsiteY14" fmla="*/ 1357540 h 4161177"/>
              <a:gd name="connsiteX15" fmla="*/ 3301529 w 6124328"/>
              <a:gd name="connsiteY15" fmla="*/ 794294 h 4161177"/>
              <a:gd name="connsiteX16" fmla="*/ 1360912 w 6124328"/>
              <a:gd name="connsiteY16" fmla="*/ 794084 h 4161177"/>
              <a:gd name="connsiteX17" fmla="*/ 790856 w 6124328"/>
              <a:gd name="connsiteY17" fmla="*/ 1239152 h 4161177"/>
              <a:gd name="connsiteX18" fmla="*/ 801489 w 6124328"/>
              <a:gd name="connsiteY18" fmla="*/ 4155757 h 4161177"/>
              <a:gd name="connsiteX19" fmla="*/ 0 w 6124328"/>
              <a:gd name="connsiteY19" fmla="*/ 4161177 h 4161177"/>
              <a:gd name="connsiteX0" fmla="*/ 0 w 6124328"/>
              <a:gd name="connsiteY0" fmla="*/ 4161177 h 4161177"/>
              <a:gd name="connsiteX1" fmla="*/ 5108 w 6124328"/>
              <a:gd name="connsiteY1" fmla="*/ 357596 h 4161177"/>
              <a:gd name="connsiteX2" fmla="*/ 474545 w 6124328"/>
              <a:gd name="connsiteY2" fmla="*/ 6040 h 4161177"/>
              <a:gd name="connsiteX3" fmla="*/ 958941 w 6124328"/>
              <a:gd name="connsiteY3" fmla="*/ 6458 h 4161177"/>
              <a:gd name="connsiteX4" fmla="*/ 5657400 w 6124328"/>
              <a:gd name="connsiteY4" fmla="*/ 16185 h 4161177"/>
              <a:gd name="connsiteX5" fmla="*/ 6124328 w 6124328"/>
              <a:gd name="connsiteY5" fmla="*/ 463658 h 4161177"/>
              <a:gd name="connsiteX6" fmla="*/ 6114600 w 6124328"/>
              <a:gd name="connsiteY6" fmla="*/ 4160169 h 4161177"/>
              <a:gd name="connsiteX7" fmla="*/ 5443392 w 6124328"/>
              <a:gd name="connsiteY7" fmla="*/ 4150441 h 4161177"/>
              <a:gd name="connsiteX8" fmla="*/ 5443392 w 6124328"/>
              <a:gd name="connsiteY8" fmla="*/ 1253899 h 4161177"/>
              <a:gd name="connsiteX9" fmla="*/ 5140162 w 6124328"/>
              <a:gd name="connsiteY9" fmla="*/ 833518 h 4161177"/>
              <a:gd name="connsiteX10" fmla="*/ 4773021 w 6124328"/>
              <a:gd name="connsiteY10" fmla="*/ 833414 h 4161177"/>
              <a:gd name="connsiteX11" fmla="*/ 4431820 w 6124328"/>
              <a:gd name="connsiteY11" fmla="*/ 1253586 h 4161177"/>
              <a:gd name="connsiteX12" fmla="*/ 4421988 w 6124328"/>
              <a:gd name="connsiteY12" fmla="*/ 4150441 h 4161177"/>
              <a:gd name="connsiteX13" fmla="*/ 3663230 w 6124328"/>
              <a:gd name="connsiteY13" fmla="*/ 4140713 h 4161177"/>
              <a:gd name="connsiteX14" fmla="*/ 3541862 w 6124328"/>
              <a:gd name="connsiteY14" fmla="*/ 1357540 h 4161177"/>
              <a:gd name="connsiteX15" fmla="*/ 3301529 w 6124328"/>
              <a:gd name="connsiteY15" fmla="*/ 794294 h 4161177"/>
              <a:gd name="connsiteX16" fmla="*/ 1360912 w 6124328"/>
              <a:gd name="connsiteY16" fmla="*/ 794084 h 4161177"/>
              <a:gd name="connsiteX17" fmla="*/ 790856 w 6124328"/>
              <a:gd name="connsiteY17" fmla="*/ 1239152 h 4161177"/>
              <a:gd name="connsiteX18" fmla="*/ 801489 w 6124328"/>
              <a:gd name="connsiteY18" fmla="*/ 4155757 h 4161177"/>
              <a:gd name="connsiteX19" fmla="*/ 0 w 6124328"/>
              <a:gd name="connsiteY19" fmla="*/ 4161177 h 4161177"/>
              <a:gd name="connsiteX0" fmla="*/ 0 w 6124328"/>
              <a:gd name="connsiteY0" fmla="*/ 4161177 h 4177927"/>
              <a:gd name="connsiteX1" fmla="*/ 5108 w 6124328"/>
              <a:gd name="connsiteY1" fmla="*/ 357596 h 4177927"/>
              <a:gd name="connsiteX2" fmla="*/ 474545 w 6124328"/>
              <a:gd name="connsiteY2" fmla="*/ 6040 h 4177927"/>
              <a:gd name="connsiteX3" fmla="*/ 958941 w 6124328"/>
              <a:gd name="connsiteY3" fmla="*/ 6458 h 4177927"/>
              <a:gd name="connsiteX4" fmla="*/ 5657400 w 6124328"/>
              <a:gd name="connsiteY4" fmla="*/ 16185 h 4177927"/>
              <a:gd name="connsiteX5" fmla="*/ 6124328 w 6124328"/>
              <a:gd name="connsiteY5" fmla="*/ 463658 h 4177927"/>
              <a:gd name="connsiteX6" fmla="*/ 6114600 w 6124328"/>
              <a:gd name="connsiteY6" fmla="*/ 4160169 h 4177927"/>
              <a:gd name="connsiteX7" fmla="*/ 5443392 w 6124328"/>
              <a:gd name="connsiteY7" fmla="*/ 4150441 h 4177927"/>
              <a:gd name="connsiteX8" fmla="*/ 5443392 w 6124328"/>
              <a:gd name="connsiteY8" fmla="*/ 1253899 h 4177927"/>
              <a:gd name="connsiteX9" fmla="*/ 5140162 w 6124328"/>
              <a:gd name="connsiteY9" fmla="*/ 833518 h 4177927"/>
              <a:gd name="connsiteX10" fmla="*/ 4773021 w 6124328"/>
              <a:gd name="connsiteY10" fmla="*/ 833414 h 4177927"/>
              <a:gd name="connsiteX11" fmla="*/ 4431820 w 6124328"/>
              <a:gd name="connsiteY11" fmla="*/ 1253586 h 4177927"/>
              <a:gd name="connsiteX12" fmla="*/ 4421988 w 6124328"/>
              <a:gd name="connsiteY12" fmla="*/ 4150441 h 4177927"/>
              <a:gd name="connsiteX13" fmla="*/ 3546272 w 6124328"/>
              <a:gd name="connsiteY13" fmla="*/ 4177927 h 4177927"/>
              <a:gd name="connsiteX14" fmla="*/ 3541862 w 6124328"/>
              <a:gd name="connsiteY14" fmla="*/ 1357540 h 4177927"/>
              <a:gd name="connsiteX15" fmla="*/ 3301529 w 6124328"/>
              <a:gd name="connsiteY15" fmla="*/ 794294 h 4177927"/>
              <a:gd name="connsiteX16" fmla="*/ 1360912 w 6124328"/>
              <a:gd name="connsiteY16" fmla="*/ 794084 h 4177927"/>
              <a:gd name="connsiteX17" fmla="*/ 790856 w 6124328"/>
              <a:gd name="connsiteY17" fmla="*/ 1239152 h 4177927"/>
              <a:gd name="connsiteX18" fmla="*/ 801489 w 6124328"/>
              <a:gd name="connsiteY18" fmla="*/ 4155757 h 4177927"/>
              <a:gd name="connsiteX19" fmla="*/ 0 w 6124328"/>
              <a:gd name="connsiteY19" fmla="*/ 4161177 h 4177927"/>
              <a:gd name="connsiteX0" fmla="*/ 0 w 6124328"/>
              <a:gd name="connsiteY0" fmla="*/ 4161177 h 4172611"/>
              <a:gd name="connsiteX1" fmla="*/ 5108 w 6124328"/>
              <a:gd name="connsiteY1" fmla="*/ 357596 h 4172611"/>
              <a:gd name="connsiteX2" fmla="*/ 474545 w 6124328"/>
              <a:gd name="connsiteY2" fmla="*/ 6040 h 4172611"/>
              <a:gd name="connsiteX3" fmla="*/ 958941 w 6124328"/>
              <a:gd name="connsiteY3" fmla="*/ 6458 h 4172611"/>
              <a:gd name="connsiteX4" fmla="*/ 5657400 w 6124328"/>
              <a:gd name="connsiteY4" fmla="*/ 16185 h 4172611"/>
              <a:gd name="connsiteX5" fmla="*/ 6124328 w 6124328"/>
              <a:gd name="connsiteY5" fmla="*/ 463658 h 4172611"/>
              <a:gd name="connsiteX6" fmla="*/ 6114600 w 6124328"/>
              <a:gd name="connsiteY6" fmla="*/ 4160169 h 4172611"/>
              <a:gd name="connsiteX7" fmla="*/ 5443392 w 6124328"/>
              <a:gd name="connsiteY7" fmla="*/ 4150441 h 4172611"/>
              <a:gd name="connsiteX8" fmla="*/ 5443392 w 6124328"/>
              <a:gd name="connsiteY8" fmla="*/ 1253899 h 4172611"/>
              <a:gd name="connsiteX9" fmla="*/ 5140162 w 6124328"/>
              <a:gd name="connsiteY9" fmla="*/ 833518 h 4172611"/>
              <a:gd name="connsiteX10" fmla="*/ 4773021 w 6124328"/>
              <a:gd name="connsiteY10" fmla="*/ 833414 h 4172611"/>
              <a:gd name="connsiteX11" fmla="*/ 4431820 w 6124328"/>
              <a:gd name="connsiteY11" fmla="*/ 1253586 h 4172611"/>
              <a:gd name="connsiteX12" fmla="*/ 4421988 w 6124328"/>
              <a:gd name="connsiteY12" fmla="*/ 4150441 h 4172611"/>
              <a:gd name="connsiteX13" fmla="*/ 3540955 w 6124328"/>
              <a:gd name="connsiteY13" fmla="*/ 4172611 h 4172611"/>
              <a:gd name="connsiteX14" fmla="*/ 3541862 w 6124328"/>
              <a:gd name="connsiteY14" fmla="*/ 1357540 h 4172611"/>
              <a:gd name="connsiteX15" fmla="*/ 3301529 w 6124328"/>
              <a:gd name="connsiteY15" fmla="*/ 794294 h 4172611"/>
              <a:gd name="connsiteX16" fmla="*/ 1360912 w 6124328"/>
              <a:gd name="connsiteY16" fmla="*/ 794084 h 4172611"/>
              <a:gd name="connsiteX17" fmla="*/ 790856 w 6124328"/>
              <a:gd name="connsiteY17" fmla="*/ 1239152 h 4172611"/>
              <a:gd name="connsiteX18" fmla="*/ 801489 w 6124328"/>
              <a:gd name="connsiteY18" fmla="*/ 4155757 h 4172611"/>
              <a:gd name="connsiteX19" fmla="*/ 0 w 6124328"/>
              <a:gd name="connsiteY19" fmla="*/ 4161177 h 4172611"/>
              <a:gd name="connsiteX0" fmla="*/ 0 w 6124328"/>
              <a:gd name="connsiteY0" fmla="*/ 4161177 h 4172611"/>
              <a:gd name="connsiteX1" fmla="*/ 5108 w 6124328"/>
              <a:gd name="connsiteY1" fmla="*/ 357596 h 4172611"/>
              <a:gd name="connsiteX2" fmla="*/ 474545 w 6124328"/>
              <a:gd name="connsiteY2" fmla="*/ 6040 h 4172611"/>
              <a:gd name="connsiteX3" fmla="*/ 958941 w 6124328"/>
              <a:gd name="connsiteY3" fmla="*/ 6458 h 4172611"/>
              <a:gd name="connsiteX4" fmla="*/ 5657400 w 6124328"/>
              <a:gd name="connsiteY4" fmla="*/ 16185 h 4172611"/>
              <a:gd name="connsiteX5" fmla="*/ 6124328 w 6124328"/>
              <a:gd name="connsiteY5" fmla="*/ 463658 h 4172611"/>
              <a:gd name="connsiteX6" fmla="*/ 6114600 w 6124328"/>
              <a:gd name="connsiteY6" fmla="*/ 4160169 h 4172611"/>
              <a:gd name="connsiteX7" fmla="*/ 5443392 w 6124328"/>
              <a:gd name="connsiteY7" fmla="*/ 4150441 h 4172611"/>
              <a:gd name="connsiteX8" fmla="*/ 5443392 w 6124328"/>
              <a:gd name="connsiteY8" fmla="*/ 1253899 h 4172611"/>
              <a:gd name="connsiteX9" fmla="*/ 5140162 w 6124328"/>
              <a:gd name="connsiteY9" fmla="*/ 833518 h 4172611"/>
              <a:gd name="connsiteX10" fmla="*/ 4773021 w 6124328"/>
              <a:gd name="connsiteY10" fmla="*/ 833414 h 4172611"/>
              <a:gd name="connsiteX11" fmla="*/ 4431820 w 6124328"/>
              <a:gd name="connsiteY11" fmla="*/ 1253586 h 4172611"/>
              <a:gd name="connsiteX12" fmla="*/ 4421988 w 6124328"/>
              <a:gd name="connsiteY12" fmla="*/ 4150441 h 4172611"/>
              <a:gd name="connsiteX13" fmla="*/ 3525006 w 6124328"/>
              <a:gd name="connsiteY13" fmla="*/ 4172611 h 4172611"/>
              <a:gd name="connsiteX14" fmla="*/ 3541862 w 6124328"/>
              <a:gd name="connsiteY14" fmla="*/ 1357540 h 4172611"/>
              <a:gd name="connsiteX15" fmla="*/ 3301529 w 6124328"/>
              <a:gd name="connsiteY15" fmla="*/ 794294 h 4172611"/>
              <a:gd name="connsiteX16" fmla="*/ 1360912 w 6124328"/>
              <a:gd name="connsiteY16" fmla="*/ 794084 h 4172611"/>
              <a:gd name="connsiteX17" fmla="*/ 790856 w 6124328"/>
              <a:gd name="connsiteY17" fmla="*/ 1239152 h 4172611"/>
              <a:gd name="connsiteX18" fmla="*/ 801489 w 6124328"/>
              <a:gd name="connsiteY18" fmla="*/ 4155757 h 4172611"/>
              <a:gd name="connsiteX19" fmla="*/ 0 w 6124328"/>
              <a:gd name="connsiteY19" fmla="*/ 4161177 h 4172611"/>
              <a:gd name="connsiteX0" fmla="*/ 0 w 6124328"/>
              <a:gd name="connsiteY0" fmla="*/ 4161177 h 4177927"/>
              <a:gd name="connsiteX1" fmla="*/ 5108 w 6124328"/>
              <a:gd name="connsiteY1" fmla="*/ 357596 h 4177927"/>
              <a:gd name="connsiteX2" fmla="*/ 474545 w 6124328"/>
              <a:gd name="connsiteY2" fmla="*/ 6040 h 4177927"/>
              <a:gd name="connsiteX3" fmla="*/ 958941 w 6124328"/>
              <a:gd name="connsiteY3" fmla="*/ 6458 h 4177927"/>
              <a:gd name="connsiteX4" fmla="*/ 5657400 w 6124328"/>
              <a:gd name="connsiteY4" fmla="*/ 16185 h 4177927"/>
              <a:gd name="connsiteX5" fmla="*/ 6124328 w 6124328"/>
              <a:gd name="connsiteY5" fmla="*/ 463658 h 4177927"/>
              <a:gd name="connsiteX6" fmla="*/ 6114600 w 6124328"/>
              <a:gd name="connsiteY6" fmla="*/ 4160169 h 4177927"/>
              <a:gd name="connsiteX7" fmla="*/ 5443392 w 6124328"/>
              <a:gd name="connsiteY7" fmla="*/ 4150441 h 4177927"/>
              <a:gd name="connsiteX8" fmla="*/ 5443392 w 6124328"/>
              <a:gd name="connsiteY8" fmla="*/ 1253899 h 4177927"/>
              <a:gd name="connsiteX9" fmla="*/ 5140162 w 6124328"/>
              <a:gd name="connsiteY9" fmla="*/ 833518 h 4177927"/>
              <a:gd name="connsiteX10" fmla="*/ 4773021 w 6124328"/>
              <a:gd name="connsiteY10" fmla="*/ 833414 h 4177927"/>
              <a:gd name="connsiteX11" fmla="*/ 4431820 w 6124328"/>
              <a:gd name="connsiteY11" fmla="*/ 1253586 h 4177927"/>
              <a:gd name="connsiteX12" fmla="*/ 4421988 w 6124328"/>
              <a:gd name="connsiteY12" fmla="*/ 4150441 h 4177927"/>
              <a:gd name="connsiteX13" fmla="*/ 3546271 w 6124328"/>
              <a:gd name="connsiteY13" fmla="*/ 4177927 h 4177927"/>
              <a:gd name="connsiteX14" fmla="*/ 3541862 w 6124328"/>
              <a:gd name="connsiteY14" fmla="*/ 1357540 h 4177927"/>
              <a:gd name="connsiteX15" fmla="*/ 3301529 w 6124328"/>
              <a:gd name="connsiteY15" fmla="*/ 794294 h 4177927"/>
              <a:gd name="connsiteX16" fmla="*/ 1360912 w 6124328"/>
              <a:gd name="connsiteY16" fmla="*/ 794084 h 4177927"/>
              <a:gd name="connsiteX17" fmla="*/ 790856 w 6124328"/>
              <a:gd name="connsiteY17" fmla="*/ 1239152 h 4177927"/>
              <a:gd name="connsiteX18" fmla="*/ 801489 w 6124328"/>
              <a:gd name="connsiteY18" fmla="*/ 4155757 h 4177927"/>
              <a:gd name="connsiteX19" fmla="*/ 0 w 6124328"/>
              <a:gd name="connsiteY19" fmla="*/ 4161177 h 4177927"/>
              <a:gd name="connsiteX0" fmla="*/ 0 w 6124328"/>
              <a:gd name="connsiteY0" fmla="*/ 4161177 h 4177927"/>
              <a:gd name="connsiteX1" fmla="*/ 5108 w 6124328"/>
              <a:gd name="connsiteY1" fmla="*/ 357596 h 4177927"/>
              <a:gd name="connsiteX2" fmla="*/ 474545 w 6124328"/>
              <a:gd name="connsiteY2" fmla="*/ 6040 h 4177927"/>
              <a:gd name="connsiteX3" fmla="*/ 958941 w 6124328"/>
              <a:gd name="connsiteY3" fmla="*/ 6458 h 4177927"/>
              <a:gd name="connsiteX4" fmla="*/ 5657400 w 6124328"/>
              <a:gd name="connsiteY4" fmla="*/ 16185 h 4177927"/>
              <a:gd name="connsiteX5" fmla="*/ 6124328 w 6124328"/>
              <a:gd name="connsiteY5" fmla="*/ 463658 h 4177927"/>
              <a:gd name="connsiteX6" fmla="*/ 6114600 w 6124328"/>
              <a:gd name="connsiteY6" fmla="*/ 4160169 h 4177927"/>
              <a:gd name="connsiteX7" fmla="*/ 5443392 w 6124328"/>
              <a:gd name="connsiteY7" fmla="*/ 4150441 h 4177927"/>
              <a:gd name="connsiteX8" fmla="*/ 5443392 w 6124328"/>
              <a:gd name="connsiteY8" fmla="*/ 1253899 h 4177927"/>
              <a:gd name="connsiteX9" fmla="*/ 5140162 w 6124328"/>
              <a:gd name="connsiteY9" fmla="*/ 833518 h 4177927"/>
              <a:gd name="connsiteX10" fmla="*/ 4773021 w 6124328"/>
              <a:gd name="connsiteY10" fmla="*/ 833414 h 4177927"/>
              <a:gd name="connsiteX11" fmla="*/ 4431820 w 6124328"/>
              <a:gd name="connsiteY11" fmla="*/ 1253586 h 4177927"/>
              <a:gd name="connsiteX12" fmla="*/ 4421988 w 6124328"/>
              <a:gd name="connsiteY12" fmla="*/ 4150441 h 4177927"/>
              <a:gd name="connsiteX13" fmla="*/ 3546271 w 6124328"/>
              <a:gd name="connsiteY13" fmla="*/ 4177927 h 4177927"/>
              <a:gd name="connsiteX14" fmla="*/ 3541862 w 6124328"/>
              <a:gd name="connsiteY14" fmla="*/ 1357540 h 4177927"/>
              <a:gd name="connsiteX15" fmla="*/ 3301529 w 6124328"/>
              <a:gd name="connsiteY15" fmla="*/ 794294 h 4177927"/>
              <a:gd name="connsiteX16" fmla="*/ 1360912 w 6124328"/>
              <a:gd name="connsiteY16" fmla="*/ 794084 h 4177927"/>
              <a:gd name="connsiteX17" fmla="*/ 790856 w 6124328"/>
              <a:gd name="connsiteY17" fmla="*/ 1239152 h 4177927"/>
              <a:gd name="connsiteX18" fmla="*/ 801489 w 6124328"/>
              <a:gd name="connsiteY18" fmla="*/ 4155757 h 4177927"/>
              <a:gd name="connsiteX19" fmla="*/ 0 w 6124328"/>
              <a:gd name="connsiteY19" fmla="*/ 4161177 h 4177927"/>
              <a:gd name="connsiteX0" fmla="*/ 0 w 6124328"/>
              <a:gd name="connsiteY0" fmla="*/ 4161177 h 4177927"/>
              <a:gd name="connsiteX1" fmla="*/ 5108 w 6124328"/>
              <a:gd name="connsiteY1" fmla="*/ 357596 h 4177927"/>
              <a:gd name="connsiteX2" fmla="*/ 474545 w 6124328"/>
              <a:gd name="connsiteY2" fmla="*/ 6040 h 4177927"/>
              <a:gd name="connsiteX3" fmla="*/ 958941 w 6124328"/>
              <a:gd name="connsiteY3" fmla="*/ 6458 h 4177927"/>
              <a:gd name="connsiteX4" fmla="*/ 5657400 w 6124328"/>
              <a:gd name="connsiteY4" fmla="*/ 16185 h 4177927"/>
              <a:gd name="connsiteX5" fmla="*/ 6124328 w 6124328"/>
              <a:gd name="connsiteY5" fmla="*/ 463658 h 4177927"/>
              <a:gd name="connsiteX6" fmla="*/ 6114600 w 6124328"/>
              <a:gd name="connsiteY6" fmla="*/ 4160169 h 4177927"/>
              <a:gd name="connsiteX7" fmla="*/ 5443392 w 6124328"/>
              <a:gd name="connsiteY7" fmla="*/ 4150441 h 4177927"/>
              <a:gd name="connsiteX8" fmla="*/ 5443392 w 6124328"/>
              <a:gd name="connsiteY8" fmla="*/ 1253899 h 4177927"/>
              <a:gd name="connsiteX9" fmla="*/ 5140162 w 6124328"/>
              <a:gd name="connsiteY9" fmla="*/ 833518 h 4177927"/>
              <a:gd name="connsiteX10" fmla="*/ 4773021 w 6124328"/>
              <a:gd name="connsiteY10" fmla="*/ 833414 h 4177927"/>
              <a:gd name="connsiteX11" fmla="*/ 4341443 w 6124328"/>
              <a:gd name="connsiteY11" fmla="*/ 1349279 h 4177927"/>
              <a:gd name="connsiteX12" fmla="*/ 4421988 w 6124328"/>
              <a:gd name="connsiteY12" fmla="*/ 4150441 h 4177927"/>
              <a:gd name="connsiteX13" fmla="*/ 3546271 w 6124328"/>
              <a:gd name="connsiteY13" fmla="*/ 4177927 h 4177927"/>
              <a:gd name="connsiteX14" fmla="*/ 3541862 w 6124328"/>
              <a:gd name="connsiteY14" fmla="*/ 1357540 h 4177927"/>
              <a:gd name="connsiteX15" fmla="*/ 3301529 w 6124328"/>
              <a:gd name="connsiteY15" fmla="*/ 794294 h 4177927"/>
              <a:gd name="connsiteX16" fmla="*/ 1360912 w 6124328"/>
              <a:gd name="connsiteY16" fmla="*/ 794084 h 4177927"/>
              <a:gd name="connsiteX17" fmla="*/ 790856 w 6124328"/>
              <a:gd name="connsiteY17" fmla="*/ 1239152 h 4177927"/>
              <a:gd name="connsiteX18" fmla="*/ 801489 w 6124328"/>
              <a:gd name="connsiteY18" fmla="*/ 4155757 h 4177927"/>
              <a:gd name="connsiteX19" fmla="*/ 0 w 6124328"/>
              <a:gd name="connsiteY19" fmla="*/ 4161177 h 4177927"/>
              <a:gd name="connsiteX0" fmla="*/ 0 w 6124328"/>
              <a:gd name="connsiteY0" fmla="*/ 4161177 h 4177927"/>
              <a:gd name="connsiteX1" fmla="*/ 5108 w 6124328"/>
              <a:gd name="connsiteY1" fmla="*/ 357596 h 4177927"/>
              <a:gd name="connsiteX2" fmla="*/ 474545 w 6124328"/>
              <a:gd name="connsiteY2" fmla="*/ 6040 h 4177927"/>
              <a:gd name="connsiteX3" fmla="*/ 958941 w 6124328"/>
              <a:gd name="connsiteY3" fmla="*/ 6458 h 4177927"/>
              <a:gd name="connsiteX4" fmla="*/ 5657400 w 6124328"/>
              <a:gd name="connsiteY4" fmla="*/ 16185 h 4177927"/>
              <a:gd name="connsiteX5" fmla="*/ 6124328 w 6124328"/>
              <a:gd name="connsiteY5" fmla="*/ 463658 h 4177927"/>
              <a:gd name="connsiteX6" fmla="*/ 6114600 w 6124328"/>
              <a:gd name="connsiteY6" fmla="*/ 4160169 h 4177927"/>
              <a:gd name="connsiteX7" fmla="*/ 5443392 w 6124328"/>
              <a:gd name="connsiteY7" fmla="*/ 4150441 h 4177927"/>
              <a:gd name="connsiteX8" fmla="*/ 5443392 w 6124328"/>
              <a:gd name="connsiteY8" fmla="*/ 1253899 h 4177927"/>
              <a:gd name="connsiteX9" fmla="*/ 5140162 w 6124328"/>
              <a:gd name="connsiteY9" fmla="*/ 833518 h 4177927"/>
              <a:gd name="connsiteX10" fmla="*/ 4773021 w 6124328"/>
              <a:gd name="connsiteY10" fmla="*/ 833414 h 4177927"/>
              <a:gd name="connsiteX11" fmla="*/ 4341443 w 6124328"/>
              <a:gd name="connsiteY11" fmla="*/ 1349279 h 4177927"/>
              <a:gd name="connsiteX12" fmla="*/ 4342244 w 6124328"/>
              <a:gd name="connsiteY12" fmla="*/ 4155757 h 4177927"/>
              <a:gd name="connsiteX13" fmla="*/ 3546271 w 6124328"/>
              <a:gd name="connsiteY13" fmla="*/ 4177927 h 4177927"/>
              <a:gd name="connsiteX14" fmla="*/ 3541862 w 6124328"/>
              <a:gd name="connsiteY14" fmla="*/ 1357540 h 4177927"/>
              <a:gd name="connsiteX15" fmla="*/ 3301529 w 6124328"/>
              <a:gd name="connsiteY15" fmla="*/ 794294 h 4177927"/>
              <a:gd name="connsiteX16" fmla="*/ 1360912 w 6124328"/>
              <a:gd name="connsiteY16" fmla="*/ 794084 h 4177927"/>
              <a:gd name="connsiteX17" fmla="*/ 790856 w 6124328"/>
              <a:gd name="connsiteY17" fmla="*/ 1239152 h 4177927"/>
              <a:gd name="connsiteX18" fmla="*/ 801489 w 6124328"/>
              <a:gd name="connsiteY18" fmla="*/ 4155757 h 4177927"/>
              <a:gd name="connsiteX19" fmla="*/ 0 w 6124328"/>
              <a:gd name="connsiteY19" fmla="*/ 4161177 h 4177927"/>
              <a:gd name="connsiteX0" fmla="*/ 0 w 6124328"/>
              <a:gd name="connsiteY0" fmla="*/ 4161177 h 4161177"/>
              <a:gd name="connsiteX1" fmla="*/ 5108 w 6124328"/>
              <a:gd name="connsiteY1" fmla="*/ 357596 h 4161177"/>
              <a:gd name="connsiteX2" fmla="*/ 474545 w 6124328"/>
              <a:gd name="connsiteY2" fmla="*/ 6040 h 4161177"/>
              <a:gd name="connsiteX3" fmla="*/ 958941 w 6124328"/>
              <a:gd name="connsiteY3" fmla="*/ 6458 h 4161177"/>
              <a:gd name="connsiteX4" fmla="*/ 5657400 w 6124328"/>
              <a:gd name="connsiteY4" fmla="*/ 16185 h 4161177"/>
              <a:gd name="connsiteX5" fmla="*/ 6124328 w 6124328"/>
              <a:gd name="connsiteY5" fmla="*/ 463658 h 4161177"/>
              <a:gd name="connsiteX6" fmla="*/ 6114600 w 6124328"/>
              <a:gd name="connsiteY6" fmla="*/ 4160169 h 4161177"/>
              <a:gd name="connsiteX7" fmla="*/ 5443392 w 6124328"/>
              <a:gd name="connsiteY7" fmla="*/ 4150441 h 4161177"/>
              <a:gd name="connsiteX8" fmla="*/ 5443392 w 6124328"/>
              <a:gd name="connsiteY8" fmla="*/ 1253899 h 4161177"/>
              <a:gd name="connsiteX9" fmla="*/ 5140162 w 6124328"/>
              <a:gd name="connsiteY9" fmla="*/ 833518 h 4161177"/>
              <a:gd name="connsiteX10" fmla="*/ 4773021 w 6124328"/>
              <a:gd name="connsiteY10" fmla="*/ 833414 h 4161177"/>
              <a:gd name="connsiteX11" fmla="*/ 4341443 w 6124328"/>
              <a:gd name="connsiteY11" fmla="*/ 1349279 h 4161177"/>
              <a:gd name="connsiteX12" fmla="*/ 4342244 w 6124328"/>
              <a:gd name="connsiteY12" fmla="*/ 4155757 h 4161177"/>
              <a:gd name="connsiteX13" fmla="*/ 3546271 w 6124328"/>
              <a:gd name="connsiteY13" fmla="*/ 4151346 h 4161177"/>
              <a:gd name="connsiteX14" fmla="*/ 3541862 w 6124328"/>
              <a:gd name="connsiteY14" fmla="*/ 1357540 h 4161177"/>
              <a:gd name="connsiteX15" fmla="*/ 3301529 w 6124328"/>
              <a:gd name="connsiteY15" fmla="*/ 794294 h 4161177"/>
              <a:gd name="connsiteX16" fmla="*/ 1360912 w 6124328"/>
              <a:gd name="connsiteY16" fmla="*/ 794084 h 4161177"/>
              <a:gd name="connsiteX17" fmla="*/ 790856 w 6124328"/>
              <a:gd name="connsiteY17" fmla="*/ 1239152 h 4161177"/>
              <a:gd name="connsiteX18" fmla="*/ 801489 w 6124328"/>
              <a:gd name="connsiteY18" fmla="*/ 4155757 h 4161177"/>
              <a:gd name="connsiteX19" fmla="*/ 0 w 6124328"/>
              <a:gd name="connsiteY19" fmla="*/ 4161177 h 4161177"/>
              <a:gd name="connsiteX0" fmla="*/ 0 w 6124328"/>
              <a:gd name="connsiteY0" fmla="*/ 4161177 h 4161177"/>
              <a:gd name="connsiteX1" fmla="*/ 5108 w 6124328"/>
              <a:gd name="connsiteY1" fmla="*/ 357596 h 4161177"/>
              <a:gd name="connsiteX2" fmla="*/ 474545 w 6124328"/>
              <a:gd name="connsiteY2" fmla="*/ 6040 h 4161177"/>
              <a:gd name="connsiteX3" fmla="*/ 958941 w 6124328"/>
              <a:gd name="connsiteY3" fmla="*/ 6458 h 4161177"/>
              <a:gd name="connsiteX4" fmla="*/ 5657400 w 6124328"/>
              <a:gd name="connsiteY4" fmla="*/ 16185 h 4161177"/>
              <a:gd name="connsiteX5" fmla="*/ 6124328 w 6124328"/>
              <a:gd name="connsiteY5" fmla="*/ 463658 h 4161177"/>
              <a:gd name="connsiteX6" fmla="*/ 6114600 w 6124328"/>
              <a:gd name="connsiteY6" fmla="*/ 4160169 h 4161177"/>
              <a:gd name="connsiteX7" fmla="*/ 5443392 w 6124328"/>
              <a:gd name="connsiteY7" fmla="*/ 4150441 h 4161177"/>
              <a:gd name="connsiteX8" fmla="*/ 5443392 w 6124328"/>
              <a:gd name="connsiteY8" fmla="*/ 1253899 h 4161177"/>
              <a:gd name="connsiteX9" fmla="*/ 5140162 w 6124328"/>
              <a:gd name="connsiteY9" fmla="*/ 833518 h 4161177"/>
              <a:gd name="connsiteX10" fmla="*/ 4549737 w 6124328"/>
              <a:gd name="connsiteY10" fmla="*/ 849363 h 4161177"/>
              <a:gd name="connsiteX11" fmla="*/ 4341443 w 6124328"/>
              <a:gd name="connsiteY11" fmla="*/ 1349279 h 4161177"/>
              <a:gd name="connsiteX12" fmla="*/ 4342244 w 6124328"/>
              <a:gd name="connsiteY12" fmla="*/ 4155757 h 4161177"/>
              <a:gd name="connsiteX13" fmla="*/ 3546271 w 6124328"/>
              <a:gd name="connsiteY13" fmla="*/ 4151346 h 4161177"/>
              <a:gd name="connsiteX14" fmla="*/ 3541862 w 6124328"/>
              <a:gd name="connsiteY14" fmla="*/ 1357540 h 4161177"/>
              <a:gd name="connsiteX15" fmla="*/ 3301529 w 6124328"/>
              <a:gd name="connsiteY15" fmla="*/ 794294 h 4161177"/>
              <a:gd name="connsiteX16" fmla="*/ 1360912 w 6124328"/>
              <a:gd name="connsiteY16" fmla="*/ 794084 h 4161177"/>
              <a:gd name="connsiteX17" fmla="*/ 790856 w 6124328"/>
              <a:gd name="connsiteY17" fmla="*/ 1239152 h 4161177"/>
              <a:gd name="connsiteX18" fmla="*/ 801489 w 6124328"/>
              <a:gd name="connsiteY18" fmla="*/ 4155757 h 4161177"/>
              <a:gd name="connsiteX19" fmla="*/ 0 w 6124328"/>
              <a:gd name="connsiteY19" fmla="*/ 4161177 h 4161177"/>
              <a:gd name="connsiteX0" fmla="*/ 0 w 6124328"/>
              <a:gd name="connsiteY0" fmla="*/ 4161177 h 4161177"/>
              <a:gd name="connsiteX1" fmla="*/ 5108 w 6124328"/>
              <a:gd name="connsiteY1" fmla="*/ 357596 h 4161177"/>
              <a:gd name="connsiteX2" fmla="*/ 474545 w 6124328"/>
              <a:gd name="connsiteY2" fmla="*/ 6040 h 4161177"/>
              <a:gd name="connsiteX3" fmla="*/ 958941 w 6124328"/>
              <a:gd name="connsiteY3" fmla="*/ 6458 h 4161177"/>
              <a:gd name="connsiteX4" fmla="*/ 5657400 w 6124328"/>
              <a:gd name="connsiteY4" fmla="*/ 16185 h 4161177"/>
              <a:gd name="connsiteX5" fmla="*/ 6124328 w 6124328"/>
              <a:gd name="connsiteY5" fmla="*/ 463658 h 4161177"/>
              <a:gd name="connsiteX6" fmla="*/ 6114600 w 6124328"/>
              <a:gd name="connsiteY6" fmla="*/ 4160169 h 4161177"/>
              <a:gd name="connsiteX7" fmla="*/ 5443392 w 6124328"/>
              <a:gd name="connsiteY7" fmla="*/ 4150441 h 4161177"/>
              <a:gd name="connsiteX8" fmla="*/ 5443392 w 6124328"/>
              <a:gd name="connsiteY8" fmla="*/ 1253899 h 4161177"/>
              <a:gd name="connsiteX9" fmla="*/ 5140162 w 6124328"/>
              <a:gd name="connsiteY9" fmla="*/ 833518 h 4161177"/>
              <a:gd name="connsiteX10" fmla="*/ 4549737 w 6124328"/>
              <a:gd name="connsiteY10" fmla="*/ 849363 h 4161177"/>
              <a:gd name="connsiteX11" fmla="*/ 4341443 w 6124328"/>
              <a:gd name="connsiteY11" fmla="*/ 1349279 h 4161177"/>
              <a:gd name="connsiteX12" fmla="*/ 4342244 w 6124328"/>
              <a:gd name="connsiteY12" fmla="*/ 4155757 h 4161177"/>
              <a:gd name="connsiteX13" fmla="*/ 3546271 w 6124328"/>
              <a:gd name="connsiteY13" fmla="*/ 4151346 h 4161177"/>
              <a:gd name="connsiteX14" fmla="*/ 3541862 w 6124328"/>
              <a:gd name="connsiteY14" fmla="*/ 1357540 h 4161177"/>
              <a:gd name="connsiteX15" fmla="*/ 3301529 w 6124328"/>
              <a:gd name="connsiteY15" fmla="*/ 794294 h 4161177"/>
              <a:gd name="connsiteX16" fmla="*/ 1360912 w 6124328"/>
              <a:gd name="connsiteY16" fmla="*/ 794084 h 4161177"/>
              <a:gd name="connsiteX17" fmla="*/ 790856 w 6124328"/>
              <a:gd name="connsiteY17" fmla="*/ 1239152 h 4161177"/>
              <a:gd name="connsiteX18" fmla="*/ 801489 w 6124328"/>
              <a:gd name="connsiteY18" fmla="*/ 4155757 h 4161177"/>
              <a:gd name="connsiteX19" fmla="*/ 0 w 6124328"/>
              <a:gd name="connsiteY19" fmla="*/ 4161177 h 4161177"/>
              <a:gd name="connsiteX0" fmla="*/ 0 w 6124328"/>
              <a:gd name="connsiteY0" fmla="*/ 4161177 h 4161177"/>
              <a:gd name="connsiteX1" fmla="*/ 5108 w 6124328"/>
              <a:gd name="connsiteY1" fmla="*/ 357596 h 4161177"/>
              <a:gd name="connsiteX2" fmla="*/ 474545 w 6124328"/>
              <a:gd name="connsiteY2" fmla="*/ 6040 h 4161177"/>
              <a:gd name="connsiteX3" fmla="*/ 958941 w 6124328"/>
              <a:gd name="connsiteY3" fmla="*/ 6458 h 4161177"/>
              <a:gd name="connsiteX4" fmla="*/ 5657400 w 6124328"/>
              <a:gd name="connsiteY4" fmla="*/ 16185 h 4161177"/>
              <a:gd name="connsiteX5" fmla="*/ 6124328 w 6124328"/>
              <a:gd name="connsiteY5" fmla="*/ 463658 h 4161177"/>
              <a:gd name="connsiteX6" fmla="*/ 6114600 w 6124328"/>
              <a:gd name="connsiteY6" fmla="*/ 4160169 h 4161177"/>
              <a:gd name="connsiteX7" fmla="*/ 5443392 w 6124328"/>
              <a:gd name="connsiteY7" fmla="*/ 4150441 h 4161177"/>
              <a:gd name="connsiteX8" fmla="*/ 5443392 w 6124328"/>
              <a:gd name="connsiteY8" fmla="*/ 1253899 h 4161177"/>
              <a:gd name="connsiteX9" fmla="*/ 5140162 w 6124328"/>
              <a:gd name="connsiteY9" fmla="*/ 833518 h 4161177"/>
              <a:gd name="connsiteX10" fmla="*/ 4629481 w 6124328"/>
              <a:gd name="connsiteY10" fmla="*/ 849363 h 4161177"/>
              <a:gd name="connsiteX11" fmla="*/ 4341443 w 6124328"/>
              <a:gd name="connsiteY11" fmla="*/ 1349279 h 4161177"/>
              <a:gd name="connsiteX12" fmla="*/ 4342244 w 6124328"/>
              <a:gd name="connsiteY12" fmla="*/ 4155757 h 4161177"/>
              <a:gd name="connsiteX13" fmla="*/ 3546271 w 6124328"/>
              <a:gd name="connsiteY13" fmla="*/ 4151346 h 4161177"/>
              <a:gd name="connsiteX14" fmla="*/ 3541862 w 6124328"/>
              <a:gd name="connsiteY14" fmla="*/ 1357540 h 4161177"/>
              <a:gd name="connsiteX15" fmla="*/ 3301529 w 6124328"/>
              <a:gd name="connsiteY15" fmla="*/ 794294 h 4161177"/>
              <a:gd name="connsiteX16" fmla="*/ 1360912 w 6124328"/>
              <a:gd name="connsiteY16" fmla="*/ 794084 h 4161177"/>
              <a:gd name="connsiteX17" fmla="*/ 790856 w 6124328"/>
              <a:gd name="connsiteY17" fmla="*/ 1239152 h 4161177"/>
              <a:gd name="connsiteX18" fmla="*/ 801489 w 6124328"/>
              <a:gd name="connsiteY18" fmla="*/ 4155757 h 4161177"/>
              <a:gd name="connsiteX19" fmla="*/ 0 w 6124328"/>
              <a:gd name="connsiteY19" fmla="*/ 4161177 h 4161177"/>
              <a:gd name="connsiteX0" fmla="*/ 0 w 6124328"/>
              <a:gd name="connsiteY0" fmla="*/ 4161177 h 4161177"/>
              <a:gd name="connsiteX1" fmla="*/ 5108 w 6124328"/>
              <a:gd name="connsiteY1" fmla="*/ 357596 h 4161177"/>
              <a:gd name="connsiteX2" fmla="*/ 474545 w 6124328"/>
              <a:gd name="connsiteY2" fmla="*/ 6040 h 4161177"/>
              <a:gd name="connsiteX3" fmla="*/ 958941 w 6124328"/>
              <a:gd name="connsiteY3" fmla="*/ 6458 h 4161177"/>
              <a:gd name="connsiteX4" fmla="*/ 5657400 w 6124328"/>
              <a:gd name="connsiteY4" fmla="*/ 16185 h 4161177"/>
              <a:gd name="connsiteX5" fmla="*/ 6124328 w 6124328"/>
              <a:gd name="connsiteY5" fmla="*/ 463658 h 4161177"/>
              <a:gd name="connsiteX6" fmla="*/ 6114600 w 6124328"/>
              <a:gd name="connsiteY6" fmla="*/ 4160169 h 4161177"/>
              <a:gd name="connsiteX7" fmla="*/ 5443392 w 6124328"/>
              <a:gd name="connsiteY7" fmla="*/ 4150441 h 4161177"/>
              <a:gd name="connsiteX8" fmla="*/ 5443392 w 6124328"/>
              <a:gd name="connsiteY8" fmla="*/ 1253899 h 4161177"/>
              <a:gd name="connsiteX9" fmla="*/ 5140162 w 6124328"/>
              <a:gd name="connsiteY9" fmla="*/ 833518 h 4161177"/>
              <a:gd name="connsiteX10" fmla="*/ 4629481 w 6124328"/>
              <a:gd name="connsiteY10" fmla="*/ 849363 h 4161177"/>
              <a:gd name="connsiteX11" fmla="*/ 4341443 w 6124328"/>
              <a:gd name="connsiteY11" fmla="*/ 1349279 h 4161177"/>
              <a:gd name="connsiteX12" fmla="*/ 4342244 w 6124328"/>
              <a:gd name="connsiteY12" fmla="*/ 4155757 h 4161177"/>
              <a:gd name="connsiteX13" fmla="*/ 3546271 w 6124328"/>
              <a:gd name="connsiteY13" fmla="*/ 4151346 h 4161177"/>
              <a:gd name="connsiteX14" fmla="*/ 3541862 w 6124328"/>
              <a:gd name="connsiteY14" fmla="*/ 1357540 h 4161177"/>
              <a:gd name="connsiteX15" fmla="*/ 3301529 w 6124328"/>
              <a:gd name="connsiteY15" fmla="*/ 794294 h 4161177"/>
              <a:gd name="connsiteX16" fmla="*/ 1360912 w 6124328"/>
              <a:gd name="connsiteY16" fmla="*/ 794084 h 4161177"/>
              <a:gd name="connsiteX17" fmla="*/ 790856 w 6124328"/>
              <a:gd name="connsiteY17" fmla="*/ 1239152 h 4161177"/>
              <a:gd name="connsiteX18" fmla="*/ 801489 w 6124328"/>
              <a:gd name="connsiteY18" fmla="*/ 4155757 h 4161177"/>
              <a:gd name="connsiteX19" fmla="*/ 0 w 6124328"/>
              <a:gd name="connsiteY19" fmla="*/ 4161177 h 4161177"/>
              <a:gd name="connsiteX0" fmla="*/ 0 w 6124328"/>
              <a:gd name="connsiteY0" fmla="*/ 4161177 h 4161177"/>
              <a:gd name="connsiteX1" fmla="*/ 5108 w 6124328"/>
              <a:gd name="connsiteY1" fmla="*/ 357596 h 4161177"/>
              <a:gd name="connsiteX2" fmla="*/ 474545 w 6124328"/>
              <a:gd name="connsiteY2" fmla="*/ 6040 h 4161177"/>
              <a:gd name="connsiteX3" fmla="*/ 958941 w 6124328"/>
              <a:gd name="connsiteY3" fmla="*/ 6458 h 4161177"/>
              <a:gd name="connsiteX4" fmla="*/ 5657400 w 6124328"/>
              <a:gd name="connsiteY4" fmla="*/ 16185 h 4161177"/>
              <a:gd name="connsiteX5" fmla="*/ 6124328 w 6124328"/>
              <a:gd name="connsiteY5" fmla="*/ 463658 h 4161177"/>
              <a:gd name="connsiteX6" fmla="*/ 6114600 w 6124328"/>
              <a:gd name="connsiteY6" fmla="*/ 4160169 h 4161177"/>
              <a:gd name="connsiteX7" fmla="*/ 5443392 w 6124328"/>
              <a:gd name="connsiteY7" fmla="*/ 4150441 h 4161177"/>
              <a:gd name="connsiteX8" fmla="*/ 5443392 w 6124328"/>
              <a:gd name="connsiteY8" fmla="*/ 1253899 h 4161177"/>
              <a:gd name="connsiteX9" fmla="*/ 5140162 w 6124328"/>
              <a:gd name="connsiteY9" fmla="*/ 833518 h 4161177"/>
              <a:gd name="connsiteX10" fmla="*/ 4629481 w 6124328"/>
              <a:gd name="connsiteY10" fmla="*/ 849363 h 4161177"/>
              <a:gd name="connsiteX11" fmla="*/ 4341443 w 6124328"/>
              <a:gd name="connsiteY11" fmla="*/ 1349279 h 4161177"/>
              <a:gd name="connsiteX12" fmla="*/ 4342244 w 6124328"/>
              <a:gd name="connsiteY12" fmla="*/ 4155757 h 4161177"/>
              <a:gd name="connsiteX13" fmla="*/ 3546271 w 6124328"/>
              <a:gd name="connsiteY13" fmla="*/ 4151346 h 4161177"/>
              <a:gd name="connsiteX14" fmla="*/ 3541862 w 6124328"/>
              <a:gd name="connsiteY14" fmla="*/ 1357540 h 4161177"/>
              <a:gd name="connsiteX15" fmla="*/ 3306845 w 6124328"/>
              <a:gd name="connsiteY15" fmla="*/ 847456 h 4161177"/>
              <a:gd name="connsiteX16" fmla="*/ 1360912 w 6124328"/>
              <a:gd name="connsiteY16" fmla="*/ 794084 h 4161177"/>
              <a:gd name="connsiteX17" fmla="*/ 790856 w 6124328"/>
              <a:gd name="connsiteY17" fmla="*/ 1239152 h 4161177"/>
              <a:gd name="connsiteX18" fmla="*/ 801489 w 6124328"/>
              <a:gd name="connsiteY18" fmla="*/ 4155757 h 4161177"/>
              <a:gd name="connsiteX19" fmla="*/ 0 w 6124328"/>
              <a:gd name="connsiteY19" fmla="*/ 4161177 h 4161177"/>
              <a:gd name="connsiteX0" fmla="*/ 0 w 6124328"/>
              <a:gd name="connsiteY0" fmla="*/ 4161177 h 4161177"/>
              <a:gd name="connsiteX1" fmla="*/ 5108 w 6124328"/>
              <a:gd name="connsiteY1" fmla="*/ 357596 h 4161177"/>
              <a:gd name="connsiteX2" fmla="*/ 474545 w 6124328"/>
              <a:gd name="connsiteY2" fmla="*/ 6040 h 4161177"/>
              <a:gd name="connsiteX3" fmla="*/ 958941 w 6124328"/>
              <a:gd name="connsiteY3" fmla="*/ 6458 h 4161177"/>
              <a:gd name="connsiteX4" fmla="*/ 5657400 w 6124328"/>
              <a:gd name="connsiteY4" fmla="*/ 16185 h 4161177"/>
              <a:gd name="connsiteX5" fmla="*/ 6124328 w 6124328"/>
              <a:gd name="connsiteY5" fmla="*/ 463658 h 4161177"/>
              <a:gd name="connsiteX6" fmla="*/ 6114600 w 6124328"/>
              <a:gd name="connsiteY6" fmla="*/ 4160169 h 4161177"/>
              <a:gd name="connsiteX7" fmla="*/ 5443392 w 6124328"/>
              <a:gd name="connsiteY7" fmla="*/ 4150441 h 4161177"/>
              <a:gd name="connsiteX8" fmla="*/ 5443392 w 6124328"/>
              <a:gd name="connsiteY8" fmla="*/ 1253899 h 4161177"/>
              <a:gd name="connsiteX9" fmla="*/ 5140162 w 6124328"/>
              <a:gd name="connsiteY9" fmla="*/ 833518 h 4161177"/>
              <a:gd name="connsiteX10" fmla="*/ 4629481 w 6124328"/>
              <a:gd name="connsiteY10" fmla="*/ 849363 h 4161177"/>
              <a:gd name="connsiteX11" fmla="*/ 4341443 w 6124328"/>
              <a:gd name="connsiteY11" fmla="*/ 1349279 h 4161177"/>
              <a:gd name="connsiteX12" fmla="*/ 4342244 w 6124328"/>
              <a:gd name="connsiteY12" fmla="*/ 4155757 h 4161177"/>
              <a:gd name="connsiteX13" fmla="*/ 3546271 w 6124328"/>
              <a:gd name="connsiteY13" fmla="*/ 4151346 h 4161177"/>
              <a:gd name="connsiteX14" fmla="*/ 3541862 w 6124328"/>
              <a:gd name="connsiteY14" fmla="*/ 1357540 h 4161177"/>
              <a:gd name="connsiteX15" fmla="*/ 3306845 w 6124328"/>
              <a:gd name="connsiteY15" fmla="*/ 847456 h 4161177"/>
              <a:gd name="connsiteX16" fmla="*/ 1360912 w 6124328"/>
              <a:gd name="connsiteY16" fmla="*/ 794084 h 4161177"/>
              <a:gd name="connsiteX17" fmla="*/ 790856 w 6124328"/>
              <a:gd name="connsiteY17" fmla="*/ 1239152 h 4161177"/>
              <a:gd name="connsiteX18" fmla="*/ 801489 w 6124328"/>
              <a:gd name="connsiteY18" fmla="*/ 4155757 h 4161177"/>
              <a:gd name="connsiteX19" fmla="*/ 0 w 6124328"/>
              <a:gd name="connsiteY19" fmla="*/ 4161177 h 4161177"/>
              <a:gd name="connsiteX0" fmla="*/ 0 w 6124328"/>
              <a:gd name="connsiteY0" fmla="*/ 4161177 h 4161177"/>
              <a:gd name="connsiteX1" fmla="*/ 5108 w 6124328"/>
              <a:gd name="connsiteY1" fmla="*/ 357596 h 4161177"/>
              <a:gd name="connsiteX2" fmla="*/ 474545 w 6124328"/>
              <a:gd name="connsiteY2" fmla="*/ 6040 h 4161177"/>
              <a:gd name="connsiteX3" fmla="*/ 958941 w 6124328"/>
              <a:gd name="connsiteY3" fmla="*/ 6458 h 4161177"/>
              <a:gd name="connsiteX4" fmla="*/ 5657400 w 6124328"/>
              <a:gd name="connsiteY4" fmla="*/ 16185 h 4161177"/>
              <a:gd name="connsiteX5" fmla="*/ 6124328 w 6124328"/>
              <a:gd name="connsiteY5" fmla="*/ 463658 h 4161177"/>
              <a:gd name="connsiteX6" fmla="*/ 6114600 w 6124328"/>
              <a:gd name="connsiteY6" fmla="*/ 4160169 h 4161177"/>
              <a:gd name="connsiteX7" fmla="*/ 5443392 w 6124328"/>
              <a:gd name="connsiteY7" fmla="*/ 4150441 h 4161177"/>
              <a:gd name="connsiteX8" fmla="*/ 5443392 w 6124328"/>
              <a:gd name="connsiteY8" fmla="*/ 1253899 h 4161177"/>
              <a:gd name="connsiteX9" fmla="*/ 5140162 w 6124328"/>
              <a:gd name="connsiteY9" fmla="*/ 833518 h 4161177"/>
              <a:gd name="connsiteX10" fmla="*/ 4629481 w 6124328"/>
              <a:gd name="connsiteY10" fmla="*/ 849363 h 4161177"/>
              <a:gd name="connsiteX11" fmla="*/ 4341443 w 6124328"/>
              <a:gd name="connsiteY11" fmla="*/ 1349279 h 4161177"/>
              <a:gd name="connsiteX12" fmla="*/ 4342244 w 6124328"/>
              <a:gd name="connsiteY12" fmla="*/ 4155757 h 4161177"/>
              <a:gd name="connsiteX13" fmla="*/ 3546271 w 6124328"/>
              <a:gd name="connsiteY13" fmla="*/ 4151346 h 4161177"/>
              <a:gd name="connsiteX14" fmla="*/ 3541862 w 6124328"/>
              <a:gd name="connsiteY14" fmla="*/ 1336275 h 4161177"/>
              <a:gd name="connsiteX15" fmla="*/ 3306845 w 6124328"/>
              <a:gd name="connsiteY15" fmla="*/ 847456 h 4161177"/>
              <a:gd name="connsiteX16" fmla="*/ 1360912 w 6124328"/>
              <a:gd name="connsiteY16" fmla="*/ 794084 h 4161177"/>
              <a:gd name="connsiteX17" fmla="*/ 790856 w 6124328"/>
              <a:gd name="connsiteY17" fmla="*/ 1239152 h 4161177"/>
              <a:gd name="connsiteX18" fmla="*/ 801489 w 6124328"/>
              <a:gd name="connsiteY18" fmla="*/ 4155757 h 4161177"/>
              <a:gd name="connsiteX19" fmla="*/ 0 w 6124328"/>
              <a:gd name="connsiteY19" fmla="*/ 4161177 h 4161177"/>
              <a:gd name="connsiteX0" fmla="*/ 0 w 6124328"/>
              <a:gd name="connsiteY0" fmla="*/ 4161177 h 4161177"/>
              <a:gd name="connsiteX1" fmla="*/ 5108 w 6124328"/>
              <a:gd name="connsiteY1" fmla="*/ 357596 h 4161177"/>
              <a:gd name="connsiteX2" fmla="*/ 474545 w 6124328"/>
              <a:gd name="connsiteY2" fmla="*/ 6040 h 4161177"/>
              <a:gd name="connsiteX3" fmla="*/ 958941 w 6124328"/>
              <a:gd name="connsiteY3" fmla="*/ 6458 h 4161177"/>
              <a:gd name="connsiteX4" fmla="*/ 5657400 w 6124328"/>
              <a:gd name="connsiteY4" fmla="*/ 16185 h 4161177"/>
              <a:gd name="connsiteX5" fmla="*/ 6124328 w 6124328"/>
              <a:gd name="connsiteY5" fmla="*/ 463658 h 4161177"/>
              <a:gd name="connsiteX6" fmla="*/ 6114600 w 6124328"/>
              <a:gd name="connsiteY6" fmla="*/ 4160169 h 4161177"/>
              <a:gd name="connsiteX7" fmla="*/ 5443392 w 6124328"/>
              <a:gd name="connsiteY7" fmla="*/ 4150441 h 4161177"/>
              <a:gd name="connsiteX8" fmla="*/ 5443392 w 6124328"/>
              <a:gd name="connsiteY8" fmla="*/ 1253899 h 4161177"/>
              <a:gd name="connsiteX9" fmla="*/ 5140162 w 6124328"/>
              <a:gd name="connsiteY9" fmla="*/ 833518 h 4161177"/>
              <a:gd name="connsiteX10" fmla="*/ 4629481 w 6124328"/>
              <a:gd name="connsiteY10" fmla="*/ 849363 h 4161177"/>
              <a:gd name="connsiteX11" fmla="*/ 4341443 w 6124328"/>
              <a:gd name="connsiteY11" fmla="*/ 1349279 h 4161177"/>
              <a:gd name="connsiteX12" fmla="*/ 4342244 w 6124328"/>
              <a:gd name="connsiteY12" fmla="*/ 4155757 h 4161177"/>
              <a:gd name="connsiteX13" fmla="*/ 3546271 w 6124328"/>
              <a:gd name="connsiteY13" fmla="*/ 4151346 h 4161177"/>
              <a:gd name="connsiteX14" fmla="*/ 3541862 w 6124328"/>
              <a:gd name="connsiteY14" fmla="*/ 1336275 h 4161177"/>
              <a:gd name="connsiteX15" fmla="*/ 3306845 w 6124328"/>
              <a:gd name="connsiteY15" fmla="*/ 847456 h 4161177"/>
              <a:gd name="connsiteX16" fmla="*/ 1360912 w 6124328"/>
              <a:gd name="connsiteY16" fmla="*/ 794084 h 4161177"/>
              <a:gd name="connsiteX17" fmla="*/ 790856 w 6124328"/>
              <a:gd name="connsiteY17" fmla="*/ 1239152 h 4161177"/>
              <a:gd name="connsiteX18" fmla="*/ 801489 w 6124328"/>
              <a:gd name="connsiteY18" fmla="*/ 4155757 h 4161177"/>
              <a:gd name="connsiteX19" fmla="*/ 0 w 6124328"/>
              <a:gd name="connsiteY19" fmla="*/ 4161177 h 4161177"/>
              <a:gd name="connsiteX0" fmla="*/ 0 w 6124328"/>
              <a:gd name="connsiteY0" fmla="*/ 4161177 h 4161177"/>
              <a:gd name="connsiteX1" fmla="*/ 5108 w 6124328"/>
              <a:gd name="connsiteY1" fmla="*/ 357596 h 4161177"/>
              <a:gd name="connsiteX2" fmla="*/ 474545 w 6124328"/>
              <a:gd name="connsiteY2" fmla="*/ 6040 h 4161177"/>
              <a:gd name="connsiteX3" fmla="*/ 958941 w 6124328"/>
              <a:gd name="connsiteY3" fmla="*/ 6458 h 4161177"/>
              <a:gd name="connsiteX4" fmla="*/ 5657400 w 6124328"/>
              <a:gd name="connsiteY4" fmla="*/ 16185 h 4161177"/>
              <a:gd name="connsiteX5" fmla="*/ 6124328 w 6124328"/>
              <a:gd name="connsiteY5" fmla="*/ 463658 h 4161177"/>
              <a:gd name="connsiteX6" fmla="*/ 6114600 w 6124328"/>
              <a:gd name="connsiteY6" fmla="*/ 4160169 h 4161177"/>
              <a:gd name="connsiteX7" fmla="*/ 5443392 w 6124328"/>
              <a:gd name="connsiteY7" fmla="*/ 4150441 h 4161177"/>
              <a:gd name="connsiteX8" fmla="*/ 5443392 w 6124328"/>
              <a:gd name="connsiteY8" fmla="*/ 1253899 h 4161177"/>
              <a:gd name="connsiteX9" fmla="*/ 5140162 w 6124328"/>
              <a:gd name="connsiteY9" fmla="*/ 833518 h 4161177"/>
              <a:gd name="connsiteX10" fmla="*/ 4629481 w 6124328"/>
              <a:gd name="connsiteY10" fmla="*/ 849363 h 4161177"/>
              <a:gd name="connsiteX11" fmla="*/ 4341443 w 6124328"/>
              <a:gd name="connsiteY11" fmla="*/ 1349279 h 4161177"/>
              <a:gd name="connsiteX12" fmla="*/ 4342244 w 6124328"/>
              <a:gd name="connsiteY12" fmla="*/ 4155757 h 4161177"/>
              <a:gd name="connsiteX13" fmla="*/ 3546271 w 6124328"/>
              <a:gd name="connsiteY13" fmla="*/ 4151346 h 4161177"/>
              <a:gd name="connsiteX14" fmla="*/ 3541862 w 6124328"/>
              <a:gd name="connsiteY14" fmla="*/ 1336275 h 4161177"/>
              <a:gd name="connsiteX15" fmla="*/ 3306845 w 6124328"/>
              <a:gd name="connsiteY15" fmla="*/ 847456 h 4161177"/>
              <a:gd name="connsiteX16" fmla="*/ 1243954 w 6124328"/>
              <a:gd name="connsiteY16" fmla="*/ 852563 h 4161177"/>
              <a:gd name="connsiteX17" fmla="*/ 790856 w 6124328"/>
              <a:gd name="connsiteY17" fmla="*/ 1239152 h 4161177"/>
              <a:gd name="connsiteX18" fmla="*/ 801489 w 6124328"/>
              <a:gd name="connsiteY18" fmla="*/ 4155757 h 4161177"/>
              <a:gd name="connsiteX19" fmla="*/ 0 w 6124328"/>
              <a:gd name="connsiteY19" fmla="*/ 4161177 h 4161177"/>
              <a:gd name="connsiteX0" fmla="*/ 0 w 6124328"/>
              <a:gd name="connsiteY0" fmla="*/ 4161177 h 4161177"/>
              <a:gd name="connsiteX1" fmla="*/ 5108 w 6124328"/>
              <a:gd name="connsiteY1" fmla="*/ 357596 h 4161177"/>
              <a:gd name="connsiteX2" fmla="*/ 474545 w 6124328"/>
              <a:gd name="connsiteY2" fmla="*/ 6040 h 4161177"/>
              <a:gd name="connsiteX3" fmla="*/ 958941 w 6124328"/>
              <a:gd name="connsiteY3" fmla="*/ 6458 h 4161177"/>
              <a:gd name="connsiteX4" fmla="*/ 5657400 w 6124328"/>
              <a:gd name="connsiteY4" fmla="*/ 16185 h 4161177"/>
              <a:gd name="connsiteX5" fmla="*/ 6124328 w 6124328"/>
              <a:gd name="connsiteY5" fmla="*/ 463658 h 4161177"/>
              <a:gd name="connsiteX6" fmla="*/ 6114600 w 6124328"/>
              <a:gd name="connsiteY6" fmla="*/ 4160169 h 4161177"/>
              <a:gd name="connsiteX7" fmla="*/ 5443392 w 6124328"/>
              <a:gd name="connsiteY7" fmla="*/ 4150441 h 4161177"/>
              <a:gd name="connsiteX8" fmla="*/ 5443392 w 6124328"/>
              <a:gd name="connsiteY8" fmla="*/ 1253899 h 4161177"/>
              <a:gd name="connsiteX9" fmla="*/ 5140162 w 6124328"/>
              <a:gd name="connsiteY9" fmla="*/ 833518 h 4161177"/>
              <a:gd name="connsiteX10" fmla="*/ 4629481 w 6124328"/>
              <a:gd name="connsiteY10" fmla="*/ 849363 h 4161177"/>
              <a:gd name="connsiteX11" fmla="*/ 4341443 w 6124328"/>
              <a:gd name="connsiteY11" fmla="*/ 1349279 h 4161177"/>
              <a:gd name="connsiteX12" fmla="*/ 4342244 w 6124328"/>
              <a:gd name="connsiteY12" fmla="*/ 4155757 h 4161177"/>
              <a:gd name="connsiteX13" fmla="*/ 3546271 w 6124328"/>
              <a:gd name="connsiteY13" fmla="*/ 4151346 h 4161177"/>
              <a:gd name="connsiteX14" fmla="*/ 3541862 w 6124328"/>
              <a:gd name="connsiteY14" fmla="*/ 1336275 h 4161177"/>
              <a:gd name="connsiteX15" fmla="*/ 3306845 w 6124328"/>
              <a:gd name="connsiteY15" fmla="*/ 847456 h 4161177"/>
              <a:gd name="connsiteX16" fmla="*/ 1243954 w 6124328"/>
              <a:gd name="connsiteY16" fmla="*/ 852563 h 4161177"/>
              <a:gd name="connsiteX17" fmla="*/ 785540 w 6124328"/>
              <a:gd name="connsiteY17" fmla="*/ 1345477 h 4161177"/>
              <a:gd name="connsiteX18" fmla="*/ 801489 w 6124328"/>
              <a:gd name="connsiteY18" fmla="*/ 4155757 h 4161177"/>
              <a:gd name="connsiteX19" fmla="*/ 0 w 6124328"/>
              <a:gd name="connsiteY19" fmla="*/ 4161177 h 4161177"/>
              <a:gd name="connsiteX0" fmla="*/ 0 w 6124328"/>
              <a:gd name="connsiteY0" fmla="*/ 4161177 h 4161177"/>
              <a:gd name="connsiteX1" fmla="*/ 5108 w 6124328"/>
              <a:gd name="connsiteY1" fmla="*/ 357596 h 4161177"/>
              <a:gd name="connsiteX2" fmla="*/ 474545 w 6124328"/>
              <a:gd name="connsiteY2" fmla="*/ 6040 h 4161177"/>
              <a:gd name="connsiteX3" fmla="*/ 958941 w 6124328"/>
              <a:gd name="connsiteY3" fmla="*/ 6458 h 4161177"/>
              <a:gd name="connsiteX4" fmla="*/ 5657400 w 6124328"/>
              <a:gd name="connsiteY4" fmla="*/ 16185 h 4161177"/>
              <a:gd name="connsiteX5" fmla="*/ 6124328 w 6124328"/>
              <a:gd name="connsiteY5" fmla="*/ 463658 h 4161177"/>
              <a:gd name="connsiteX6" fmla="*/ 6114600 w 6124328"/>
              <a:gd name="connsiteY6" fmla="*/ 4160169 h 4161177"/>
              <a:gd name="connsiteX7" fmla="*/ 5443392 w 6124328"/>
              <a:gd name="connsiteY7" fmla="*/ 4150441 h 4161177"/>
              <a:gd name="connsiteX8" fmla="*/ 5443392 w 6124328"/>
              <a:gd name="connsiteY8" fmla="*/ 1253899 h 4161177"/>
              <a:gd name="connsiteX9" fmla="*/ 5140162 w 6124328"/>
              <a:gd name="connsiteY9" fmla="*/ 833518 h 4161177"/>
              <a:gd name="connsiteX10" fmla="*/ 4629481 w 6124328"/>
              <a:gd name="connsiteY10" fmla="*/ 849363 h 4161177"/>
              <a:gd name="connsiteX11" fmla="*/ 4341443 w 6124328"/>
              <a:gd name="connsiteY11" fmla="*/ 1349279 h 4161177"/>
              <a:gd name="connsiteX12" fmla="*/ 4342244 w 6124328"/>
              <a:gd name="connsiteY12" fmla="*/ 4155757 h 4161177"/>
              <a:gd name="connsiteX13" fmla="*/ 3546271 w 6124328"/>
              <a:gd name="connsiteY13" fmla="*/ 4151346 h 4161177"/>
              <a:gd name="connsiteX14" fmla="*/ 3541862 w 6124328"/>
              <a:gd name="connsiteY14" fmla="*/ 1336275 h 4161177"/>
              <a:gd name="connsiteX15" fmla="*/ 3306845 w 6124328"/>
              <a:gd name="connsiteY15" fmla="*/ 847456 h 4161177"/>
              <a:gd name="connsiteX16" fmla="*/ 1047252 w 6124328"/>
              <a:gd name="connsiteY16" fmla="*/ 847246 h 4161177"/>
              <a:gd name="connsiteX17" fmla="*/ 785540 w 6124328"/>
              <a:gd name="connsiteY17" fmla="*/ 1345477 h 4161177"/>
              <a:gd name="connsiteX18" fmla="*/ 801489 w 6124328"/>
              <a:gd name="connsiteY18" fmla="*/ 4155757 h 4161177"/>
              <a:gd name="connsiteX19" fmla="*/ 0 w 6124328"/>
              <a:gd name="connsiteY19" fmla="*/ 4161177 h 4161177"/>
              <a:gd name="connsiteX0" fmla="*/ 0 w 6124328"/>
              <a:gd name="connsiteY0" fmla="*/ 4161177 h 4161177"/>
              <a:gd name="connsiteX1" fmla="*/ 5108 w 6124328"/>
              <a:gd name="connsiteY1" fmla="*/ 357596 h 4161177"/>
              <a:gd name="connsiteX2" fmla="*/ 474545 w 6124328"/>
              <a:gd name="connsiteY2" fmla="*/ 6040 h 4161177"/>
              <a:gd name="connsiteX3" fmla="*/ 958941 w 6124328"/>
              <a:gd name="connsiteY3" fmla="*/ 6458 h 4161177"/>
              <a:gd name="connsiteX4" fmla="*/ 5657400 w 6124328"/>
              <a:gd name="connsiteY4" fmla="*/ 16185 h 4161177"/>
              <a:gd name="connsiteX5" fmla="*/ 6124328 w 6124328"/>
              <a:gd name="connsiteY5" fmla="*/ 463658 h 4161177"/>
              <a:gd name="connsiteX6" fmla="*/ 6114600 w 6124328"/>
              <a:gd name="connsiteY6" fmla="*/ 4160169 h 4161177"/>
              <a:gd name="connsiteX7" fmla="*/ 5443392 w 6124328"/>
              <a:gd name="connsiteY7" fmla="*/ 4150441 h 4161177"/>
              <a:gd name="connsiteX8" fmla="*/ 5443392 w 6124328"/>
              <a:gd name="connsiteY8" fmla="*/ 1253899 h 4161177"/>
              <a:gd name="connsiteX9" fmla="*/ 5140162 w 6124328"/>
              <a:gd name="connsiteY9" fmla="*/ 833518 h 4161177"/>
              <a:gd name="connsiteX10" fmla="*/ 4629481 w 6124328"/>
              <a:gd name="connsiteY10" fmla="*/ 849363 h 4161177"/>
              <a:gd name="connsiteX11" fmla="*/ 4341443 w 6124328"/>
              <a:gd name="connsiteY11" fmla="*/ 1349279 h 4161177"/>
              <a:gd name="connsiteX12" fmla="*/ 4342244 w 6124328"/>
              <a:gd name="connsiteY12" fmla="*/ 4155757 h 4161177"/>
              <a:gd name="connsiteX13" fmla="*/ 3546271 w 6124328"/>
              <a:gd name="connsiteY13" fmla="*/ 4151346 h 4161177"/>
              <a:gd name="connsiteX14" fmla="*/ 3541862 w 6124328"/>
              <a:gd name="connsiteY14" fmla="*/ 1336275 h 4161177"/>
              <a:gd name="connsiteX15" fmla="*/ 3354691 w 6124328"/>
              <a:gd name="connsiteY15" fmla="*/ 852772 h 4161177"/>
              <a:gd name="connsiteX16" fmla="*/ 1047252 w 6124328"/>
              <a:gd name="connsiteY16" fmla="*/ 847246 h 4161177"/>
              <a:gd name="connsiteX17" fmla="*/ 785540 w 6124328"/>
              <a:gd name="connsiteY17" fmla="*/ 1345477 h 4161177"/>
              <a:gd name="connsiteX18" fmla="*/ 801489 w 6124328"/>
              <a:gd name="connsiteY18" fmla="*/ 4155757 h 4161177"/>
              <a:gd name="connsiteX19" fmla="*/ 0 w 6124328"/>
              <a:gd name="connsiteY19" fmla="*/ 4161177 h 4161177"/>
              <a:gd name="connsiteX0" fmla="*/ 0 w 6124328"/>
              <a:gd name="connsiteY0" fmla="*/ 4161177 h 4161177"/>
              <a:gd name="connsiteX1" fmla="*/ 5108 w 6124328"/>
              <a:gd name="connsiteY1" fmla="*/ 357596 h 4161177"/>
              <a:gd name="connsiteX2" fmla="*/ 474545 w 6124328"/>
              <a:gd name="connsiteY2" fmla="*/ 6040 h 4161177"/>
              <a:gd name="connsiteX3" fmla="*/ 958941 w 6124328"/>
              <a:gd name="connsiteY3" fmla="*/ 6458 h 4161177"/>
              <a:gd name="connsiteX4" fmla="*/ 5657400 w 6124328"/>
              <a:gd name="connsiteY4" fmla="*/ 16185 h 4161177"/>
              <a:gd name="connsiteX5" fmla="*/ 6124328 w 6124328"/>
              <a:gd name="connsiteY5" fmla="*/ 463658 h 4161177"/>
              <a:gd name="connsiteX6" fmla="*/ 6114600 w 6124328"/>
              <a:gd name="connsiteY6" fmla="*/ 4160169 h 4161177"/>
              <a:gd name="connsiteX7" fmla="*/ 5443392 w 6124328"/>
              <a:gd name="connsiteY7" fmla="*/ 4150441 h 4161177"/>
              <a:gd name="connsiteX8" fmla="*/ 5443392 w 6124328"/>
              <a:gd name="connsiteY8" fmla="*/ 1253899 h 4161177"/>
              <a:gd name="connsiteX9" fmla="*/ 5140162 w 6124328"/>
              <a:gd name="connsiteY9" fmla="*/ 833518 h 4161177"/>
              <a:gd name="connsiteX10" fmla="*/ 4629481 w 6124328"/>
              <a:gd name="connsiteY10" fmla="*/ 849363 h 4161177"/>
              <a:gd name="connsiteX11" fmla="*/ 4341443 w 6124328"/>
              <a:gd name="connsiteY11" fmla="*/ 1349279 h 4161177"/>
              <a:gd name="connsiteX12" fmla="*/ 4342244 w 6124328"/>
              <a:gd name="connsiteY12" fmla="*/ 4155757 h 4161177"/>
              <a:gd name="connsiteX13" fmla="*/ 3546271 w 6124328"/>
              <a:gd name="connsiteY13" fmla="*/ 4151346 h 4161177"/>
              <a:gd name="connsiteX14" fmla="*/ 3541862 w 6124328"/>
              <a:gd name="connsiteY14" fmla="*/ 1336275 h 4161177"/>
              <a:gd name="connsiteX15" fmla="*/ 3354691 w 6124328"/>
              <a:gd name="connsiteY15" fmla="*/ 852772 h 4161177"/>
              <a:gd name="connsiteX16" fmla="*/ 1047252 w 6124328"/>
              <a:gd name="connsiteY16" fmla="*/ 847246 h 4161177"/>
              <a:gd name="connsiteX17" fmla="*/ 785540 w 6124328"/>
              <a:gd name="connsiteY17" fmla="*/ 1345477 h 4161177"/>
              <a:gd name="connsiteX18" fmla="*/ 801489 w 6124328"/>
              <a:gd name="connsiteY18" fmla="*/ 4155757 h 4161177"/>
              <a:gd name="connsiteX19" fmla="*/ 0 w 6124328"/>
              <a:gd name="connsiteY19" fmla="*/ 4161177 h 4161177"/>
              <a:gd name="connsiteX0" fmla="*/ 0 w 6124328"/>
              <a:gd name="connsiteY0" fmla="*/ 4161177 h 4161177"/>
              <a:gd name="connsiteX1" fmla="*/ 5108 w 6124328"/>
              <a:gd name="connsiteY1" fmla="*/ 357596 h 4161177"/>
              <a:gd name="connsiteX2" fmla="*/ 474545 w 6124328"/>
              <a:gd name="connsiteY2" fmla="*/ 6040 h 4161177"/>
              <a:gd name="connsiteX3" fmla="*/ 958941 w 6124328"/>
              <a:gd name="connsiteY3" fmla="*/ 6458 h 4161177"/>
              <a:gd name="connsiteX4" fmla="*/ 5657400 w 6124328"/>
              <a:gd name="connsiteY4" fmla="*/ 16185 h 4161177"/>
              <a:gd name="connsiteX5" fmla="*/ 6124328 w 6124328"/>
              <a:gd name="connsiteY5" fmla="*/ 463658 h 4161177"/>
              <a:gd name="connsiteX6" fmla="*/ 6114600 w 6124328"/>
              <a:gd name="connsiteY6" fmla="*/ 4160169 h 4161177"/>
              <a:gd name="connsiteX7" fmla="*/ 5443392 w 6124328"/>
              <a:gd name="connsiteY7" fmla="*/ 4150441 h 4161177"/>
              <a:gd name="connsiteX8" fmla="*/ 5443392 w 6124328"/>
              <a:gd name="connsiteY8" fmla="*/ 1253899 h 4161177"/>
              <a:gd name="connsiteX9" fmla="*/ 5140162 w 6124328"/>
              <a:gd name="connsiteY9" fmla="*/ 833518 h 4161177"/>
              <a:gd name="connsiteX10" fmla="*/ 4629481 w 6124328"/>
              <a:gd name="connsiteY10" fmla="*/ 849363 h 4161177"/>
              <a:gd name="connsiteX11" fmla="*/ 4341443 w 6124328"/>
              <a:gd name="connsiteY11" fmla="*/ 1349279 h 4161177"/>
              <a:gd name="connsiteX12" fmla="*/ 4342244 w 6124328"/>
              <a:gd name="connsiteY12" fmla="*/ 4155757 h 4161177"/>
              <a:gd name="connsiteX13" fmla="*/ 3546271 w 6124328"/>
              <a:gd name="connsiteY13" fmla="*/ 4151346 h 4161177"/>
              <a:gd name="connsiteX14" fmla="*/ 3541862 w 6124328"/>
              <a:gd name="connsiteY14" fmla="*/ 1336275 h 4161177"/>
              <a:gd name="connsiteX15" fmla="*/ 3312161 w 6124328"/>
              <a:gd name="connsiteY15" fmla="*/ 858088 h 4161177"/>
              <a:gd name="connsiteX16" fmla="*/ 1047252 w 6124328"/>
              <a:gd name="connsiteY16" fmla="*/ 847246 h 4161177"/>
              <a:gd name="connsiteX17" fmla="*/ 785540 w 6124328"/>
              <a:gd name="connsiteY17" fmla="*/ 1345477 h 4161177"/>
              <a:gd name="connsiteX18" fmla="*/ 801489 w 6124328"/>
              <a:gd name="connsiteY18" fmla="*/ 4155757 h 4161177"/>
              <a:gd name="connsiteX19" fmla="*/ 0 w 6124328"/>
              <a:gd name="connsiteY19" fmla="*/ 4161177 h 4161177"/>
              <a:gd name="connsiteX0" fmla="*/ 0 w 6124328"/>
              <a:gd name="connsiteY0" fmla="*/ 4161177 h 4161177"/>
              <a:gd name="connsiteX1" fmla="*/ 5108 w 6124328"/>
              <a:gd name="connsiteY1" fmla="*/ 357596 h 4161177"/>
              <a:gd name="connsiteX2" fmla="*/ 474545 w 6124328"/>
              <a:gd name="connsiteY2" fmla="*/ 6040 h 4161177"/>
              <a:gd name="connsiteX3" fmla="*/ 958941 w 6124328"/>
              <a:gd name="connsiteY3" fmla="*/ 6458 h 4161177"/>
              <a:gd name="connsiteX4" fmla="*/ 5657400 w 6124328"/>
              <a:gd name="connsiteY4" fmla="*/ 16185 h 4161177"/>
              <a:gd name="connsiteX5" fmla="*/ 6124328 w 6124328"/>
              <a:gd name="connsiteY5" fmla="*/ 463658 h 4161177"/>
              <a:gd name="connsiteX6" fmla="*/ 6114600 w 6124328"/>
              <a:gd name="connsiteY6" fmla="*/ 4160169 h 4161177"/>
              <a:gd name="connsiteX7" fmla="*/ 5443392 w 6124328"/>
              <a:gd name="connsiteY7" fmla="*/ 4150441 h 4161177"/>
              <a:gd name="connsiteX8" fmla="*/ 5443392 w 6124328"/>
              <a:gd name="connsiteY8" fmla="*/ 1253899 h 4161177"/>
              <a:gd name="connsiteX9" fmla="*/ 5140162 w 6124328"/>
              <a:gd name="connsiteY9" fmla="*/ 833518 h 4161177"/>
              <a:gd name="connsiteX10" fmla="*/ 4629481 w 6124328"/>
              <a:gd name="connsiteY10" fmla="*/ 849363 h 4161177"/>
              <a:gd name="connsiteX11" fmla="*/ 4341443 w 6124328"/>
              <a:gd name="connsiteY11" fmla="*/ 1349279 h 4161177"/>
              <a:gd name="connsiteX12" fmla="*/ 4342244 w 6124328"/>
              <a:gd name="connsiteY12" fmla="*/ 4155757 h 4161177"/>
              <a:gd name="connsiteX13" fmla="*/ 3546271 w 6124328"/>
              <a:gd name="connsiteY13" fmla="*/ 4151346 h 4161177"/>
              <a:gd name="connsiteX14" fmla="*/ 3541862 w 6124328"/>
              <a:gd name="connsiteY14" fmla="*/ 1336275 h 4161177"/>
              <a:gd name="connsiteX15" fmla="*/ 3312161 w 6124328"/>
              <a:gd name="connsiteY15" fmla="*/ 858088 h 4161177"/>
              <a:gd name="connsiteX16" fmla="*/ 1047252 w 6124328"/>
              <a:gd name="connsiteY16" fmla="*/ 847246 h 4161177"/>
              <a:gd name="connsiteX17" fmla="*/ 785540 w 6124328"/>
              <a:gd name="connsiteY17" fmla="*/ 1345477 h 4161177"/>
              <a:gd name="connsiteX18" fmla="*/ 801489 w 6124328"/>
              <a:gd name="connsiteY18" fmla="*/ 4155757 h 4161177"/>
              <a:gd name="connsiteX19" fmla="*/ 0 w 6124328"/>
              <a:gd name="connsiteY19" fmla="*/ 4161177 h 4161177"/>
              <a:gd name="connsiteX0" fmla="*/ 0 w 6124328"/>
              <a:gd name="connsiteY0" fmla="*/ 4161177 h 4161177"/>
              <a:gd name="connsiteX1" fmla="*/ 5108 w 6124328"/>
              <a:gd name="connsiteY1" fmla="*/ 357596 h 4161177"/>
              <a:gd name="connsiteX2" fmla="*/ 474545 w 6124328"/>
              <a:gd name="connsiteY2" fmla="*/ 6040 h 4161177"/>
              <a:gd name="connsiteX3" fmla="*/ 958941 w 6124328"/>
              <a:gd name="connsiteY3" fmla="*/ 6458 h 4161177"/>
              <a:gd name="connsiteX4" fmla="*/ 5657400 w 6124328"/>
              <a:gd name="connsiteY4" fmla="*/ 16185 h 4161177"/>
              <a:gd name="connsiteX5" fmla="*/ 6124328 w 6124328"/>
              <a:gd name="connsiteY5" fmla="*/ 463658 h 4161177"/>
              <a:gd name="connsiteX6" fmla="*/ 6114600 w 6124328"/>
              <a:gd name="connsiteY6" fmla="*/ 4160169 h 4161177"/>
              <a:gd name="connsiteX7" fmla="*/ 5443392 w 6124328"/>
              <a:gd name="connsiteY7" fmla="*/ 4150441 h 4161177"/>
              <a:gd name="connsiteX8" fmla="*/ 5443392 w 6124328"/>
              <a:gd name="connsiteY8" fmla="*/ 1253899 h 4161177"/>
              <a:gd name="connsiteX9" fmla="*/ 5140162 w 6124328"/>
              <a:gd name="connsiteY9" fmla="*/ 833518 h 4161177"/>
              <a:gd name="connsiteX10" fmla="*/ 4629481 w 6124328"/>
              <a:gd name="connsiteY10" fmla="*/ 849363 h 4161177"/>
              <a:gd name="connsiteX11" fmla="*/ 4341443 w 6124328"/>
              <a:gd name="connsiteY11" fmla="*/ 1349279 h 4161177"/>
              <a:gd name="connsiteX12" fmla="*/ 4342244 w 6124328"/>
              <a:gd name="connsiteY12" fmla="*/ 4155757 h 4161177"/>
              <a:gd name="connsiteX13" fmla="*/ 3546271 w 6124328"/>
              <a:gd name="connsiteY13" fmla="*/ 4151346 h 4161177"/>
              <a:gd name="connsiteX14" fmla="*/ 3541862 w 6124328"/>
              <a:gd name="connsiteY14" fmla="*/ 1336275 h 4161177"/>
              <a:gd name="connsiteX15" fmla="*/ 3312161 w 6124328"/>
              <a:gd name="connsiteY15" fmla="*/ 858088 h 4161177"/>
              <a:gd name="connsiteX16" fmla="*/ 1047252 w 6124328"/>
              <a:gd name="connsiteY16" fmla="*/ 847246 h 4161177"/>
              <a:gd name="connsiteX17" fmla="*/ 785540 w 6124328"/>
              <a:gd name="connsiteY17" fmla="*/ 1345477 h 4161177"/>
              <a:gd name="connsiteX18" fmla="*/ 801489 w 6124328"/>
              <a:gd name="connsiteY18" fmla="*/ 4155757 h 4161177"/>
              <a:gd name="connsiteX19" fmla="*/ 0 w 6124328"/>
              <a:gd name="connsiteY19" fmla="*/ 4161177 h 4161177"/>
              <a:gd name="connsiteX0" fmla="*/ 0 w 6124328"/>
              <a:gd name="connsiteY0" fmla="*/ 4161177 h 4161177"/>
              <a:gd name="connsiteX1" fmla="*/ 5108 w 6124328"/>
              <a:gd name="connsiteY1" fmla="*/ 357596 h 4161177"/>
              <a:gd name="connsiteX2" fmla="*/ 474545 w 6124328"/>
              <a:gd name="connsiteY2" fmla="*/ 6040 h 4161177"/>
              <a:gd name="connsiteX3" fmla="*/ 958941 w 6124328"/>
              <a:gd name="connsiteY3" fmla="*/ 6458 h 4161177"/>
              <a:gd name="connsiteX4" fmla="*/ 5657400 w 6124328"/>
              <a:gd name="connsiteY4" fmla="*/ 16185 h 4161177"/>
              <a:gd name="connsiteX5" fmla="*/ 6124328 w 6124328"/>
              <a:gd name="connsiteY5" fmla="*/ 463658 h 4161177"/>
              <a:gd name="connsiteX6" fmla="*/ 6114600 w 6124328"/>
              <a:gd name="connsiteY6" fmla="*/ 4160169 h 4161177"/>
              <a:gd name="connsiteX7" fmla="*/ 5443392 w 6124328"/>
              <a:gd name="connsiteY7" fmla="*/ 4150441 h 4161177"/>
              <a:gd name="connsiteX8" fmla="*/ 5443392 w 6124328"/>
              <a:gd name="connsiteY8" fmla="*/ 1253899 h 4161177"/>
              <a:gd name="connsiteX9" fmla="*/ 5140162 w 6124328"/>
              <a:gd name="connsiteY9" fmla="*/ 833518 h 4161177"/>
              <a:gd name="connsiteX10" fmla="*/ 4629481 w 6124328"/>
              <a:gd name="connsiteY10" fmla="*/ 849363 h 4161177"/>
              <a:gd name="connsiteX11" fmla="*/ 4341443 w 6124328"/>
              <a:gd name="connsiteY11" fmla="*/ 1349279 h 4161177"/>
              <a:gd name="connsiteX12" fmla="*/ 4342244 w 6124328"/>
              <a:gd name="connsiteY12" fmla="*/ 4155757 h 4161177"/>
              <a:gd name="connsiteX13" fmla="*/ 3546271 w 6124328"/>
              <a:gd name="connsiteY13" fmla="*/ 4151346 h 4161177"/>
              <a:gd name="connsiteX14" fmla="*/ 3541862 w 6124328"/>
              <a:gd name="connsiteY14" fmla="*/ 1336275 h 4161177"/>
              <a:gd name="connsiteX15" fmla="*/ 3312161 w 6124328"/>
              <a:gd name="connsiteY15" fmla="*/ 858088 h 4161177"/>
              <a:gd name="connsiteX16" fmla="*/ 1047252 w 6124328"/>
              <a:gd name="connsiteY16" fmla="*/ 847246 h 4161177"/>
              <a:gd name="connsiteX17" fmla="*/ 785540 w 6124328"/>
              <a:gd name="connsiteY17" fmla="*/ 1345477 h 4161177"/>
              <a:gd name="connsiteX18" fmla="*/ 801489 w 6124328"/>
              <a:gd name="connsiteY18" fmla="*/ 4155757 h 4161177"/>
              <a:gd name="connsiteX19" fmla="*/ 0 w 6124328"/>
              <a:gd name="connsiteY19" fmla="*/ 4161177 h 4161177"/>
              <a:gd name="connsiteX0" fmla="*/ 0 w 6124328"/>
              <a:gd name="connsiteY0" fmla="*/ 4161177 h 4161177"/>
              <a:gd name="connsiteX1" fmla="*/ 5108 w 6124328"/>
              <a:gd name="connsiteY1" fmla="*/ 357596 h 4161177"/>
              <a:gd name="connsiteX2" fmla="*/ 474545 w 6124328"/>
              <a:gd name="connsiteY2" fmla="*/ 6040 h 4161177"/>
              <a:gd name="connsiteX3" fmla="*/ 958941 w 6124328"/>
              <a:gd name="connsiteY3" fmla="*/ 6458 h 4161177"/>
              <a:gd name="connsiteX4" fmla="*/ 5657400 w 6124328"/>
              <a:gd name="connsiteY4" fmla="*/ 16185 h 4161177"/>
              <a:gd name="connsiteX5" fmla="*/ 6124328 w 6124328"/>
              <a:gd name="connsiteY5" fmla="*/ 463658 h 4161177"/>
              <a:gd name="connsiteX6" fmla="*/ 6114600 w 6124328"/>
              <a:gd name="connsiteY6" fmla="*/ 4160169 h 4161177"/>
              <a:gd name="connsiteX7" fmla="*/ 5443392 w 6124328"/>
              <a:gd name="connsiteY7" fmla="*/ 4150441 h 4161177"/>
              <a:gd name="connsiteX8" fmla="*/ 5443392 w 6124328"/>
              <a:gd name="connsiteY8" fmla="*/ 1253899 h 4161177"/>
              <a:gd name="connsiteX9" fmla="*/ 5140162 w 6124328"/>
              <a:gd name="connsiteY9" fmla="*/ 833518 h 4161177"/>
              <a:gd name="connsiteX10" fmla="*/ 4629481 w 6124328"/>
              <a:gd name="connsiteY10" fmla="*/ 849363 h 4161177"/>
              <a:gd name="connsiteX11" fmla="*/ 4341443 w 6124328"/>
              <a:gd name="connsiteY11" fmla="*/ 1349279 h 4161177"/>
              <a:gd name="connsiteX12" fmla="*/ 4342244 w 6124328"/>
              <a:gd name="connsiteY12" fmla="*/ 4155757 h 4161177"/>
              <a:gd name="connsiteX13" fmla="*/ 3546271 w 6124328"/>
              <a:gd name="connsiteY13" fmla="*/ 4151346 h 4161177"/>
              <a:gd name="connsiteX14" fmla="*/ 3541862 w 6124328"/>
              <a:gd name="connsiteY14" fmla="*/ 1336275 h 4161177"/>
              <a:gd name="connsiteX15" fmla="*/ 3312161 w 6124328"/>
              <a:gd name="connsiteY15" fmla="*/ 858088 h 4161177"/>
              <a:gd name="connsiteX16" fmla="*/ 1047252 w 6124328"/>
              <a:gd name="connsiteY16" fmla="*/ 847246 h 4161177"/>
              <a:gd name="connsiteX17" fmla="*/ 785540 w 6124328"/>
              <a:gd name="connsiteY17" fmla="*/ 1345477 h 4161177"/>
              <a:gd name="connsiteX18" fmla="*/ 801489 w 6124328"/>
              <a:gd name="connsiteY18" fmla="*/ 4155757 h 4161177"/>
              <a:gd name="connsiteX19" fmla="*/ 0 w 6124328"/>
              <a:gd name="connsiteY19" fmla="*/ 4161177 h 4161177"/>
              <a:gd name="connsiteX0" fmla="*/ 0 w 6124328"/>
              <a:gd name="connsiteY0" fmla="*/ 4161177 h 4161177"/>
              <a:gd name="connsiteX1" fmla="*/ 5108 w 6124328"/>
              <a:gd name="connsiteY1" fmla="*/ 357596 h 4161177"/>
              <a:gd name="connsiteX2" fmla="*/ 474545 w 6124328"/>
              <a:gd name="connsiteY2" fmla="*/ 6040 h 4161177"/>
              <a:gd name="connsiteX3" fmla="*/ 1012104 w 6124328"/>
              <a:gd name="connsiteY3" fmla="*/ 6458 h 4161177"/>
              <a:gd name="connsiteX4" fmla="*/ 5657400 w 6124328"/>
              <a:gd name="connsiteY4" fmla="*/ 16185 h 4161177"/>
              <a:gd name="connsiteX5" fmla="*/ 6124328 w 6124328"/>
              <a:gd name="connsiteY5" fmla="*/ 463658 h 4161177"/>
              <a:gd name="connsiteX6" fmla="*/ 6114600 w 6124328"/>
              <a:gd name="connsiteY6" fmla="*/ 4160169 h 4161177"/>
              <a:gd name="connsiteX7" fmla="*/ 5443392 w 6124328"/>
              <a:gd name="connsiteY7" fmla="*/ 4150441 h 4161177"/>
              <a:gd name="connsiteX8" fmla="*/ 5443392 w 6124328"/>
              <a:gd name="connsiteY8" fmla="*/ 1253899 h 4161177"/>
              <a:gd name="connsiteX9" fmla="*/ 5140162 w 6124328"/>
              <a:gd name="connsiteY9" fmla="*/ 833518 h 4161177"/>
              <a:gd name="connsiteX10" fmla="*/ 4629481 w 6124328"/>
              <a:gd name="connsiteY10" fmla="*/ 849363 h 4161177"/>
              <a:gd name="connsiteX11" fmla="*/ 4341443 w 6124328"/>
              <a:gd name="connsiteY11" fmla="*/ 1349279 h 4161177"/>
              <a:gd name="connsiteX12" fmla="*/ 4342244 w 6124328"/>
              <a:gd name="connsiteY12" fmla="*/ 4155757 h 4161177"/>
              <a:gd name="connsiteX13" fmla="*/ 3546271 w 6124328"/>
              <a:gd name="connsiteY13" fmla="*/ 4151346 h 4161177"/>
              <a:gd name="connsiteX14" fmla="*/ 3541862 w 6124328"/>
              <a:gd name="connsiteY14" fmla="*/ 1336275 h 4161177"/>
              <a:gd name="connsiteX15" fmla="*/ 3312161 w 6124328"/>
              <a:gd name="connsiteY15" fmla="*/ 858088 h 4161177"/>
              <a:gd name="connsiteX16" fmla="*/ 1047252 w 6124328"/>
              <a:gd name="connsiteY16" fmla="*/ 847246 h 4161177"/>
              <a:gd name="connsiteX17" fmla="*/ 785540 w 6124328"/>
              <a:gd name="connsiteY17" fmla="*/ 1345477 h 4161177"/>
              <a:gd name="connsiteX18" fmla="*/ 801489 w 6124328"/>
              <a:gd name="connsiteY18" fmla="*/ 4155757 h 4161177"/>
              <a:gd name="connsiteX19" fmla="*/ 0 w 6124328"/>
              <a:gd name="connsiteY19" fmla="*/ 4161177 h 4161177"/>
              <a:gd name="connsiteX0" fmla="*/ 0 w 6124328"/>
              <a:gd name="connsiteY0" fmla="*/ 4161177 h 4161177"/>
              <a:gd name="connsiteX1" fmla="*/ 5108 w 6124328"/>
              <a:gd name="connsiteY1" fmla="*/ 357596 h 4161177"/>
              <a:gd name="connsiteX2" fmla="*/ 341638 w 6124328"/>
              <a:gd name="connsiteY2" fmla="*/ 6040 h 4161177"/>
              <a:gd name="connsiteX3" fmla="*/ 1012104 w 6124328"/>
              <a:gd name="connsiteY3" fmla="*/ 6458 h 4161177"/>
              <a:gd name="connsiteX4" fmla="*/ 5657400 w 6124328"/>
              <a:gd name="connsiteY4" fmla="*/ 16185 h 4161177"/>
              <a:gd name="connsiteX5" fmla="*/ 6124328 w 6124328"/>
              <a:gd name="connsiteY5" fmla="*/ 463658 h 4161177"/>
              <a:gd name="connsiteX6" fmla="*/ 6114600 w 6124328"/>
              <a:gd name="connsiteY6" fmla="*/ 4160169 h 4161177"/>
              <a:gd name="connsiteX7" fmla="*/ 5443392 w 6124328"/>
              <a:gd name="connsiteY7" fmla="*/ 4150441 h 4161177"/>
              <a:gd name="connsiteX8" fmla="*/ 5443392 w 6124328"/>
              <a:gd name="connsiteY8" fmla="*/ 1253899 h 4161177"/>
              <a:gd name="connsiteX9" fmla="*/ 5140162 w 6124328"/>
              <a:gd name="connsiteY9" fmla="*/ 833518 h 4161177"/>
              <a:gd name="connsiteX10" fmla="*/ 4629481 w 6124328"/>
              <a:gd name="connsiteY10" fmla="*/ 849363 h 4161177"/>
              <a:gd name="connsiteX11" fmla="*/ 4341443 w 6124328"/>
              <a:gd name="connsiteY11" fmla="*/ 1349279 h 4161177"/>
              <a:gd name="connsiteX12" fmla="*/ 4342244 w 6124328"/>
              <a:gd name="connsiteY12" fmla="*/ 4155757 h 4161177"/>
              <a:gd name="connsiteX13" fmla="*/ 3546271 w 6124328"/>
              <a:gd name="connsiteY13" fmla="*/ 4151346 h 4161177"/>
              <a:gd name="connsiteX14" fmla="*/ 3541862 w 6124328"/>
              <a:gd name="connsiteY14" fmla="*/ 1336275 h 4161177"/>
              <a:gd name="connsiteX15" fmla="*/ 3312161 w 6124328"/>
              <a:gd name="connsiteY15" fmla="*/ 858088 h 4161177"/>
              <a:gd name="connsiteX16" fmla="*/ 1047252 w 6124328"/>
              <a:gd name="connsiteY16" fmla="*/ 847246 h 4161177"/>
              <a:gd name="connsiteX17" fmla="*/ 785540 w 6124328"/>
              <a:gd name="connsiteY17" fmla="*/ 1345477 h 4161177"/>
              <a:gd name="connsiteX18" fmla="*/ 801489 w 6124328"/>
              <a:gd name="connsiteY18" fmla="*/ 4155757 h 4161177"/>
              <a:gd name="connsiteX19" fmla="*/ 0 w 6124328"/>
              <a:gd name="connsiteY19" fmla="*/ 4161177 h 4161177"/>
              <a:gd name="connsiteX0" fmla="*/ 0 w 6124328"/>
              <a:gd name="connsiteY0" fmla="*/ 4161177 h 4161177"/>
              <a:gd name="connsiteX1" fmla="*/ 5108 w 6124328"/>
              <a:gd name="connsiteY1" fmla="*/ 357596 h 4161177"/>
              <a:gd name="connsiteX2" fmla="*/ 341638 w 6124328"/>
              <a:gd name="connsiteY2" fmla="*/ 6040 h 4161177"/>
              <a:gd name="connsiteX3" fmla="*/ 1012104 w 6124328"/>
              <a:gd name="connsiteY3" fmla="*/ 6458 h 4161177"/>
              <a:gd name="connsiteX4" fmla="*/ 5657400 w 6124328"/>
              <a:gd name="connsiteY4" fmla="*/ 16185 h 4161177"/>
              <a:gd name="connsiteX5" fmla="*/ 6124328 w 6124328"/>
              <a:gd name="connsiteY5" fmla="*/ 463658 h 4161177"/>
              <a:gd name="connsiteX6" fmla="*/ 6114600 w 6124328"/>
              <a:gd name="connsiteY6" fmla="*/ 4160169 h 4161177"/>
              <a:gd name="connsiteX7" fmla="*/ 5443392 w 6124328"/>
              <a:gd name="connsiteY7" fmla="*/ 4150441 h 4161177"/>
              <a:gd name="connsiteX8" fmla="*/ 5443392 w 6124328"/>
              <a:gd name="connsiteY8" fmla="*/ 1253899 h 4161177"/>
              <a:gd name="connsiteX9" fmla="*/ 5140162 w 6124328"/>
              <a:gd name="connsiteY9" fmla="*/ 833518 h 4161177"/>
              <a:gd name="connsiteX10" fmla="*/ 4629481 w 6124328"/>
              <a:gd name="connsiteY10" fmla="*/ 849363 h 4161177"/>
              <a:gd name="connsiteX11" fmla="*/ 4341443 w 6124328"/>
              <a:gd name="connsiteY11" fmla="*/ 1349279 h 4161177"/>
              <a:gd name="connsiteX12" fmla="*/ 4342244 w 6124328"/>
              <a:gd name="connsiteY12" fmla="*/ 4155757 h 4161177"/>
              <a:gd name="connsiteX13" fmla="*/ 3546271 w 6124328"/>
              <a:gd name="connsiteY13" fmla="*/ 4151346 h 4161177"/>
              <a:gd name="connsiteX14" fmla="*/ 3541862 w 6124328"/>
              <a:gd name="connsiteY14" fmla="*/ 1336275 h 4161177"/>
              <a:gd name="connsiteX15" fmla="*/ 3312161 w 6124328"/>
              <a:gd name="connsiteY15" fmla="*/ 858088 h 4161177"/>
              <a:gd name="connsiteX16" fmla="*/ 1047252 w 6124328"/>
              <a:gd name="connsiteY16" fmla="*/ 847246 h 4161177"/>
              <a:gd name="connsiteX17" fmla="*/ 785540 w 6124328"/>
              <a:gd name="connsiteY17" fmla="*/ 1345477 h 4161177"/>
              <a:gd name="connsiteX18" fmla="*/ 801489 w 6124328"/>
              <a:gd name="connsiteY18" fmla="*/ 4155757 h 4161177"/>
              <a:gd name="connsiteX19" fmla="*/ 0 w 6124328"/>
              <a:gd name="connsiteY19" fmla="*/ 4161177 h 4161177"/>
              <a:gd name="connsiteX0" fmla="*/ 0 w 6124328"/>
              <a:gd name="connsiteY0" fmla="*/ 4157472 h 4157472"/>
              <a:gd name="connsiteX1" fmla="*/ 5108 w 6124328"/>
              <a:gd name="connsiteY1" fmla="*/ 353891 h 4157472"/>
              <a:gd name="connsiteX2" fmla="*/ 782889 w 6124328"/>
              <a:gd name="connsiteY2" fmla="*/ 7651 h 4157472"/>
              <a:gd name="connsiteX3" fmla="*/ 1012104 w 6124328"/>
              <a:gd name="connsiteY3" fmla="*/ 2753 h 4157472"/>
              <a:gd name="connsiteX4" fmla="*/ 5657400 w 6124328"/>
              <a:gd name="connsiteY4" fmla="*/ 12480 h 4157472"/>
              <a:gd name="connsiteX5" fmla="*/ 6124328 w 6124328"/>
              <a:gd name="connsiteY5" fmla="*/ 459953 h 4157472"/>
              <a:gd name="connsiteX6" fmla="*/ 6114600 w 6124328"/>
              <a:gd name="connsiteY6" fmla="*/ 4156464 h 4157472"/>
              <a:gd name="connsiteX7" fmla="*/ 5443392 w 6124328"/>
              <a:gd name="connsiteY7" fmla="*/ 4146736 h 4157472"/>
              <a:gd name="connsiteX8" fmla="*/ 5443392 w 6124328"/>
              <a:gd name="connsiteY8" fmla="*/ 1250194 h 4157472"/>
              <a:gd name="connsiteX9" fmla="*/ 5140162 w 6124328"/>
              <a:gd name="connsiteY9" fmla="*/ 829813 h 4157472"/>
              <a:gd name="connsiteX10" fmla="*/ 4629481 w 6124328"/>
              <a:gd name="connsiteY10" fmla="*/ 845658 h 4157472"/>
              <a:gd name="connsiteX11" fmla="*/ 4341443 w 6124328"/>
              <a:gd name="connsiteY11" fmla="*/ 1345574 h 4157472"/>
              <a:gd name="connsiteX12" fmla="*/ 4342244 w 6124328"/>
              <a:gd name="connsiteY12" fmla="*/ 4152052 h 4157472"/>
              <a:gd name="connsiteX13" fmla="*/ 3546271 w 6124328"/>
              <a:gd name="connsiteY13" fmla="*/ 4147641 h 4157472"/>
              <a:gd name="connsiteX14" fmla="*/ 3541862 w 6124328"/>
              <a:gd name="connsiteY14" fmla="*/ 1332570 h 4157472"/>
              <a:gd name="connsiteX15" fmla="*/ 3312161 w 6124328"/>
              <a:gd name="connsiteY15" fmla="*/ 854383 h 4157472"/>
              <a:gd name="connsiteX16" fmla="*/ 1047252 w 6124328"/>
              <a:gd name="connsiteY16" fmla="*/ 843541 h 4157472"/>
              <a:gd name="connsiteX17" fmla="*/ 785540 w 6124328"/>
              <a:gd name="connsiteY17" fmla="*/ 1341772 h 4157472"/>
              <a:gd name="connsiteX18" fmla="*/ 801489 w 6124328"/>
              <a:gd name="connsiteY18" fmla="*/ 4152052 h 4157472"/>
              <a:gd name="connsiteX19" fmla="*/ 0 w 6124328"/>
              <a:gd name="connsiteY19" fmla="*/ 4157472 h 4157472"/>
              <a:gd name="connsiteX0" fmla="*/ 0 w 6124328"/>
              <a:gd name="connsiteY0" fmla="*/ 4157472 h 4157472"/>
              <a:gd name="connsiteX1" fmla="*/ 5108 w 6124328"/>
              <a:gd name="connsiteY1" fmla="*/ 353891 h 4157472"/>
              <a:gd name="connsiteX2" fmla="*/ 782889 w 6124328"/>
              <a:gd name="connsiteY2" fmla="*/ 7651 h 4157472"/>
              <a:gd name="connsiteX3" fmla="*/ 1012104 w 6124328"/>
              <a:gd name="connsiteY3" fmla="*/ 2753 h 4157472"/>
              <a:gd name="connsiteX4" fmla="*/ 5657400 w 6124328"/>
              <a:gd name="connsiteY4" fmla="*/ 12480 h 4157472"/>
              <a:gd name="connsiteX5" fmla="*/ 6124328 w 6124328"/>
              <a:gd name="connsiteY5" fmla="*/ 459953 h 4157472"/>
              <a:gd name="connsiteX6" fmla="*/ 6114600 w 6124328"/>
              <a:gd name="connsiteY6" fmla="*/ 4156464 h 4157472"/>
              <a:gd name="connsiteX7" fmla="*/ 5443392 w 6124328"/>
              <a:gd name="connsiteY7" fmla="*/ 4146736 h 4157472"/>
              <a:gd name="connsiteX8" fmla="*/ 5443392 w 6124328"/>
              <a:gd name="connsiteY8" fmla="*/ 1250194 h 4157472"/>
              <a:gd name="connsiteX9" fmla="*/ 5140162 w 6124328"/>
              <a:gd name="connsiteY9" fmla="*/ 829813 h 4157472"/>
              <a:gd name="connsiteX10" fmla="*/ 4629481 w 6124328"/>
              <a:gd name="connsiteY10" fmla="*/ 845658 h 4157472"/>
              <a:gd name="connsiteX11" fmla="*/ 4341443 w 6124328"/>
              <a:gd name="connsiteY11" fmla="*/ 1345574 h 4157472"/>
              <a:gd name="connsiteX12" fmla="*/ 4342244 w 6124328"/>
              <a:gd name="connsiteY12" fmla="*/ 4152052 h 4157472"/>
              <a:gd name="connsiteX13" fmla="*/ 3546271 w 6124328"/>
              <a:gd name="connsiteY13" fmla="*/ 4147641 h 4157472"/>
              <a:gd name="connsiteX14" fmla="*/ 3541862 w 6124328"/>
              <a:gd name="connsiteY14" fmla="*/ 1332570 h 4157472"/>
              <a:gd name="connsiteX15" fmla="*/ 3312161 w 6124328"/>
              <a:gd name="connsiteY15" fmla="*/ 854383 h 4157472"/>
              <a:gd name="connsiteX16" fmla="*/ 1047252 w 6124328"/>
              <a:gd name="connsiteY16" fmla="*/ 843541 h 4157472"/>
              <a:gd name="connsiteX17" fmla="*/ 785540 w 6124328"/>
              <a:gd name="connsiteY17" fmla="*/ 1341772 h 4157472"/>
              <a:gd name="connsiteX18" fmla="*/ 801489 w 6124328"/>
              <a:gd name="connsiteY18" fmla="*/ 4152052 h 4157472"/>
              <a:gd name="connsiteX19" fmla="*/ 0 w 6124328"/>
              <a:gd name="connsiteY19" fmla="*/ 4157472 h 4157472"/>
              <a:gd name="connsiteX0" fmla="*/ 0 w 6124328"/>
              <a:gd name="connsiteY0" fmla="*/ 4161177 h 4161177"/>
              <a:gd name="connsiteX1" fmla="*/ 5108 w 6124328"/>
              <a:gd name="connsiteY1" fmla="*/ 357596 h 4161177"/>
              <a:gd name="connsiteX2" fmla="*/ 495810 w 6124328"/>
              <a:gd name="connsiteY2" fmla="*/ 6040 h 4161177"/>
              <a:gd name="connsiteX3" fmla="*/ 1012104 w 6124328"/>
              <a:gd name="connsiteY3" fmla="*/ 6458 h 4161177"/>
              <a:gd name="connsiteX4" fmla="*/ 5657400 w 6124328"/>
              <a:gd name="connsiteY4" fmla="*/ 16185 h 4161177"/>
              <a:gd name="connsiteX5" fmla="*/ 6124328 w 6124328"/>
              <a:gd name="connsiteY5" fmla="*/ 463658 h 4161177"/>
              <a:gd name="connsiteX6" fmla="*/ 6114600 w 6124328"/>
              <a:gd name="connsiteY6" fmla="*/ 4160169 h 4161177"/>
              <a:gd name="connsiteX7" fmla="*/ 5443392 w 6124328"/>
              <a:gd name="connsiteY7" fmla="*/ 4150441 h 4161177"/>
              <a:gd name="connsiteX8" fmla="*/ 5443392 w 6124328"/>
              <a:gd name="connsiteY8" fmla="*/ 1253899 h 4161177"/>
              <a:gd name="connsiteX9" fmla="*/ 5140162 w 6124328"/>
              <a:gd name="connsiteY9" fmla="*/ 833518 h 4161177"/>
              <a:gd name="connsiteX10" fmla="*/ 4629481 w 6124328"/>
              <a:gd name="connsiteY10" fmla="*/ 849363 h 4161177"/>
              <a:gd name="connsiteX11" fmla="*/ 4341443 w 6124328"/>
              <a:gd name="connsiteY11" fmla="*/ 1349279 h 4161177"/>
              <a:gd name="connsiteX12" fmla="*/ 4342244 w 6124328"/>
              <a:gd name="connsiteY12" fmla="*/ 4155757 h 4161177"/>
              <a:gd name="connsiteX13" fmla="*/ 3546271 w 6124328"/>
              <a:gd name="connsiteY13" fmla="*/ 4151346 h 4161177"/>
              <a:gd name="connsiteX14" fmla="*/ 3541862 w 6124328"/>
              <a:gd name="connsiteY14" fmla="*/ 1336275 h 4161177"/>
              <a:gd name="connsiteX15" fmla="*/ 3312161 w 6124328"/>
              <a:gd name="connsiteY15" fmla="*/ 858088 h 4161177"/>
              <a:gd name="connsiteX16" fmla="*/ 1047252 w 6124328"/>
              <a:gd name="connsiteY16" fmla="*/ 847246 h 4161177"/>
              <a:gd name="connsiteX17" fmla="*/ 785540 w 6124328"/>
              <a:gd name="connsiteY17" fmla="*/ 1345477 h 4161177"/>
              <a:gd name="connsiteX18" fmla="*/ 801489 w 6124328"/>
              <a:gd name="connsiteY18" fmla="*/ 4155757 h 4161177"/>
              <a:gd name="connsiteX19" fmla="*/ 0 w 6124328"/>
              <a:gd name="connsiteY19" fmla="*/ 4161177 h 4161177"/>
              <a:gd name="connsiteX0" fmla="*/ 0 w 6124328"/>
              <a:gd name="connsiteY0" fmla="*/ 4161177 h 4161177"/>
              <a:gd name="connsiteX1" fmla="*/ 5108 w 6124328"/>
              <a:gd name="connsiteY1" fmla="*/ 357596 h 4161177"/>
              <a:gd name="connsiteX2" fmla="*/ 495810 w 6124328"/>
              <a:gd name="connsiteY2" fmla="*/ 6040 h 4161177"/>
              <a:gd name="connsiteX3" fmla="*/ 1012104 w 6124328"/>
              <a:gd name="connsiteY3" fmla="*/ 6458 h 4161177"/>
              <a:gd name="connsiteX4" fmla="*/ 5657400 w 6124328"/>
              <a:gd name="connsiteY4" fmla="*/ 16185 h 4161177"/>
              <a:gd name="connsiteX5" fmla="*/ 6124328 w 6124328"/>
              <a:gd name="connsiteY5" fmla="*/ 463658 h 4161177"/>
              <a:gd name="connsiteX6" fmla="*/ 6114600 w 6124328"/>
              <a:gd name="connsiteY6" fmla="*/ 4160169 h 4161177"/>
              <a:gd name="connsiteX7" fmla="*/ 5443392 w 6124328"/>
              <a:gd name="connsiteY7" fmla="*/ 4150441 h 4161177"/>
              <a:gd name="connsiteX8" fmla="*/ 5443392 w 6124328"/>
              <a:gd name="connsiteY8" fmla="*/ 1253899 h 4161177"/>
              <a:gd name="connsiteX9" fmla="*/ 5140162 w 6124328"/>
              <a:gd name="connsiteY9" fmla="*/ 833518 h 4161177"/>
              <a:gd name="connsiteX10" fmla="*/ 4629481 w 6124328"/>
              <a:gd name="connsiteY10" fmla="*/ 849363 h 4161177"/>
              <a:gd name="connsiteX11" fmla="*/ 4341443 w 6124328"/>
              <a:gd name="connsiteY11" fmla="*/ 1349279 h 4161177"/>
              <a:gd name="connsiteX12" fmla="*/ 4342244 w 6124328"/>
              <a:gd name="connsiteY12" fmla="*/ 4155757 h 4161177"/>
              <a:gd name="connsiteX13" fmla="*/ 3546271 w 6124328"/>
              <a:gd name="connsiteY13" fmla="*/ 4151346 h 4161177"/>
              <a:gd name="connsiteX14" fmla="*/ 3541862 w 6124328"/>
              <a:gd name="connsiteY14" fmla="*/ 1336275 h 4161177"/>
              <a:gd name="connsiteX15" fmla="*/ 3312161 w 6124328"/>
              <a:gd name="connsiteY15" fmla="*/ 858088 h 4161177"/>
              <a:gd name="connsiteX16" fmla="*/ 1047252 w 6124328"/>
              <a:gd name="connsiteY16" fmla="*/ 847246 h 4161177"/>
              <a:gd name="connsiteX17" fmla="*/ 785540 w 6124328"/>
              <a:gd name="connsiteY17" fmla="*/ 1345477 h 4161177"/>
              <a:gd name="connsiteX18" fmla="*/ 801489 w 6124328"/>
              <a:gd name="connsiteY18" fmla="*/ 4155757 h 4161177"/>
              <a:gd name="connsiteX19" fmla="*/ 0 w 6124328"/>
              <a:gd name="connsiteY19" fmla="*/ 4161177 h 4161177"/>
              <a:gd name="connsiteX0" fmla="*/ 0 w 6124328"/>
              <a:gd name="connsiteY0" fmla="*/ 4161177 h 4161177"/>
              <a:gd name="connsiteX1" fmla="*/ 10424 w 6124328"/>
              <a:gd name="connsiteY1" fmla="*/ 538350 h 4161177"/>
              <a:gd name="connsiteX2" fmla="*/ 495810 w 6124328"/>
              <a:gd name="connsiteY2" fmla="*/ 6040 h 4161177"/>
              <a:gd name="connsiteX3" fmla="*/ 1012104 w 6124328"/>
              <a:gd name="connsiteY3" fmla="*/ 6458 h 4161177"/>
              <a:gd name="connsiteX4" fmla="*/ 5657400 w 6124328"/>
              <a:gd name="connsiteY4" fmla="*/ 16185 h 4161177"/>
              <a:gd name="connsiteX5" fmla="*/ 6124328 w 6124328"/>
              <a:gd name="connsiteY5" fmla="*/ 463658 h 4161177"/>
              <a:gd name="connsiteX6" fmla="*/ 6114600 w 6124328"/>
              <a:gd name="connsiteY6" fmla="*/ 4160169 h 4161177"/>
              <a:gd name="connsiteX7" fmla="*/ 5443392 w 6124328"/>
              <a:gd name="connsiteY7" fmla="*/ 4150441 h 4161177"/>
              <a:gd name="connsiteX8" fmla="*/ 5443392 w 6124328"/>
              <a:gd name="connsiteY8" fmla="*/ 1253899 h 4161177"/>
              <a:gd name="connsiteX9" fmla="*/ 5140162 w 6124328"/>
              <a:gd name="connsiteY9" fmla="*/ 833518 h 4161177"/>
              <a:gd name="connsiteX10" fmla="*/ 4629481 w 6124328"/>
              <a:gd name="connsiteY10" fmla="*/ 849363 h 4161177"/>
              <a:gd name="connsiteX11" fmla="*/ 4341443 w 6124328"/>
              <a:gd name="connsiteY11" fmla="*/ 1349279 h 4161177"/>
              <a:gd name="connsiteX12" fmla="*/ 4342244 w 6124328"/>
              <a:gd name="connsiteY12" fmla="*/ 4155757 h 4161177"/>
              <a:gd name="connsiteX13" fmla="*/ 3546271 w 6124328"/>
              <a:gd name="connsiteY13" fmla="*/ 4151346 h 4161177"/>
              <a:gd name="connsiteX14" fmla="*/ 3541862 w 6124328"/>
              <a:gd name="connsiteY14" fmla="*/ 1336275 h 4161177"/>
              <a:gd name="connsiteX15" fmla="*/ 3312161 w 6124328"/>
              <a:gd name="connsiteY15" fmla="*/ 858088 h 4161177"/>
              <a:gd name="connsiteX16" fmla="*/ 1047252 w 6124328"/>
              <a:gd name="connsiteY16" fmla="*/ 847246 h 4161177"/>
              <a:gd name="connsiteX17" fmla="*/ 785540 w 6124328"/>
              <a:gd name="connsiteY17" fmla="*/ 1345477 h 4161177"/>
              <a:gd name="connsiteX18" fmla="*/ 801489 w 6124328"/>
              <a:gd name="connsiteY18" fmla="*/ 4155757 h 4161177"/>
              <a:gd name="connsiteX19" fmla="*/ 0 w 6124328"/>
              <a:gd name="connsiteY19" fmla="*/ 4161177 h 4161177"/>
              <a:gd name="connsiteX0" fmla="*/ 2056 w 6126384"/>
              <a:gd name="connsiteY0" fmla="*/ 4161177 h 4161177"/>
              <a:gd name="connsiteX1" fmla="*/ 1848 w 6126384"/>
              <a:gd name="connsiteY1" fmla="*/ 538350 h 4161177"/>
              <a:gd name="connsiteX2" fmla="*/ 497866 w 6126384"/>
              <a:gd name="connsiteY2" fmla="*/ 6040 h 4161177"/>
              <a:gd name="connsiteX3" fmla="*/ 1014160 w 6126384"/>
              <a:gd name="connsiteY3" fmla="*/ 6458 h 4161177"/>
              <a:gd name="connsiteX4" fmla="*/ 5659456 w 6126384"/>
              <a:gd name="connsiteY4" fmla="*/ 16185 h 4161177"/>
              <a:gd name="connsiteX5" fmla="*/ 6126384 w 6126384"/>
              <a:gd name="connsiteY5" fmla="*/ 463658 h 4161177"/>
              <a:gd name="connsiteX6" fmla="*/ 6116656 w 6126384"/>
              <a:gd name="connsiteY6" fmla="*/ 4160169 h 4161177"/>
              <a:gd name="connsiteX7" fmla="*/ 5445448 w 6126384"/>
              <a:gd name="connsiteY7" fmla="*/ 4150441 h 4161177"/>
              <a:gd name="connsiteX8" fmla="*/ 5445448 w 6126384"/>
              <a:gd name="connsiteY8" fmla="*/ 1253899 h 4161177"/>
              <a:gd name="connsiteX9" fmla="*/ 5142218 w 6126384"/>
              <a:gd name="connsiteY9" fmla="*/ 833518 h 4161177"/>
              <a:gd name="connsiteX10" fmla="*/ 4631537 w 6126384"/>
              <a:gd name="connsiteY10" fmla="*/ 849363 h 4161177"/>
              <a:gd name="connsiteX11" fmla="*/ 4343499 w 6126384"/>
              <a:gd name="connsiteY11" fmla="*/ 1349279 h 4161177"/>
              <a:gd name="connsiteX12" fmla="*/ 4344300 w 6126384"/>
              <a:gd name="connsiteY12" fmla="*/ 4155757 h 4161177"/>
              <a:gd name="connsiteX13" fmla="*/ 3548327 w 6126384"/>
              <a:gd name="connsiteY13" fmla="*/ 4151346 h 4161177"/>
              <a:gd name="connsiteX14" fmla="*/ 3543918 w 6126384"/>
              <a:gd name="connsiteY14" fmla="*/ 1336275 h 4161177"/>
              <a:gd name="connsiteX15" fmla="*/ 3314217 w 6126384"/>
              <a:gd name="connsiteY15" fmla="*/ 858088 h 4161177"/>
              <a:gd name="connsiteX16" fmla="*/ 1049308 w 6126384"/>
              <a:gd name="connsiteY16" fmla="*/ 847246 h 4161177"/>
              <a:gd name="connsiteX17" fmla="*/ 787596 w 6126384"/>
              <a:gd name="connsiteY17" fmla="*/ 1345477 h 4161177"/>
              <a:gd name="connsiteX18" fmla="*/ 803545 w 6126384"/>
              <a:gd name="connsiteY18" fmla="*/ 4155757 h 4161177"/>
              <a:gd name="connsiteX19" fmla="*/ 2056 w 6126384"/>
              <a:gd name="connsiteY19" fmla="*/ 4161177 h 4161177"/>
              <a:gd name="connsiteX0" fmla="*/ 2056 w 6126384"/>
              <a:gd name="connsiteY0" fmla="*/ 4161177 h 4161177"/>
              <a:gd name="connsiteX1" fmla="*/ 1848 w 6126384"/>
              <a:gd name="connsiteY1" fmla="*/ 453289 h 4161177"/>
              <a:gd name="connsiteX2" fmla="*/ 497866 w 6126384"/>
              <a:gd name="connsiteY2" fmla="*/ 6040 h 4161177"/>
              <a:gd name="connsiteX3" fmla="*/ 1014160 w 6126384"/>
              <a:gd name="connsiteY3" fmla="*/ 6458 h 4161177"/>
              <a:gd name="connsiteX4" fmla="*/ 5659456 w 6126384"/>
              <a:gd name="connsiteY4" fmla="*/ 16185 h 4161177"/>
              <a:gd name="connsiteX5" fmla="*/ 6126384 w 6126384"/>
              <a:gd name="connsiteY5" fmla="*/ 463658 h 4161177"/>
              <a:gd name="connsiteX6" fmla="*/ 6116656 w 6126384"/>
              <a:gd name="connsiteY6" fmla="*/ 4160169 h 4161177"/>
              <a:gd name="connsiteX7" fmla="*/ 5445448 w 6126384"/>
              <a:gd name="connsiteY7" fmla="*/ 4150441 h 4161177"/>
              <a:gd name="connsiteX8" fmla="*/ 5445448 w 6126384"/>
              <a:gd name="connsiteY8" fmla="*/ 1253899 h 4161177"/>
              <a:gd name="connsiteX9" fmla="*/ 5142218 w 6126384"/>
              <a:gd name="connsiteY9" fmla="*/ 833518 h 4161177"/>
              <a:gd name="connsiteX10" fmla="*/ 4631537 w 6126384"/>
              <a:gd name="connsiteY10" fmla="*/ 849363 h 4161177"/>
              <a:gd name="connsiteX11" fmla="*/ 4343499 w 6126384"/>
              <a:gd name="connsiteY11" fmla="*/ 1349279 h 4161177"/>
              <a:gd name="connsiteX12" fmla="*/ 4344300 w 6126384"/>
              <a:gd name="connsiteY12" fmla="*/ 4155757 h 4161177"/>
              <a:gd name="connsiteX13" fmla="*/ 3548327 w 6126384"/>
              <a:gd name="connsiteY13" fmla="*/ 4151346 h 4161177"/>
              <a:gd name="connsiteX14" fmla="*/ 3543918 w 6126384"/>
              <a:gd name="connsiteY14" fmla="*/ 1336275 h 4161177"/>
              <a:gd name="connsiteX15" fmla="*/ 3314217 w 6126384"/>
              <a:gd name="connsiteY15" fmla="*/ 858088 h 4161177"/>
              <a:gd name="connsiteX16" fmla="*/ 1049308 w 6126384"/>
              <a:gd name="connsiteY16" fmla="*/ 847246 h 4161177"/>
              <a:gd name="connsiteX17" fmla="*/ 787596 w 6126384"/>
              <a:gd name="connsiteY17" fmla="*/ 1345477 h 4161177"/>
              <a:gd name="connsiteX18" fmla="*/ 803545 w 6126384"/>
              <a:gd name="connsiteY18" fmla="*/ 4155757 h 4161177"/>
              <a:gd name="connsiteX19" fmla="*/ 2056 w 6126384"/>
              <a:gd name="connsiteY19" fmla="*/ 4161177 h 4161177"/>
              <a:gd name="connsiteX0" fmla="*/ 2056 w 6117190"/>
              <a:gd name="connsiteY0" fmla="*/ 4161177 h 4161177"/>
              <a:gd name="connsiteX1" fmla="*/ 1848 w 6117190"/>
              <a:gd name="connsiteY1" fmla="*/ 453289 h 4161177"/>
              <a:gd name="connsiteX2" fmla="*/ 497866 w 6117190"/>
              <a:gd name="connsiteY2" fmla="*/ 6040 h 4161177"/>
              <a:gd name="connsiteX3" fmla="*/ 1014160 w 6117190"/>
              <a:gd name="connsiteY3" fmla="*/ 6458 h 4161177"/>
              <a:gd name="connsiteX4" fmla="*/ 5659456 w 6117190"/>
              <a:gd name="connsiteY4" fmla="*/ 16185 h 4161177"/>
              <a:gd name="connsiteX5" fmla="*/ 6110435 w 6117190"/>
              <a:gd name="connsiteY5" fmla="*/ 468975 h 4161177"/>
              <a:gd name="connsiteX6" fmla="*/ 6116656 w 6117190"/>
              <a:gd name="connsiteY6" fmla="*/ 4160169 h 4161177"/>
              <a:gd name="connsiteX7" fmla="*/ 5445448 w 6117190"/>
              <a:gd name="connsiteY7" fmla="*/ 4150441 h 4161177"/>
              <a:gd name="connsiteX8" fmla="*/ 5445448 w 6117190"/>
              <a:gd name="connsiteY8" fmla="*/ 1253899 h 4161177"/>
              <a:gd name="connsiteX9" fmla="*/ 5142218 w 6117190"/>
              <a:gd name="connsiteY9" fmla="*/ 833518 h 4161177"/>
              <a:gd name="connsiteX10" fmla="*/ 4631537 w 6117190"/>
              <a:gd name="connsiteY10" fmla="*/ 849363 h 4161177"/>
              <a:gd name="connsiteX11" fmla="*/ 4343499 w 6117190"/>
              <a:gd name="connsiteY11" fmla="*/ 1349279 h 4161177"/>
              <a:gd name="connsiteX12" fmla="*/ 4344300 w 6117190"/>
              <a:gd name="connsiteY12" fmla="*/ 4155757 h 4161177"/>
              <a:gd name="connsiteX13" fmla="*/ 3548327 w 6117190"/>
              <a:gd name="connsiteY13" fmla="*/ 4151346 h 4161177"/>
              <a:gd name="connsiteX14" fmla="*/ 3543918 w 6117190"/>
              <a:gd name="connsiteY14" fmla="*/ 1336275 h 4161177"/>
              <a:gd name="connsiteX15" fmla="*/ 3314217 w 6117190"/>
              <a:gd name="connsiteY15" fmla="*/ 858088 h 4161177"/>
              <a:gd name="connsiteX16" fmla="*/ 1049308 w 6117190"/>
              <a:gd name="connsiteY16" fmla="*/ 847246 h 4161177"/>
              <a:gd name="connsiteX17" fmla="*/ 787596 w 6117190"/>
              <a:gd name="connsiteY17" fmla="*/ 1345477 h 4161177"/>
              <a:gd name="connsiteX18" fmla="*/ 803545 w 6117190"/>
              <a:gd name="connsiteY18" fmla="*/ 4155757 h 4161177"/>
              <a:gd name="connsiteX19" fmla="*/ 2056 w 6117190"/>
              <a:gd name="connsiteY19" fmla="*/ 4161177 h 4161177"/>
              <a:gd name="connsiteX0" fmla="*/ 2056 w 6117190"/>
              <a:gd name="connsiteY0" fmla="*/ 4161177 h 4161177"/>
              <a:gd name="connsiteX1" fmla="*/ 1848 w 6117190"/>
              <a:gd name="connsiteY1" fmla="*/ 453289 h 4161177"/>
              <a:gd name="connsiteX2" fmla="*/ 497866 w 6117190"/>
              <a:gd name="connsiteY2" fmla="*/ 6040 h 4161177"/>
              <a:gd name="connsiteX3" fmla="*/ 1014160 w 6117190"/>
              <a:gd name="connsiteY3" fmla="*/ 6458 h 4161177"/>
              <a:gd name="connsiteX4" fmla="*/ 5659456 w 6117190"/>
              <a:gd name="connsiteY4" fmla="*/ 16185 h 4161177"/>
              <a:gd name="connsiteX5" fmla="*/ 6110435 w 6117190"/>
              <a:gd name="connsiteY5" fmla="*/ 468975 h 4161177"/>
              <a:gd name="connsiteX6" fmla="*/ 6116656 w 6117190"/>
              <a:gd name="connsiteY6" fmla="*/ 4160169 h 4161177"/>
              <a:gd name="connsiteX7" fmla="*/ 5445448 w 6117190"/>
              <a:gd name="connsiteY7" fmla="*/ 4150441 h 4161177"/>
              <a:gd name="connsiteX8" fmla="*/ 5445448 w 6117190"/>
              <a:gd name="connsiteY8" fmla="*/ 1253899 h 4161177"/>
              <a:gd name="connsiteX9" fmla="*/ 5142218 w 6117190"/>
              <a:gd name="connsiteY9" fmla="*/ 833518 h 4161177"/>
              <a:gd name="connsiteX10" fmla="*/ 4631537 w 6117190"/>
              <a:gd name="connsiteY10" fmla="*/ 849363 h 4161177"/>
              <a:gd name="connsiteX11" fmla="*/ 4343499 w 6117190"/>
              <a:gd name="connsiteY11" fmla="*/ 1349279 h 4161177"/>
              <a:gd name="connsiteX12" fmla="*/ 4344300 w 6117190"/>
              <a:gd name="connsiteY12" fmla="*/ 4155757 h 4161177"/>
              <a:gd name="connsiteX13" fmla="*/ 3548327 w 6117190"/>
              <a:gd name="connsiteY13" fmla="*/ 4151346 h 4161177"/>
              <a:gd name="connsiteX14" fmla="*/ 3543918 w 6117190"/>
              <a:gd name="connsiteY14" fmla="*/ 1336275 h 4161177"/>
              <a:gd name="connsiteX15" fmla="*/ 3314217 w 6117190"/>
              <a:gd name="connsiteY15" fmla="*/ 858088 h 4161177"/>
              <a:gd name="connsiteX16" fmla="*/ 1049308 w 6117190"/>
              <a:gd name="connsiteY16" fmla="*/ 847246 h 4161177"/>
              <a:gd name="connsiteX17" fmla="*/ 787596 w 6117190"/>
              <a:gd name="connsiteY17" fmla="*/ 1345477 h 4161177"/>
              <a:gd name="connsiteX18" fmla="*/ 803545 w 6117190"/>
              <a:gd name="connsiteY18" fmla="*/ 4155757 h 4161177"/>
              <a:gd name="connsiteX19" fmla="*/ 2056 w 6117190"/>
              <a:gd name="connsiteY19" fmla="*/ 4161177 h 4161177"/>
              <a:gd name="connsiteX0" fmla="*/ 2056 w 6117190"/>
              <a:gd name="connsiteY0" fmla="*/ 4161177 h 4161177"/>
              <a:gd name="connsiteX1" fmla="*/ 1848 w 6117190"/>
              <a:gd name="connsiteY1" fmla="*/ 453289 h 4161177"/>
              <a:gd name="connsiteX2" fmla="*/ 497866 w 6117190"/>
              <a:gd name="connsiteY2" fmla="*/ 6040 h 4161177"/>
              <a:gd name="connsiteX3" fmla="*/ 1014160 w 6117190"/>
              <a:gd name="connsiteY3" fmla="*/ 6458 h 4161177"/>
              <a:gd name="connsiteX4" fmla="*/ 5659456 w 6117190"/>
              <a:gd name="connsiteY4" fmla="*/ 16185 h 4161177"/>
              <a:gd name="connsiteX5" fmla="*/ 6110435 w 6117190"/>
              <a:gd name="connsiteY5" fmla="*/ 468975 h 4161177"/>
              <a:gd name="connsiteX6" fmla="*/ 6116656 w 6117190"/>
              <a:gd name="connsiteY6" fmla="*/ 4160169 h 4161177"/>
              <a:gd name="connsiteX7" fmla="*/ 5445448 w 6117190"/>
              <a:gd name="connsiteY7" fmla="*/ 4150441 h 4161177"/>
              <a:gd name="connsiteX8" fmla="*/ 5323174 w 6117190"/>
              <a:gd name="connsiteY8" fmla="*/ 1344275 h 4161177"/>
              <a:gd name="connsiteX9" fmla="*/ 5142218 w 6117190"/>
              <a:gd name="connsiteY9" fmla="*/ 833518 h 4161177"/>
              <a:gd name="connsiteX10" fmla="*/ 4631537 w 6117190"/>
              <a:gd name="connsiteY10" fmla="*/ 849363 h 4161177"/>
              <a:gd name="connsiteX11" fmla="*/ 4343499 w 6117190"/>
              <a:gd name="connsiteY11" fmla="*/ 1349279 h 4161177"/>
              <a:gd name="connsiteX12" fmla="*/ 4344300 w 6117190"/>
              <a:gd name="connsiteY12" fmla="*/ 4155757 h 4161177"/>
              <a:gd name="connsiteX13" fmla="*/ 3548327 w 6117190"/>
              <a:gd name="connsiteY13" fmla="*/ 4151346 h 4161177"/>
              <a:gd name="connsiteX14" fmla="*/ 3543918 w 6117190"/>
              <a:gd name="connsiteY14" fmla="*/ 1336275 h 4161177"/>
              <a:gd name="connsiteX15" fmla="*/ 3314217 w 6117190"/>
              <a:gd name="connsiteY15" fmla="*/ 858088 h 4161177"/>
              <a:gd name="connsiteX16" fmla="*/ 1049308 w 6117190"/>
              <a:gd name="connsiteY16" fmla="*/ 847246 h 4161177"/>
              <a:gd name="connsiteX17" fmla="*/ 787596 w 6117190"/>
              <a:gd name="connsiteY17" fmla="*/ 1345477 h 4161177"/>
              <a:gd name="connsiteX18" fmla="*/ 803545 w 6117190"/>
              <a:gd name="connsiteY18" fmla="*/ 4155757 h 4161177"/>
              <a:gd name="connsiteX19" fmla="*/ 2056 w 6117190"/>
              <a:gd name="connsiteY19" fmla="*/ 4161177 h 4161177"/>
              <a:gd name="connsiteX0" fmla="*/ 2056 w 6117190"/>
              <a:gd name="connsiteY0" fmla="*/ 4161177 h 4161177"/>
              <a:gd name="connsiteX1" fmla="*/ 1848 w 6117190"/>
              <a:gd name="connsiteY1" fmla="*/ 453289 h 4161177"/>
              <a:gd name="connsiteX2" fmla="*/ 497866 w 6117190"/>
              <a:gd name="connsiteY2" fmla="*/ 6040 h 4161177"/>
              <a:gd name="connsiteX3" fmla="*/ 1014160 w 6117190"/>
              <a:gd name="connsiteY3" fmla="*/ 6458 h 4161177"/>
              <a:gd name="connsiteX4" fmla="*/ 5659456 w 6117190"/>
              <a:gd name="connsiteY4" fmla="*/ 16185 h 4161177"/>
              <a:gd name="connsiteX5" fmla="*/ 6110435 w 6117190"/>
              <a:gd name="connsiteY5" fmla="*/ 468975 h 4161177"/>
              <a:gd name="connsiteX6" fmla="*/ 6116656 w 6117190"/>
              <a:gd name="connsiteY6" fmla="*/ 4160169 h 4161177"/>
              <a:gd name="connsiteX7" fmla="*/ 5445448 w 6117190"/>
              <a:gd name="connsiteY7" fmla="*/ 4150441 h 4161177"/>
              <a:gd name="connsiteX8" fmla="*/ 5323174 w 6117190"/>
              <a:gd name="connsiteY8" fmla="*/ 1344275 h 4161177"/>
              <a:gd name="connsiteX9" fmla="*/ 5142218 w 6117190"/>
              <a:gd name="connsiteY9" fmla="*/ 833518 h 4161177"/>
              <a:gd name="connsiteX10" fmla="*/ 4631537 w 6117190"/>
              <a:gd name="connsiteY10" fmla="*/ 849363 h 4161177"/>
              <a:gd name="connsiteX11" fmla="*/ 4343499 w 6117190"/>
              <a:gd name="connsiteY11" fmla="*/ 1349279 h 4161177"/>
              <a:gd name="connsiteX12" fmla="*/ 4344300 w 6117190"/>
              <a:gd name="connsiteY12" fmla="*/ 4155757 h 4161177"/>
              <a:gd name="connsiteX13" fmla="*/ 3548327 w 6117190"/>
              <a:gd name="connsiteY13" fmla="*/ 4151346 h 4161177"/>
              <a:gd name="connsiteX14" fmla="*/ 3543918 w 6117190"/>
              <a:gd name="connsiteY14" fmla="*/ 1336275 h 4161177"/>
              <a:gd name="connsiteX15" fmla="*/ 3314217 w 6117190"/>
              <a:gd name="connsiteY15" fmla="*/ 858088 h 4161177"/>
              <a:gd name="connsiteX16" fmla="*/ 1049308 w 6117190"/>
              <a:gd name="connsiteY16" fmla="*/ 847246 h 4161177"/>
              <a:gd name="connsiteX17" fmla="*/ 787596 w 6117190"/>
              <a:gd name="connsiteY17" fmla="*/ 1345477 h 4161177"/>
              <a:gd name="connsiteX18" fmla="*/ 803545 w 6117190"/>
              <a:gd name="connsiteY18" fmla="*/ 4155757 h 4161177"/>
              <a:gd name="connsiteX19" fmla="*/ 2056 w 6117190"/>
              <a:gd name="connsiteY19" fmla="*/ 4161177 h 4161177"/>
              <a:gd name="connsiteX0" fmla="*/ 2056 w 6117190"/>
              <a:gd name="connsiteY0" fmla="*/ 4161177 h 4161177"/>
              <a:gd name="connsiteX1" fmla="*/ 1848 w 6117190"/>
              <a:gd name="connsiteY1" fmla="*/ 453289 h 4161177"/>
              <a:gd name="connsiteX2" fmla="*/ 497866 w 6117190"/>
              <a:gd name="connsiteY2" fmla="*/ 6040 h 4161177"/>
              <a:gd name="connsiteX3" fmla="*/ 1014160 w 6117190"/>
              <a:gd name="connsiteY3" fmla="*/ 6458 h 4161177"/>
              <a:gd name="connsiteX4" fmla="*/ 5659456 w 6117190"/>
              <a:gd name="connsiteY4" fmla="*/ 16185 h 4161177"/>
              <a:gd name="connsiteX5" fmla="*/ 6110435 w 6117190"/>
              <a:gd name="connsiteY5" fmla="*/ 468975 h 4161177"/>
              <a:gd name="connsiteX6" fmla="*/ 6116656 w 6117190"/>
              <a:gd name="connsiteY6" fmla="*/ 4160169 h 4161177"/>
              <a:gd name="connsiteX7" fmla="*/ 5445448 w 6117190"/>
              <a:gd name="connsiteY7" fmla="*/ 4150441 h 4161177"/>
              <a:gd name="connsiteX8" fmla="*/ 5323174 w 6117190"/>
              <a:gd name="connsiteY8" fmla="*/ 1344275 h 4161177"/>
              <a:gd name="connsiteX9" fmla="*/ 5142218 w 6117190"/>
              <a:gd name="connsiteY9" fmla="*/ 833518 h 4161177"/>
              <a:gd name="connsiteX10" fmla="*/ 4631537 w 6117190"/>
              <a:gd name="connsiteY10" fmla="*/ 849363 h 4161177"/>
              <a:gd name="connsiteX11" fmla="*/ 4343499 w 6117190"/>
              <a:gd name="connsiteY11" fmla="*/ 1349279 h 4161177"/>
              <a:gd name="connsiteX12" fmla="*/ 4344300 w 6117190"/>
              <a:gd name="connsiteY12" fmla="*/ 4155757 h 4161177"/>
              <a:gd name="connsiteX13" fmla="*/ 3548327 w 6117190"/>
              <a:gd name="connsiteY13" fmla="*/ 4151346 h 4161177"/>
              <a:gd name="connsiteX14" fmla="*/ 3543918 w 6117190"/>
              <a:gd name="connsiteY14" fmla="*/ 1336275 h 4161177"/>
              <a:gd name="connsiteX15" fmla="*/ 3314217 w 6117190"/>
              <a:gd name="connsiteY15" fmla="*/ 858088 h 4161177"/>
              <a:gd name="connsiteX16" fmla="*/ 1049308 w 6117190"/>
              <a:gd name="connsiteY16" fmla="*/ 847246 h 4161177"/>
              <a:gd name="connsiteX17" fmla="*/ 787596 w 6117190"/>
              <a:gd name="connsiteY17" fmla="*/ 1345477 h 4161177"/>
              <a:gd name="connsiteX18" fmla="*/ 803545 w 6117190"/>
              <a:gd name="connsiteY18" fmla="*/ 4155757 h 4161177"/>
              <a:gd name="connsiteX19" fmla="*/ 2056 w 6117190"/>
              <a:gd name="connsiteY19" fmla="*/ 4161177 h 4161177"/>
              <a:gd name="connsiteX0" fmla="*/ 2056 w 6117190"/>
              <a:gd name="connsiteY0" fmla="*/ 4161177 h 4161177"/>
              <a:gd name="connsiteX1" fmla="*/ 1848 w 6117190"/>
              <a:gd name="connsiteY1" fmla="*/ 453289 h 4161177"/>
              <a:gd name="connsiteX2" fmla="*/ 497866 w 6117190"/>
              <a:gd name="connsiteY2" fmla="*/ 6040 h 4161177"/>
              <a:gd name="connsiteX3" fmla="*/ 1014160 w 6117190"/>
              <a:gd name="connsiteY3" fmla="*/ 6458 h 4161177"/>
              <a:gd name="connsiteX4" fmla="*/ 5659456 w 6117190"/>
              <a:gd name="connsiteY4" fmla="*/ 16185 h 4161177"/>
              <a:gd name="connsiteX5" fmla="*/ 6110435 w 6117190"/>
              <a:gd name="connsiteY5" fmla="*/ 468975 h 4161177"/>
              <a:gd name="connsiteX6" fmla="*/ 6116656 w 6117190"/>
              <a:gd name="connsiteY6" fmla="*/ 4160169 h 4161177"/>
              <a:gd name="connsiteX7" fmla="*/ 5445448 w 6117190"/>
              <a:gd name="connsiteY7" fmla="*/ 4150441 h 4161177"/>
              <a:gd name="connsiteX8" fmla="*/ 5323174 w 6117190"/>
              <a:gd name="connsiteY8" fmla="*/ 1344275 h 4161177"/>
              <a:gd name="connsiteX9" fmla="*/ 5089055 w 6117190"/>
              <a:gd name="connsiteY9" fmla="*/ 849467 h 4161177"/>
              <a:gd name="connsiteX10" fmla="*/ 4631537 w 6117190"/>
              <a:gd name="connsiteY10" fmla="*/ 849363 h 4161177"/>
              <a:gd name="connsiteX11" fmla="*/ 4343499 w 6117190"/>
              <a:gd name="connsiteY11" fmla="*/ 1349279 h 4161177"/>
              <a:gd name="connsiteX12" fmla="*/ 4344300 w 6117190"/>
              <a:gd name="connsiteY12" fmla="*/ 4155757 h 4161177"/>
              <a:gd name="connsiteX13" fmla="*/ 3548327 w 6117190"/>
              <a:gd name="connsiteY13" fmla="*/ 4151346 h 4161177"/>
              <a:gd name="connsiteX14" fmla="*/ 3543918 w 6117190"/>
              <a:gd name="connsiteY14" fmla="*/ 1336275 h 4161177"/>
              <a:gd name="connsiteX15" fmla="*/ 3314217 w 6117190"/>
              <a:gd name="connsiteY15" fmla="*/ 858088 h 4161177"/>
              <a:gd name="connsiteX16" fmla="*/ 1049308 w 6117190"/>
              <a:gd name="connsiteY16" fmla="*/ 847246 h 4161177"/>
              <a:gd name="connsiteX17" fmla="*/ 787596 w 6117190"/>
              <a:gd name="connsiteY17" fmla="*/ 1345477 h 4161177"/>
              <a:gd name="connsiteX18" fmla="*/ 803545 w 6117190"/>
              <a:gd name="connsiteY18" fmla="*/ 4155757 h 4161177"/>
              <a:gd name="connsiteX19" fmla="*/ 2056 w 6117190"/>
              <a:gd name="connsiteY19" fmla="*/ 4161177 h 4161177"/>
              <a:gd name="connsiteX0" fmla="*/ 2056 w 6117190"/>
              <a:gd name="connsiteY0" fmla="*/ 4161177 h 4161177"/>
              <a:gd name="connsiteX1" fmla="*/ 1848 w 6117190"/>
              <a:gd name="connsiteY1" fmla="*/ 453289 h 4161177"/>
              <a:gd name="connsiteX2" fmla="*/ 497866 w 6117190"/>
              <a:gd name="connsiteY2" fmla="*/ 6040 h 4161177"/>
              <a:gd name="connsiteX3" fmla="*/ 1014160 w 6117190"/>
              <a:gd name="connsiteY3" fmla="*/ 6458 h 4161177"/>
              <a:gd name="connsiteX4" fmla="*/ 5659456 w 6117190"/>
              <a:gd name="connsiteY4" fmla="*/ 16185 h 4161177"/>
              <a:gd name="connsiteX5" fmla="*/ 6110435 w 6117190"/>
              <a:gd name="connsiteY5" fmla="*/ 468975 h 4161177"/>
              <a:gd name="connsiteX6" fmla="*/ 6116656 w 6117190"/>
              <a:gd name="connsiteY6" fmla="*/ 4160169 h 4161177"/>
              <a:gd name="connsiteX7" fmla="*/ 5445448 w 6117190"/>
              <a:gd name="connsiteY7" fmla="*/ 4150441 h 4161177"/>
              <a:gd name="connsiteX8" fmla="*/ 5323174 w 6117190"/>
              <a:gd name="connsiteY8" fmla="*/ 1344275 h 4161177"/>
              <a:gd name="connsiteX9" fmla="*/ 5089055 w 6117190"/>
              <a:gd name="connsiteY9" fmla="*/ 849467 h 4161177"/>
              <a:gd name="connsiteX10" fmla="*/ 4631537 w 6117190"/>
              <a:gd name="connsiteY10" fmla="*/ 849363 h 4161177"/>
              <a:gd name="connsiteX11" fmla="*/ 4343499 w 6117190"/>
              <a:gd name="connsiteY11" fmla="*/ 1349279 h 4161177"/>
              <a:gd name="connsiteX12" fmla="*/ 4344300 w 6117190"/>
              <a:gd name="connsiteY12" fmla="*/ 4155757 h 4161177"/>
              <a:gd name="connsiteX13" fmla="*/ 3548327 w 6117190"/>
              <a:gd name="connsiteY13" fmla="*/ 4151346 h 4161177"/>
              <a:gd name="connsiteX14" fmla="*/ 3543918 w 6117190"/>
              <a:gd name="connsiteY14" fmla="*/ 1336275 h 4161177"/>
              <a:gd name="connsiteX15" fmla="*/ 3314217 w 6117190"/>
              <a:gd name="connsiteY15" fmla="*/ 858088 h 4161177"/>
              <a:gd name="connsiteX16" fmla="*/ 1049308 w 6117190"/>
              <a:gd name="connsiteY16" fmla="*/ 847246 h 4161177"/>
              <a:gd name="connsiteX17" fmla="*/ 787596 w 6117190"/>
              <a:gd name="connsiteY17" fmla="*/ 1345477 h 4161177"/>
              <a:gd name="connsiteX18" fmla="*/ 803545 w 6117190"/>
              <a:gd name="connsiteY18" fmla="*/ 4155757 h 4161177"/>
              <a:gd name="connsiteX19" fmla="*/ 2056 w 6117190"/>
              <a:gd name="connsiteY19" fmla="*/ 4161177 h 4161177"/>
              <a:gd name="connsiteX0" fmla="*/ 2056 w 6117190"/>
              <a:gd name="connsiteY0" fmla="*/ 4161177 h 4161177"/>
              <a:gd name="connsiteX1" fmla="*/ 1848 w 6117190"/>
              <a:gd name="connsiteY1" fmla="*/ 453289 h 4161177"/>
              <a:gd name="connsiteX2" fmla="*/ 497866 w 6117190"/>
              <a:gd name="connsiteY2" fmla="*/ 6040 h 4161177"/>
              <a:gd name="connsiteX3" fmla="*/ 1014160 w 6117190"/>
              <a:gd name="connsiteY3" fmla="*/ 6458 h 4161177"/>
              <a:gd name="connsiteX4" fmla="*/ 5659456 w 6117190"/>
              <a:gd name="connsiteY4" fmla="*/ 16185 h 4161177"/>
              <a:gd name="connsiteX5" fmla="*/ 6110435 w 6117190"/>
              <a:gd name="connsiteY5" fmla="*/ 468975 h 4161177"/>
              <a:gd name="connsiteX6" fmla="*/ 6116656 w 6117190"/>
              <a:gd name="connsiteY6" fmla="*/ 4160169 h 4161177"/>
              <a:gd name="connsiteX7" fmla="*/ 5445448 w 6117190"/>
              <a:gd name="connsiteY7" fmla="*/ 4150441 h 4161177"/>
              <a:gd name="connsiteX8" fmla="*/ 5323174 w 6117190"/>
              <a:gd name="connsiteY8" fmla="*/ 1344275 h 4161177"/>
              <a:gd name="connsiteX9" fmla="*/ 5089055 w 6117190"/>
              <a:gd name="connsiteY9" fmla="*/ 849467 h 4161177"/>
              <a:gd name="connsiteX10" fmla="*/ 4604955 w 6117190"/>
              <a:gd name="connsiteY10" fmla="*/ 854680 h 4161177"/>
              <a:gd name="connsiteX11" fmla="*/ 4343499 w 6117190"/>
              <a:gd name="connsiteY11" fmla="*/ 1349279 h 4161177"/>
              <a:gd name="connsiteX12" fmla="*/ 4344300 w 6117190"/>
              <a:gd name="connsiteY12" fmla="*/ 4155757 h 4161177"/>
              <a:gd name="connsiteX13" fmla="*/ 3548327 w 6117190"/>
              <a:gd name="connsiteY13" fmla="*/ 4151346 h 4161177"/>
              <a:gd name="connsiteX14" fmla="*/ 3543918 w 6117190"/>
              <a:gd name="connsiteY14" fmla="*/ 1336275 h 4161177"/>
              <a:gd name="connsiteX15" fmla="*/ 3314217 w 6117190"/>
              <a:gd name="connsiteY15" fmla="*/ 858088 h 4161177"/>
              <a:gd name="connsiteX16" fmla="*/ 1049308 w 6117190"/>
              <a:gd name="connsiteY16" fmla="*/ 847246 h 4161177"/>
              <a:gd name="connsiteX17" fmla="*/ 787596 w 6117190"/>
              <a:gd name="connsiteY17" fmla="*/ 1345477 h 4161177"/>
              <a:gd name="connsiteX18" fmla="*/ 803545 w 6117190"/>
              <a:gd name="connsiteY18" fmla="*/ 4155757 h 4161177"/>
              <a:gd name="connsiteX19" fmla="*/ 2056 w 6117190"/>
              <a:gd name="connsiteY19" fmla="*/ 4161177 h 4161177"/>
              <a:gd name="connsiteX0" fmla="*/ 2056 w 6117190"/>
              <a:gd name="connsiteY0" fmla="*/ 4161177 h 4161177"/>
              <a:gd name="connsiteX1" fmla="*/ 1848 w 6117190"/>
              <a:gd name="connsiteY1" fmla="*/ 453289 h 4161177"/>
              <a:gd name="connsiteX2" fmla="*/ 497866 w 6117190"/>
              <a:gd name="connsiteY2" fmla="*/ 6040 h 4161177"/>
              <a:gd name="connsiteX3" fmla="*/ 1014160 w 6117190"/>
              <a:gd name="connsiteY3" fmla="*/ 6458 h 4161177"/>
              <a:gd name="connsiteX4" fmla="*/ 5659456 w 6117190"/>
              <a:gd name="connsiteY4" fmla="*/ 16185 h 4161177"/>
              <a:gd name="connsiteX5" fmla="*/ 6110435 w 6117190"/>
              <a:gd name="connsiteY5" fmla="*/ 468975 h 4161177"/>
              <a:gd name="connsiteX6" fmla="*/ 6116656 w 6117190"/>
              <a:gd name="connsiteY6" fmla="*/ 4160169 h 4161177"/>
              <a:gd name="connsiteX7" fmla="*/ 5445448 w 6117190"/>
              <a:gd name="connsiteY7" fmla="*/ 4150441 h 4161177"/>
              <a:gd name="connsiteX8" fmla="*/ 5323174 w 6117190"/>
              <a:gd name="connsiteY8" fmla="*/ 1344275 h 4161177"/>
              <a:gd name="connsiteX9" fmla="*/ 5089055 w 6117190"/>
              <a:gd name="connsiteY9" fmla="*/ 849467 h 4161177"/>
              <a:gd name="connsiteX10" fmla="*/ 4604955 w 6117190"/>
              <a:gd name="connsiteY10" fmla="*/ 854680 h 4161177"/>
              <a:gd name="connsiteX11" fmla="*/ 4343499 w 6117190"/>
              <a:gd name="connsiteY11" fmla="*/ 1349279 h 4161177"/>
              <a:gd name="connsiteX12" fmla="*/ 4344300 w 6117190"/>
              <a:gd name="connsiteY12" fmla="*/ 4155757 h 4161177"/>
              <a:gd name="connsiteX13" fmla="*/ 3548327 w 6117190"/>
              <a:gd name="connsiteY13" fmla="*/ 4151346 h 4161177"/>
              <a:gd name="connsiteX14" fmla="*/ 3543918 w 6117190"/>
              <a:gd name="connsiteY14" fmla="*/ 1336275 h 4161177"/>
              <a:gd name="connsiteX15" fmla="*/ 3314217 w 6117190"/>
              <a:gd name="connsiteY15" fmla="*/ 858088 h 4161177"/>
              <a:gd name="connsiteX16" fmla="*/ 1049308 w 6117190"/>
              <a:gd name="connsiteY16" fmla="*/ 847246 h 4161177"/>
              <a:gd name="connsiteX17" fmla="*/ 787596 w 6117190"/>
              <a:gd name="connsiteY17" fmla="*/ 1345477 h 4161177"/>
              <a:gd name="connsiteX18" fmla="*/ 803545 w 6117190"/>
              <a:gd name="connsiteY18" fmla="*/ 4155757 h 4161177"/>
              <a:gd name="connsiteX19" fmla="*/ 2056 w 6117190"/>
              <a:gd name="connsiteY19" fmla="*/ 4161177 h 4161177"/>
              <a:gd name="connsiteX0" fmla="*/ 2056 w 6117190"/>
              <a:gd name="connsiteY0" fmla="*/ 4161177 h 4161177"/>
              <a:gd name="connsiteX1" fmla="*/ 1848 w 6117190"/>
              <a:gd name="connsiteY1" fmla="*/ 453289 h 4161177"/>
              <a:gd name="connsiteX2" fmla="*/ 497866 w 6117190"/>
              <a:gd name="connsiteY2" fmla="*/ 6040 h 4161177"/>
              <a:gd name="connsiteX3" fmla="*/ 1014160 w 6117190"/>
              <a:gd name="connsiteY3" fmla="*/ 6458 h 4161177"/>
              <a:gd name="connsiteX4" fmla="*/ 5659456 w 6117190"/>
              <a:gd name="connsiteY4" fmla="*/ 16185 h 4161177"/>
              <a:gd name="connsiteX5" fmla="*/ 6110435 w 6117190"/>
              <a:gd name="connsiteY5" fmla="*/ 468975 h 4161177"/>
              <a:gd name="connsiteX6" fmla="*/ 6116656 w 6117190"/>
              <a:gd name="connsiteY6" fmla="*/ 4160169 h 4161177"/>
              <a:gd name="connsiteX7" fmla="*/ 5445448 w 6117190"/>
              <a:gd name="connsiteY7" fmla="*/ 4150441 h 4161177"/>
              <a:gd name="connsiteX8" fmla="*/ 5323174 w 6117190"/>
              <a:gd name="connsiteY8" fmla="*/ 1344275 h 4161177"/>
              <a:gd name="connsiteX9" fmla="*/ 5089055 w 6117190"/>
              <a:gd name="connsiteY9" fmla="*/ 849467 h 4161177"/>
              <a:gd name="connsiteX10" fmla="*/ 4604955 w 6117190"/>
              <a:gd name="connsiteY10" fmla="*/ 854680 h 4161177"/>
              <a:gd name="connsiteX11" fmla="*/ 4343499 w 6117190"/>
              <a:gd name="connsiteY11" fmla="*/ 1349279 h 4161177"/>
              <a:gd name="connsiteX12" fmla="*/ 4344300 w 6117190"/>
              <a:gd name="connsiteY12" fmla="*/ 4155757 h 4161177"/>
              <a:gd name="connsiteX13" fmla="*/ 3548327 w 6117190"/>
              <a:gd name="connsiteY13" fmla="*/ 4151346 h 4161177"/>
              <a:gd name="connsiteX14" fmla="*/ 3543918 w 6117190"/>
              <a:gd name="connsiteY14" fmla="*/ 1336275 h 4161177"/>
              <a:gd name="connsiteX15" fmla="*/ 3314217 w 6117190"/>
              <a:gd name="connsiteY15" fmla="*/ 858088 h 4161177"/>
              <a:gd name="connsiteX16" fmla="*/ 1049308 w 6117190"/>
              <a:gd name="connsiteY16" fmla="*/ 847246 h 4161177"/>
              <a:gd name="connsiteX17" fmla="*/ 787596 w 6117190"/>
              <a:gd name="connsiteY17" fmla="*/ 1345477 h 4161177"/>
              <a:gd name="connsiteX18" fmla="*/ 803545 w 6117190"/>
              <a:gd name="connsiteY18" fmla="*/ 4155757 h 4161177"/>
              <a:gd name="connsiteX19" fmla="*/ 2056 w 6117190"/>
              <a:gd name="connsiteY19" fmla="*/ 4161177 h 4161177"/>
              <a:gd name="connsiteX0" fmla="*/ 2056 w 6117190"/>
              <a:gd name="connsiteY0" fmla="*/ 4161177 h 4161177"/>
              <a:gd name="connsiteX1" fmla="*/ 1848 w 6117190"/>
              <a:gd name="connsiteY1" fmla="*/ 453289 h 4161177"/>
              <a:gd name="connsiteX2" fmla="*/ 497866 w 6117190"/>
              <a:gd name="connsiteY2" fmla="*/ 6040 h 4161177"/>
              <a:gd name="connsiteX3" fmla="*/ 1014160 w 6117190"/>
              <a:gd name="connsiteY3" fmla="*/ 6458 h 4161177"/>
              <a:gd name="connsiteX4" fmla="*/ 5659456 w 6117190"/>
              <a:gd name="connsiteY4" fmla="*/ 16185 h 4161177"/>
              <a:gd name="connsiteX5" fmla="*/ 6110435 w 6117190"/>
              <a:gd name="connsiteY5" fmla="*/ 468975 h 4161177"/>
              <a:gd name="connsiteX6" fmla="*/ 6116656 w 6117190"/>
              <a:gd name="connsiteY6" fmla="*/ 4160169 h 4161177"/>
              <a:gd name="connsiteX7" fmla="*/ 5445448 w 6117190"/>
              <a:gd name="connsiteY7" fmla="*/ 4150441 h 4161177"/>
              <a:gd name="connsiteX8" fmla="*/ 5323174 w 6117190"/>
              <a:gd name="connsiteY8" fmla="*/ 1344275 h 4161177"/>
              <a:gd name="connsiteX9" fmla="*/ 5089055 w 6117190"/>
              <a:gd name="connsiteY9" fmla="*/ 849467 h 4161177"/>
              <a:gd name="connsiteX10" fmla="*/ 4604955 w 6117190"/>
              <a:gd name="connsiteY10" fmla="*/ 854680 h 4161177"/>
              <a:gd name="connsiteX11" fmla="*/ 4343499 w 6117190"/>
              <a:gd name="connsiteY11" fmla="*/ 1349279 h 4161177"/>
              <a:gd name="connsiteX12" fmla="*/ 4344300 w 6117190"/>
              <a:gd name="connsiteY12" fmla="*/ 4155757 h 4161177"/>
              <a:gd name="connsiteX13" fmla="*/ 3548327 w 6117190"/>
              <a:gd name="connsiteY13" fmla="*/ 4151346 h 4161177"/>
              <a:gd name="connsiteX14" fmla="*/ 3543918 w 6117190"/>
              <a:gd name="connsiteY14" fmla="*/ 1336275 h 4161177"/>
              <a:gd name="connsiteX15" fmla="*/ 3314217 w 6117190"/>
              <a:gd name="connsiteY15" fmla="*/ 858088 h 4161177"/>
              <a:gd name="connsiteX16" fmla="*/ 1049308 w 6117190"/>
              <a:gd name="connsiteY16" fmla="*/ 847246 h 4161177"/>
              <a:gd name="connsiteX17" fmla="*/ 787596 w 6117190"/>
              <a:gd name="connsiteY17" fmla="*/ 1345477 h 4161177"/>
              <a:gd name="connsiteX18" fmla="*/ 803545 w 6117190"/>
              <a:gd name="connsiteY18" fmla="*/ 4155757 h 4161177"/>
              <a:gd name="connsiteX19" fmla="*/ 2056 w 6117190"/>
              <a:gd name="connsiteY19" fmla="*/ 4161177 h 4161177"/>
              <a:gd name="connsiteX0" fmla="*/ 2056 w 6117190"/>
              <a:gd name="connsiteY0" fmla="*/ 4161177 h 4161177"/>
              <a:gd name="connsiteX1" fmla="*/ 1848 w 6117190"/>
              <a:gd name="connsiteY1" fmla="*/ 453289 h 4161177"/>
              <a:gd name="connsiteX2" fmla="*/ 497866 w 6117190"/>
              <a:gd name="connsiteY2" fmla="*/ 6040 h 4161177"/>
              <a:gd name="connsiteX3" fmla="*/ 1014160 w 6117190"/>
              <a:gd name="connsiteY3" fmla="*/ 6458 h 4161177"/>
              <a:gd name="connsiteX4" fmla="*/ 5659456 w 6117190"/>
              <a:gd name="connsiteY4" fmla="*/ 16185 h 4161177"/>
              <a:gd name="connsiteX5" fmla="*/ 6110435 w 6117190"/>
              <a:gd name="connsiteY5" fmla="*/ 468975 h 4161177"/>
              <a:gd name="connsiteX6" fmla="*/ 6116656 w 6117190"/>
              <a:gd name="connsiteY6" fmla="*/ 4160169 h 4161177"/>
              <a:gd name="connsiteX7" fmla="*/ 5445448 w 6117190"/>
              <a:gd name="connsiteY7" fmla="*/ 4150441 h 4161177"/>
              <a:gd name="connsiteX8" fmla="*/ 5323174 w 6117190"/>
              <a:gd name="connsiteY8" fmla="*/ 1344275 h 4161177"/>
              <a:gd name="connsiteX9" fmla="*/ 5089055 w 6117190"/>
              <a:gd name="connsiteY9" fmla="*/ 849467 h 4161177"/>
              <a:gd name="connsiteX10" fmla="*/ 4604955 w 6117190"/>
              <a:gd name="connsiteY10" fmla="*/ 854680 h 4161177"/>
              <a:gd name="connsiteX11" fmla="*/ 4343499 w 6117190"/>
              <a:gd name="connsiteY11" fmla="*/ 1349279 h 4161177"/>
              <a:gd name="connsiteX12" fmla="*/ 4344300 w 6117190"/>
              <a:gd name="connsiteY12" fmla="*/ 4155757 h 4161177"/>
              <a:gd name="connsiteX13" fmla="*/ 3548327 w 6117190"/>
              <a:gd name="connsiteY13" fmla="*/ 4151346 h 4161177"/>
              <a:gd name="connsiteX14" fmla="*/ 3543918 w 6117190"/>
              <a:gd name="connsiteY14" fmla="*/ 1336275 h 4161177"/>
              <a:gd name="connsiteX15" fmla="*/ 3314217 w 6117190"/>
              <a:gd name="connsiteY15" fmla="*/ 858088 h 4161177"/>
              <a:gd name="connsiteX16" fmla="*/ 1049308 w 6117190"/>
              <a:gd name="connsiteY16" fmla="*/ 847246 h 4161177"/>
              <a:gd name="connsiteX17" fmla="*/ 787596 w 6117190"/>
              <a:gd name="connsiteY17" fmla="*/ 1345477 h 4161177"/>
              <a:gd name="connsiteX18" fmla="*/ 803545 w 6117190"/>
              <a:gd name="connsiteY18" fmla="*/ 4155757 h 4161177"/>
              <a:gd name="connsiteX19" fmla="*/ 2056 w 6117190"/>
              <a:gd name="connsiteY19" fmla="*/ 4161177 h 4161177"/>
              <a:gd name="connsiteX0" fmla="*/ 2056 w 6117190"/>
              <a:gd name="connsiteY0" fmla="*/ 4161177 h 4161177"/>
              <a:gd name="connsiteX1" fmla="*/ 1848 w 6117190"/>
              <a:gd name="connsiteY1" fmla="*/ 453289 h 4161177"/>
              <a:gd name="connsiteX2" fmla="*/ 497866 w 6117190"/>
              <a:gd name="connsiteY2" fmla="*/ 6040 h 4161177"/>
              <a:gd name="connsiteX3" fmla="*/ 1014160 w 6117190"/>
              <a:gd name="connsiteY3" fmla="*/ 6458 h 4161177"/>
              <a:gd name="connsiteX4" fmla="*/ 5659456 w 6117190"/>
              <a:gd name="connsiteY4" fmla="*/ 16185 h 4161177"/>
              <a:gd name="connsiteX5" fmla="*/ 6110435 w 6117190"/>
              <a:gd name="connsiteY5" fmla="*/ 468975 h 4161177"/>
              <a:gd name="connsiteX6" fmla="*/ 6116656 w 6117190"/>
              <a:gd name="connsiteY6" fmla="*/ 4160169 h 4161177"/>
              <a:gd name="connsiteX7" fmla="*/ 5445448 w 6117190"/>
              <a:gd name="connsiteY7" fmla="*/ 4150441 h 4161177"/>
              <a:gd name="connsiteX8" fmla="*/ 5323174 w 6117190"/>
              <a:gd name="connsiteY8" fmla="*/ 1344275 h 4161177"/>
              <a:gd name="connsiteX9" fmla="*/ 5089055 w 6117190"/>
              <a:gd name="connsiteY9" fmla="*/ 849467 h 4161177"/>
              <a:gd name="connsiteX10" fmla="*/ 4604955 w 6117190"/>
              <a:gd name="connsiteY10" fmla="*/ 854680 h 4161177"/>
              <a:gd name="connsiteX11" fmla="*/ 4343499 w 6117190"/>
              <a:gd name="connsiteY11" fmla="*/ 1349279 h 4161177"/>
              <a:gd name="connsiteX12" fmla="*/ 4344300 w 6117190"/>
              <a:gd name="connsiteY12" fmla="*/ 4155757 h 4161177"/>
              <a:gd name="connsiteX13" fmla="*/ 3548327 w 6117190"/>
              <a:gd name="connsiteY13" fmla="*/ 4151346 h 4161177"/>
              <a:gd name="connsiteX14" fmla="*/ 3543918 w 6117190"/>
              <a:gd name="connsiteY14" fmla="*/ 1336275 h 4161177"/>
              <a:gd name="connsiteX15" fmla="*/ 3314217 w 6117190"/>
              <a:gd name="connsiteY15" fmla="*/ 858088 h 4161177"/>
              <a:gd name="connsiteX16" fmla="*/ 1049308 w 6117190"/>
              <a:gd name="connsiteY16" fmla="*/ 847246 h 4161177"/>
              <a:gd name="connsiteX17" fmla="*/ 787596 w 6117190"/>
              <a:gd name="connsiteY17" fmla="*/ 1345477 h 4161177"/>
              <a:gd name="connsiteX18" fmla="*/ 803545 w 6117190"/>
              <a:gd name="connsiteY18" fmla="*/ 4155757 h 4161177"/>
              <a:gd name="connsiteX19" fmla="*/ 2056 w 6117190"/>
              <a:gd name="connsiteY19" fmla="*/ 4161177 h 4161177"/>
              <a:gd name="connsiteX0" fmla="*/ 2056 w 6117190"/>
              <a:gd name="connsiteY0" fmla="*/ 4161177 h 4161177"/>
              <a:gd name="connsiteX1" fmla="*/ 1848 w 6117190"/>
              <a:gd name="connsiteY1" fmla="*/ 453289 h 4161177"/>
              <a:gd name="connsiteX2" fmla="*/ 497866 w 6117190"/>
              <a:gd name="connsiteY2" fmla="*/ 6040 h 4161177"/>
              <a:gd name="connsiteX3" fmla="*/ 1014160 w 6117190"/>
              <a:gd name="connsiteY3" fmla="*/ 6458 h 4161177"/>
              <a:gd name="connsiteX4" fmla="*/ 5659456 w 6117190"/>
              <a:gd name="connsiteY4" fmla="*/ 16185 h 4161177"/>
              <a:gd name="connsiteX5" fmla="*/ 6110435 w 6117190"/>
              <a:gd name="connsiteY5" fmla="*/ 468975 h 4161177"/>
              <a:gd name="connsiteX6" fmla="*/ 6116656 w 6117190"/>
              <a:gd name="connsiteY6" fmla="*/ 4160169 h 4161177"/>
              <a:gd name="connsiteX7" fmla="*/ 5445448 w 6117190"/>
              <a:gd name="connsiteY7" fmla="*/ 4150441 h 4161177"/>
              <a:gd name="connsiteX8" fmla="*/ 5323174 w 6117190"/>
              <a:gd name="connsiteY8" fmla="*/ 1344275 h 4161177"/>
              <a:gd name="connsiteX9" fmla="*/ 5089055 w 6117190"/>
              <a:gd name="connsiteY9" fmla="*/ 849467 h 4161177"/>
              <a:gd name="connsiteX10" fmla="*/ 4604955 w 6117190"/>
              <a:gd name="connsiteY10" fmla="*/ 854680 h 4161177"/>
              <a:gd name="connsiteX11" fmla="*/ 4343499 w 6117190"/>
              <a:gd name="connsiteY11" fmla="*/ 1349279 h 4161177"/>
              <a:gd name="connsiteX12" fmla="*/ 4344300 w 6117190"/>
              <a:gd name="connsiteY12" fmla="*/ 4155757 h 4161177"/>
              <a:gd name="connsiteX13" fmla="*/ 3548327 w 6117190"/>
              <a:gd name="connsiteY13" fmla="*/ 4151346 h 4161177"/>
              <a:gd name="connsiteX14" fmla="*/ 3543918 w 6117190"/>
              <a:gd name="connsiteY14" fmla="*/ 1336275 h 4161177"/>
              <a:gd name="connsiteX15" fmla="*/ 3314217 w 6117190"/>
              <a:gd name="connsiteY15" fmla="*/ 858088 h 4161177"/>
              <a:gd name="connsiteX16" fmla="*/ 1049308 w 6117190"/>
              <a:gd name="connsiteY16" fmla="*/ 847246 h 4161177"/>
              <a:gd name="connsiteX17" fmla="*/ 787596 w 6117190"/>
              <a:gd name="connsiteY17" fmla="*/ 1345477 h 4161177"/>
              <a:gd name="connsiteX18" fmla="*/ 803545 w 6117190"/>
              <a:gd name="connsiteY18" fmla="*/ 4155757 h 4161177"/>
              <a:gd name="connsiteX19" fmla="*/ 2056 w 6117190"/>
              <a:gd name="connsiteY19" fmla="*/ 4161177 h 4161177"/>
              <a:gd name="connsiteX0" fmla="*/ 2056 w 6117190"/>
              <a:gd name="connsiteY0" fmla="*/ 4161177 h 4161177"/>
              <a:gd name="connsiteX1" fmla="*/ 1848 w 6117190"/>
              <a:gd name="connsiteY1" fmla="*/ 453289 h 4161177"/>
              <a:gd name="connsiteX2" fmla="*/ 497866 w 6117190"/>
              <a:gd name="connsiteY2" fmla="*/ 6040 h 4161177"/>
              <a:gd name="connsiteX3" fmla="*/ 1014160 w 6117190"/>
              <a:gd name="connsiteY3" fmla="*/ 6458 h 4161177"/>
              <a:gd name="connsiteX4" fmla="*/ 5659456 w 6117190"/>
              <a:gd name="connsiteY4" fmla="*/ 16185 h 4161177"/>
              <a:gd name="connsiteX5" fmla="*/ 6110435 w 6117190"/>
              <a:gd name="connsiteY5" fmla="*/ 468975 h 4161177"/>
              <a:gd name="connsiteX6" fmla="*/ 6116656 w 6117190"/>
              <a:gd name="connsiteY6" fmla="*/ 4160169 h 4161177"/>
              <a:gd name="connsiteX7" fmla="*/ 5445448 w 6117190"/>
              <a:gd name="connsiteY7" fmla="*/ 4150441 h 4161177"/>
              <a:gd name="connsiteX8" fmla="*/ 5323174 w 6117190"/>
              <a:gd name="connsiteY8" fmla="*/ 1344275 h 4161177"/>
              <a:gd name="connsiteX9" fmla="*/ 5089055 w 6117190"/>
              <a:gd name="connsiteY9" fmla="*/ 849467 h 4161177"/>
              <a:gd name="connsiteX10" fmla="*/ 4604955 w 6117190"/>
              <a:gd name="connsiteY10" fmla="*/ 854680 h 4161177"/>
              <a:gd name="connsiteX11" fmla="*/ 4343499 w 6117190"/>
              <a:gd name="connsiteY11" fmla="*/ 1349279 h 4161177"/>
              <a:gd name="connsiteX12" fmla="*/ 4344300 w 6117190"/>
              <a:gd name="connsiteY12" fmla="*/ 4155757 h 4161177"/>
              <a:gd name="connsiteX13" fmla="*/ 3548327 w 6117190"/>
              <a:gd name="connsiteY13" fmla="*/ 4151346 h 4161177"/>
              <a:gd name="connsiteX14" fmla="*/ 3543918 w 6117190"/>
              <a:gd name="connsiteY14" fmla="*/ 1336275 h 4161177"/>
              <a:gd name="connsiteX15" fmla="*/ 3314217 w 6117190"/>
              <a:gd name="connsiteY15" fmla="*/ 858088 h 4161177"/>
              <a:gd name="connsiteX16" fmla="*/ 1049308 w 6117190"/>
              <a:gd name="connsiteY16" fmla="*/ 847246 h 4161177"/>
              <a:gd name="connsiteX17" fmla="*/ 787596 w 6117190"/>
              <a:gd name="connsiteY17" fmla="*/ 1345477 h 4161177"/>
              <a:gd name="connsiteX18" fmla="*/ 803545 w 6117190"/>
              <a:gd name="connsiteY18" fmla="*/ 4155757 h 4161177"/>
              <a:gd name="connsiteX19" fmla="*/ 2056 w 6117190"/>
              <a:gd name="connsiteY19" fmla="*/ 4161177 h 4161177"/>
              <a:gd name="connsiteX0" fmla="*/ 2056 w 6117190"/>
              <a:gd name="connsiteY0" fmla="*/ 4161177 h 4161177"/>
              <a:gd name="connsiteX1" fmla="*/ 1848 w 6117190"/>
              <a:gd name="connsiteY1" fmla="*/ 453289 h 4161177"/>
              <a:gd name="connsiteX2" fmla="*/ 497866 w 6117190"/>
              <a:gd name="connsiteY2" fmla="*/ 6040 h 4161177"/>
              <a:gd name="connsiteX3" fmla="*/ 1014160 w 6117190"/>
              <a:gd name="connsiteY3" fmla="*/ 6458 h 4161177"/>
              <a:gd name="connsiteX4" fmla="*/ 5659456 w 6117190"/>
              <a:gd name="connsiteY4" fmla="*/ 16185 h 4161177"/>
              <a:gd name="connsiteX5" fmla="*/ 6110435 w 6117190"/>
              <a:gd name="connsiteY5" fmla="*/ 468975 h 4161177"/>
              <a:gd name="connsiteX6" fmla="*/ 6116656 w 6117190"/>
              <a:gd name="connsiteY6" fmla="*/ 4160169 h 4161177"/>
              <a:gd name="connsiteX7" fmla="*/ 5445448 w 6117190"/>
              <a:gd name="connsiteY7" fmla="*/ 4150441 h 4161177"/>
              <a:gd name="connsiteX8" fmla="*/ 5323174 w 6117190"/>
              <a:gd name="connsiteY8" fmla="*/ 1344275 h 4161177"/>
              <a:gd name="connsiteX9" fmla="*/ 5089055 w 6117190"/>
              <a:gd name="connsiteY9" fmla="*/ 849467 h 4161177"/>
              <a:gd name="connsiteX10" fmla="*/ 4604955 w 6117190"/>
              <a:gd name="connsiteY10" fmla="*/ 854680 h 4161177"/>
              <a:gd name="connsiteX11" fmla="*/ 4343499 w 6117190"/>
              <a:gd name="connsiteY11" fmla="*/ 1349279 h 4161177"/>
              <a:gd name="connsiteX12" fmla="*/ 4344300 w 6117190"/>
              <a:gd name="connsiteY12" fmla="*/ 4155757 h 4161177"/>
              <a:gd name="connsiteX13" fmla="*/ 3548327 w 6117190"/>
              <a:gd name="connsiteY13" fmla="*/ 4151346 h 4161177"/>
              <a:gd name="connsiteX14" fmla="*/ 3543918 w 6117190"/>
              <a:gd name="connsiteY14" fmla="*/ 1336275 h 4161177"/>
              <a:gd name="connsiteX15" fmla="*/ 3314217 w 6117190"/>
              <a:gd name="connsiteY15" fmla="*/ 858088 h 4161177"/>
              <a:gd name="connsiteX16" fmla="*/ 1049308 w 6117190"/>
              <a:gd name="connsiteY16" fmla="*/ 847246 h 4161177"/>
              <a:gd name="connsiteX17" fmla="*/ 787596 w 6117190"/>
              <a:gd name="connsiteY17" fmla="*/ 1345477 h 4161177"/>
              <a:gd name="connsiteX18" fmla="*/ 803545 w 6117190"/>
              <a:gd name="connsiteY18" fmla="*/ 4155757 h 4161177"/>
              <a:gd name="connsiteX19" fmla="*/ 2056 w 6117190"/>
              <a:gd name="connsiteY19" fmla="*/ 4161177 h 4161177"/>
              <a:gd name="connsiteX0" fmla="*/ 2056 w 6117190"/>
              <a:gd name="connsiteY0" fmla="*/ 4161177 h 4161177"/>
              <a:gd name="connsiteX1" fmla="*/ 1848 w 6117190"/>
              <a:gd name="connsiteY1" fmla="*/ 453289 h 4161177"/>
              <a:gd name="connsiteX2" fmla="*/ 497866 w 6117190"/>
              <a:gd name="connsiteY2" fmla="*/ 6040 h 4161177"/>
              <a:gd name="connsiteX3" fmla="*/ 1014160 w 6117190"/>
              <a:gd name="connsiteY3" fmla="*/ 6458 h 4161177"/>
              <a:gd name="connsiteX4" fmla="*/ 5659456 w 6117190"/>
              <a:gd name="connsiteY4" fmla="*/ 16185 h 4161177"/>
              <a:gd name="connsiteX5" fmla="*/ 6110435 w 6117190"/>
              <a:gd name="connsiteY5" fmla="*/ 468975 h 4161177"/>
              <a:gd name="connsiteX6" fmla="*/ 6116656 w 6117190"/>
              <a:gd name="connsiteY6" fmla="*/ 4160169 h 4161177"/>
              <a:gd name="connsiteX7" fmla="*/ 5445448 w 6117190"/>
              <a:gd name="connsiteY7" fmla="*/ 4150441 h 4161177"/>
              <a:gd name="connsiteX8" fmla="*/ 5323174 w 6117190"/>
              <a:gd name="connsiteY8" fmla="*/ 1344275 h 4161177"/>
              <a:gd name="connsiteX9" fmla="*/ 5089055 w 6117190"/>
              <a:gd name="connsiteY9" fmla="*/ 849467 h 4161177"/>
              <a:gd name="connsiteX10" fmla="*/ 4604955 w 6117190"/>
              <a:gd name="connsiteY10" fmla="*/ 854680 h 4161177"/>
              <a:gd name="connsiteX11" fmla="*/ 4343499 w 6117190"/>
              <a:gd name="connsiteY11" fmla="*/ 1349279 h 4161177"/>
              <a:gd name="connsiteX12" fmla="*/ 4344300 w 6117190"/>
              <a:gd name="connsiteY12" fmla="*/ 4155757 h 4161177"/>
              <a:gd name="connsiteX13" fmla="*/ 3548327 w 6117190"/>
              <a:gd name="connsiteY13" fmla="*/ 4151346 h 4161177"/>
              <a:gd name="connsiteX14" fmla="*/ 3543918 w 6117190"/>
              <a:gd name="connsiteY14" fmla="*/ 1336275 h 4161177"/>
              <a:gd name="connsiteX15" fmla="*/ 3314217 w 6117190"/>
              <a:gd name="connsiteY15" fmla="*/ 858088 h 4161177"/>
              <a:gd name="connsiteX16" fmla="*/ 1049308 w 6117190"/>
              <a:gd name="connsiteY16" fmla="*/ 847246 h 4161177"/>
              <a:gd name="connsiteX17" fmla="*/ 787596 w 6117190"/>
              <a:gd name="connsiteY17" fmla="*/ 1345477 h 4161177"/>
              <a:gd name="connsiteX18" fmla="*/ 803545 w 6117190"/>
              <a:gd name="connsiteY18" fmla="*/ 4155757 h 4161177"/>
              <a:gd name="connsiteX19" fmla="*/ 2056 w 6117190"/>
              <a:gd name="connsiteY19" fmla="*/ 4161177 h 4161177"/>
              <a:gd name="connsiteX0" fmla="*/ 2056 w 6117190"/>
              <a:gd name="connsiteY0" fmla="*/ 4161177 h 4161177"/>
              <a:gd name="connsiteX1" fmla="*/ 1848 w 6117190"/>
              <a:gd name="connsiteY1" fmla="*/ 453289 h 4161177"/>
              <a:gd name="connsiteX2" fmla="*/ 497866 w 6117190"/>
              <a:gd name="connsiteY2" fmla="*/ 6040 h 4161177"/>
              <a:gd name="connsiteX3" fmla="*/ 1014160 w 6117190"/>
              <a:gd name="connsiteY3" fmla="*/ 6458 h 4161177"/>
              <a:gd name="connsiteX4" fmla="*/ 5659456 w 6117190"/>
              <a:gd name="connsiteY4" fmla="*/ 16185 h 4161177"/>
              <a:gd name="connsiteX5" fmla="*/ 6110435 w 6117190"/>
              <a:gd name="connsiteY5" fmla="*/ 468975 h 4161177"/>
              <a:gd name="connsiteX6" fmla="*/ 6116656 w 6117190"/>
              <a:gd name="connsiteY6" fmla="*/ 4160169 h 4161177"/>
              <a:gd name="connsiteX7" fmla="*/ 5445448 w 6117190"/>
              <a:gd name="connsiteY7" fmla="*/ 4150441 h 4161177"/>
              <a:gd name="connsiteX8" fmla="*/ 5323174 w 6117190"/>
              <a:gd name="connsiteY8" fmla="*/ 1344275 h 4161177"/>
              <a:gd name="connsiteX9" fmla="*/ 5089055 w 6117190"/>
              <a:gd name="connsiteY9" fmla="*/ 849467 h 4161177"/>
              <a:gd name="connsiteX10" fmla="*/ 4663434 w 6117190"/>
              <a:gd name="connsiteY10" fmla="*/ 859996 h 4161177"/>
              <a:gd name="connsiteX11" fmla="*/ 4343499 w 6117190"/>
              <a:gd name="connsiteY11" fmla="*/ 1349279 h 4161177"/>
              <a:gd name="connsiteX12" fmla="*/ 4344300 w 6117190"/>
              <a:gd name="connsiteY12" fmla="*/ 4155757 h 4161177"/>
              <a:gd name="connsiteX13" fmla="*/ 3548327 w 6117190"/>
              <a:gd name="connsiteY13" fmla="*/ 4151346 h 4161177"/>
              <a:gd name="connsiteX14" fmla="*/ 3543918 w 6117190"/>
              <a:gd name="connsiteY14" fmla="*/ 1336275 h 4161177"/>
              <a:gd name="connsiteX15" fmla="*/ 3314217 w 6117190"/>
              <a:gd name="connsiteY15" fmla="*/ 858088 h 4161177"/>
              <a:gd name="connsiteX16" fmla="*/ 1049308 w 6117190"/>
              <a:gd name="connsiteY16" fmla="*/ 847246 h 4161177"/>
              <a:gd name="connsiteX17" fmla="*/ 787596 w 6117190"/>
              <a:gd name="connsiteY17" fmla="*/ 1345477 h 4161177"/>
              <a:gd name="connsiteX18" fmla="*/ 803545 w 6117190"/>
              <a:gd name="connsiteY18" fmla="*/ 4155757 h 4161177"/>
              <a:gd name="connsiteX19" fmla="*/ 2056 w 6117190"/>
              <a:gd name="connsiteY19" fmla="*/ 4161177 h 4161177"/>
              <a:gd name="connsiteX0" fmla="*/ 2056 w 6117190"/>
              <a:gd name="connsiteY0" fmla="*/ 4161177 h 4161177"/>
              <a:gd name="connsiteX1" fmla="*/ 1848 w 6117190"/>
              <a:gd name="connsiteY1" fmla="*/ 453289 h 4161177"/>
              <a:gd name="connsiteX2" fmla="*/ 497866 w 6117190"/>
              <a:gd name="connsiteY2" fmla="*/ 6040 h 4161177"/>
              <a:gd name="connsiteX3" fmla="*/ 1014160 w 6117190"/>
              <a:gd name="connsiteY3" fmla="*/ 6458 h 4161177"/>
              <a:gd name="connsiteX4" fmla="*/ 5659456 w 6117190"/>
              <a:gd name="connsiteY4" fmla="*/ 16185 h 4161177"/>
              <a:gd name="connsiteX5" fmla="*/ 6110435 w 6117190"/>
              <a:gd name="connsiteY5" fmla="*/ 468975 h 4161177"/>
              <a:gd name="connsiteX6" fmla="*/ 6116656 w 6117190"/>
              <a:gd name="connsiteY6" fmla="*/ 4160169 h 4161177"/>
              <a:gd name="connsiteX7" fmla="*/ 5445448 w 6117190"/>
              <a:gd name="connsiteY7" fmla="*/ 4150441 h 4161177"/>
              <a:gd name="connsiteX8" fmla="*/ 5323174 w 6117190"/>
              <a:gd name="connsiteY8" fmla="*/ 1344275 h 4161177"/>
              <a:gd name="connsiteX9" fmla="*/ 5089055 w 6117190"/>
              <a:gd name="connsiteY9" fmla="*/ 849467 h 4161177"/>
              <a:gd name="connsiteX10" fmla="*/ 4636853 w 6117190"/>
              <a:gd name="connsiteY10" fmla="*/ 849363 h 4161177"/>
              <a:gd name="connsiteX11" fmla="*/ 4343499 w 6117190"/>
              <a:gd name="connsiteY11" fmla="*/ 1349279 h 4161177"/>
              <a:gd name="connsiteX12" fmla="*/ 4344300 w 6117190"/>
              <a:gd name="connsiteY12" fmla="*/ 4155757 h 4161177"/>
              <a:gd name="connsiteX13" fmla="*/ 3548327 w 6117190"/>
              <a:gd name="connsiteY13" fmla="*/ 4151346 h 4161177"/>
              <a:gd name="connsiteX14" fmla="*/ 3543918 w 6117190"/>
              <a:gd name="connsiteY14" fmla="*/ 1336275 h 4161177"/>
              <a:gd name="connsiteX15" fmla="*/ 3314217 w 6117190"/>
              <a:gd name="connsiteY15" fmla="*/ 858088 h 4161177"/>
              <a:gd name="connsiteX16" fmla="*/ 1049308 w 6117190"/>
              <a:gd name="connsiteY16" fmla="*/ 847246 h 4161177"/>
              <a:gd name="connsiteX17" fmla="*/ 787596 w 6117190"/>
              <a:gd name="connsiteY17" fmla="*/ 1345477 h 4161177"/>
              <a:gd name="connsiteX18" fmla="*/ 803545 w 6117190"/>
              <a:gd name="connsiteY18" fmla="*/ 4155757 h 4161177"/>
              <a:gd name="connsiteX19" fmla="*/ 2056 w 6117190"/>
              <a:gd name="connsiteY19" fmla="*/ 4161177 h 4161177"/>
              <a:gd name="connsiteX0" fmla="*/ 2056 w 6117190"/>
              <a:gd name="connsiteY0" fmla="*/ 4161177 h 4161177"/>
              <a:gd name="connsiteX1" fmla="*/ 1848 w 6117190"/>
              <a:gd name="connsiteY1" fmla="*/ 453289 h 4161177"/>
              <a:gd name="connsiteX2" fmla="*/ 497866 w 6117190"/>
              <a:gd name="connsiteY2" fmla="*/ 6040 h 4161177"/>
              <a:gd name="connsiteX3" fmla="*/ 1014160 w 6117190"/>
              <a:gd name="connsiteY3" fmla="*/ 6458 h 4161177"/>
              <a:gd name="connsiteX4" fmla="*/ 5659456 w 6117190"/>
              <a:gd name="connsiteY4" fmla="*/ 16185 h 4161177"/>
              <a:gd name="connsiteX5" fmla="*/ 6110435 w 6117190"/>
              <a:gd name="connsiteY5" fmla="*/ 468975 h 4161177"/>
              <a:gd name="connsiteX6" fmla="*/ 6116656 w 6117190"/>
              <a:gd name="connsiteY6" fmla="*/ 4160169 h 4161177"/>
              <a:gd name="connsiteX7" fmla="*/ 5445448 w 6117190"/>
              <a:gd name="connsiteY7" fmla="*/ 4150441 h 4161177"/>
              <a:gd name="connsiteX8" fmla="*/ 5323174 w 6117190"/>
              <a:gd name="connsiteY8" fmla="*/ 1344275 h 4161177"/>
              <a:gd name="connsiteX9" fmla="*/ 5089055 w 6117190"/>
              <a:gd name="connsiteY9" fmla="*/ 849467 h 4161177"/>
              <a:gd name="connsiteX10" fmla="*/ 4636853 w 6117190"/>
              <a:gd name="connsiteY10" fmla="*/ 849363 h 4161177"/>
              <a:gd name="connsiteX11" fmla="*/ 4343499 w 6117190"/>
              <a:gd name="connsiteY11" fmla="*/ 1349279 h 4161177"/>
              <a:gd name="connsiteX12" fmla="*/ 4344300 w 6117190"/>
              <a:gd name="connsiteY12" fmla="*/ 4155757 h 4161177"/>
              <a:gd name="connsiteX13" fmla="*/ 3548327 w 6117190"/>
              <a:gd name="connsiteY13" fmla="*/ 4151346 h 4161177"/>
              <a:gd name="connsiteX14" fmla="*/ 3543918 w 6117190"/>
              <a:gd name="connsiteY14" fmla="*/ 1336275 h 4161177"/>
              <a:gd name="connsiteX15" fmla="*/ 3314217 w 6117190"/>
              <a:gd name="connsiteY15" fmla="*/ 858088 h 4161177"/>
              <a:gd name="connsiteX16" fmla="*/ 1049308 w 6117190"/>
              <a:gd name="connsiteY16" fmla="*/ 847246 h 4161177"/>
              <a:gd name="connsiteX17" fmla="*/ 787596 w 6117190"/>
              <a:gd name="connsiteY17" fmla="*/ 1345477 h 4161177"/>
              <a:gd name="connsiteX18" fmla="*/ 803545 w 6117190"/>
              <a:gd name="connsiteY18" fmla="*/ 4155757 h 4161177"/>
              <a:gd name="connsiteX19" fmla="*/ 2056 w 6117190"/>
              <a:gd name="connsiteY19" fmla="*/ 4161177 h 4161177"/>
              <a:gd name="connsiteX0" fmla="*/ 2056 w 6117190"/>
              <a:gd name="connsiteY0" fmla="*/ 4161177 h 4161177"/>
              <a:gd name="connsiteX1" fmla="*/ 1848 w 6117190"/>
              <a:gd name="connsiteY1" fmla="*/ 453289 h 4161177"/>
              <a:gd name="connsiteX2" fmla="*/ 497866 w 6117190"/>
              <a:gd name="connsiteY2" fmla="*/ 6040 h 4161177"/>
              <a:gd name="connsiteX3" fmla="*/ 1014160 w 6117190"/>
              <a:gd name="connsiteY3" fmla="*/ 6458 h 4161177"/>
              <a:gd name="connsiteX4" fmla="*/ 5659456 w 6117190"/>
              <a:gd name="connsiteY4" fmla="*/ 16185 h 4161177"/>
              <a:gd name="connsiteX5" fmla="*/ 6110435 w 6117190"/>
              <a:gd name="connsiteY5" fmla="*/ 468975 h 4161177"/>
              <a:gd name="connsiteX6" fmla="*/ 6116656 w 6117190"/>
              <a:gd name="connsiteY6" fmla="*/ 4160169 h 4161177"/>
              <a:gd name="connsiteX7" fmla="*/ 5445448 w 6117190"/>
              <a:gd name="connsiteY7" fmla="*/ 4150441 h 4161177"/>
              <a:gd name="connsiteX8" fmla="*/ 5323174 w 6117190"/>
              <a:gd name="connsiteY8" fmla="*/ 1344275 h 4161177"/>
              <a:gd name="connsiteX9" fmla="*/ 5051841 w 6117190"/>
              <a:gd name="connsiteY9" fmla="*/ 854783 h 4161177"/>
              <a:gd name="connsiteX10" fmla="*/ 4636853 w 6117190"/>
              <a:gd name="connsiteY10" fmla="*/ 849363 h 4161177"/>
              <a:gd name="connsiteX11" fmla="*/ 4343499 w 6117190"/>
              <a:gd name="connsiteY11" fmla="*/ 1349279 h 4161177"/>
              <a:gd name="connsiteX12" fmla="*/ 4344300 w 6117190"/>
              <a:gd name="connsiteY12" fmla="*/ 4155757 h 4161177"/>
              <a:gd name="connsiteX13" fmla="*/ 3548327 w 6117190"/>
              <a:gd name="connsiteY13" fmla="*/ 4151346 h 4161177"/>
              <a:gd name="connsiteX14" fmla="*/ 3543918 w 6117190"/>
              <a:gd name="connsiteY14" fmla="*/ 1336275 h 4161177"/>
              <a:gd name="connsiteX15" fmla="*/ 3314217 w 6117190"/>
              <a:gd name="connsiteY15" fmla="*/ 858088 h 4161177"/>
              <a:gd name="connsiteX16" fmla="*/ 1049308 w 6117190"/>
              <a:gd name="connsiteY16" fmla="*/ 847246 h 4161177"/>
              <a:gd name="connsiteX17" fmla="*/ 787596 w 6117190"/>
              <a:gd name="connsiteY17" fmla="*/ 1345477 h 4161177"/>
              <a:gd name="connsiteX18" fmla="*/ 803545 w 6117190"/>
              <a:gd name="connsiteY18" fmla="*/ 4155757 h 4161177"/>
              <a:gd name="connsiteX19" fmla="*/ 2056 w 6117190"/>
              <a:gd name="connsiteY19" fmla="*/ 4161177 h 4161177"/>
              <a:gd name="connsiteX0" fmla="*/ 2056 w 6117190"/>
              <a:gd name="connsiteY0" fmla="*/ 4161177 h 4161177"/>
              <a:gd name="connsiteX1" fmla="*/ 1848 w 6117190"/>
              <a:gd name="connsiteY1" fmla="*/ 453289 h 4161177"/>
              <a:gd name="connsiteX2" fmla="*/ 497866 w 6117190"/>
              <a:gd name="connsiteY2" fmla="*/ 6040 h 4161177"/>
              <a:gd name="connsiteX3" fmla="*/ 1014160 w 6117190"/>
              <a:gd name="connsiteY3" fmla="*/ 6458 h 4161177"/>
              <a:gd name="connsiteX4" fmla="*/ 5659456 w 6117190"/>
              <a:gd name="connsiteY4" fmla="*/ 16185 h 4161177"/>
              <a:gd name="connsiteX5" fmla="*/ 6110435 w 6117190"/>
              <a:gd name="connsiteY5" fmla="*/ 468975 h 4161177"/>
              <a:gd name="connsiteX6" fmla="*/ 6116656 w 6117190"/>
              <a:gd name="connsiteY6" fmla="*/ 4160169 h 4161177"/>
              <a:gd name="connsiteX7" fmla="*/ 5445448 w 6117190"/>
              <a:gd name="connsiteY7" fmla="*/ 4150441 h 4161177"/>
              <a:gd name="connsiteX8" fmla="*/ 5323174 w 6117190"/>
              <a:gd name="connsiteY8" fmla="*/ 1344275 h 4161177"/>
              <a:gd name="connsiteX9" fmla="*/ 5051841 w 6117190"/>
              <a:gd name="connsiteY9" fmla="*/ 860099 h 4161177"/>
              <a:gd name="connsiteX10" fmla="*/ 4636853 w 6117190"/>
              <a:gd name="connsiteY10" fmla="*/ 849363 h 4161177"/>
              <a:gd name="connsiteX11" fmla="*/ 4343499 w 6117190"/>
              <a:gd name="connsiteY11" fmla="*/ 1349279 h 4161177"/>
              <a:gd name="connsiteX12" fmla="*/ 4344300 w 6117190"/>
              <a:gd name="connsiteY12" fmla="*/ 4155757 h 4161177"/>
              <a:gd name="connsiteX13" fmla="*/ 3548327 w 6117190"/>
              <a:gd name="connsiteY13" fmla="*/ 4151346 h 4161177"/>
              <a:gd name="connsiteX14" fmla="*/ 3543918 w 6117190"/>
              <a:gd name="connsiteY14" fmla="*/ 1336275 h 4161177"/>
              <a:gd name="connsiteX15" fmla="*/ 3314217 w 6117190"/>
              <a:gd name="connsiteY15" fmla="*/ 858088 h 4161177"/>
              <a:gd name="connsiteX16" fmla="*/ 1049308 w 6117190"/>
              <a:gd name="connsiteY16" fmla="*/ 847246 h 4161177"/>
              <a:gd name="connsiteX17" fmla="*/ 787596 w 6117190"/>
              <a:gd name="connsiteY17" fmla="*/ 1345477 h 4161177"/>
              <a:gd name="connsiteX18" fmla="*/ 803545 w 6117190"/>
              <a:gd name="connsiteY18" fmla="*/ 4155757 h 4161177"/>
              <a:gd name="connsiteX19" fmla="*/ 2056 w 6117190"/>
              <a:gd name="connsiteY19" fmla="*/ 4161177 h 4161177"/>
              <a:gd name="connsiteX0" fmla="*/ 2056 w 6117190"/>
              <a:gd name="connsiteY0" fmla="*/ 4161177 h 4161177"/>
              <a:gd name="connsiteX1" fmla="*/ 1848 w 6117190"/>
              <a:gd name="connsiteY1" fmla="*/ 453289 h 4161177"/>
              <a:gd name="connsiteX2" fmla="*/ 497866 w 6117190"/>
              <a:gd name="connsiteY2" fmla="*/ 6040 h 4161177"/>
              <a:gd name="connsiteX3" fmla="*/ 1014160 w 6117190"/>
              <a:gd name="connsiteY3" fmla="*/ 6458 h 4161177"/>
              <a:gd name="connsiteX4" fmla="*/ 5659456 w 6117190"/>
              <a:gd name="connsiteY4" fmla="*/ 16185 h 4161177"/>
              <a:gd name="connsiteX5" fmla="*/ 6110435 w 6117190"/>
              <a:gd name="connsiteY5" fmla="*/ 468975 h 4161177"/>
              <a:gd name="connsiteX6" fmla="*/ 6116656 w 6117190"/>
              <a:gd name="connsiteY6" fmla="*/ 4160169 h 4161177"/>
              <a:gd name="connsiteX7" fmla="*/ 5445448 w 6117190"/>
              <a:gd name="connsiteY7" fmla="*/ 4150441 h 4161177"/>
              <a:gd name="connsiteX8" fmla="*/ 5323174 w 6117190"/>
              <a:gd name="connsiteY8" fmla="*/ 1344275 h 4161177"/>
              <a:gd name="connsiteX9" fmla="*/ 5051841 w 6117190"/>
              <a:gd name="connsiteY9" fmla="*/ 844150 h 4161177"/>
              <a:gd name="connsiteX10" fmla="*/ 4636853 w 6117190"/>
              <a:gd name="connsiteY10" fmla="*/ 849363 h 4161177"/>
              <a:gd name="connsiteX11" fmla="*/ 4343499 w 6117190"/>
              <a:gd name="connsiteY11" fmla="*/ 1349279 h 4161177"/>
              <a:gd name="connsiteX12" fmla="*/ 4344300 w 6117190"/>
              <a:gd name="connsiteY12" fmla="*/ 4155757 h 4161177"/>
              <a:gd name="connsiteX13" fmla="*/ 3548327 w 6117190"/>
              <a:gd name="connsiteY13" fmla="*/ 4151346 h 4161177"/>
              <a:gd name="connsiteX14" fmla="*/ 3543918 w 6117190"/>
              <a:gd name="connsiteY14" fmla="*/ 1336275 h 4161177"/>
              <a:gd name="connsiteX15" fmla="*/ 3314217 w 6117190"/>
              <a:gd name="connsiteY15" fmla="*/ 858088 h 4161177"/>
              <a:gd name="connsiteX16" fmla="*/ 1049308 w 6117190"/>
              <a:gd name="connsiteY16" fmla="*/ 847246 h 4161177"/>
              <a:gd name="connsiteX17" fmla="*/ 787596 w 6117190"/>
              <a:gd name="connsiteY17" fmla="*/ 1345477 h 4161177"/>
              <a:gd name="connsiteX18" fmla="*/ 803545 w 6117190"/>
              <a:gd name="connsiteY18" fmla="*/ 4155757 h 4161177"/>
              <a:gd name="connsiteX19" fmla="*/ 2056 w 6117190"/>
              <a:gd name="connsiteY19" fmla="*/ 4161177 h 4161177"/>
              <a:gd name="connsiteX0" fmla="*/ 2056 w 6117190"/>
              <a:gd name="connsiteY0" fmla="*/ 4161177 h 4161177"/>
              <a:gd name="connsiteX1" fmla="*/ 1848 w 6117190"/>
              <a:gd name="connsiteY1" fmla="*/ 453289 h 4161177"/>
              <a:gd name="connsiteX2" fmla="*/ 497866 w 6117190"/>
              <a:gd name="connsiteY2" fmla="*/ 6040 h 4161177"/>
              <a:gd name="connsiteX3" fmla="*/ 1014160 w 6117190"/>
              <a:gd name="connsiteY3" fmla="*/ 6458 h 4161177"/>
              <a:gd name="connsiteX4" fmla="*/ 5659456 w 6117190"/>
              <a:gd name="connsiteY4" fmla="*/ 16185 h 4161177"/>
              <a:gd name="connsiteX5" fmla="*/ 6110435 w 6117190"/>
              <a:gd name="connsiteY5" fmla="*/ 468975 h 4161177"/>
              <a:gd name="connsiteX6" fmla="*/ 6116656 w 6117190"/>
              <a:gd name="connsiteY6" fmla="*/ 4160169 h 4161177"/>
              <a:gd name="connsiteX7" fmla="*/ 5317857 w 6117190"/>
              <a:gd name="connsiteY7" fmla="*/ 4150441 h 4161177"/>
              <a:gd name="connsiteX8" fmla="*/ 5323174 w 6117190"/>
              <a:gd name="connsiteY8" fmla="*/ 1344275 h 4161177"/>
              <a:gd name="connsiteX9" fmla="*/ 5051841 w 6117190"/>
              <a:gd name="connsiteY9" fmla="*/ 844150 h 4161177"/>
              <a:gd name="connsiteX10" fmla="*/ 4636853 w 6117190"/>
              <a:gd name="connsiteY10" fmla="*/ 849363 h 4161177"/>
              <a:gd name="connsiteX11" fmla="*/ 4343499 w 6117190"/>
              <a:gd name="connsiteY11" fmla="*/ 1349279 h 4161177"/>
              <a:gd name="connsiteX12" fmla="*/ 4344300 w 6117190"/>
              <a:gd name="connsiteY12" fmla="*/ 4155757 h 4161177"/>
              <a:gd name="connsiteX13" fmla="*/ 3548327 w 6117190"/>
              <a:gd name="connsiteY13" fmla="*/ 4151346 h 4161177"/>
              <a:gd name="connsiteX14" fmla="*/ 3543918 w 6117190"/>
              <a:gd name="connsiteY14" fmla="*/ 1336275 h 4161177"/>
              <a:gd name="connsiteX15" fmla="*/ 3314217 w 6117190"/>
              <a:gd name="connsiteY15" fmla="*/ 858088 h 4161177"/>
              <a:gd name="connsiteX16" fmla="*/ 1049308 w 6117190"/>
              <a:gd name="connsiteY16" fmla="*/ 847246 h 4161177"/>
              <a:gd name="connsiteX17" fmla="*/ 787596 w 6117190"/>
              <a:gd name="connsiteY17" fmla="*/ 1345477 h 4161177"/>
              <a:gd name="connsiteX18" fmla="*/ 803545 w 6117190"/>
              <a:gd name="connsiteY18" fmla="*/ 4155757 h 4161177"/>
              <a:gd name="connsiteX19" fmla="*/ 2056 w 6117190"/>
              <a:gd name="connsiteY19" fmla="*/ 4161177 h 4161177"/>
              <a:gd name="connsiteX0" fmla="*/ 2056 w 6117190"/>
              <a:gd name="connsiteY0" fmla="*/ 4161177 h 4161177"/>
              <a:gd name="connsiteX1" fmla="*/ 1848 w 6117190"/>
              <a:gd name="connsiteY1" fmla="*/ 453289 h 4161177"/>
              <a:gd name="connsiteX2" fmla="*/ 497866 w 6117190"/>
              <a:gd name="connsiteY2" fmla="*/ 6040 h 4161177"/>
              <a:gd name="connsiteX3" fmla="*/ 1014160 w 6117190"/>
              <a:gd name="connsiteY3" fmla="*/ 6458 h 4161177"/>
              <a:gd name="connsiteX4" fmla="*/ 5659456 w 6117190"/>
              <a:gd name="connsiteY4" fmla="*/ 16185 h 4161177"/>
              <a:gd name="connsiteX5" fmla="*/ 6110435 w 6117190"/>
              <a:gd name="connsiteY5" fmla="*/ 468975 h 4161177"/>
              <a:gd name="connsiteX6" fmla="*/ 6116656 w 6117190"/>
              <a:gd name="connsiteY6" fmla="*/ 4160169 h 4161177"/>
              <a:gd name="connsiteX7" fmla="*/ 5317857 w 6117190"/>
              <a:gd name="connsiteY7" fmla="*/ 4150441 h 4161177"/>
              <a:gd name="connsiteX8" fmla="*/ 5323174 w 6117190"/>
              <a:gd name="connsiteY8" fmla="*/ 1344275 h 4161177"/>
              <a:gd name="connsiteX9" fmla="*/ 5051841 w 6117190"/>
              <a:gd name="connsiteY9" fmla="*/ 844150 h 4161177"/>
              <a:gd name="connsiteX10" fmla="*/ 4636853 w 6117190"/>
              <a:gd name="connsiteY10" fmla="*/ 849363 h 4161177"/>
              <a:gd name="connsiteX11" fmla="*/ 4343499 w 6117190"/>
              <a:gd name="connsiteY11" fmla="*/ 1349279 h 4161177"/>
              <a:gd name="connsiteX12" fmla="*/ 4344300 w 6117190"/>
              <a:gd name="connsiteY12" fmla="*/ 4155757 h 4161177"/>
              <a:gd name="connsiteX13" fmla="*/ 3548327 w 6117190"/>
              <a:gd name="connsiteY13" fmla="*/ 4151346 h 4161177"/>
              <a:gd name="connsiteX14" fmla="*/ 3543918 w 6117190"/>
              <a:gd name="connsiteY14" fmla="*/ 1336275 h 4161177"/>
              <a:gd name="connsiteX15" fmla="*/ 3314217 w 6117190"/>
              <a:gd name="connsiteY15" fmla="*/ 858088 h 4161177"/>
              <a:gd name="connsiteX16" fmla="*/ 1049308 w 6117190"/>
              <a:gd name="connsiteY16" fmla="*/ 847246 h 4161177"/>
              <a:gd name="connsiteX17" fmla="*/ 787596 w 6117190"/>
              <a:gd name="connsiteY17" fmla="*/ 1345477 h 4161177"/>
              <a:gd name="connsiteX18" fmla="*/ 803545 w 6117190"/>
              <a:gd name="connsiteY18" fmla="*/ 4155757 h 4161177"/>
              <a:gd name="connsiteX19" fmla="*/ 2056 w 6117190"/>
              <a:gd name="connsiteY19" fmla="*/ 4161177 h 4161177"/>
              <a:gd name="connsiteX0" fmla="*/ 2056 w 6117190"/>
              <a:gd name="connsiteY0" fmla="*/ 4161177 h 4161177"/>
              <a:gd name="connsiteX1" fmla="*/ 1848 w 6117190"/>
              <a:gd name="connsiteY1" fmla="*/ 453289 h 4161177"/>
              <a:gd name="connsiteX2" fmla="*/ 497866 w 6117190"/>
              <a:gd name="connsiteY2" fmla="*/ 6040 h 4161177"/>
              <a:gd name="connsiteX3" fmla="*/ 1014160 w 6117190"/>
              <a:gd name="connsiteY3" fmla="*/ 6458 h 4161177"/>
              <a:gd name="connsiteX4" fmla="*/ 5659456 w 6117190"/>
              <a:gd name="connsiteY4" fmla="*/ 16185 h 4161177"/>
              <a:gd name="connsiteX5" fmla="*/ 6110435 w 6117190"/>
              <a:gd name="connsiteY5" fmla="*/ 468975 h 4161177"/>
              <a:gd name="connsiteX6" fmla="*/ 6116656 w 6117190"/>
              <a:gd name="connsiteY6" fmla="*/ 4160169 h 4161177"/>
              <a:gd name="connsiteX7" fmla="*/ 5317857 w 6117190"/>
              <a:gd name="connsiteY7" fmla="*/ 4150441 h 4161177"/>
              <a:gd name="connsiteX8" fmla="*/ 5323174 w 6117190"/>
              <a:gd name="connsiteY8" fmla="*/ 1344275 h 4161177"/>
              <a:gd name="connsiteX9" fmla="*/ 5051841 w 6117190"/>
              <a:gd name="connsiteY9" fmla="*/ 844150 h 4161177"/>
              <a:gd name="connsiteX10" fmla="*/ 4636853 w 6117190"/>
              <a:gd name="connsiteY10" fmla="*/ 849363 h 4161177"/>
              <a:gd name="connsiteX11" fmla="*/ 4343499 w 6117190"/>
              <a:gd name="connsiteY11" fmla="*/ 1349279 h 4161177"/>
              <a:gd name="connsiteX12" fmla="*/ 4344300 w 6117190"/>
              <a:gd name="connsiteY12" fmla="*/ 4155757 h 4161177"/>
              <a:gd name="connsiteX13" fmla="*/ 3548327 w 6117190"/>
              <a:gd name="connsiteY13" fmla="*/ 4151346 h 4161177"/>
              <a:gd name="connsiteX14" fmla="*/ 3543918 w 6117190"/>
              <a:gd name="connsiteY14" fmla="*/ 1336275 h 4161177"/>
              <a:gd name="connsiteX15" fmla="*/ 3314217 w 6117190"/>
              <a:gd name="connsiteY15" fmla="*/ 858088 h 4161177"/>
              <a:gd name="connsiteX16" fmla="*/ 1049308 w 6117190"/>
              <a:gd name="connsiteY16" fmla="*/ 847246 h 4161177"/>
              <a:gd name="connsiteX17" fmla="*/ 787596 w 6117190"/>
              <a:gd name="connsiteY17" fmla="*/ 1345477 h 4161177"/>
              <a:gd name="connsiteX18" fmla="*/ 803545 w 6117190"/>
              <a:gd name="connsiteY18" fmla="*/ 4155757 h 4161177"/>
              <a:gd name="connsiteX19" fmla="*/ 2056 w 6117190"/>
              <a:gd name="connsiteY19" fmla="*/ 4161177 h 4161177"/>
              <a:gd name="connsiteX0" fmla="*/ 2056 w 6117190"/>
              <a:gd name="connsiteY0" fmla="*/ 4161177 h 4161177"/>
              <a:gd name="connsiteX1" fmla="*/ 1848 w 6117190"/>
              <a:gd name="connsiteY1" fmla="*/ 453289 h 4161177"/>
              <a:gd name="connsiteX2" fmla="*/ 497866 w 6117190"/>
              <a:gd name="connsiteY2" fmla="*/ 6040 h 4161177"/>
              <a:gd name="connsiteX3" fmla="*/ 1014160 w 6117190"/>
              <a:gd name="connsiteY3" fmla="*/ 6458 h 4161177"/>
              <a:gd name="connsiteX4" fmla="*/ 5659456 w 6117190"/>
              <a:gd name="connsiteY4" fmla="*/ 16185 h 4161177"/>
              <a:gd name="connsiteX5" fmla="*/ 6110435 w 6117190"/>
              <a:gd name="connsiteY5" fmla="*/ 468975 h 4161177"/>
              <a:gd name="connsiteX6" fmla="*/ 6116656 w 6117190"/>
              <a:gd name="connsiteY6" fmla="*/ 4160169 h 4161177"/>
              <a:gd name="connsiteX7" fmla="*/ 5317857 w 6117190"/>
              <a:gd name="connsiteY7" fmla="*/ 4150441 h 4161177"/>
              <a:gd name="connsiteX8" fmla="*/ 5323174 w 6117190"/>
              <a:gd name="connsiteY8" fmla="*/ 1344275 h 4161177"/>
              <a:gd name="connsiteX9" fmla="*/ 5051841 w 6117190"/>
              <a:gd name="connsiteY9" fmla="*/ 844150 h 4161177"/>
              <a:gd name="connsiteX10" fmla="*/ 4636853 w 6117190"/>
              <a:gd name="connsiteY10" fmla="*/ 849363 h 4161177"/>
              <a:gd name="connsiteX11" fmla="*/ 4343499 w 6117190"/>
              <a:gd name="connsiteY11" fmla="*/ 1349279 h 4161177"/>
              <a:gd name="connsiteX12" fmla="*/ 4344300 w 6117190"/>
              <a:gd name="connsiteY12" fmla="*/ 4155757 h 4161177"/>
              <a:gd name="connsiteX13" fmla="*/ 3548327 w 6117190"/>
              <a:gd name="connsiteY13" fmla="*/ 4151346 h 4161177"/>
              <a:gd name="connsiteX14" fmla="*/ 3543918 w 6117190"/>
              <a:gd name="connsiteY14" fmla="*/ 1336275 h 4161177"/>
              <a:gd name="connsiteX15" fmla="*/ 3314217 w 6117190"/>
              <a:gd name="connsiteY15" fmla="*/ 858088 h 4161177"/>
              <a:gd name="connsiteX16" fmla="*/ 1049308 w 6117190"/>
              <a:gd name="connsiteY16" fmla="*/ 847246 h 4161177"/>
              <a:gd name="connsiteX17" fmla="*/ 787596 w 6117190"/>
              <a:gd name="connsiteY17" fmla="*/ 1345477 h 4161177"/>
              <a:gd name="connsiteX18" fmla="*/ 803545 w 6117190"/>
              <a:gd name="connsiteY18" fmla="*/ 4155757 h 4161177"/>
              <a:gd name="connsiteX19" fmla="*/ 2056 w 6117190"/>
              <a:gd name="connsiteY19" fmla="*/ 4161177 h 4161177"/>
              <a:gd name="connsiteX0" fmla="*/ 2056 w 6117190"/>
              <a:gd name="connsiteY0" fmla="*/ 4161177 h 4161177"/>
              <a:gd name="connsiteX1" fmla="*/ 1848 w 6117190"/>
              <a:gd name="connsiteY1" fmla="*/ 453289 h 4161177"/>
              <a:gd name="connsiteX2" fmla="*/ 497866 w 6117190"/>
              <a:gd name="connsiteY2" fmla="*/ 6040 h 4161177"/>
              <a:gd name="connsiteX3" fmla="*/ 1014160 w 6117190"/>
              <a:gd name="connsiteY3" fmla="*/ 6458 h 4161177"/>
              <a:gd name="connsiteX4" fmla="*/ 5659456 w 6117190"/>
              <a:gd name="connsiteY4" fmla="*/ 16185 h 4161177"/>
              <a:gd name="connsiteX5" fmla="*/ 6110435 w 6117190"/>
              <a:gd name="connsiteY5" fmla="*/ 468975 h 4161177"/>
              <a:gd name="connsiteX6" fmla="*/ 6116656 w 6117190"/>
              <a:gd name="connsiteY6" fmla="*/ 4160169 h 4161177"/>
              <a:gd name="connsiteX7" fmla="*/ 5317857 w 6117190"/>
              <a:gd name="connsiteY7" fmla="*/ 4150441 h 4161177"/>
              <a:gd name="connsiteX8" fmla="*/ 5323174 w 6117190"/>
              <a:gd name="connsiteY8" fmla="*/ 1344275 h 4161177"/>
              <a:gd name="connsiteX9" fmla="*/ 5051841 w 6117190"/>
              <a:gd name="connsiteY9" fmla="*/ 844150 h 4161177"/>
              <a:gd name="connsiteX10" fmla="*/ 4636853 w 6117190"/>
              <a:gd name="connsiteY10" fmla="*/ 849363 h 4161177"/>
              <a:gd name="connsiteX11" fmla="*/ 4343499 w 6117190"/>
              <a:gd name="connsiteY11" fmla="*/ 1349279 h 4161177"/>
              <a:gd name="connsiteX12" fmla="*/ 4344300 w 6117190"/>
              <a:gd name="connsiteY12" fmla="*/ 4155757 h 4161177"/>
              <a:gd name="connsiteX13" fmla="*/ 3548327 w 6117190"/>
              <a:gd name="connsiteY13" fmla="*/ 4151346 h 4161177"/>
              <a:gd name="connsiteX14" fmla="*/ 3543918 w 6117190"/>
              <a:gd name="connsiteY14" fmla="*/ 1336275 h 4161177"/>
              <a:gd name="connsiteX15" fmla="*/ 3314217 w 6117190"/>
              <a:gd name="connsiteY15" fmla="*/ 858088 h 4161177"/>
              <a:gd name="connsiteX16" fmla="*/ 1049308 w 6117190"/>
              <a:gd name="connsiteY16" fmla="*/ 847246 h 4161177"/>
              <a:gd name="connsiteX17" fmla="*/ 787596 w 6117190"/>
              <a:gd name="connsiteY17" fmla="*/ 1345477 h 4161177"/>
              <a:gd name="connsiteX18" fmla="*/ 803545 w 6117190"/>
              <a:gd name="connsiteY18" fmla="*/ 4155757 h 4161177"/>
              <a:gd name="connsiteX19" fmla="*/ 2056 w 6117190"/>
              <a:gd name="connsiteY19" fmla="*/ 4161177 h 4161177"/>
              <a:gd name="connsiteX0" fmla="*/ 2056 w 6117190"/>
              <a:gd name="connsiteY0" fmla="*/ 4161177 h 4161177"/>
              <a:gd name="connsiteX1" fmla="*/ 1848 w 6117190"/>
              <a:gd name="connsiteY1" fmla="*/ 453289 h 4161177"/>
              <a:gd name="connsiteX2" fmla="*/ 497866 w 6117190"/>
              <a:gd name="connsiteY2" fmla="*/ 6040 h 4161177"/>
              <a:gd name="connsiteX3" fmla="*/ 1014160 w 6117190"/>
              <a:gd name="connsiteY3" fmla="*/ 6458 h 4161177"/>
              <a:gd name="connsiteX4" fmla="*/ 5659456 w 6117190"/>
              <a:gd name="connsiteY4" fmla="*/ 16185 h 4161177"/>
              <a:gd name="connsiteX5" fmla="*/ 6110435 w 6117190"/>
              <a:gd name="connsiteY5" fmla="*/ 468975 h 4161177"/>
              <a:gd name="connsiteX6" fmla="*/ 6116656 w 6117190"/>
              <a:gd name="connsiteY6" fmla="*/ 4160169 h 4161177"/>
              <a:gd name="connsiteX7" fmla="*/ 5317857 w 6117190"/>
              <a:gd name="connsiteY7" fmla="*/ 4150441 h 4161177"/>
              <a:gd name="connsiteX8" fmla="*/ 5323174 w 6117190"/>
              <a:gd name="connsiteY8" fmla="*/ 1344275 h 4161177"/>
              <a:gd name="connsiteX9" fmla="*/ 5046525 w 6117190"/>
              <a:gd name="connsiteY9" fmla="*/ 854782 h 4161177"/>
              <a:gd name="connsiteX10" fmla="*/ 4636853 w 6117190"/>
              <a:gd name="connsiteY10" fmla="*/ 849363 h 4161177"/>
              <a:gd name="connsiteX11" fmla="*/ 4343499 w 6117190"/>
              <a:gd name="connsiteY11" fmla="*/ 1349279 h 4161177"/>
              <a:gd name="connsiteX12" fmla="*/ 4344300 w 6117190"/>
              <a:gd name="connsiteY12" fmla="*/ 4155757 h 4161177"/>
              <a:gd name="connsiteX13" fmla="*/ 3548327 w 6117190"/>
              <a:gd name="connsiteY13" fmla="*/ 4151346 h 4161177"/>
              <a:gd name="connsiteX14" fmla="*/ 3543918 w 6117190"/>
              <a:gd name="connsiteY14" fmla="*/ 1336275 h 4161177"/>
              <a:gd name="connsiteX15" fmla="*/ 3314217 w 6117190"/>
              <a:gd name="connsiteY15" fmla="*/ 858088 h 4161177"/>
              <a:gd name="connsiteX16" fmla="*/ 1049308 w 6117190"/>
              <a:gd name="connsiteY16" fmla="*/ 847246 h 4161177"/>
              <a:gd name="connsiteX17" fmla="*/ 787596 w 6117190"/>
              <a:gd name="connsiteY17" fmla="*/ 1345477 h 4161177"/>
              <a:gd name="connsiteX18" fmla="*/ 803545 w 6117190"/>
              <a:gd name="connsiteY18" fmla="*/ 4155757 h 4161177"/>
              <a:gd name="connsiteX19" fmla="*/ 2056 w 6117190"/>
              <a:gd name="connsiteY19" fmla="*/ 4161177 h 4161177"/>
              <a:gd name="connsiteX0" fmla="*/ 2056 w 6117190"/>
              <a:gd name="connsiteY0" fmla="*/ 4160945 h 4160945"/>
              <a:gd name="connsiteX1" fmla="*/ 1848 w 6117190"/>
              <a:gd name="connsiteY1" fmla="*/ 453057 h 4160945"/>
              <a:gd name="connsiteX2" fmla="*/ 497866 w 6117190"/>
              <a:gd name="connsiteY2" fmla="*/ 5808 h 4160945"/>
              <a:gd name="connsiteX3" fmla="*/ 1014160 w 6117190"/>
              <a:gd name="connsiteY3" fmla="*/ 6226 h 4160945"/>
              <a:gd name="connsiteX4" fmla="*/ 5671568 w 6117190"/>
              <a:gd name="connsiteY4" fmla="*/ 9898 h 4160945"/>
              <a:gd name="connsiteX5" fmla="*/ 6110435 w 6117190"/>
              <a:gd name="connsiteY5" fmla="*/ 468743 h 4160945"/>
              <a:gd name="connsiteX6" fmla="*/ 6116656 w 6117190"/>
              <a:gd name="connsiteY6" fmla="*/ 4159937 h 4160945"/>
              <a:gd name="connsiteX7" fmla="*/ 5317857 w 6117190"/>
              <a:gd name="connsiteY7" fmla="*/ 4150209 h 4160945"/>
              <a:gd name="connsiteX8" fmla="*/ 5323174 w 6117190"/>
              <a:gd name="connsiteY8" fmla="*/ 1344043 h 4160945"/>
              <a:gd name="connsiteX9" fmla="*/ 5046525 w 6117190"/>
              <a:gd name="connsiteY9" fmla="*/ 854550 h 4160945"/>
              <a:gd name="connsiteX10" fmla="*/ 4636853 w 6117190"/>
              <a:gd name="connsiteY10" fmla="*/ 849131 h 4160945"/>
              <a:gd name="connsiteX11" fmla="*/ 4343499 w 6117190"/>
              <a:gd name="connsiteY11" fmla="*/ 1349047 h 4160945"/>
              <a:gd name="connsiteX12" fmla="*/ 4344300 w 6117190"/>
              <a:gd name="connsiteY12" fmla="*/ 4155525 h 4160945"/>
              <a:gd name="connsiteX13" fmla="*/ 3548327 w 6117190"/>
              <a:gd name="connsiteY13" fmla="*/ 4151114 h 4160945"/>
              <a:gd name="connsiteX14" fmla="*/ 3543918 w 6117190"/>
              <a:gd name="connsiteY14" fmla="*/ 1336043 h 4160945"/>
              <a:gd name="connsiteX15" fmla="*/ 3314217 w 6117190"/>
              <a:gd name="connsiteY15" fmla="*/ 857856 h 4160945"/>
              <a:gd name="connsiteX16" fmla="*/ 1049308 w 6117190"/>
              <a:gd name="connsiteY16" fmla="*/ 847014 h 4160945"/>
              <a:gd name="connsiteX17" fmla="*/ 787596 w 6117190"/>
              <a:gd name="connsiteY17" fmla="*/ 1345245 h 4160945"/>
              <a:gd name="connsiteX18" fmla="*/ 803545 w 6117190"/>
              <a:gd name="connsiteY18" fmla="*/ 4155525 h 4160945"/>
              <a:gd name="connsiteX19" fmla="*/ 2056 w 6117190"/>
              <a:gd name="connsiteY19" fmla="*/ 4160945 h 4160945"/>
              <a:gd name="connsiteX0" fmla="*/ 2056 w 6117190"/>
              <a:gd name="connsiteY0" fmla="*/ 4160945 h 4160945"/>
              <a:gd name="connsiteX1" fmla="*/ 1848 w 6117190"/>
              <a:gd name="connsiteY1" fmla="*/ 453057 h 4160945"/>
              <a:gd name="connsiteX2" fmla="*/ 497866 w 6117190"/>
              <a:gd name="connsiteY2" fmla="*/ 5808 h 4160945"/>
              <a:gd name="connsiteX3" fmla="*/ 1014160 w 6117190"/>
              <a:gd name="connsiteY3" fmla="*/ 6226 h 4160945"/>
              <a:gd name="connsiteX4" fmla="*/ 5671568 w 6117190"/>
              <a:gd name="connsiteY4" fmla="*/ 9898 h 4160945"/>
              <a:gd name="connsiteX5" fmla="*/ 6110435 w 6117190"/>
              <a:gd name="connsiteY5" fmla="*/ 468743 h 4160945"/>
              <a:gd name="connsiteX6" fmla="*/ 6116656 w 6117190"/>
              <a:gd name="connsiteY6" fmla="*/ 4159937 h 4160945"/>
              <a:gd name="connsiteX7" fmla="*/ 5317857 w 6117190"/>
              <a:gd name="connsiteY7" fmla="*/ 4150209 h 4160945"/>
              <a:gd name="connsiteX8" fmla="*/ 5323174 w 6117190"/>
              <a:gd name="connsiteY8" fmla="*/ 1344043 h 4160945"/>
              <a:gd name="connsiteX9" fmla="*/ 5046525 w 6117190"/>
              <a:gd name="connsiteY9" fmla="*/ 854550 h 4160945"/>
              <a:gd name="connsiteX10" fmla="*/ 4636853 w 6117190"/>
              <a:gd name="connsiteY10" fmla="*/ 849131 h 4160945"/>
              <a:gd name="connsiteX11" fmla="*/ 4343499 w 6117190"/>
              <a:gd name="connsiteY11" fmla="*/ 1349047 h 4160945"/>
              <a:gd name="connsiteX12" fmla="*/ 4344300 w 6117190"/>
              <a:gd name="connsiteY12" fmla="*/ 4155525 h 4160945"/>
              <a:gd name="connsiteX13" fmla="*/ 3548327 w 6117190"/>
              <a:gd name="connsiteY13" fmla="*/ 4151114 h 4160945"/>
              <a:gd name="connsiteX14" fmla="*/ 3543918 w 6117190"/>
              <a:gd name="connsiteY14" fmla="*/ 1336043 h 4160945"/>
              <a:gd name="connsiteX15" fmla="*/ 3314217 w 6117190"/>
              <a:gd name="connsiteY15" fmla="*/ 857856 h 4160945"/>
              <a:gd name="connsiteX16" fmla="*/ 1049308 w 6117190"/>
              <a:gd name="connsiteY16" fmla="*/ 847014 h 4160945"/>
              <a:gd name="connsiteX17" fmla="*/ 787596 w 6117190"/>
              <a:gd name="connsiteY17" fmla="*/ 1345245 h 4160945"/>
              <a:gd name="connsiteX18" fmla="*/ 803545 w 6117190"/>
              <a:gd name="connsiteY18" fmla="*/ 4155525 h 4160945"/>
              <a:gd name="connsiteX19" fmla="*/ 2056 w 6117190"/>
              <a:gd name="connsiteY19" fmla="*/ 4160945 h 4160945"/>
              <a:gd name="connsiteX0" fmla="*/ 2056 w 6117190"/>
              <a:gd name="connsiteY0" fmla="*/ 4159696 h 4159696"/>
              <a:gd name="connsiteX1" fmla="*/ 1848 w 6117190"/>
              <a:gd name="connsiteY1" fmla="*/ 451808 h 4159696"/>
              <a:gd name="connsiteX2" fmla="*/ 497866 w 6117190"/>
              <a:gd name="connsiteY2" fmla="*/ 4559 h 4159696"/>
              <a:gd name="connsiteX3" fmla="*/ 1014160 w 6117190"/>
              <a:gd name="connsiteY3" fmla="*/ 11032 h 4159696"/>
              <a:gd name="connsiteX4" fmla="*/ 5671568 w 6117190"/>
              <a:gd name="connsiteY4" fmla="*/ 8649 h 4159696"/>
              <a:gd name="connsiteX5" fmla="*/ 6110435 w 6117190"/>
              <a:gd name="connsiteY5" fmla="*/ 467494 h 4159696"/>
              <a:gd name="connsiteX6" fmla="*/ 6116656 w 6117190"/>
              <a:gd name="connsiteY6" fmla="*/ 4158688 h 4159696"/>
              <a:gd name="connsiteX7" fmla="*/ 5317857 w 6117190"/>
              <a:gd name="connsiteY7" fmla="*/ 4148960 h 4159696"/>
              <a:gd name="connsiteX8" fmla="*/ 5323174 w 6117190"/>
              <a:gd name="connsiteY8" fmla="*/ 1342794 h 4159696"/>
              <a:gd name="connsiteX9" fmla="*/ 5046525 w 6117190"/>
              <a:gd name="connsiteY9" fmla="*/ 853301 h 4159696"/>
              <a:gd name="connsiteX10" fmla="*/ 4636853 w 6117190"/>
              <a:gd name="connsiteY10" fmla="*/ 847882 h 4159696"/>
              <a:gd name="connsiteX11" fmla="*/ 4343499 w 6117190"/>
              <a:gd name="connsiteY11" fmla="*/ 1347798 h 4159696"/>
              <a:gd name="connsiteX12" fmla="*/ 4344300 w 6117190"/>
              <a:gd name="connsiteY12" fmla="*/ 4154276 h 4159696"/>
              <a:gd name="connsiteX13" fmla="*/ 3548327 w 6117190"/>
              <a:gd name="connsiteY13" fmla="*/ 4149865 h 4159696"/>
              <a:gd name="connsiteX14" fmla="*/ 3543918 w 6117190"/>
              <a:gd name="connsiteY14" fmla="*/ 1334794 h 4159696"/>
              <a:gd name="connsiteX15" fmla="*/ 3314217 w 6117190"/>
              <a:gd name="connsiteY15" fmla="*/ 856607 h 4159696"/>
              <a:gd name="connsiteX16" fmla="*/ 1049308 w 6117190"/>
              <a:gd name="connsiteY16" fmla="*/ 845765 h 4159696"/>
              <a:gd name="connsiteX17" fmla="*/ 787596 w 6117190"/>
              <a:gd name="connsiteY17" fmla="*/ 1343996 h 4159696"/>
              <a:gd name="connsiteX18" fmla="*/ 803545 w 6117190"/>
              <a:gd name="connsiteY18" fmla="*/ 4154276 h 4159696"/>
              <a:gd name="connsiteX19" fmla="*/ 2056 w 6117190"/>
              <a:gd name="connsiteY19" fmla="*/ 4159696 h 4159696"/>
              <a:gd name="connsiteX0" fmla="*/ 2056 w 6117190"/>
              <a:gd name="connsiteY0" fmla="*/ 4151047 h 4151047"/>
              <a:gd name="connsiteX1" fmla="*/ 1848 w 6117190"/>
              <a:gd name="connsiteY1" fmla="*/ 443159 h 4151047"/>
              <a:gd name="connsiteX2" fmla="*/ 491811 w 6117190"/>
              <a:gd name="connsiteY2" fmla="*/ 8021 h 4151047"/>
              <a:gd name="connsiteX3" fmla="*/ 1014160 w 6117190"/>
              <a:gd name="connsiteY3" fmla="*/ 2383 h 4151047"/>
              <a:gd name="connsiteX4" fmla="*/ 5671568 w 6117190"/>
              <a:gd name="connsiteY4" fmla="*/ 0 h 4151047"/>
              <a:gd name="connsiteX5" fmla="*/ 6110435 w 6117190"/>
              <a:gd name="connsiteY5" fmla="*/ 458845 h 4151047"/>
              <a:gd name="connsiteX6" fmla="*/ 6116656 w 6117190"/>
              <a:gd name="connsiteY6" fmla="*/ 4150039 h 4151047"/>
              <a:gd name="connsiteX7" fmla="*/ 5317857 w 6117190"/>
              <a:gd name="connsiteY7" fmla="*/ 4140311 h 4151047"/>
              <a:gd name="connsiteX8" fmla="*/ 5323174 w 6117190"/>
              <a:gd name="connsiteY8" fmla="*/ 1334145 h 4151047"/>
              <a:gd name="connsiteX9" fmla="*/ 5046525 w 6117190"/>
              <a:gd name="connsiteY9" fmla="*/ 844652 h 4151047"/>
              <a:gd name="connsiteX10" fmla="*/ 4636853 w 6117190"/>
              <a:gd name="connsiteY10" fmla="*/ 839233 h 4151047"/>
              <a:gd name="connsiteX11" fmla="*/ 4343499 w 6117190"/>
              <a:gd name="connsiteY11" fmla="*/ 1339149 h 4151047"/>
              <a:gd name="connsiteX12" fmla="*/ 4344300 w 6117190"/>
              <a:gd name="connsiteY12" fmla="*/ 4145627 h 4151047"/>
              <a:gd name="connsiteX13" fmla="*/ 3548327 w 6117190"/>
              <a:gd name="connsiteY13" fmla="*/ 4141216 h 4151047"/>
              <a:gd name="connsiteX14" fmla="*/ 3543918 w 6117190"/>
              <a:gd name="connsiteY14" fmla="*/ 1326145 h 4151047"/>
              <a:gd name="connsiteX15" fmla="*/ 3314217 w 6117190"/>
              <a:gd name="connsiteY15" fmla="*/ 847958 h 4151047"/>
              <a:gd name="connsiteX16" fmla="*/ 1049308 w 6117190"/>
              <a:gd name="connsiteY16" fmla="*/ 837116 h 4151047"/>
              <a:gd name="connsiteX17" fmla="*/ 787596 w 6117190"/>
              <a:gd name="connsiteY17" fmla="*/ 1335347 h 4151047"/>
              <a:gd name="connsiteX18" fmla="*/ 803545 w 6117190"/>
              <a:gd name="connsiteY18" fmla="*/ 4145627 h 4151047"/>
              <a:gd name="connsiteX19" fmla="*/ 2056 w 6117190"/>
              <a:gd name="connsiteY19" fmla="*/ 4151047 h 4151047"/>
              <a:gd name="connsiteX0" fmla="*/ 2056 w 6117190"/>
              <a:gd name="connsiteY0" fmla="*/ 4151047 h 4151047"/>
              <a:gd name="connsiteX1" fmla="*/ 1848 w 6117190"/>
              <a:gd name="connsiteY1" fmla="*/ 443159 h 4151047"/>
              <a:gd name="connsiteX2" fmla="*/ 491811 w 6117190"/>
              <a:gd name="connsiteY2" fmla="*/ 8021 h 4151047"/>
              <a:gd name="connsiteX3" fmla="*/ 1014160 w 6117190"/>
              <a:gd name="connsiteY3" fmla="*/ 2383 h 4151047"/>
              <a:gd name="connsiteX4" fmla="*/ 5671568 w 6117190"/>
              <a:gd name="connsiteY4" fmla="*/ 0 h 4151047"/>
              <a:gd name="connsiteX5" fmla="*/ 6110435 w 6117190"/>
              <a:gd name="connsiteY5" fmla="*/ 458845 h 4151047"/>
              <a:gd name="connsiteX6" fmla="*/ 6116656 w 6117190"/>
              <a:gd name="connsiteY6" fmla="*/ 4150039 h 4151047"/>
              <a:gd name="connsiteX7" fmla="*/ 5317857 w 6117190"/>
              <a:gd name="connsiteY7" fmla="*/ 4140311 h 4151047"/>
              <a:gd name="connsiteX8" fmla="*/ 5323174 w 6117190"/>
              <a:gd name="connsiteY8" fmla="*/ 1334145 h 4151047"/>
              <a:gd name="connsiteX9" fmla="*/ 5046525 w 6117190"/>
              <a:gd name="connsiteY9" fmla="*/ 844652 h 4151047"/>
              <a:gd name="connsiteX10" fmla="*/ 4636853 w 6117190"/>
              <a:gd name="connsiteY10" fmla="*/ 839233 h 4151047"/>
              <a:gd name="connsiteX11" fmla="*/ 4343499 w 6117190"/>
              <a:gd name="connsiteY11" fmla="*/ 1339149 h 4151047"/>
              <a:gd name="connsiteX12" fmla="*/ 4344300 w 6117190"/>
              <a:gd name="connsiteY12" fmla="*/ 4145627 h 4151047"/>
              <a:gd name="connsiteX13" fmla="*/ 3548327 w 6117190"/>
              <a:gd name="connsiteY13" fmla="*/ 4141216 h 4151047"/>
              <a:gd name="connsiteX14" fmla="*/ 3543918 w 6117190"/>
              <a:gd name="connsiteY14" fmla="*/ 1326145 h 4151047"/>
              <a:gd name="connsiteX15" fmla="*/ 3314217 w 6117190"/>
              <a:gd name="connsiteY15" fmla="*/ 847958 h 4151047"/>
              <a:gd name="connsiteX16" fmla="*/ 1049308 w 6117190"/>
              <a:gd name="connsiteY16" fmla="*/ 837116 h 4151047"/>
              <a:gd name="connsiteX17" fmla="*/ 787596 w 6117190"/>
              <a:gd name="connsiteY17" fmla="*/ 1335347 h 4151047"/>
              <a:gd name="connsiteX18" fmla="*/ 803545 w 6117190"/>
              <a:gd name="connsiteY18" fmla="*/ 4145627 h 4151047"/>
              <a:gd name="connsiteX19" fmla="*/ 2056 w 6117190"/>
              <a:gd name="connsiteY19" fmla="*/ 4151047 h 4151047"/>
              <a:gd name="connsiteX0" fmla="*/ 2056 w 6117190"/>
              <a:gd name="connsiteY0" fmla="*/ 4203098 h 4203098"/>
              <a:gd name="connsiteX1" fmla="*/ 1848 w 6117190"/>
              <a:gd name="connsiteY1" fmla="*/ 495210 h 4203098"/>
              <a:gd name="connsiteX2" fmla="*/ 491811 w 6117190"/>
              <a:gd name="connsiteY2" fmla="*/ 60072 h 4203098"/>
              <a:gd name="connsiteX3" fmla="*/ 5671568 w 6117190"/>
              <a:gd name="connsiteY3" fmla="*/ 52051 h 4203098"/>
              <a:gd name="connsiteX4" fmla="*/ 6110435 w 6117190"/>
              <a:gd name="connsiteY4" fmla="*/ 510896 h 4203098"/>
              <a:gd name="connsiteX5" fmla="*/ 6116656 w 6117190"/>
              <a:gd name="connsiteY5" fmla="*/ 4202090 h 4203098"/>
              <a:gd name="connsiteX6" fmla="*/ 5317857 w 6117190"/>
              <a:gd name="connsiteY6" fmla="*/ 4192362 h 4203098"/>
              <a:gd name="connsiteX7" fmla="*/ 5323174 w 6117190"/>
              <a:gd name="connsiteY7" fmla="*/ 1386196 h 4203098"/>
              <a:gd name="connsiteX8" fmla="*/ 5046525 w 6117190"/>
              <a:gd name="connsiteY8" fmla="*/ 896703 h 4203098"/>
              <a:gd name="connsiteX9" fmla="*/ 4636853 w 6117190"/>
              <a:gd name="connsiteY9" fmla="*/ 891284 h 4203098"/>
              <a:gd name="connsiteX10" fmla="*/ 4343499 w 6117190"/>
              <a:gd name="connsiteY10" fmla="*/ 1391200 h 4203098"/>
              <a:gd name="connsiteX11" fmla="*/ 4344300 w 6117190"/>
              <a:gd name="connsiteY11" fmla="*/ 4197678 h 4203098"/>
              <a:gd name="connsiteX12" fmla="*/ 3548327 w 6117190"/>
              <a:gd name="connsiteY12" fmla="*/ 4193267 h 4203098"/>
              <a:gd name="connsiteX13" fmla="*/ 3543918 w 6117190"/>
              <a:gd name="connsiteY13" fmla="*/ 1378196 h 4203098"/>
              <a:gd name="connsiteX14" fmla="*/ 3314217 w 6117190"/>
              <a:gd name="connsiteY14" fmla="*/ 900009 h 4203098"/>
              <a:gd name="connsiteX15" fmla="*/ 1049308 w 6117190"/>
              <a:gd name="connsiteY15" fmla="*/ 889167 h 4203098"/>
              <a:gd name="connsiteX16" fmla="*/ 787596 w 6117190"/>
              <a:gd name="connsiteY16" fmla="*/ 1387398 h 4203098"/>
              <a:gd name="connsiteX17" fmla="*/ 803545 w 6117190"/>
              <a:gd name="connsiteY17" fmla="*/ 4197678 h 4203098"/>
              <a:gd name="connsiteX18" fmla="*/ 2056 w 6117190"/>
              <a:gd name="connsiteY18" fmla="*/ 4203098 h 4203098"/>
              <a:gd name="connsiteX0" fmla="*/ 2056 w 6117190"/>
              <a:gd name="connsiteY0" fmla="*/ 4184544 h 4184544"/>
              <a:gd name="connsiteX1" fmla="*/ 1848 w 6117190"/>
              <a:gd name="connsiteY1" fmla="*/ 476656 h 4184544"/>
              <a:gd name="connsiteX2" fmla="*/ 491811 w 6117190"/>
              <a:gd name="connsiteY2" fmla="*/ 41518 h 4184544"/>
              <a:gd name="connsiteX3" fmla="*/ 5671568 w 6117190"/>
              <a:gd name="connsiteY3" fmla="*/ 33497 h 4184544"/>
              <a:gd name="connsiteX4" fmla="*/ 6110435 w 6117190"/>
              <a:gd name="connsiteY4" fmla="*/ 492342 h 4184544"/>
              <a:gd name="connsiteX5" fmla="*/ 6116656 w 6117190"/>
              <a:gd name="connsiteY5" fmla="*/ 4183536 h 4184544"/>
              <a:gd name="connsiteX6" fmla="*/ 5317857 w 6117190"/>
              <a:gd name="connsiteY6" fmla="*/ 4173808 h 4184544"/>
              <a:gd name="connsiteX7" fmla="*/ 5323174 w 6117190"/>
              <a:gd name="connsiteY7" fmla="*/ 1367642 h 4184544"/>
              <a:gd name="connsiteX8" fmla="*/ 5046525 w 6117190"/>
              <a:gd name="connsiteY8" fmla="*/ 878149 h 4184544"/>
              <a:gd name="connsiteX9" fmla="*/ 4636853 w 6117190"/>
              <a:gd name="connsiteY9" fmla="*/ 872730 h 4184544"/>
              <a:gd name="connsiteX10" fmla="*/ 4343499 w 6117190"/>
              <a:gd name="connsiteY10" fmla="*/ 1372646 h 4184544"/>
              <a:gd name="connsiteX11" fmla="*/ 4344300 w 6117190"/>
              <a:gd name="connsiteY11" fmla="*/ 4179124 h 4184544"/>
              <a:gd name="connsiteX12" fmla="*/ 3548327 w 6117190"/>
              <a:gd name="connsiteY12" fmla="*/ 4174713 h 4184544"/>
              <a:gd name="connsiteX13" fmla="*/ 3543918 w 6117190"/>
              <a:gd name="connsiteY13" fmla="*/ 1359642 h 4184544"/>
              <a:gd name="connsiteX14" fmla="*/ 3314217 w 6117190"/>
              <a:gd name="connsiteY14" fmla="*/ 881455 h 4184544"/>
              <a:gd name="connsiteX15" fmla="*/ 1049308 w 6117190"/>
              <a:gd name="connsiteY15" fmla="*/ 870613 h 4184544"/>
              <a:gd name="connsiteX16" fmla="*/ 787596 w 6117190"/>
              <a:gd name="connsiteY16" fmla="*/ 1368844 h 4184544"/>
              <a:gd name="connsiteX17" fmla="*/ 803545 w 6117190"/>
              <a:gd name="connsiteY17" fmla="*/ 4179124 h 4184544"/>
              <a:gd name="connsiteX18" fmla="*/ 2056 w 6117190"/>
              <a:gd name="connsiteY18" fmla="*/ 4184544 h 4184544"/>
              <a:gd name="connsiteX0" fmla="*/ 2056 w 6117190"/>
              <a:gd name="connsiteY0" fmla="*/ 4151047 h 4151047"/>
              <a:gd name="connsiteX1" fmla="*/ 1848 w 6117190"/>
              <a:gd name="connsiteY1" fmla="*/ 443159 h 4151047"/>
              <a:gd name="connsiteX2" fmla="*/ 491811 w 6117190"/>
              <a:gd name="connsiteY2" fmla="*/ 8021 h 4151047"/>
              <a:gd name="connsiteX3" fmla="*/ 5671568 w 6117190"/>
              <a:gd name="connsiteY3" fmla="*/ 0 h 4151047"/>
              <a:gd name="connsiteX4" fmla="*/ 6110435 w 6117190"/>
              <a:gd name="connsiteY4" fmla="*/ 458845 h 4151047"/>
              <a:gd name="connsiteX5" fmla="*/ 6116656 w 6117190"/>
              <a:gd name="connsiteY5" fmla="*/ 4150039 h 4151047"/>
              <a:gd name="connsiteX6" fmla="*/ 5317857 w 6117190"/>
              <a:gd name="connsiteY6" fmla="*/ 4140311 h 4151047"/>
              <a:gd name="connsiteX7" fmla="*/ 5323174 w 6117190"/>
              <a:gd name="connsiteY7" fmla="*/ 1334145 h 4151047"/>
              <a:gd name="connsiteX8" fmla="*/ 5046525 w 6117190"/>
              <a:gd name="connsiteY8" fmla="*/ 844652 h 4151047"/>
              <a:gd name="connsiteX9" fmla="*/ 4636853 w 6117190"/>
              <a:gd name="connsiteY9" fmla="*/ 839233 h 4151047"/>
              <a:gd name="connsiteX10" fmla="*/ 4343499 w 6117190"/>
              <a:gd name="connsiteY10" fmla="*/ 1339149 h 4151047"/>
              <a:gd name="connsiteX11" fmla="*/ 4344300 w 6117190"/>
              <a:gd name="connsiteY11" fmla="*/ 4145627 h 4151047"/>
              <a:gd name="connsiteX12" fmla="*/ 3548327 w 6117190"/>
              <a:gd name="connsiteY12" fmla="*/ 4141216 h 4151047"/>
              <a:gd name="connsiteX13" fmla="*/ 3543918 w 6117190"/>
              <a:gd name="connsiteY13" fmla="*/ 1326145 h 4151047"/>
              <a:gd name="connsiteX14" fmla="*/ 3314217 w 6117190"/>
              <a:gd name="connsiteY14" fmla="*/ 847958 h 4151047"/>
              <a:gd name="connsiteX15" fmla="*/ 1049308 w 6117190"/>
              <a:gd name="connsiteY15" fmla="*/ 837116 h 4151047"/>
              <a:gd name="connsiteX16" fmla="*/ 787596 w 6117190"/>
              <a:gd name="connsiteY16" fmla="*/ 1335347 h 4151047"/>
              <a:gd name="connsiteX17" fmla="*/ 803545 w 6117190"/>
              <a:gd name="connsiteY17" fmla="*/ 4145627 h 4151047"/>
              <a:gd name="connsiteX18" fmla="*/ 2056 w 6117190"/>
              <a:gd name="connsiteY18" fmla="*/ 4151047 h 4151047"/>
              <a:gd name="connsiteX0" fmla="*/ 2056 w 6117190"/>
              <a:gd name="connsiteY0" fmla="*/ 4161721 h 4161721"/>
              <a:gd name="connsiteX1" fmla="*/ 1848 w 6117190"/>
              <a:gd name="connsiteY1" fmla="*/ 453833 h 4161721"/>
              <a:gd name="connsiteX2" fmla="*/ 491811 w 6117190"/>
              <a:gd name="connsiteY2" fmla="*/ 18695 h 4161721"/>
              <a:gd name="connsiteX3" fmla="*/ 5671568 w 6117190"/>
              <a:gd name="connsiteY3" fmla="*/ 0 h 4161721"/>
              <a:gd name="connsiteX4" fmla="*/ 6110435 w 6117190"/>
              <a:gd name="connsiteY4" fmla="*/ 469519 h 4161721"/>
              <a:gd name="connsiteX5" fmla="*/ 6116656 w 6117190"/>
              <a:gd name="connsiteY5" fmla="*/ 4160713 h 4161721"/>
              <a:gd name="connsiteX6" fmla="*/ 5317857 w 6117190"/>
              <a:gd name="connsiteY6" fmla="*/ 4150985 h 4161721"/>
              <a:gd name="connsiteX7" fmla="*/ 5323174 w 6117190"/>
              <a:gd name="connsiteY7" fmla="*/ 1344819 h 4161721"/>
              <a:gd name="connsiteX8" fmla="*/ 5046525 w 6117190"/>
              <a:gd name="connsiteY8" fmla="*/ 855326 h 4161721"/>
              <a:gd name="connsiteX9" fmla="*/ 4636853 w 6117190"/>
              <a:gd name="connsiteY9" fmla="*/ 849907 h 4161721"/>
              <a:gd name="connsiteX10" fmla="*/ 4343499 w 6117190"/>
              <a:gd name="connsiteY10" fmla="*/ 1349823 h 4161721"/>
              <a:gd name="connsiteX11" fmla="*/ 4344300 w 6117190"/>
              <a:gd name="connsiteY11" fmla="*/ 4156301 h 4161721"/>
              <a:gd name="connsiteX12" fmla="*/ 3548327 w 6117190"/>
              <a:gd name="connsiteY12" fmla="*/ 4151890 h 4161721"/>
              <a:gd name="connsiteX13" fmla="*/ 3543918 w 6117190"/>
              <a:gd name="connsiteY13" fmla="*/ 1336819 h 4161721"/>
              <a:gd name="connsiteX14" fmla="*/ 3314217 w 6117190"/>
              <a:gd name="connsiteY14" fmla="*/ 858632 h 4161721"/>
              <a:gd name="connsiteX15" fmla="*/ 1049308 w 6117190"/>
              <a:gd name="connsiteY15" fmla="*/ 847790 h 4161721"/>
              <a:gd name="connsiteX16" fmla="*/ 787596 w 6117190"/>
              <a:gd name="connsiteY16" fmla="*/ 1346021 h 4161721"/>
              <a:gd name="connsiteX17" fmla="*/ 803545 w 6117190"/>
              <a:gd name="connsiteY17" fmla="*/ 4156301 h 4161721"/>
              <a:gd name="connsiteX18" fmla="*/ 2056 w 6117190"/>
              <a:gd name="connsiteY18" fmla="*/ 4161721 h 4161721"/>
              <a:gd name="connsiteX0" fmla="*/ 2056 w 6117190"/>
              <a:gd name="connsiteY0" fmla="*/ 4161721 h 4161721"/>
              <a:gd name="connsiteX1" fmla="*/ 1848 w 6117190"/>
              <a:gd name="connsiteY1" fmla="*/ 453833 h 4161721"/>
              <a:gd name="connsiteX2" fmla="*/ 506043 w 6117190"/>
              <a:gd name="connsiteY2" fmla="*/ 905 h 4161721"/>
              <a:gd name="connsiteX3" fmla="*/ 5671568 w 6117190"/>
              <a:gd name="connsiteY3" fmla="*/ 0 h 4161721"/>
              <a:gd name="connsiteX4" fmla="*/ 6110435 w 6117190"/>
              <a:gd name="connsiteY4" fmla="*/ 469519 h 4161721"/>
              <a:gd name="connsiteX5" fmla="*/ 6116656 w 6117190"/>
              <a:gd name="connsiteY5" fmla="*/ 4160713 h 4161721"/>
              <a:gd name="connsiteX6" fmla="*/ 5317857 w 6117190"/>
              <a:gd name="connsiteY6" fmla="*/ 4150985 h 4161721"/>
              <a:gd name="connsiteX7" fmla="*/ 5323174 w 6117190"/>
              <a:gd name="connsiteY7" fmla="*/ 1344819 h 4161721"/>
              <a:gd name="connsiteX8" fmla="*/ 5046525 w 6117190"/>
              <a:gd name="connsiteY8" fmla="*/ 855326 h 4161721"/>
              <a:gd name="connsiteX9" fmla="*/ 4636853 w 6117190"/>
              <a:gd name="connsiteY9" fmla="*/ 849907 h 4161721"/>
              <a:gd name="connsiteX10" fmla="*/ 4343499 w 6117190"/>
              <a:gd name="connsiteY10" fmla="*/ 1349823 h 4161721"/>
              <a:gd name="connsiteX11" fmla="*/ 4344300 w 6117190"/>
              <a:gd name="connsiteY11" fmla="*/ 4156301 h 4161721"/>
              <a:gd name="connsiteX12" fmla="*/ 3548327 w 6117190"/>
              <a:gd name="connsiteY12" fmla="*/ 4151890 h 4161721"/>
              <a:gd name="connsiteX13" fmla="*/ 3543918 w 6117190"/>
              <a:gd name="connsiteY13" fmla="*/ 1336819 h 4161721"/>
              <a:gd name="connsiteX14" fmla="*/ 3314217 w 6117190"/>
              <a:gd name="connsiteY14" fmla="*/ 858632 h 4161721"/>
              <a:gd name="connsiteX15" fmla="*/ 1049308 w 6117190"/>
              <a:gd name="connsiteY15" fmla="*/ 847790 h 4161721"/>
              <a:gd name="connsiteX16" fmla="*/ 787596 w 6117190"/>
              <a:gd name="connsiteY16" fmla="*/ 1346021 h 4161721"/>
              <a:gd name="connsiteX17" fmla="*/ 803545 w 6117190"/>
              <a:gd name="connsiteY17" fmla="*/ 4156301 h 4161721"/>
              <a:gd name="connsiteX18" fmla="*/ 2056 w 6117190"/>
              <a:gd name="connsiteY18" fmla="*/ 4161721 h 4161721"/>
              <a:gd name="connsiteX0" fmla="*/ 2056 w 6117190"/>
              <a:gd name="connsiteY0" fmla="*/ 4161721 h 4161721"/>
              <a:gd name="connsiteX1" fmla="*/ 1848 w 6117190"/>
              <a:gd name="connsiteY1" fmla="*/ 453833 h 4161721"/>
              <a:gd name="connsiteX2" fmla="*/ 459789 w 6117190"/>
              <a:gd name="connsiteY2" fmla="*/ 905 h 4161721"/>
              <a:gd name="connsiteX3" fmla="*/ 5671568 w 6117190"/>
              <a:gd name="connsiteY3" fmla="*/ 0 h 4161721"/>
              <a:gd name="connsiteX4" fmla="*/ 6110435 w 6117190"/>
              <a:gd name="connsiteY4" fmla="*/ 469519 h 4161721"/>
              <a:gd name="connsiteX5" fmla="*/ 6116656 w 6117190"/>
              <a:gd name="connsiteY5" fmla="*/ 4160713 h 4161721"/>
              <a:gd name="connsiteX6" fmla="*/ 5317857 w 6117190"/>
              <a:gd name="connsiteY6" fmla="*/ 4150985 h 4161721"/>
              <a:gd name="connsiteX7" fmla="*/ 5323174 w 6117190"/>
              <a:gd name="connsiteY7" fmla="*/ 1344819 h 4161721"/>
              <a:gd name="connsiteX8" fmla="*/ 5046525 w 6117190"/>
              <a:gd name="connsiteY8" fmla="*/ 855326 h 4161721"/>
              <a:gd name="connsiteX9" fmla="*/ 4636853 w 6117190"/>
              <a:gd name="connsiteY9" fmla="*/ 849907 h 4161721"/>
              <a:gd name="connsiteX10" fmla="*/ 4343499 w 6117190"/>
              <a:gd name="connsiteY10" fmla="*/ 1349823 h 4161721"/>
              <a:gd name="connsiteX11" fmla="*/ 4344300 w 6117190"/>
              <a:gd name="connsiteY11" fmla="*/ 4156301 h 4161721"/>
              <a:gd name="connsiteX12" fmla="*/ 3548327 w 6117190"/>
              <a:gd name="connsiteY12" fmla="*/ 4151890 h 4161721"/>
              <a:gd name="connsiteX13" fmla="*/ 3543918 w 6117190"/>
              <a:gd name="connsiteY13" fmla="*/ 1336819 h 4161721"/>
              <a:gd name="connsiteX14" fmla="*/ 3314217 w 6117190"/>
              <a:gd name="connsiteY14" fmla="*/ 858632 h 4161721"/>
              <a:gd name="connsiteX15" fmla="*/ 1049308 w 6117190"/>
              <a:gd name="connsiteY15" fmla="*/ 847790 h 4161721"/>
              <a:gd name="connsiteX16" fmla="*/ 787596 w 6117190"/>
              <a:gd name="connsiteY16" fmla="*/ 1346021 h 4161721"/>
              <a:gd name="connsiteX17" fmla="*/ 803545 w 6117190"/>
              <a:gd name="connsiteY17" fmla="*/ 4156301 h 4161721"/>
              <a:gd name="connsiteX18" fmla="*/ 2056 w 6117190"/>
              <a:gd name="connsiteY18" fmla="*/ 4161721 h 4161721"/>
              <a:gd name="connsiteX0" fmla="*/ 2056 w 6117190"/>
              <a:gd name="connsiteY0" fmla="*/ 4161721 h 4161721"/>
              <a:gd name="connsiteX1" fmla="*/ 1848 w 6117190"/>
              <a:gd name="connsiteY1" fmla="*/ 453833 h 4161721"/>
              <a:gd name="connsiteX2" fmla="*/ 459789 w 6117190"/>
              <a:gd name="connsiteY2" fmla="*/ 905 h 4161721"/>
              <a:gd name="connsiteX3" fmla="*/ 5671568 w 6117190"/>
              <a:gd name="connsiteY3" fmla="*/ 0 h 4161721"/>
              <a:gd name="connsiteX4" fmla="*/ 6110435 w 6117190"/>
              <a:gd name="connsiteY4" fmla="*/ 469519 h 4161721"/>
              <a:gd name="connsiteX5" fmla="*/ 6116656 w 6117190"/>
              <a:gd name="connsiteY5" fmla="*/ 4160713 h 4161721"/>
              <a:gd name="connsiteX6" fmla="*/ 5317857 w 6117190"/>
              <a:gd name="connsiteY6" fmla="*/ 4150985 h 4161721"/>
              <a:gd name="connsiteX7" fmla="*/ 5323174 w 6117190"/>
              <a:gd name="connsiteY7" fmla="*/ 1344819 h 4161721"/>
              <a:gd name="connsiteX8" fmla="*/ 5046525 w 6117190"/>
              <a:gd name="connsiteY8" fmla="*/ 855326 h 4161721"/>
              <a:gd name="connsiteX9" fmla="*/ 4636853 w 6117190"/>
              <a:gd name="connsiteY9" fmla="*/ 849907 h 4161721"/>
              <a:gd name="connsiteX10" fmla="*/ 4343499 w 6117190"/>
              <a:gd name="connsiteY10" fmla="*/ 1349823 h 4161721"/>
              <a:gd name="connsiteX11" fmla="*/ 4344300 w 6117190"/>
              <a:gd name="connsiteY11" fmla="*/ 4156301 h 4161721"/>
              <a:gd name="connsiteX12" fmla="*/ 3548327 w 6117190"/>
              <a:gd name="connsiteY12" fmla="*/ 4151890 h 4161721"/>
              <a:gd name="connsiteX13" fmla="*/ 3543918 w 6117190"/>
              <a:gd name="connsiteY13" fmla="*/ 1336819 h 4161721"/>
              <a:gd name="connsiteX14" fmla="*/ 3314217 w 6117190"/>
              <a:gd name="connsiteY14" fmla="*/ 858632 h 4161721"/>
              <a:gd name="connsiteX15" fmla="*/ 1049308 w 6117190"/>
              <a:gd name="connsiteY15" fmla="*/ 847790 h 4161721"/>
              <a:gd name="connsiteX16" fmla="*/ 787596 w 6117190"/>
              <a:gd name="connsiteY16" fmla="*/ 1346021 h 4161721"/>
              <a:gd name="connsiteX17" fmla="*/ 803545 w 6117190"/>
              <a:gd name="connsiteY17" fmla="*/ 4156301 h 4161721"/>
              <a:gd name="connsiteX18" fmla="*/ 2056 w 6117190"/>
              <a:gd name="connsiteY18" fmla="*/ 4161721 h 4161721"/>
              <a:gd name="connsiteX0" fmla="*/ 2056 w 6117190"/>
              <a:gd name="connsiteY0" fmla="*/ 4161721 h 4161721"/>
              <a:gd name="connsiteX1" fmla="*/ 1848 w 6117190"/>
              <a:gd name="connsiteY1" fmla="*/ 453833 h 4161721"/>
              <a:gd name="connsiteX2" fmla="*/ 459789 w 6117190"/>
              <a:gd name="connsiteY2" fmla="*/ 905 h 4161721"/>
              <a:gd name="connsiteX3" fmla="*/ 5671568 w 6117190"/>
              <a:gd name="connsiteY3" fmla="*/ 0 h 4161721"/>
              <a:gd name="connsiteX4" fmla="*/ 6110435 w 6117190"/>
              <a:gd name="connsiteY4" fmla="*/ 469519 h 4161721"/>
              <a:gd name="connsiteX5" fmla="*/ 6116656 w 6117190"/>
              <a:gd name="connsiteY5" fmla="*/ 4160713 h 4161721"/>
              <a:gd name="connsiteX6" fmla="*/ 5317857 w 6117190"/>
              <a:gd name="connsiteY6" fmla="*/ 4150985 h 4161721"/>
              <a:gd name="connsiteX7" fmla="*/ 5323174 w 6117190"/>
              <a:gd name="connsiteY7" fmla="*/ 1344819 h 4161721"/>
              <a:gd name="connsiteX8" fmla="*/ 5046525 w 6117190"/>
              <a:gd name="connsiteY8" fmla="*/ 855326 h 4161721"/>
              <a:gd name="connsiteX9" fmla="*/ 4636853 w 6117190"/>
              <a:gd name="connsiteY9" fmla="*/ 849907 h 4161721"/>
              <a:gd name="connsiteX10" fmla="*/ 4343499 w 6117190"/>
              <a:gd name="connsiteY10" fmla="*/ 1349823 h 4161721"/>
              <a:gd name="connsiteX11" fmla="*/ 4344300 w 6117190"/>
              <a:gd name="connsiteY11" fmla="*/ 4156301 h 4161721"/>
              <a:gd name="connsiteX12" fmla="*/ 3548327 w 6117190"/>
              <a:gd name="connsiteY12" fmla="*/ 4151890 h 4161721"/>
              <a:gd name="connsiteX13" fmla="*/ 3543918 w 6117190"/>
              <a:gd name="connsiteY13" fmla="*/ 1336819 h 4161721"/>
              <a:gd name="connsiteX14" fmla="*/ 3314217 w 6117190"/>
              <a:gd name="connsiteY14" fmla="*/ 858632 h 4161721"/>
              <a:gd name="connsiteX15" fmla="*/ 1049308 w 6117190"/>
              <a:gd name="connsiteY15" fmla="*/ 847790 h 4161721"/>
              <a:gd name="connsiteX16" fmla="*/ 787596 w 6117190"/>
              <a:gd name="connsiteY16" fmla="*/ 1346021 h 4161721"/>
              <a:gd name="connsiteX17" fmla="*/ 803545 w 6117190"/>
              <a:gd name="connsiteY17" fmla="*/ 4156301 h 4161721"/>
              <a:gd name="connsiteX18" fmla="*/ 2056 w 6117190"/>
              <a:gd name="connsiteY18" fmla="*/ 4161721 h 4161721"/>
              <a:gd name="connsiteX0" fmla="*/ 2056 w 6117190"/>
              <a:gd name="connsiteY0" fmla="*/ 4161721 h 4161721"/>
              <a:gd name="connsiteX1" fmla="*/ 1848 w 6117190"/>
              <a:gd name="connsiteY1" fmla="*/ 453833 h 4161721"/>
              <a:gd name="connsiteX2" fmla="*/ 459789 w 6117190"/>
              <a:gd name="connsiteY2" fmla="*/ 905 h 4161721"/>
              <a:gd name="connsiteX3" fmla="*/ 5671568 w 6117190"/>
              <a:gd name="connsiteY3" fmla="*/ 0 h 4161721"/>
              <a:gd name="connsiteX4" fmla="*/ 6110435 w 6117190"/>
              <a:gd name="connsiteY4" fmla="*/ 469519 h 4161721"/>
              <a:gd name="connsiteX5" fmla="*/ 6116656 w 6117190"/>
              <a:gd name="connsiteY5" fmla="*/ 4160713 h 4161721"/>
              <a:gd name="connsiteX6" fmla="*/ 5317857 w 6117190"/>
              <a:gd name="connsiteY6" fmla="*/ 4150985 h 4161721"/>
              <a:gd name="connsiteX7" fmla="*/ 5323174 w 6117190"/>
              <a:gd name="connsiteY7" fmla="*/ 1344819 h 4161721"/>
              <a:gd name="connsiteX8" fmla="*/ 5046525 w 6117190"/>
              <a:gd name="connsiteY8" fmla="*/ 855326 h 4161721"/>
              <a:gd name="connsiteX9" fmla="*/ 4636853 w 6117190"/>
              <a:gd name="connsiteY9" fmla="*/ 849907 h 4161721"/>
              <a:gd name="connsiteX10" fmla="*/ 4343499 w 6117190"/>
              <a:gd name="connsiteY10" fmla="*/ 1349823 h 4161721"/>
              <a:gd name="connsiteX11" fmla="*/ 4344300 w 6117190"/>
              <a:gd name="connsiteY11" fmla="*/ 4156301 h 4161721"/>
              <a:gd name="connsiteX12" fmla="*/ 3548327 w 6117190"/>
              <a:gd name="connsiteY12" fmla="*/ 4151890 h 4161721"/>
              <a:gd name="connsiteX13" fmla="*/ 3543918 w 6117190"/>
              <a:gd name="connsiteY13" fmla="*/ 1336819 h 4161721"/>
              <a:gd name="connsiteX14" fmla="*/ 3314217 w 6117190"/>
              <a:gd name="connsiteY14" fmla="*/ 858632 h 4161721"/>
              <a:gd name="connsiteX15" fmla="*/ 1049308 w 6117190"/>
              <a:gd name="connsiteY15" fmla="*/ 847790 h 4161721"/>
              <a:gd name="connsiteX16" fmla="*/ 787596 w 6117190"/>
              <a:gd name="connsiteY16" fmla="*/ 1346021 h 4161721"/>
              <a:gd name="connsiteX17" fmla="*/ 803545 w 6117190"/>
              <a:gd name="connsiteY17" fmla="*/ 4156301 h 4161721"/>
              <a:gd name="connsiteX18" fmla="*/ 2056 w 6117190"/>
              <a:gd name="connsiteY18" fmla="*/ 4161721 h 4161721"/>
              <a:gd name="connsiteX0" fmla="*/ 2056 w 6117190"/>
              <a:gd name="connsiteY0" fmla="*/ 4161721 h 4161721"/>
              <a:gd name="connsiteX1" fmla="*/ 1848 w 6117190"/>
              <a:gd name="connsiteY1" fmla="*/ 453833 h 4161721"/>
              <a:gd name="connsiteX2" fmla="*/ 459789 w 6117190"/>
              <a:gd name="connsiteY2" fmla="*/ 905 h 4161721"/>
              <a:gd name="connsiteX3" fmla="*/ 5671568 w 6117190"/>
              <a:gd name="connsiteY3" fmla="*/ 0 h 4161721"/>
              <a:gd name="connsiteX4" fmla="*/ 6110435 w 6117190"/>
              <a:gd name="connsiteY4" fmla="*/ 469519 h 4161721"/>
              <a:gd name="connsiteX5" fmla="*/ 6116656 w 6117190"/>
              <a:gd name="connsiteY5" fmla="*/ 4160713 h 4161721"/>
              <a:gd name="connsiteX6" fmla="*/ 5317857 w 6117190"/>
              <a:gd name="connsiteY6" fmla="*/ 4150985 h 4161721"/>
              <a:gd name="connsiteX7" fmla="*/ 5323174 w 6117190"/>
              <a:gd name="connsiteY7" fmla="*/ 1344819 h 4161721"/>
              <a:gd name="connsiteX8" fmla="*/ 5056857 w 6117190"/>
              <a:gd name="connsiteY8" fmla="*/ 850160 h 4161721"/>
              <a:gd name="connsiteX9" fmla="*/ 4636853 w 6117190"/>
              <a:gd name="connsiteY9" fmla="*/ 849907 h 4161721"/>
              <a:gd name="connsiteX10" fmla="*/ 4343499 w 6117190"/>
              <a:gd name="connsiteY10" fmla="*/ 1349823 h 4161721"/>
              <a:gd name="connsiteX11" fmla="*/ 4344300 w 6117190"/>
              <a:gd name="connsiteY11" fmla="*/ 4156301 h 4161721"/>
              <a:gd name="connsiteX12" fmla="*/ 3548327 w 6117190"/>
              <a:gd name="connsiteY12" fmla="*/ 4151890 h 4161721"/>
              <a:gd name="connsiteX13" fmla="*/ 3543918 w 6117190"/>
              <a:gd name="connsiteY13" fmla="*/ 1336819 h 4161721"/>
              <a:gd name="connsiteX14" fmla="*/ 3314217 w 6117190"/>
              <a:gd name="connsiteY14" fmla="*/ 858632 h 4161721"/>
              <a:gd name="connsiteX15" fmla="*/ 1049308 w 6117190"/>
              <a:gd name="connsiteY15" fmla="*/ 847790 h 4161721"/>
              <a:gd name="connsiteX16" fmla="*/ 787596 w 6117190"/>
              <a:gd name="connsiteY16" fmla="*/ 1346021 h 4161721"/>
              <a:gd name="connsiteX17" fmla="*/ 803545 w 6117190"/>
              <a:gd name="connsiteY17" fmla="*/ 4156301 h 4161721"/>
              <a:gd name="connsiteX18" fmla="*/ 2056 w 6117190"/>
              <a:gd name="connsiteY18" fmla="*/ 4161721 h 4161721"/>
              <a:gd name="connsiteX0" fmla="*/ 2056 w 6117190"/>
              <a:gd name="connsiteY0" fmla="*/ 4161721 h 4161721"/>
              <a:gd name="connsiteX1" fmla="*/ 1848 w 6117190"/>
              <a:gd name="connsiteY1" fmla="*/ 453833 h 4161721"/>
              <a:gd name="connsiteX2" fmla="*/ 459789 w 6117190"/>
              <a:gd name="connsiteY2" fmla="*/ 905 h 4161721"/>
              <a:gd name="connsiteX3" fmla="*/ 5671568 w 6117190"/>
              <a:gd name="connsiteY3" fmla="*/ 0 h 4161721"/>
              <a:gd name="connsiteX4" fmla="*/ 6110435 w 6117190"/>
              <a:gd name="connsiteY4" fmla="*/ 469519 h 4161721"/>
              <a:gd name="connsiteX5" fmla="*/ 6116656 w 6117190"/>
              <a:gd name="connsiteY5" fmla="*/ 4160713 h 4161721"/>
              <a:gd name="connsiteX6" fmla="*/ 5317857 w 6117190"/>
              <a:gd name="connsiteY6" fmla="*/ 4150985 h 4161721"/>
              <a:gd name="connsiteX7" fmla="*/ 5323174 w 6117190"/>
              <a:gd name="connsiteY7" fmla="*/ 1344819 h 4161721"/>
              <a:gd name="connsiteX8" fmla="*/ 5036192 w 6117190"/>
              <a:gd name="connsiteY8" fmla="*/ 855326 h 4161721"/>
              <a:gd name="connsiteX9" fmla="*/ 4636853 w 6117190"/>
              <a:gd name="connsiteY9" fmla="*/ 849907 h 4161721"/>
              <a:gd name="connsiteX10" fmla="*/ 4343499 w 6117190"/>
              <a:gd name="connsiteY10" fmla="*/ 1349823 h 4161721"/>
              <a:gd name="connsiteX11" fmla="*/ 4344300 w 6117190"/>
              <a:gd name="connsiteY11" fmla="*/ 4156301 h 4161721"/>
              <a:gd name="connsiteX12" fmla="*/ 3548327 w 6117190"/>
              <a:gd name="connsiteY12" fmla="*/ 4151890 h 4161721"/>
              <a:gd name="connsiteX13" fmla="*/ 3543918 w 6117190"/>
              <a:gd name="connsiteY13" fmla="*/ 1336819 h 4161721"/>
              <a:gd name="connsiteX14" fmla="*/ 3314217 w 6117190"/>
              <a:gd name="connsiteY14" fmla="*/ 858632 h 4161721"/>
              <a:gd name="connsiteX15" fmla="*/ 1049308 w 6117190"/>
              <a:gd name="connsiteY15" fmla="*/ 847790 h 4161721"/>
              <a:gd name="connsiteX16" fmla="*/ 787596 w 6117190"/>
              <a:gd name="connsiteY16" fmla="*/ 1346021 h 4161721"/>
              <a:gd name="connsiteX17" fmla="*/ 803545 w 6117190"/>
              <a:gd name="connsiteY17" fmla="*/ 4156301 h 4161721"/>
              <a:gd name="connsiteX18" fmla="*/ 2056 w 6117190"/>
              <a:gd name="connsiteY18" fmla="*/ 4161721 h 4161721"/>
              <a:gd name="connsiteX0" fmla="*/ 2056 w 6117190"/>
              <a:gd name="connsiteY0" fmla="*/ 4161721 h 4161721"/>
              <a:gd name="connsiteX1" fmla="*/ 1848 w 6117190"/>
              <a:gd name="connsiteY1" fmla="*/ 453833 h 4161721"/>
              <a:gd name="connsiteX2" fmla="*/ 459789 w 6117190"/>
              <a:gd name="connsiteY2" fmla="*/ 905 h 4161721"/>
              <a:gd name="connsiteX3" fmla="*/ 5671568 w 6117190"/>
              <a:gd name="connsiteY3" fmla="*/ 0 h 4161721"/>
              <a:gd name="connsiteX4" fmla="*/ 6110435 w 6117190"/>
              <a:gd name="connsiteY4" fmla="*/ 469519 h 4161721"/>
              <a:gd name="connsiteX5" fmla="*/ 6116656 w 6117190"/>
              <a:gd name="connsiteY5" fmla="*/ 4160713 h 4161721"/>
              <a:gd name="connsiteX6" fmla="*/ 5317857 w 6117190"/>
              <a:gd name="connsiteY6" fmla="*/ 4150985 h 4161721"/>
              <a:gd name="connsiteX7" fmla="*/ 5323174 w 6117190"/>
              <a:gd name="connsiteY7" fmla="*/ 1344819 h 4161721"/>
              <a:gd name="connsiteX8" fmla="*/ 5031026 w 6117190"/>
              <a:gd name="connsiteY8" fmla="*/ 850160 h 4161721"/>
              <a:gd name="connsiteX9" fmla="*/ 4636853 w 6117190"/>
              <a:gd name="connsiteY9" fmla="*/ 849907 h 4161721"/>
              <a:gd name="connsiteX10" fmla="*/ 4343499 w 6117190"/>
              <a:gd name="connsiteY10" fmla="*/ 1349823 h 4161721"/>
              <a:gd name="connsiteX11" fmla="*/ 4344300 w 6117190"/>
              <a:gd name="connsiteY11" fmla="*/ 4156301 h 4161721"/>
              <a:gd name="connsiteX12" fmla="*/ 3548327 w 6117190"/>
              <a:gd name="connsiteY12" fmla="*/ 4151890 h 4161721"/>
              <a:gd name="connsiteX13" fmla="*/ 3543918 w 6117190"/>
              <a:gd name="connsiteY13" fmla="*/ 1336819 h 4161721"/>
              <a:gd name="connsiteX14" fmla="*/ 3314217 w 6117190"/>
              <a:gd name="connsiteY14" fmla="*/ 858632 h 4161721"/>
              <a:gd name="connsiteX15" fmla="*/ 1049308 w 6117190"/>
              <a:gd name="connsiteY15" fmla="*/ 847790 h 4161721"/>
              <a:gd name="connsiteX16" fmla="*/ 787596 w 6117190"/>
              <a:gd name="connsiteY16" fmla="*/ 1346021 h 4161721"/>
              <a:gd name="connsiteX17" fmla="*/ 803545 w 6117190"/>
              <a:gd name="connsiteY17" fmla="*/ 4156301 h 4161721"/>
              <a:gd name="connsiteX18" fmla="*/ 2056 w 6117190"/>
              <a:gd name="connsiteY18" fmla="*/ 4161721 h 4161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117190" h="4161721">
                <a:moveTo>
                  <a:pt x="2056" y="4161721"/>
                </a:moveTo>
                <a:cubicBezTo>
                  <a:pt x="8541" y="2871185"/>
                  <a:pt x="-4637" y="1744369"/>
                  <a:pt x="1848" y="453833"/>
                </a:cubicBezTo>
                <a:cubicBezTo>
                  <a:pt x="33482" y="153095"/>
                  <a:pt x="198850" y="42287"/>
                  <a:pt x="459789" y="905"/>
                </a:cubicBezTo>
                <a:lnTo>
                  <a:pt x="5671568" y="0"/>
                </a:lnTo>
                <a:cubicBezTo>
                  <a:pt x="5918001" y="24319"/>
                  <a:pt x="6102328" y="159855"/>
                  <a:pt x="6110435" y="469519"/>
                </a:cubicBezTo>
                <a:cubicBezTo>
                  <a:pt x="6107192" y="1701689"/>
                  <a:pt x="6119899" y="2928543"/>
                  <a:pt x="6116656" y="4160713"/>
                </a:cubicBezTo>
                <a:lnTo>
                  <a:pt x="5317857" y="4150985"/>
                </a:lnTo>
                <a:cubicBezTo>
                  <a:pt x="5319629" y="3215596"/>
                  <a:pt x="5321402" y="2280208"/>
                  <a:pt x="5323174" y="1344819"/>
                </a:cubicBezTo>
                <a:cubicBezTo>
                  <a:pt x="5308173" y="1021025"/>
                  <a:pt x="5261618" y="887942"/>
                  <a:pt x="5031026" y="850160"/>
                </a:cubicBezTo>
                <a:cubicBezTo>
                  <a:pt x="4661995" y="848354"/>
                  <a:pt x="5016217" y="851713"/>
                  <a:pt x="4636853" y="849907"/>
                </a:cubicBezTo>
                <a:cubicBezTo>
                  <a:pt x="4407241" y="887676"/>
                  <a:pt x="4360821" y="1019793"/>
                  <a:pt x="4343499" y="1349823"/>
                </a:cubicBezTo>
                <a:cubicBezTo>
                  <a:pt x="4340222" y="2315441"/>
                  <a:pt x="4347577" y="3190683"/>
                  <a:pt x="4344300" y="4156301"/>
                </a:cubicBezTo>
                <a:lnTo>
                  <a:pt x="3548327" y="4151890"/>
                </a:lnTo>
                <a:cubicBezTo>
                  <a:pt x="3545085" y="3117516"/>
                  <a:pt x="3547160" y="2371193"/>
                  <a:pt x="3543918" y="1336819"/>
                </a:cubicBezTo>
                <a:cubicBezTo>
                  <a:pt x="3539390" y="1011380"/>
                  <a:pt x="3510019" y="894013"/>
                  <a:pt x="3314217" y="858632"/>
                </a:cubicBezTo>
                <a:lnTo>
                  <a:pt x="1049308" y="847790"/>
                </a:lnTo>
                <a:cubicBezTo>
                  <a:pt x="803327" y="871486"/>
                  <a:pt x="802062" y="1027519"/>
                  <a:pt x="787596" y="1346021"/>
                </a:cubicBezTo>
                <a:cubicBezTo>
                  <a:pt x="791140" y="2307590"/>
                  <a:pt x="800001" y="3194732"/>
                  <a:pt x="803545" y="4156301"/>
                </a:cubicBezTo>
                <a:lnTo>
                  <a:pt x="2056" y="4161721"/>
                </a:lnTo>
                <a:close/>
              </a:path>
            </a:pathLst>
          </a:custGeom>
          <a:solidFill>
            <a:srgbClr val="FFD6A9">
              <a:alpha val="15000"/>
            </a:srgbClr>
          </a:solidFill>
          <a:ln w="9525" cap="flat" cmpd="sng" algn="ctr">
            <a:noFill/>
            <a:prstDash val="solid"/>
            <a:round/>
            <a:headEnd type="none" w="med" len="med"/>
            <a:tailEnd type="none" w="med" len="med"/>
          </a:ln>
          <a:effectLst>
            <a:glow rad="127000">
              <a:schemeClr val="tx2">
                <a:lumMod val="60000"/>
                <a:lumOff val="40000"/>
                <a:alpha val="26000"/>
              </a:schemeClr>
            </a:glow>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200" b="0" i="0" u="none" strike="noStrike" cap="none" normalizeH="0" baseline="0" dirty="0">
              <a:ln>
                <a:noFill/>
              </a:ln>
              <a:solidFill>
                <a:schemeClr val="tx1"/>
              </a:solidFill>
              <a:effectLst/>
              <a:latin typeface="Arial Narrow" pitchFamily="34" charset="0"/>
            </a:endParaRPr>
          </a:p>
        </p:txBody>
      </p:sp>
      <p:sp>
        <p:nvSpPr>
          <p:cNvPr id="8" name="Rectangle 7">
            <a:extLst>
              <a:ext uri="{FF2B5EF4-FFF2-40B4-BE49-F238E27FC236}">
                <a16:creationId xmlns:a16="http://schemas.microsoft.com/office/drawing/2014/main" id="{AEB2051F-4037-B747-B8A5-3A207E9495F3}"/>
              </a:ext>
            </a:extLst>
          </p:cNvPr>
          <p:cNvSpPr/>
          <p:nvPr/>
        </p:nvSpPr>
        <p:spPr bwMode="auto">
          <a:xfrm>
            <a:off x="9112930" y="1635346"/>
            <a:ext cx="923370" cy="408411"/>
          </a:xfrm>
          <a:prstGeom prst="rect">
            <a:avLst/>
          </a:prstGeom>
          <a:solidFill>
            <a:schemeClr val="accent3">
              <a:alpha val="36000"/>
            </a:schemeClr>
          </a:solidFill>
          <a:ln w="9525" cap="flat" cmpd="sng" algn="ctr">
            <a:no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bodyPr>
          <a:lstStyle/>
          <a:p>
            <a:pPr algn="ctr" defTabSz="685800" eaLnBrk="0" fontAlgn="base" hangingPunct="0">
              <a:spcBef>
                <a:spcPct val="0"/>
              </a:spcBef>
              <a:spcAft>
                <a:spcPct val="0"/>
              </a:spcAft>
            </a:pPr>
            <a:endParaRPr lang="en-US" sz="900" dirty="0">
              <a:latin typeface="Arial Narrow" pitchFamily="34" charset="0"/>
            </a:endParaRPr>
          </a:p>
        </p:txBody>
      </p:sp>
      <p:sp>
        <p:nvSpPr>
          <p:cNvPr id="9" name="Rectangle 115">
            <a:extLst>
              <a:ext uri="{FF2B5EF4-FFF2-40B4-BE49-F238E27FC236}">
                <a16:creationId xmlns:a16="http://schemas.microsoft.com/office/drawing/2014/main" id="{60A5227D-7DA0-E441-ADA6-5ADCD5B0CA3F}"/>
              </a:ext>
            </a:extLst>
          </p:cNvPr>
          <p:cNvSpPr/>
          <p:nvPr/>
        </p:nvSpPr>
        <p:spPr bwMode="auto">
          <a:xfrm rot="5400000">
            <a:off x="5824621" y="2275795"/>
            <a:ext cx="848550" cy="2754377"/>
          </a:xfrm>
          <a:custGeom>
            <a:avLst/>
            <a:gdLst>
              <a:gd name="connsiteX0" fmla="*/ 0 w 672201"/>
              <a:gd name="connsiteY0" fmla="*/ 0 h 2903788"/>
              <a:gd name="connsiteX1" fmla="*/ 672201 w 672201"/>
              <a:gd name="connsiteY1" fmla="*/ 0 h 2903788"/>
              <a:gd name="connsiteX2" fmla="*/ 672201 w 672201"/>
              <a:gd name="connsiteY2" fmla="*/ 2903788 h 2903788"/>
              <a:gd name="connsiteX3" fmla="*/ 0 w 672201"/>
              <a:gd name="connsiteY3" fmla="*/ 2903788 h 2903788"/>
              <a:gd name="connsiteX4" fmla="*/ 0 w 672201"/>
              <a:gd name="connsiteY4" fmla="*/ 0 h 2903788"/>
              <a:gd name="connsiteX0" fmla="*/ 0 w 673119"/>
              <a:gd name="connsiteY0" fmla="*/ 0 h 2903788"/>
              <a:gd name="connsiteX1" fmla="*/ 672201 w 673119"/>
              <a:gd name="connsiteY1" fmla="*/ 0 h 2903788"/>
              <a:gd name="connsiteX2" fmla="*/ 673119 w 673119"/>
              <a:gd name="connsiteY2" fmla="*/ 2757878 h 2903788"/>
              <a:gd name="connsiteX3" fmla="*/ 672201 w 673119"/>
              <a:gd name="connsiteY3" fmla="*/ 2903788 h 2903788"/>
              <a:gd name="connsiteX4" fmla="*/ 0 w 673119"/>
              <a:gd name="connsiteY4" fmla="*/ 2903788 h 2903788"/>
              <a:gd name="connsiteX5" fmla="*/ 0 w 673119"/>
              <a:gd name="connsiteY5" fmla="*/ 0 h 2903788"/>
              <a:gd name="connsiteX0" fmla="*/ 0 w 673119"/>
              <a:gd name="connsiteY0" fmla="*/ 0 h 2903788"/>
              <a:gd name="connsiteX1" fmla="*/ 672201 w 673119"/>
              <a:gd name="connsiteY1" fmla="*/ 0 h 2903788"/>
              <a:gd name="connsiteX2" fmla="*/ 673118 w 673119"/>
              <a:gd name="connsiteY2" fmla="*/ 212869 h 2903788"/>
              <a:gd name="connsiteX3" fmla="*/ 673119 w 673119"/>
              <a:gd name="connsiteY3" fmla="*/ 2757878 h 2903788"/>
              <a:gd name="connsiteX4" fmla="*/ 672201 w 673119"/>
              <a:gd name="connsiteY4" fmla="*/ 2903788 h 2903788"/>
              <a:gd name="connsiteX5" fmla="*/ 0 w 673119"/>
              <a:gd name="connsiteY5" fmla="*/ 2903788 h 2903788"/>
              <a:gd name="connsiteX6" fmla="*/ 0 w 673119"/>
              <a:gd name="connsiteY6" fmla="*/ 0 h 2903788"/>
              <a:gd name="connsiteX0" fmla="*/ 0 w 842021"/>
              <a:gd name="connsiteY0" fmla="*/ 13837 h 2917625"/>
              <a:gd name="connsiteX1" fmla="*/ 842021 w 842021"/>
              <a:gd name="connsiteY1" fmla="*/ 0 h 2917625"/>
              <a:gd name="connsiteX2" fmla="*/ 673118 w 842021"/>
              <a:gd name="connsiteY2" fmla="*/ 226706 h 2917625"/>
              <a:gd name="connsiteX3" fmla="*/ 673119 w 842021"/>
              <a:gd name="connsiteY3" fmla="*/ 2771715 h 2917625"/>
              <a:gd name="connsiteX4" fmla="*/ 672201 w 842021"/>
              <a:gd name="connsiteY4" fmla="*/ 2917625 h 2917625"/>
              <a:gd name="connsiteX5" fmla="*/ 0 w 842021"/>
              <a:gd name="connsiteY5" fmla="*/ 2917625 h 2917625"/>
              <a:gd name="connsiteX6" fmla="*/ 0 w 842021"/>
              <a:gd name="connsiteY6" fmla="*/ 13837 h 2917625"/>
              <a:gd name="connsiteX0" fmla="*/ 0 w 842021"/>
              <a:gd name="connsiteY0" fmla="*/ 13837 h 2917625"/>
              <a:gd name="connsiteX1" fmla="*/ 842021 w 842021"/>
              <a:gd name="connsiteY1" fmla="*/ 0 h 2917625"/>
              <a:gd name="connsiteX2" fmla="*/ 673118 w 842021"/>
              <a:gd name="connsiteY2" fmla="*/ 226706 h 2917625"/>
              <a:gd name="connsiteX3" fmla="*/ 673119 w 842021"/>
              <a:gd name="connsiteY3" fmla="*/ 2771715 h 2917625"/>
              <a:gd name="connsiteX4" fmla="*/ 672201 w 842021"/>
              <a:gd name="connsiteY4" fmla="*/ 2917625 h 2917625"/>
              <a:gd name="connsiteX5" fmla="*/ 0 w 842021"/>
              <a:gd name="connsiteY5" fmla="*/ 2917625 h 2917625"/>
              <a:gd name="connsiteX6" fmla="*/ 0 w 842021"/>
              <a:gd name="connsiteY6" fmla="*/ 13837 h 2917625"/>
              <a:gd name="connsiteX0" fmla="*/ 0 w 842021"/>
              <a:gd name="connsiteY0" fmla="*/ 13837 h 2917625"/>
              <a:gd name="connsiteX1" fmla="*/ 842021 w 842021"/>
              <a:gd name="connsiteY1" fmla="*/ 0 h 2917625"/>
              <a:gd name="connsiteX2" fmla="*/ 673118 w 842021"/>
              <a:gd name="connsiteY2" fmla="*/ 226706 h 2917625"/>
              <a:gd name="connsiteX3" fmla="*/ 673119 w 842021"/>
              <a:gd name="connsiteY3" fmla="*/ 2785552 h 2917625"/>
              <a:gd name="connsiteX4" fmla="*/ 672201 w 842021"/>
              <a:gd name="connsiteY4" fmla="*/ 2917625 h 2917625"/>
              <a:gd name="connsiteX5" fmla="*/ 0 w 842021"/>
              <a:gd name="connsiteY5" fmla="*/ 2917625 h 2917625"/>
              <a:gd name="connsiteX6" fmla="*/ 0 w 842021"/>
              <a:gd name="connsiteY6" fmla="*/ 13837 h 2917625"/>
              <a:gd name="connsiteX0" fmla="*/ 0 w 848550"/>
              <a:gd name="connsiteY0" fmla="*/ 13837 h 2917625"/>
              <a:gd name="connsiteX1" fmla="*/ 842021 w 848550"/>
              <a:gd name="connsiteY1" fmla="*/ 0 h 2917625"/>
              <a:gd name="connsiteX2" fmla="*/ 673118 w 848550"/>
              <a:gd name="connsiteY2" fmla="*/ 226706 h 2917625"/>
              <a:gd name="connsiteX3" fmla="*/ 673119 w 848550"/>
              <a:gd name="connsiteY3" fmla="*/ 2785552 h 2917625"/>
              <a:gd name="connsiteX4" fmla="*/ 848550 w 848550"/>
              <a:gd name="connsiteY4" fmla="*/ 2910707 h 2917625"/>
              <a:gd name="connsiteX5" fmla="*/ 0 w 848550"/>
              <a:gd name="connsiteY5" fmla="*/ 2917625 h 2917625"/>
              <a:gd name="connsiteX6" fmla="*/ 0 w 848550"/>
              <a:gd name="connsiteY6" fmla="*/ 13837 h 2917625"/>
              <a:gd name="connsiteX0" fmla="*/ 0 w 848550"/>
              <a:gd name="connsiteY0" fmla="*/ 13837 h 2917625"/>
              <a:gd name="connsiteX1" fmla="*/ 842021 w 848550"/>
              <a:gd name="connsiteY1" fmla="*/ 0 h 2917625"/>
              <a:gd name="connsiteX2" fmla="*/ 673118 w 848550"/>
              <a:gd name="connsiteY2" fmla="*/ 226706 h 2917625"/>
              <a:gd name="connsiteX3" fmla="*/ 673119 w 848550"/>
              <a:gd name="connsiteY3" fmla="*/ 2785552 h 2917625"/>
              <a:gd name="connsiteX4" fmla="*/ 848550 w 848550"/>
              <a:gd name="connsiteY4" fmla="*/ 2910707 h 2917625"/>
              <a:gd name="connsiteX5" fmla="*/ 0 w 848550"/>
              <a:gd name="connsiteY5" fmla="*/ 2917625 h 2917625"/>
              <a:gd name="connsiteX6" fmla="*/ 0 w 848550"/>
              <a:gd name="connsiteY6" fmla="*/ 13837 h 2917625"/>
              <a:gd name="connsiteX0" fmla="*/ 0 w 848550"/>
              <a:gd name="connsiteY0" fmla="*/ 13837 h 2917625"/>
              <a:gd name="connsiteX1" fmla="*/ 842021 w 848550"/>
              <a:gd name="connsiteY1" fmla="*/ 0 h 2917625"/>
              <a:gd name="connsiteX2" fmla="*/ 673118 w 848550"/>
              <a:gd name="connsiteY2" fmla="*/ 226706 h 2917625"/>
              <a:gd name="connsiteX3" fmla="*/ 673119 w 848550"/>
              <a:gd name="connsiteY3" fmla="*/ 2785552 h 2917625"/>
              <a:gd name="connsiteX4" fmla="*/ 848550 w 848550"/>
              <a:gd name="connsiteY4" fmla="*/ 2910707 h 2917625"/>
              <a:gd name="connsiteX5" fmla="*/ 0 w 848550"/>
              <a:gd name="connsiteY5" fmla="*/ 2917625 h 2917625"/>
              <a:gd name="connsiteX6" fmla="*/ 0 w 848550"/>
              <a:gd name="connsiteY6" fmla="*/ 13837 h 2917625"/>
              <a:gd name="connsiteX0" fmla="*/ 0 w 848550"/>
              <a:gd name="connsiteY0" fmla="*/ 13837 h 2917625"/>
              <a:gd name="connsiteX1" fmla="*/ 842021 w 848550"/>
              <a:gd name="connsiteY1" fmla="*/ 0 h 2917625"/>
              <a:gd name="connsiteX2" fmla="*/ 673118 w 848550"/>
              <a:gd name="connsiteY2" fmla="*/ 226706 h 2917625"/>
              <a:gd name="connsiteX3" fmla="*/ 673122 w 848550"/>
              <a:gd name="connsiteY3" fmla="*/ 2709449 h 2917625"/>
              <a:gd name="connsiteX4" fmla="*/ 848550 w 848550"/>
              <a:gd name="connsiteY4" fmla="*/ 2910707 h 2917625"/>
              <a:gd name="connsiteX5" fmla="*/ 0 w 848550"/>
              <a:gd name="connsiteY5" fmla="*/ 2917625 h 2917625"/>
              <a:gd name="connsiteX6" fmla="*/ 0 w 848550"/>
              <a:gd name="connsiteY6" fmla="*/ 13837 h 2917625"/>
              <a:gd name="connsiteX0" fmla="*/ 0 w 848550"/>
              <a:gd name="connsiteY0" fmla="*/ 13837 h 2917625"/>
              <a:gd name="connsiteX1" fmla="*/ 842021 w 848550"/>
              <a:gd name="connsiteY1" fmla="*/ 0 h 2917625"/>
              <a:gd name="connsiteX2" fmla="*/ 673118 w 848550"/>
              <a:gd name="connsiteY2" fmla="*/ 226706 h 2917625"/>
              <a:gd name="connsiteX3" fmla="*/ 673122 w 848550"/>
              <a:gd name="connsiteY3" fmla="*/ 2709449 h 2917625"/>
              <a:gd name="connsiteX4" fmla="*/ 848550 w 848550"/>
              <a:gd name="connsiteY4" fmla="*/ 2910707 h 2917625"/>
              <a:gd name="connsiteX5" fmla="*/ 0 w 848550"/>
              <a:gd name="connsiteY5" fmla="*/ 2917625 h 2917625"/>
              <a:gd name="connsiteX6" fmla="*/ 0 w 848550"/>
              <a:gd name="connsiteY6" fmla="*/ 13837 h 2917625"/>
              <a:gd name="connsiteX0" fmla="*/ 0 w 848550"/>
              <a:gd name="connsiteY0" fmla="*/ 13837 h 2917625"/>
              <a:gd name="connsiteX1" fmla="*/ 842021 w 848550"/>
              <a:gd name="connsiteY1" fmla="*/ 0 h 2917625"/>
              <a:gd name="connsiteX2" fmla="*/ 673118 w 848550"/>
              <a:gd name="connsiteY2" fmla="*/ 226706 h 2917625"/>
              <a:gd name="connsiteX3" fmla="*/ 673122 w 848550"/>
              <a:gd name="connsiteY3" fmla="*/ 2709449 h 2917625"/>
              <a:gd name="connsiteX4" fmla="*/ 848550 w 848550"/>
              <a:gd name="connsiteY4" fmla="*/ 2910707 h 2917625"/>
              <a:gd name="connsiteX5" fmla="*/ 0 w 848550"/>
              <a:gd name="connsiteY5" fmla="*/ 2917625 h 2917625"/>
              <a:gd name="connsiteX6" fmla="*/ 0 w 848550"/>
              <a:gd name="connsiteY6" fmla="*/ 13837 h 2917625"/>
              <a:gd name="connsiteX0" fmla="*/ 0 w 848550"/>
              <a:gd name="connsiteY0" fmla="*/ 13837 h 2917625"/>
              <a:gd name="connsiteX1" fmla="*/ 842021 w 848550"/>
              <a:gd name="connsiteY1" fmla="*/ 0 h 2917625"/>
              <a:gd name="connsiteX2" fmla="*/ 673118 w 848550"/>
              <a:gd name="connsiteY2" fmla="*/ 226706 h 2917625"/>
              <a:gd name="connsiteX3" fmla="*/ 673122 w 848550"/>
              <a:gd name="connsiteY3" fmla="*/ 2709449 h 2917625"/>
              <a:gd name="connsiteX4" fmla="*/ 848550 w 848550"/>
              <a:gd name="connsiteY4" fmla="*/ 2910707 h 2917625"/>
              <a:gd name="connsiteX5" fmla="*/ 0 w 848550"/>
              <a:gd name="connsiteY5" fmla="*/ 2917625 h 2917625"/>
              <a:gd name="connsiteX6" fmla="*/ 0 w 848550"/>
              <a:gd name="connsiteY6" fmla="*/ 13837 h 2917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48550" h="2917625">
                <a:moveTo>
                  <a:pt x="0" y="13837"/>
                </a:moveTo>
                <a:lnTo>
                  <a:pt x="842021" y="0"/>
                </a:lnTo>
                <a:cubicBezTo>
                  <a:pt x="763950" y="43282"/>
                  <a:pt x="685878" y="72727"/>
                  <a:pt x="673118" y="226706"/>
                </a:cubicBezTo>
                <a:cubicBezTo>
                  <a:pt x="673118" y="1075042"/>
                  <a:pt x="673122" y="1861113"/>
                  <a:pt x="673122" y="2709449"/>
                </a:cubicBezTo>
                <a:cubicBezTo>
                  <a:pt x="672820" y="2806514"/>
                  <a:pt x="692106" y="2868988"/>
                  <a:pt x="848550" y="2910707"/>
                </a:cubicBezTo>
                <a:lnTo>
                  <a:pt x="0" y="2917625"/>
                </a:lnTo>
                <a:lnTo>
                  <a:pt x="0" y="13837"/>
                </a:lnTo>
                <a:close/>
              </a:path>
            </a:pathLst>
          </a:custGeom>
          <a:solidFill>
            <a:srgbClr val="CDE3FF"/>
          </a:solidFill>
          <a:ln w="9525" cap="flat" cmpd="sng" algn="ctr">
            <a:noFill/>
            <a:prstDash val="solid"/>
            <a:round/>
            <a:headEnd type="none" w="med" len="med"/>
            <a:tailEnd type="none" w="med" len="med"/>
          </a:ln>
          <a:effectLst>
            <a:glow rad="127000">
              <a:srgbClr val="CDE3FF"/>
            </a:glow>
          </a:effectLst>
        </p:spPr>
        <p:txBody>
          <a:bodyPr vert="horz" wrap="square" lIns="68580" tIns="34290" rIns="68580" bIns="34290" numCol="1" rtlCol="0" anchor="ctr" anchorCtr="0" compatLnSpc="1">
            <a:prstTxWarp prst="textNoShape">
              <a:avLst/>
            </a:prstTxWarp>
          </a:bodyPr>
          <a:lstStyle/>
          <a:p>
            <a:pPr algn="ctr" defTabSz="685800" eaLnBrk="0" fontAlgn="base" hangingPunct="0">
              <a:spcBef>
                <a:spcPct val="0"/>
              </a:spcBef>
              <a:spcAft>
                <a:spcPct val="0"/>
              </a:spcAft>
            </a:pPr>
            <a:endParaRPr lang="en-US" sz="900" dirty="0">
              <a:latin typeface="Arial Narrow" pitchFamily="34" charset="0"/>
            </a:endParaRPr>
          </a:p>
        </p:txBody>
      </p:sp>
      <p:sp>
        <p:nvSpPr>
          <p:cNvPr id="10" name="Rectangle 116">
            <a:extLst>
              <a:ext uri="{FF2B5EF4-FFF2-40B4-BE49-F238E27FC236}">
                <a16:creationId xmlns:a16="http://schemas.microsoft.com/office/drawing/2014/main" id="{D3FCE531-0EEA-8742-B20C-2DC3E38D16CB}"/>
              </a:ext>
            </a:extLst>
          </p:cNvPr>
          <p:cNvSpPr/>
          <p:nvPr/>
        </p:nvSpPr>
        <p:spPr bwMode="auto">
          <a:xfrm>
            <a:off x="7613762" y="3224063"/>
            <a:ext cx="796528" cy="1530879"/>
          </a:xfrm>
          <a:custGeom>
            <a:avLst/>
            <a:gdLst>
              <a:gd name="connsiteX0" fmla="*/ 0 w 789388"/>
              <a:gd name="connsiteY0" fmla="*/ 0 h 1525713"/>
              <a:gd name="connsiteX1" fmla="*/ 789388 w 789388"/>
              <a:gd name="connsiteY1" fmla="*/ 0 h 1525713"/>
              <a:gd name="connsiteX2" fmla="*/ 789388 w 789388"/>
              <a:gd name="connsiteY2" fmla="*/ 1525713 h 1525713"/>
              <a:gd name="connsiteX3" fmla="*/ 0 w 789388"/>
              <a:gd name="connsiteY3" fmla="*/ 1525713 h 1525713"/>
              <a:gd name="connsiteX4" fmla="*/ 0 w 789388"/>
              <a:gd name="connsiteY4" fmla="*/ 0 h 1525713"/>
              <a:gd name="connsiteX0" fmla="*/ 0 w 789388"/>
              <a:gd name="connsiteY0" fmla="*/ 0 h 1525713"/>
              <a:gd name="connsiteX1" fmla="*/ 608574 w 789388"/>
              <a:gd name="connsiteY1" fmla="*/ 5166 h 1525713"/>
              <a:gd name="connsiteX2" fmla="*/ 789388 w 789388"/>
              <a:gd name="connsiteY2" fmla="*/ 1525713 h 1525713"/>
              <a:gd name="connsiteX3" fmla="*/ 0 w 789388"/>
              <a:gd name="connsiteY3" fmla="*/ 1525713 h 1525713"/>
              <a:gd name="connsiteX4" fmla="*/ 0 w 789388"/>
              <a:gd name="connsiteY4" fmla="*/ 0 h 1525713"/>
              <a:gd name="connsiteX0" fmla="*/ 0 w 789388"/>
              <a:gd name="connsiteY0" fmla="*/ 0 h 1525713"/>
              <a:gd name="connsiteX1" fmla="*/ 608574 w 789388"/>
              <a:gd name="connsiteY1" fmla="*/ 5166 h 1525713"/>
              <a:gd name="connsiteX2" fmla="*/ 655127 w 789388"/>
              <a:gd name="connsiteY2" fmla="*/ 396544 h 1525713"/>
              <a:gd name="connsiteX3" fmla="*/ 789388 w 789388"/>
              <a:gd name="connsiteY3" fmla="*/ 1525713 h 1525713"/>
              <a:gd name="connsiteX4" fmla="*/ 0 w 789388"/>
              <a:gd name="connsiteY4" fmla="*/ 1525713 h 1525713"/>
              <a:gd name="connsiteX5" fmla="*/ 0 w 789388"/>
              <a:gd name="connsiteY5" fmla="*/ 0 h 1525713"/>
              <a:gd name="connsiteX0" fmla="*/ 0 w 799778"/>
              <a:gd name="connsiteY0" fmla="*/ 0 h 1525713"/>
              <a:gd name="connsiteX1" fmla="*/ 608574 w 799778"/>
              <a:gd name="connsiteY1" fmla="*/ 5166 h 1525713"/>
              <a:gd name="connsiteX2" fmla="*/ 799778 w 799778"/>
              <a:gd name="connsiteY2" fmla="*/ 288056 h 1525713"/>
              <a:gd name="connsiteX3" fmla="*/ 789388 w 799778"/>
              <a:gd name="connsiteY3" fmla="*/ 1525713 h 1525713"/>
              <a:gd name="connsiteX4" fmla="*/ 0 w 799778"/>
              <a:gd name="connsiteY4" fmla="*/ 1525713 h 1525713"/>
              <a:gd name="connsiteX5" fmla="*/ 0 w 799778"/>
              <a:gd name="connsiteY5" fmla="*/ 0 h 1525713"/>
              <a:gd name="connsiteX0" fmla="*/ 0 w 799778"/>
              <a:gd name="connsiteY0" fmla="*/ 0 h 1525713"/>
              <a:gd name="connsiteX1" fmla="*/ 608574 w 799778"/>
              <a:gd name="connsiteY1" fmla="*/ 5166 h 1525713"/>
              <a:gd name="connsiteX2" fmla="*/ 799778 w 799778"/>
              <a:gd name="connsiteY2" fmla="*/ 288056 h 1525713"/>
              <a:gd name="connsiteX3" fmla="*/ 789388 w 799778"/>
              <a:gd name="connsiteY3" fmla="*/ 1525713 h 1525713"/>
              <a:gd name="connsiteX4" fmla="*/ 0 w 799778"/>
              <a:gd name="connsiteY4" fmla="*/ 1525713 h 1525713"/>
              <a:gd name="connsiteX5" fmla="*/ 0 w 799778"/>
              <a:gd name="connsiteY5" fmla="*/ 0 h 1525713"/>
              <a:gd name="connsiteX0" fmla="*/ 0 w 799778"/>
              <a:gd name="connsiteY0" fmla="*/ 5166 h 1530879"/>
              <a:gd name="connsiteX1" fmla="*/ 608574 w 799778"/>
              <a:gd name="connsiteY1" fmla="*/ 0 h 1530879"/>
              <a:gd name="connsiteX2" fmla="*/ 799778 w 799778"/>
              <a:gd name="connsiteY2" fmla="*/ 293222 h 1530879"/>
              <a:gd name="connsiteX3" fmla="*/ 789388 w 799778"/>
              <a:gd name="connsiteY3" fmla="*/ 1530879 h 1530879"/>
              <a:gd name="connsiteX4" fmla="*/ 0 w 799778"/>
              <a:gd name="connsiteY4" fmla="*/ 1530879 h 1530879"/>
              <a:gd name="connsiteX5" fmla="*/ 0 w 799778"/>
              <a:gd name="connsiteY5" fmla="*/ 5166 h 1530879"/>
              <a:gd name="connsiteX0" fmla="*/ 0 w 799778"/>
              <a:gd name="connsiteY0" fmla="*/ 5166 h 1530879"/>
              <a:gd name="connsiteX1" fmla="*/ 608574 w 799778"/>
              <a:gd name="connsiteY1" fmla="*/ 0 h 1530879"/>
              <a:gd name="connsiteX2" fmla="*/ 799778 w 799778"/>
              <a:gd name="connsiteY2" fmla="*/ 293222 h 1530879"/>
              <a:gd name="connsiteX3" fmla="*/ 789388 w 799778"/>
              <a:gd name="connsiteY3" fmla="*/ 1530879 h 1530879"/>
              <a:gd name="connsiteX4" fmla="*/ 0 w 799778"/>
              <a:gd name="connsiteY4" fmla="*/ 1530879 h 1530879"/>
              <a:gd name="connsiteX5" fmla="*/ 0 w 799778"/>
              <a:gd name="connsiteY5" fmla="*/ 5166 h 1530879"/>
              <a:gd name="connsiteX0" fmla="*/ 0 w 799778"/>
              <a:gd name="connsiteY0" fmla="*/ 5166 h 1530879"/>
              <a:gd name="connsiteX1" fmla="*/ 608574 w 799778"/>
              <a:gd name="connsiteY1" fmla="*/ 0 h 1530879"/>
              <a:gd name="connsiteX2" fmla="*/ 799778 w 799778"/>
              <a:gd name="connsiteY2" fmla="*/ 293222 h 1530879"/>
              <a:gd name="connsiteX3" fmla="*/ 789388 w 799778"/>
              <a:gd name="connsiteY3" fmla="*/ 1530879 h 1530879"/>
              <a:gd name="connsiteX4" fmla="*/ 0 w 799778"/>
              <a:gd name="connsiteY4" fmla="*/ 1530879 h 1530879"/>
              <a:gd name="connsiteX5" fmla="*/ 0 w 799778"/>
              <a:gd name="connsiteY5" fmla="*/ 5166 h 1530879"/>
              <a:gd name="connsiteX0" fmla="*/ 0 w 799778"/>
              <a:gd name="connsiteY0" fmla="*/ 5166 h 1530879"/>
              <a:gd name="connsiteX1" fmla="*/ 520750 w 799778"/>
              <a:gd name="connsiteY1" fmla="*/ 0 h 1530879"/>
              <a:gd name="connsiteX2" fmla="*/ 799778 w 799778"/>
              <a:gd name="connsiteY2" fmla="*/ 293222 h 1530879"/>
              <a:gd name="connsiteX3" fmla="*/ 789388 w 799778"/>
              <a:gd name="connsiteY3" fmla="*/ 1530879 h 1530879"/>
              <a:gd name="connsiteX4" fmla="*/ 0 w 799778"/>
              <a:gd name="connsiteY4" fmla="*/ 1530879 h 1530879"/>
              <a:gd name="connsiteX5" fmla="*/ 0 w 799778"/>
              <a:gd name="connsiteY5" fmla="*/ 5166 h 1530879"/>
              <a:gd name="connsiteX0" fmla="*/ 0 w 804944"/>
              <a:gd name="connsiteY0" fmla="*/ 5166 h 1530879"/>
              <a:gd name="connsiteX1" fmla="*/ 520750 w 804944"/>
              <a:gd name="connsiteY1" fmla="*/ 0 h 1530879"/>
              <a:gd name="connsiteX2" fmla="*/ 804944 w 804944"/>
              <a:gd name="connsiteY2" fmla="*/ 386211 h 1530879"/>
              <a:gd name="connsiteX3" fmla="*/ 789388 w 804944"/>
              <a:gd name="connsiteY3" fmla="*/ 1530879 h 1530879"/>
              <a:gd name="connsiteX4" fmla="*/ 0 w 804944"/>
              <a:gd name="connsiteY4" fmla="*/ 1530879 h 1530879"/>
              <a:gd name="connsiteX5" fmla="*/ 0 w 804944"/>
              <a:gd name="connsiteY5" fmla="*/ 5166 h 1530879"/>
              <a:gd name="connsiteX0" fmla="*/ 0 w 804944"/>
              <a:gd name="connsiteY0" fmla="*/ 5166 h 1530879"/>
              <a:gd name="connsiteX1" fmla="*/ 520750 w 804944"/>
              <a:gd name="connsiteY1" fmla="*/ 0 h 1530879"/>
              <a:gd name="connsiteX2" fmla="*/ 804944 w 804944"/>
              <a:gd name="connsiteY2" fmla="*/ 386211 h 1530879"/>
              <a:gd name="connsiteX3" fmla="*/ 789388 w 804944"/>
              <a:gd name="connsiteY3" fmla="*/ 1530879 h 1530879"/>
              <a:gd name="connsiteX4" fmla="*/ 0 w 804944"/>
              <a:gd name="connsiteY4" fmla="*/ 1530879 h 1530879"/>
              <a:gd name="connsiteX5" fmla="*/ 0 w 804944"/>
              <a:gd name="connsiteY5" fmla="*/ 5166 h 1530879"/>
              <a:gd name="connsiteX0" fmla="*/ 0 w 804944"/>
              <a:gd name="connsiteY0" fmla="*/ 5166 h 1530879"/>
              <a:gd name="connsiteX1" fmla="*/ 520750 w 804944"/>
              <a:gd name="connsiteY1" fmla="*/ 0 h 1530879"/>
              <a:gd name="connsiteX2" fmla="*/ 804944 w 804944"/>
              <a:gd name="connsiteY2" fmla="*/ 386211 h 1530879"/>
              <a:gd name="connsiteX3" fmla="*/ 789388 w 804944"/>
              <a:gd name="connsiteY3" fmla="*/ 1530879 h 1530879"/>
              <a:gd name="connsiteX4" fmla="*/ 0 w 804944"/>
              <a:gd name="connsiteY4" fmla="*/ 1530879 h 1530879"/>
              <a:gd name="connsiteX5" fmla="*/ 0 w 804944"/>
              <a:gd name="connsiteY5" fmla="*/ 5166 h 1530879"/>
              <a:gd name="connsiteX0" fmla="*/ 0 w 790394"/>
              <a:gd name="connsiteY0" fmla="*/ 5166 h 1530879"/>
              <a:gd name="connsiteX1" fmla="*/ 520750 w 790394"/>
              <a:gd name="connsiteY1" fmla="*/ 0 h 1530879"/>
              <a:gd name="connsiteX2" fmla="*/ 789446 w 790394"/>
              <a:gd name="connsiteY2" fmla="*/ 391377 h 1530879"/>
              <a:gd name="connsiteX3" fmla="*/ 789388 w 790394"/>
              <a:gd name="connsiteY3" fmla="*/ 1530879 h 1530879"/>
              <a:gd name="connsiteX4" fmla="*/ 0 w 790394"/>
              <a:gd name="connsiteY4" fmla="*/ 1530879 h 1530879"/>
              <a:gd name="connsiteX5" fmla="*/ 0 w 790394"/>
              <a:gd name="connsiteY5" fmla="*/ 5166 h 1530879"/>
              <a:gd name="connsiteX0" fmla="*/ 0 w 790394"/>
              <a:gd name="connsiteY0" fmla="*/ 5166 h 1530879"/>
              <a:gd name="connsiteX1" fmla="*/ 520750 w 790394"/>
              <a:gd name="connsiteY1" fmla="*/ 0 h 1530879"/>
              <a:gd name="connsiteX2" fmla="*/ 789446 w 790394"/>
              <a:gd name="connsiteY2" fmla="*/ 391377 h 1530879"/>
              <a:gd name="connsiteX3" fmla="*/ 789388 w 790394"/>
              <a:gd name="connsiteY3" fmla="*/ 1530879 h 1530879"/>
              <a:gd name="connsiteX4" fmla="*/ 0 w 790394"/>
              <a:gd name="connsiteY4" fmla="*/ 1530879 h 1530879"/>
              <a:gd name="connsiteX5" fmla="*/ 0 w 790394"/>
              <a:gd name="connsiteY5" fmla="*/ 5166 h 1530879"/>
              <a:gd name="connsiteX0" fmla="*/ 6134 w 796528"/>
              <a:gd name="connsiteY0" fmla="*/ 5166 h 1530879"/>
              <a:gd name="connsiteX1" fmla="*/ 526884 w 796528"/>
              <a:gd name="connsiteY1" fmla="*/ 0 h 1530879"/>
              <a:gd name="connsiteX2" fmla="*/ 795580 w 796528"/>
              <a:gd name="connsiteY2" fmla="*/ 391377 h 1530879"/>
              <a:gd name="connsiteX3" fmla="*/ 795522 w 796528"/>
              <a:gd name="connsiteY3" fmla="*/ 1530879 h 1530879"/>
              <a:gd name="connsiteX4" fmla="*/ 6134 w 796528"/>
              <a:gd name="connsiteY4" fmla="*/ 1530879 h 1530879"/>
              <a:gd name="connsiteX5" fmla="*/ 0 w 796528"/>
              <a:gd name="connsiteY5" fmla="*/ 1202456 h 1530879"/>
              <a:gd name="connsiteX6" fmla="*/ 6134 w 796528"/>
              <a:gd name="connsiteY6" fmla="*/ 5166 h 1530879"/>
              <a:gd name="connsiteX0" fmla="*/ 6134 w 796528"/>
              <a:gd name="connsiteY0" fmla="*/ 5166 h 1530879"/>
              <a:gd name="connsiteX1" fmla="*/ 526884 w 796528"/>
              <a:gd name="connsiteY1" fmla="*/ 0 h 1530879"/>
              <a:gd name="connsiteX2" fmla="*/ 795580 w 796528"/>
              <a:gd name="connsiteY2" fmla="*/ 391377 h 1530879"/>
              <a:gd name="connsiteX3" fmla="*/ 795522 w 796528"/>
              <a:gd name="connsiteY3" fmla="*/ 1530879 h 1530879"/>
              <a:gd name="connsiteX4" fmla="*/ 321266 w 796528"/>
              <a:gd name="connsiteY4" fmla="*/ 1530879 h 1530879"/>
              <a:gd name="connsiteX5" fmla="*/ 0 w 796528"/>
              <a:gd name="connsiteY5" fmla="*/ 1202456 h 1530879"/>
              <a:gd name="connsiteX6" fmla="*/ 6134 w 796528"/>
              <a:gd name="connsiteY6" fmla="*/ 5166 h 1530879"/>
              <a:gd name="connsiteX0" fmla="*/ 6134 w 796528"/>
              <a:gd name="connsiteY0" fmla="*/ 5166 h 1530879"/>
              <a:gd name="connsiteX1" fmla="*/ 526884 w 796528"/>
              <a:gd name="connsiteY1" fmla="*/ 0 h 1530879"/>
              <a:gd name="connsiteX2" fmla="*/ 795580 w 796528"/>
              <a:gd name="connsiteY2" fmla="*/ 391377 h 1530879"/>
              <a:gd name="connsiteX3" fmla="*/ 795522 w 796528"/>
              <a:gd name="connsiteY3" fmla="*/ 1530879 h 1530879"/>
              <a:gd name="connsiteX4" fmla="*/ 321266 w 796528"/>
              <a:gd name="connsiteY4" fmla="*/ 1530879 h 1530879"/>
              <a:gd name="connsiteX5" fmla="*/ 0 w 796528"/>
              <a:gd name="connsiteY5" fmla="*/ 1202456 h 1530879"/>
              <a:gd name="connsiteX6" fmla="*/ 6134 w 796528"/>
              <a:gd name="connsiteY6" fmla="*/ 5166 h 1530879"/>
              <a:gd name="connsiteX0" fmla="*/ 6134 w 796528"/>
              <a:gd name="connsiteY0" fmla="*/ 5166 h 1530879"/>
              <a:gd name="connsiteX1" fmla="*/ 526884 w 796528"/>
              <a:gd name="connsiteY1" fmla="*/ 0 h 1530879"/>
              <a:gd name="connsiteX2" fmla="*/ 795580 w 796528"/>
              <a:gd name="connsiteY2" fmla="*/ 391377 h 1530879"/>
              <a:gd name="connsiteX3" fmla="*/ 795522 w 796528"/>
              <a:gd name="connsiteY3" fmla="*/ 1530879 h 1530879"/>
              <a:gd name="connsiteX4" fmla="*/ 321266 w 796528"/>
              <a:gd name="connsiteY4" fmla="*/ 1530879 h 1530879"/>
              <a:gd name="connsiteX5" fmla="*/ 0 w 796528"/>
              <a:gd name="connsiteY5" fmla="*/ 1202456 h 1530879"/>
              <a:gd name="connsiteX6" fmla="*/ 6134 w 796528"/>
              <a:gd name="connsiteY6" fmla="*/ 5166 h 1530879"/>
              <a:gd name="connsiteX0" fmla="*/ 968 w 791362"/>
              <a:gd name="connsiteY0" fmla="*/ 5166 h 1530879"/>
              <a:gd name="connsiteX1" fmla="*/ 521718 w 791362"/>
              <a:gd name="connsiteY1" fmla="*/ 0 h 1530879"/>
              <a:gd name="connsiteX2" fmla="*/ 790414 w 791362"/>
              <a:gd name="connsiteY2" fmla="*/ 391377 h 1530879"/>
              <a:gd name="connsiteX3" fmla="*/ 790356 w 791362"/>
              <a:gd name="connsiteY3" fmla="*/ 1530879 h 1530879"/>
              <a:gd name="connsiteX4" fmla="*/ 316100 w 791362"/>
              <a:gd name="connsiteY4" fmla="*/ 1530879 h 1530879"/>
              <a:gd name="connsiteX5" fmla="*/ 0 w 791362"/>
              <a:gd name="connsiteY5" fmla="*/ 1207622 h 1530879"/>
              <a:gd name="connsiteX6" fmla="*/ 968 w 791362"/>
              <a:gd name="connsiteY6" fmla="*/ 5166 h 1530879"/>
              <a:gd name="connsiteX0" fmla="*/ 11300 w 791362"/>
              <a:gd name="connsiteY0" fmla="*/ 10332 h 1530879"/>
              <a:gd name="connsiteX1" fmla="*/ 521718 w 791362"/>
              <a:gd name="connsiteY1" fmla="*/ 0 h 1530879"/>
              <a:gd name="connsiteX2" fmla="*/ 790414 w 791362"/>
              <a:gd name="connsiteY2" fmla="*/ 391377 h 1530879"/>
              <a:gd name="connsiteX3" fmla="*/ 790356 w 791362"/>
              <a:gd name="connsiteY3" fmla="*/ 1530879 h 1530879"/>
              <a:gd name="connsiteX4" fmla="*/ 316100 w 791362"/>
              <a:gd name="connsiteY4" fmla="*/ 1530879 h 1530879"/>
              <a:gd name="connsiteX5" fmla="*/ 0 w 791362"/>
              <a:gd name="connsiteY5" fmla="*/ 1207622 h 1530879"/>
              <a:gd name="connsiteX6" fmla="*/ 11300 w 791362"/>
              <a:gd name="connsiteY6" fmla="*/ 10332 h 1530879"/>
              <a:gd name="connsiteX0" fmla="*/ 6134 w 791362"/>
              <a:gd name="connsiteY0" fmla="*/ 15498 h 1530879"/>
              <a:gd name="connsiteX1" fmla="*/ 521718 w 791362"/>
              <a:gd name="connsiteY1" fmla="*/ 0 h 1530879"/>
              <a:gd name="connsiteX2" fmla="*/ 790414 w 791362"/>
              <a:gd name="connsiteY2" fmla="*/ 391377 h 1530879"/>
              <a:gd name="connsiteX3" fmla="*/ 790356 w 791362"/>
              <a:gd name="connsiteY3" fmla="*/ 1530879 h 1530879"/>
              <a:gd name="connsiteX4" fmla="*/ 316100 w 791362"/>
              <a:gd name="connsiteY4" fmla="*/ 1530879 h 1530879"/>
              <a:gd name="connsiteX5" fmla="*/ 0 w 791362"/>
              <a:gd name="connsiteY5" fmla="*/ 1207622 h 1530879"/>
              <a:gd name="connsiteX6" fmla="*/ 6134 w 791362"/>
              <a:gd name="connsiteY6" fmla="*/ 15498 h 1530879"/>
              <a:gd name="connsiteX0" fmla="*/ 13 w 1022881"/>
              <a:gd name="connsiteY0" fmla="*/ 30996 h 1530879"/>
              <a:gd name="connsiteX1" fmla="*/ 753237 w 1022881"/>
              <a:gd name="connsiteY1" fmla="*/ 0 h 1530879"/>
              <a:gd name="connsiteX2" fmla="*/ 1021933 w 1022881"/>
              <a:gd name="connsiteY2" fmla="*/ 391377 h 1530879"/>
              <a:gd name="connsiteX3" fmla="*/ 1021875 w 1022881"/>
              <a:gd name="connsiteY3" fmla="*/ 1530879 h 1530879"/>
              <a:gd name="connsiteX4" fmla="*/ 547619 w 1022881"/>
              <a:gd name="connsiteY4" fmla="*/ 1530879 h 1530879"/>
              <a:gd name="connsiteX5" fmla="*/ 231519 w 1022881"/>
              <a:gd name="connsiteY5" fmla="*/ 1207622 h 1530879"/>
              <a:gd name="connsiteX6" fmla="*/ 13 w 1022881"/>
              <a:gd name="connsiteY6" fmla="*/ 30996 h 1530879"/>
              <a:gd name="connsiteX0" fmla="*/ 328 w 795888"/>
              <a:gd name="connsiteY0" fmla="*/ 5166 h 1530879"/>
              <a:gd name="connsiteX1" fmla="*/ 526244 w 795888"/>
              <a:gd name="connsiteY1" fmla="*/ 0 h 1530879"/>
              <a:gd name="connsiteX2" fmla="*/ 794940 w 795888"/>
              <a:gd name="connsiteY2" fmla="*/ 391377 h 1530879"/>
              <a:gd name="connsiteX3" fmla="*/ 794882 w 795888"/>
              <a:gd name="connsiteY3" fmla="*/ 1530879 h 1530879"/>
              <a:gd name="connsiteX4" fmla="*/ 320626 w 795888"/>
              <a:gd name="connsiteY4" fmla="*/ 1530879 h 1530879"/>
              <a:gd name="connsiteX5" fmla="*/ 4526 w 795888"/>
              <a:gd name="connsiteY5" fmla="*/ 1207622 h 1530879"/>
              <a:gd name="connsiteX6" fmla="*/ 328 w 795888"/>
              <a:gd name="connsiteY6" fmla="*/ 5166 h 1530879"/>
              <a:gd name="connsiteX0" fmla="*/ 968 w 796528"/>
              <a:gd name="connsiteY0" fmla="*/ 5166 h 1530879"/>
              <a:gd name="connsiteX1" fmla="*/ 526884 w 796528"/>
              <a:gd name="connsiteY1" fmla="*/ 0 h 1530879"/>
              <a:gd name="connsiteX2" fmla="*/ 795580 w 796528"/>
              <a:gd name="connsiteY2" fmla="*/ 391377 h 1530879"/>
              <a:gd name="connsiteX3" fmla="*/ 795522 w 796528"/>
              <a:gd name="connsiteY3" fmla="*/ 1530879 h 1530879"/>
              <a:gd name="connsiteX4" fmla="*/ 321266 w 796528"/>
              <a:gd name="connsiteY4" fmla="*/ 1530879 h 1530879"/>
              <a:gd name="connsiteX5" fmla="*/ 0 w 796528"/>
              <a:gd name="connsiteY5" fmla="*/ 1212788 h 1530879"/>
              <a:gd name="connsiteX6" fmla="*/ 968 w 796528"/>
              <a:gd name="connsiteY6" fmla="*/ 5166 h 1530879"/>
              <a:gd name="connsiteX0" fmla="*/ 968 w 796528"/>
              <a:gd name="connsiteY0" fmla="*/ 5166 h 1530879"/>
              <a:gd name="connsiteX1" fmla="*/ 526884 w 796528"/>
              <a:gd name="connsiteY1" fmla="*/ 0 h 1530879"/>
              <a:gd name="connsiteX2" fmla="*/ 795580 w 796528"/>
              <a:gd name="connsiteY2" fmla="*/ 391377 h 1530879"/>
              <a:gd name="connsiteX3" fmla="*/ 795522 w 796528"/>
              <a:gd name="connsiteY3" fmla="*/ 1530879 h 1530879"/>
              <a:gd name="connsiteX4" fmla="*/ 321266 w 796528"/>
              <a:gd name="connsiteY4" fmla="*/ 1530879 h 1530879"/>
              <a:gd name="connsiteX5" fmla="*/ 0 w 796528"/>
              <a:gd name="connsiteY5" fmla="*/ 1212788 h 1530879"/>
              <a:gd name="connsiteX6" fmla="*/ 968 w 796528"/>
              <a:gd name="connsiteY6" fmla="*/ 5166 h 1530879"/>
              <a:gd name="connsiteX0" fmla="*/ 968 w 796528"/>
              <a:gd name="connsiteY0" fmla="*/ 5166 h 1530879"/>
              <a:gd name="connsiteX1" fmla="*/ 526884 w 796528"/>
              <a:gd name="connsiteY1" fmla="*/ 0 h 1530879"/>
              <a:gd name="connsiteX2" fmla="*/ 795580 w 796528"/>
              <a:gd name="connsiteY2" fmla="*/ 391377 h 1530879"/>
              <a:gd name="connsiteX3" fmla="*/ 795522 w 796528"/>
              <a:gd name="connsiteY3" fmla="*/ 1530879 h 1530879"/>
              <a:gd name="connsiteX4" fmla="*/ 321266 w 796528"/>
              <a:gd name="connsiteY4" fmla="*/ 1530879 h 1530879"/>
              <a:gd name="connsiteX5" fmla="*/ 0 w 796528"/>
              <a:gd name="connsiteY5" fmla="*/ 1212788 h 1530879"/>
              <a:gd name="connsiteX6" fmla="*/ 968 w 796528"/>
              <a:gd name="connsiteY6" fmla="*/ 5166 h 1530879"/>
              <a:gd name="connsiteX0" fmla="*/ 968 w 796528"/>
              <a:gd name="connsiteY0" fmla="*/ 5166 h 1530879"/>
              <a:gd name="connsiteX1" fmla="*/ 526884 w 796528"/>
              <a:gd name="connsiteY1" fmla="*/ 0 h 1530879"/>
              <a:gd name="connsiteX2" fmla="*/ 795580 w 796528"/>
              <a:gd name="connsiteY2" fmla="*/ 391377 h 1530879"/>
              <a:gd name="connsiteX3" fmla="*/ 795522 w 796528"/>
              <a:gd name="connsiteY3" fmla="*/ 1530879 h 1530879"/>
              <a:gd name="connsiteX4" fmla="*/ 321266 w 796528"/>
              <a:gd name="connsiteY4" fmla="*/ 1530879 h 1530879"/>
              <a:gd name="connsiteX5" fmla="*/ 0 w 796528"/>
              <a:gd name="connsiteY5" fmla="*/ 1212788 h 1530879"/>
              <a:gd name="connsiteX6" fmla="*/ 968 w 796528"/>
              <a:gd name="connsiteY6" fmla="*/ 5166 h 1530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96528" h="1530879">
                <a:moveTo>
                  <a:pt x="968" y="5166"/>
                </a:moveTo>
                <a:lnTo>
                  <a:pt x="526884" y="0"/>
                </a:lnTo>
                <a:cubicBezTo>
                  <a:pt x="789332" y="17012"/>
                  <a:pt x="791276" y="101789"/>
                  <a:pt x="795580" y="391377"/>
                </a:cubicBezTo>
                <a:cubicBezTo>
                  <a:pt x="792117" y="803929"/>
                  <a:pt x="798985" y="1118327"/>
                  <a:pt x="795522" y="1530879"/>
                </a:cubicBezTo>
                <a:lnTo>
                  <a:pt x="321266" y="1530879"/>
                </a:lnTo>
                <a:cubicBezTo>
                  <a:pt x="126686" y="1527803"/>
                  <a:pt x="52522" y="1467073"/>
                  <a:pt x="0" y="1212788"/>
                </a:cubicBezTo>
                <a:cubicBezTo>
                  <a:pt x="12377" y="818857"/>
                  <a:pt x="4089" y="796886"/>
                  <a:pt x="968" y="5166"/>
                </a:cubicBezTo>
                <a:close/>
              </a:path>
            </a:pathLst>
          </a:custGeom>
          <a:solidFill>
            <a:srgbClr val="CDE3FF"/>
          </a:solidFill>
          <a:ln w="9525" cap="flat" cmpd="sng" algn="ctr">
            <a:noFill/>
            <a:prstDash val="solid"/>
            <a:round/>
            <a:headEnd type="none" w="med" len="med"/>
            <a:tailEnd type="none" w="med" len="med"/>
          </a:ln>
          <a:effectLst>
            <a:glow rad="127000">
              <a:srgbClr val="CDE3FF"/>
            </a:glow>
          </a:effectLst>
        </p:spPr>
        <p:txBody>
          <a:bodyPr vert="horz" wrap="square" lIns="68580" tIns="34290" rIns="68580" bIns="34290" numCol="1" rtlCol="0" anchor="ctr" anchorCtr="0" compatLnSpc="1">
            <a:prstTxWarp prst="textNoShape">
              <a:avLst/>
            </a:prstTxWarp>
          </a:bodyPr>
          <a:lstStyle/>
          <a:p>
            <a:pPr algn="ctr" defTabSz="685800" eaLnBrk="0" fontAlgn="base" hangingPunct="0">
              <a:spcBef>
                <a:spcPct val="0"/>
              </a:spcBef>
              <a:spcAft>
                <a:spcPct val="0"/>
              </a:spcAft>
            </a:pPr>
            <a:endParaRPr lang="en-US" sz="900" dirty="0">
              <a:latin typeface="Arial Narrow" pitchFamily="34" charset="0"/>
            </a:endParaRPr>
          </a:p>
        </p:txBody>
      </p:sp>
      <p:sp>
        <p:nvSpPr>
          <p:cNvPr id="11" name="Rectangle 10">
            <a:extLst>
              <a:ext uri="{FF2B5EF4-FFF2-40B4-BE49-F238E27FC236}">
                <a16:creationId xmlns:a16="http://schemas.microsoft.com/office/drawing/2014/main" id="{846D205C-6329-C14C-99C3-B4193FE1E95D}"/>
              </a:ext>
            </a:extLst>
          </p:cNvPr>
          <p:cNvSpPr/>
          <p:nvPr/>
        </p:nvSpPr>
        <p:spPr bwMode="auto">
          <a:xfrm>
            <a:off x="8413559" y="4172978"/>
            <a:ext cx="1558886" cy="581961"/>
          </a:xfrm>
          <a:prstGeom prst="rect">
            <a:avLst/>
          </a:prstGeom>
          <a:solidFill>
            <a:srgbClr val="CDE3FF"/>
          </a:solidFill>
          <a:ln w="9525" cap="flat" cmpd="sng" algn="ctr">
            <a:noFill/>
            <a:prstDash val="solid"/>
            <a:round/>
            <a:headEnd type="none" w="med" len="med"/>
            <a:tailEnd type="none" w="med" len="med"/>
          </a:ln>
          <a:effectLst>
            <a:glow rad="127000">
              <a:srgbClr val="CDE3FF"/>
            </a:glow>
          </a:effectLst>
        </p:spPr>
        <p:txBody>
          <a:bodyPr vert="horz" wrap="square" lIns="68580" tIns="34290" rIns="68580" bIns="34290" numCol="1" rtlCol="0" anchor="ctr" anchorCtr="0" compatLnSpc="1">
            <a:prstTxWarp prst="textNoShape">
              <a:avLst/>
            </a:prstTxWarp>
          </a:bodyPr>
          <a:lstStyle/>
          <a:p>
            <a:pPr algn="ctr" defTabSz="685800" eaLnBrk="0" fontAlgn="base" hangingPunct="0">
              <a:spcBef>
                <a:spcPct val="0"/>
              </a:spcBef>
              <a:spcAft>
                <a:spcPct val="0"/>
              </a:spcAft>
            </a:pPr>
            <a:endParaRPr lang="en-US" sz="900" dirty="0">
              <a:latin typeface="Arial Narrow" pitchFamily="34" charset="0"/>
            </a:endParaRPr>
          </a:p>
        </p:txBody>
      </p:sp>
      <p:sp>
        <p:nvSpPr>
          <p:cNvPr id="12" name="Rectangle 118">
            <a:extLst>
              <a:ext uri="{FF2B5EF4-FFF2-40B4-BE49-F238E27FC236}">
                <a16:creationId xmlns:a16="http://schemas.microsoft.com/office/drawing/2014/main" id="{4C544EEA-763B-E047-8E19-ED9528186B27}"/>
              </a:ext>
            </a:extLst>
          </p:cNvPr>
          <p:cNvSpPr/>
          <p:nvPr/>
        </p:nvSpPr>
        <p:spPr bwMode="auto">
          <a:xfrm>
            <a:off x="4080993" y="3226779"/>
            <a:ext cx="792389" cy="2625054"/>
          </a:xfrm>
          <a:custGeom>
            <a:avLst/>
            <a:gdLst>
              <a:gd name="connsiteX0" fmla="*/ 0 w 672201"/>
              <a:gd name="connsiteY0" fmla="*/ 0 h 2561309"/>
              <a:gd name="connsiteX1" fmla="*/ 672201 w 672201"/>
              <a:gd name="connsiteY1" fmla="*/ 0 h 2561309"/>
              <a:gd name="connsiteX2" fmla="*/ 672201 w 672201"/>
              <a:gd name="connsiteY2" fmla="*/ 2561309 h 2561309"/>
              <a:gd name="connsiteX3" fmla="*/ 0 w 672201"/>
              <a:gd name="connsiteY3" fmla="*/ 2561309 h 2561309"/>
              <a:gd name="connsiteX4" fmla="*/ 0 w 672201"/>
              <a:gd name="connsiteY4" fmla="*/ 0 h 2561309"/>
              <a:gd name="connsiteX0" fmla="*/ 0 w 672201"/>
              <a:gd name="connsiteY0" fmla="*/ 12307 h 2573616"/>
              <a:gd name="connsiteX1" fmla="*/ 187339 w 672201"/>
              <a:gd name="connsiteY1" fmla="*/ 0 h 2573616"/>
              <a:gd name="connsiteX2" fmla="*/ 672201 w 672201"/>
              <a:gd name="connsiteY2" fmla="*/ 12307 h 2573616"/>
              <a:gd name="connsiteX3" fmla="*/ 672201 w 672201"/>
              <a:gd name="connsiteY3" fmla="*/ 2573616 h 2573616"/>
              <a:gd name="connsiteX4" fmla="*/ 0 w 672201"/>
              <a:gd name="connsiteY4" fmla="*/ 2573616 h 2573616"/>
              <a:gd name="connsiteX5" fmla="*/ 0 w 672201"/>
              <a:gd name="connsiteY5" fmla="*/ 12307 h 2573616"/>
              <a:gd name="connsiteX0" fmla="*/ 0 w 672201"/>
              <a:gd name="connsiteY0" fmla="*/ 52290 h 2613599"/>
              <a:gd name="connsiteX1" fmla="*/ 187339 w 672201"/>
              <a:gd name="connsiteY1" fmla="*/ 39983 h 2613599"/>
              <a:gd name="connsiteX2" fmla="*/ 672201 w 672201"/>
              <a:gd name="connsiteY2" fmla="*/ 52290 h 2613599"/>
              <a:gd name="connsiteX3" fmla="*/ 672201 w 672201"/>
              <a:gd name="connsiteY3" fmla="*/ 2613599 h 2613599"/>
              <a:gd name="connsiteX4" fmla="*/ 0 w 672201"/>
              <a:gd name="connsiteY4" fmla="*/ 2613599 h 2613599"/>
              <a:gd name="connsiteX5" fmla="*/ 0 w 672201"/>
              <a:gd name="connsiteY5" fmla="*/ 52290 h 2613599"/>
              <a:gd name="connsiteX0" fmla="*/ 0 w 672201"/>
              <a:gd name="connsiteY0" fmla="*/ 17676 h 2578985"/>
              <a:gd name="connsiteX1" fmla="*/ 187339 w 672201"/>
              <a:gd name="connsiteY1" fmla="*/ 5369 h 2578985"/>
              <a:gd name="connsiteX2" fmla="*/ 672201 w 672201"/>
              <a:gd name="connsiteY2" fmla="*/ 17676 h 2578985"/>
              <a:gd name="connsiteX3" fmla="*/ 672201 w 672201"/>
              <a:gd name="connsiteY3" fmla="*/ 2578985 h 2578985"/>
              <a:gd name="connsiteX4" fmla="*/ 0 w 672201"/>
              <a:gd name="connsiteY4" fmla="*/ 2578985 h 2578985"/>
              <a:gd name="connsiteX5" fmla="*/ 0 w 672201"/>
              <a:gd name="connsiteY5" fmla="*/ 17676 h 2578985"/>
              <a:gd name="connsiteX0" fmla="*/ 0 w 682033"/>
              <a:gd name="connsiteY0" fmla="*/ 130294 h 2573616"/>
              <a:gd name="connsiteX1" fmla="*/ 197171 w 682033"/>
              <a:gd name="connsiteY1" fmla="*/ 0 h 2573616"/>
              <a:gd name="connsiteX2" fmla="*/ 682033 w 682033"/>
              <a:gd name="connsiteY2" fmla="*/ 12307 h 2573616"/>
              <a:gd name="connsiteX3" fmla="*/ 682033 w 682033"/>
              <a:gd name="connsiteY3" fmla="*/ 2573616 h 2573616"/>
              <a:gd name="connsiteX4" fmla="*/ 9832 w 682033"/>
              <a:gd name="connsiteY4" fmla="*/ 2573616 h 2573616"/>
              <a:gd name="connsiteX5" fmla="*/ 0 w 682033"/>
              <a:gd name="connsiteY5" fmla="*/ 130294 h 2573616"/>
              <a:gd name="connsiteX0" fmla="*/ 0 w 682033"/>
              <a:gd name="connsiteY0" fmla="*/ 135038 h 2578360"/>
              <a:gd name="connsiteX1" fmla="*/ 197171 w 682033"/>
              <a:gd name="connsiteY1" fmla="*/ 4744 h 2578360"/>
              <a:gd name="connsiteX2" fmla="*/ 682033 w 682033"/>
              <a:gd name="connsiteY2" fmla="*/ 17051 h 2578360"/>
              <a:gd name="connsiteX3" fmla="*/ 682033 w 682033"/>
              <a:gd name="connsiteY3" fmla="*/ 2578360 h 2578360"/>
              <a:gd name="connsiteX4" fmla="*/ 9832 w 682033"/>
              <a:gd name="connsiteY4" fmla="*/ 2578360 h 2578360"/>
              <a:gd name="connsiteX5" fmla="*/ 0 w 682033"/>
              <a:gd name="connsiteY5" fmla="*/ 135038 h 2578360"/>
              <a:gd name="connsiteX0" fmla="*/ 0 w 682033"/>
              <a:gd name="connsiteY0" fmla="*/ 130294 h 2573616"/>
              <a:gd name="connsiteX1" fmla="*/ 197171 w 682033"/>
              <a:gd name="connsiteY1" fmla="*/ 0 h 2573616"/>
              <a:gd name="connsiteX2" fmla="*/ 682033 w 682033"/>
              <a:gd name="connsiteY2" fmla="*/ 12307 h 2573616"/>
              <a:gd name="connsiteX3" fmla="*/ 682033 w 682033"/>
              <a:gd name="connsiteY3" fmla="*/ 2573616 h 2573616"/>
              <a:gd name="connsiteX4" fmla="*/ 9832 w 682033"/>
              <a:gd name="connsiteY4" fmla="*/ 2573616 h 2573616"/>
              <a:gd name="connsiteX5" fmla="*/ 0 w 682033"/>
              <a:gd name="connsiteY5" fmla="*/ 130294 h 2573616"/>
              <a:gd name="connsiteX0" fmla="*/ 0 w 682033"/>
              <a:gd name="connsiteY0" fmla="*/ 117987 h 2561309"/>
              <a:gd name="connsiteX1" fmla="*/ 246332 w 682033"/>
              <a:gd name="connsiteY1" fmla="*/ 7358 h 2561309"/>
              <a:gd name="connsiteX2" fmla="*/ 682033 w 682033"/>
              <a:gd name="connsiteY2" fmla="*/ 0 h 2561309"/>
              <a:gd name="connsiteX3" fmla="*/ 682033 w 682033"/>
              <a:gd name="connsiteY3" fmla="*/ 2561309 h 2561309"/>
              <a:gd name="connsiteX4" fmla="*/ 9832 w 682033"/>
              <a:gd name="connsiteY4" fmla="*/ 2561309 h 2561309"/>
              <a:gd name="connsiteX5" fmla="*/ 0 w 682033"/>
              <a:gd name="connsiteY5" fmla="*/ 117987 h 2561309"/>
              <a:gd name="connsiteX0" fmla="*/ 0 w 682033"/>
              <a:gd name="connsiteY0" fmla="*/ 122067 h 2565389"/>
              <a:gd name="connsiteX1" fmla="*/ 246332 w 682033"/>
              <a:gd name="connsiteY1" fmla="*/ 11438 h 2565389"/>
              <a:gd name="connsiteX2" fmla="*/ 682033 w 682033"/>
              <a:gd name="connsiteY2" fmla="*/ 4080 h 2565389"/>
              <a:gd name="connsiteX3" fmla="*/ 682033 w 682033"/>
              <a:gd name="connsiteY3" fmla="*/ 2565389 h 2565389"/>
              <a:gd name="connsiteX4" fmla="*/ 9832 w 682033"/>
              <a:gd name="connsiteY4" fmla="*/ 2565389 h 2565389"/>
              <a:gd name="connsiteX5" fmla="*/ 0 w 682033"/>
              <a:gd name="connsiteY5" fmla="*/ 122067 h 2565389"/>
              <a:gd name="connsiteX0" fmla="*/ 0 w 682033"/>
              <a:gd name="connsiteY0" fmla="*/ 123039 h 2566361"/>
              <a:gd name="connsiteX1" fmla="*/ 246332 w 682033"/>
              <a:gd name="connsiteY1" fmla="*/ 12410 h 2566361"/>
              <a:gd name="connsiteX2" fmla="*/ 682033 w 682033"/>
              <a:gd name="connsiteY2" fmla="*/ 5052 h 2566361"/>
              <a:gd name="connsiteX3" fmla="*/ 682033 w 682033"/>
              <a:gd name="connsiteY3" fmla="*/ 2566361 h 2566361"/>
              <a:gd name="connsiteX4" fmla="*/ 9832 w 682033"/>
              <a:gd name="connsiteY4" fmla="*/ 2566361 h 2566361"/>
              <a:gd name="connsiteX5" fmla="*/ 0 w 682033"/>
              <a:gd name="connsiteY5" fmla="*/ 123039 h 2566361"/>
              <a:gd name="connsiteX0" fmla="*/ 0 w 682033"/>
              <a:gd name="connsiteY0" fmla="*/ 122068 h 2565390"/>
              <a:gd name="connsiteX1" fmla="*/ 246332 w 682033"/>
              <a:gd name="connsiteY1" fmla="*/ 11439 h 2565390"/>
              <a:gd name="connsiteX2" fmla="*/ 682033 w 682033"/>
              <a:gd name="connsiteY2" fmla="*/ 4081 h 2565390"/>
              <a:gd name="connsiteX3" fmla="*/ 682033 w 682033"/>
              <a:gd name="connsiteY3" fmla="*/ 2565390 h 2565390"/>
              <a:gd name="connsiteX4" fmla="*/ 9832 w 682033"/>
              <a:gd name="connsiteY4" fmla="*/ 2565390 h 2565390"/>
              <a:gd name="connsiteX5" fmla="*/ 0 w 682033"/>
              <a:gd name="connsiteY5" fmla="*/ 122068 h 2565390"/>
              <a:gd name="connsiteX0" fmla="*/ 0 w 682033"/>
              <a:gd name="connsiteY0" fmla="*/ 122068 h 2565390"/>
              <a:gd name="connsiteX1" fmla="*/ 246332 w 682033"/>
              <a:gd name="connsiteY1" fmla="*/ 11439 h 2565390"/>
              <a:gd name="connsiteX2" fmla="*/ 682033 w 682033"/>
              <a:gd name="connsiteY2" fmla="*/ 4081 h 2565390"/>
              <a:gd name="connsiteX3" fmla="*/ 682033 w 682033"/>
              <a:gd name="connsiteY3" fmla="*/ 2565390 h 2565390"/>
              <a:gd name="connsiteX4" fmla="*/ 9832 w 682033"/>
              <a:gd name="connsiteY4" fmla="*/ 2565390 h 2565390"/>
              <a:gd name="connsiteX5" fmla="*/ 0 w 682033"/>
              <a:gd name="connsiteY5" fmla="*/ 122068 h 2565390"/>
              <a:gd name="connsiteX0" fmla="*/ 0 w 677615"/>
              <a:gd name="connsiteY0" fmla="*/ 298100 h 2565390"/>
              <a:gd name="connsiteX1" fmla="*/ 241914 w 677615"/>
              <a:gd name="connsiteY1" fmla="*/ 11439 h 2565390"/>
              <a:gd name="connsiteX2" fmla="*/ 677615 w 677615"/>
              <a:gd name="connsiteY2" fmla="*/ 4081 h 2565390"/>
              <a:gd name="connsiteX3" fmla="*/ 677615 w 677615"/>
              <a:gd name="connsiteY3" fmla="*/ 2565390 h 2565390"/>
              <a:gd name="connsiteX4" fmla="*/ 5414 w 677615"/>
              <a:gd name="connsiteY4" fmla="*/ 2565390 h 2565390"/>
              <a:gd name="connsiteX5" fmla="*/ 0 w 677615"/>
              <a:gd name="connsiteY5" fmla="*/ 298100 h 2565390"/>
              <a:gd name="connsiteX0" fmla="*/ 0 w 677615"/>
              <a:gd name="connsiteY0" fmla="*/ 298100 h 2565390"/>
              <a:gd name="connsiteX1" fmla="*/ 241914 w 677615"/>
              <a:gd name="connsiteY1" fmla="*/ 11439 h 2565390"/>
              <a:gd name="connsiteX2" fmla="*/ 677615 w 677615"/>
              <a:gd name="connsiteY2" fmla="*/ 4081 h 2565390"/>
              <a:gd name="connsiteX3" fmla="*/ 677615 w 677615"/>
              <a:gd name="connsiteY3" fmla="*/ 2565390 h 2565390"/>
              <a:gd name="connsiteX4" fmla="*/ 5414 w 677615"/>
              <a:gd name="connsiteY4" fmla="*/ 2565390 h 2565390"/>
              <a:gd name="connsiteX5" fmla="*/ 0 w 677615"/>
              <a:gd name="connsiteY5" fmla="*/ 298100 h 2565390"/>
              <a:gd name="connsiteX0" fmla="*/ 0 w 677615"/>
              <a:gd name="connsiteY0" fmla="*/ 301689 h 2568979"/>
              <a:gd name="connsiteX1" fmla="*/ 219825 w 677615"/>
              <a:gd name="connsiteY1" fmla="*/ 9851 h 2568979"/>
              <a:gd name="connsiteX2" fmla="*/ 677615 w 677615"/>
              <a:gd name="connsiteY2" fmla="*/ 7670 h 2568979"/>
              <a:gd name="connsiteX3" fmla="*/ 677615 w 677615"/>
              <a:gd name="connsiteY3" fmla="*/ 2568979 h 2568979"/>
              <a:gd name="connsiteX4" fmla="*/ 5414 w 677615"/>
              <a:gd name="connsiteY4" fmla="*/ 2568979 h 2568979"/>
              <a:gd name="connsiteX5" fmla="*/ 0 w 677615"/>
              <a:gd name="connsiteY5" fmla="*/ 301689 h 2568979"/>
              <a:gd name="connsiteX0" fmla="*/ 0 w 677615"/>
              <a:gd name="connsiteY0" fmla="*/ 294788 h 2562078"/>
              <a:gd name="connsiteX1" fmla="*/ 219825 w 677615"/>
              <a:gd name="connsiteY1" fmla="*/ 2950 h 2562078"/>
              <a:gd name="connsiteX2" fmla="*/ 677615 w 677615"/>
              <a:gd name="connsiteY2" fmla="*/ 769 h 2562078"/>
              <a:gd name="connsiteX3" fmla="*/ 677615 w 677615"/>
              <a:gd name="connsiteY3" fmla="*/ 2562078 h 2562078"/>
              <a:gd name="connsiteX4" fmla="*/ 5414 w 677615"/>
              <a:gd name="connsiteY4" fmla="*/ 2562078 h 2562078"/>
              <a:gd name="connsiteX5" fmla="*/ 0 w 677615"/>
              <a:gd name="connsiteY5" fmla="*/ 294788 h 2562078"/>
              <a:gd name="connsiteX0" fmla="*/ 0 w 677615"/>
              <a:gd name="connsiteY0" fmla="*/ 294788 h 2562078"/>
              <a:gd name="connsiteX1" fmla="*/ 219825 w 677615"/>
              <a:gd name="connsiteY1" fmla="*/ 2950 h 2562078"/>
              <a:gd name="connsiteX2" fmla="*/ 677615 w 677615"/>
              <a:gd name="connsiteY2" fmla="*/ 769 h 2562078"/>
              <a:gd name="connsiteX3" fmla="*/ 677615 w 677615"/>
              <a:gd name="connsiteY3" fmla="*/ 2562078 h 2562078"/>
              <a:gd name="connsiteX4" fmla="*/ 5414 w 677615"/>
              <a:gd name="connsiteY4" fmla="*/ 2562078 h 2562078"/>
              <a:gd name="connsiteX5" fmla="*/ 0 w 677615"/>
              <a:gd name="connsiteY5" fmla="*/ 294788 h 25620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77615" h="2562078">
                <a:moveTo>
                  <a:pt x="0" y="294788"/>
                </a:moveTo>
                <a:cubicBezTo>
                  <a:pt x="9001" y="112138"/>
                  <a:pt x="73440" y="12230"/>
                  <a:pt x="219825" y="2950"/>
                </a:cubicBezTo>
                <a:cubicBezTo>
                  <a:pt x="615447" y="-3635"/>
                  <a:pt x="532381" y="3222"/>
                  <a:pt x="677615" y="769"/>
                </a:cubicBezTo>
                <a:lnTo>
                  <a:pt x="677615" y="2562078"/>
                </a:lnTo>
                <a:lnTo>
                  <a:pt x="5414" y="2562078"/>
                </a:lnTo>
                <a:cubicBezTo>
                  <a:pt x="2137" y="1747637"/>
                  <a:pt x="3277" y="1109229"/>
                  <a:pt x="0" y="294788"/>
                </a:cubicBezTo>
                <a:close/>
              </a:path>
            </a:pathLst>
          </a:custGeom>
          <a:solidFill>
            <a:srgbClr val="CDE3FF"/>
          </a:solidFill>
          <a:ln w="9525" cap="flat" cmpd="sng" algn="ctr">
            <a:noFill/>
            <a:prstDash val="solid"/>
            <a:round/>
            <a:headEnd type="none" w="med" len="med"/>
            <a:tailEnd type="none" w="med" len="med"/>
          </a:ln>
          <a:effectLst>
            <a:glow rad="127000">
              <a:srgbClr val="CDE3FF"/>
            </a:glow>
          </a:effectLst>
        </p:spPr>
        <p:txBody>
          <a:bodyPr vert="horz" wrap="square" lIns="68580" tIns="34290" rIns="68580" bIns="34290" numCol="1" rtlCol="0" anchor="ctr" anchorCtr="0" compatLnSpc="1">
            <a:prstTxWarp prst="textNoShape">
              <a:avLst/>
            </a:prstTxWarp>
          </a:bodyPr>
          <a:lstStyle/>
          <a:p>
            <a:pPr algn="ctr" defTabSz="685800" eaLnBrk="0" fontAlgn="base" hangingPunct="0">
              <a:spcBef>
                <a:spcPct val="0"/>
              </a:spcBef>
              <a:spcAft>
                <a:spcPct val="0"/>
              </a:spcAft>
            </a:pPr>
            <a:endParaRPr lang="en-US" sz="900" dirty="0">
              <a:latin typeface="Arial Narrow" pitchFamily="34" charset="0"/>
            </a:endParaRPr>
          </a:p>
        </p:txBody>
      </p:sp>
      <p:pic>
        <p:nvPicPr>
          <p:cNvPr id="13" name="Picture 2" descr="Image result for esa icon no background">
            <a:extLst>
              <a:ext uri="{FF2B5EF4-FFF2-40B4-BE49-F238E27FC236}">
                <a16:creationId xmlns:a16="http://schemas.microsoft.com/office/drawing/2014/main" id="{01981FCE-A42A-EF47-ACA8-8B0C8C01EE62}"/>
              </a:ext>
            </a:extLst>
          </p:cNvPr>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9112930" y="2040535"/>
            <a:ext cx="923370" cy="418636"/>
          </a:xfrm>
          <a:prstGeom prst="rect">
            <a:avLst/>
          </a:prstGeom>
          <a:solidFill>
            <a:srgbClr val="CDE3FF"/>
          </a:solidFill>
        </p:spPr>
      </p:pic>
      <p:sp>
        <p:nvSpPr>
          <p:cNvPr id="14" name="Rectangle 13">
            <a:extLst>
              <a:ext uri="{FF2B5EF4-FFF2-40B4-BE49-F238E27FC236}">
                <a16:creationId xmlns:a16="http://schemas.microsoft.com/office/drawing/2014/main" id="{890ACE3A-6E4E-AF41-8AE1-CF2F550F98B8}"/>
              </a:ext>
            </a:extLst>
          </p:cNvPr>
          <p:cNvSpPr/>
          <p:nvPr/>
        </p:nvSpPr>
        <p:spPr bwMode="auto">
          <a:xfrm flipV="1">
            <a:off x="1559388" y="5853626"/>
            <a:ext cx="8346094" cy="283464"/>
          </a:xfrm>
          <a:prstGeom prst="rect">
            <a:avLst/>
          </a:prstGeom>
          <a:solidFill>
            <a:srgbClr val="97B1D4"/>
          </a:solidFill>
          <a:ln w="9525" cap="flat" cmpd="sng" algn="ctr">
            <a:solidFill>
              <a:srgbClr val="97B1D4"/>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200" dirty="0">
              <a:solidFill>
                <a:prstClr val="black"/>
              </a:solidFill>
              <a:latin typeface="Arial Narrow" pitchFamily="34" charset="0"/>
            </a:endParaRPr>
          </a:p>
        </p:txBody>
      </p:sp>
      <p:pic>
        <p:nvPicPr>
          <p:cNvPr id="15" name="Picture 2" descr="http://www.wpclipart.com/space/solar_system/Earth/Earth_Western_Hemisphere_white_background.jpg">
            <a:extLst>
              <a:ext uri="{FF2B5EF4-FFF2-40B4-BE49-F238E27FC236}">
                <a16:creationId xmlns:a16="http://schemas.microsoft.com/office/drawing/2014/main" id="{7605D644-F09A-8147-8EF3-4E18C5103AE3}"/>
              </a:ext>
            </a:extLst>
          </p:cNvPr>
          <p:cNvPicPr>
            <a:picLocks noChangeAspect="1" noChangeArrowheads="1"/>
          </p:cNvPicPr>
          <p:nvPr/>
        </p:nvPicPr>
        <p:blipFill>
          <a:blip r:embed="rId3"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1501597" y="5675318"/>
            <a:ext cx="645758" cy="640080"/>
          </a:xfrm>
          <a:prstGeom prst="rect">
            <a:avLst/>
          </a:prstGeom>
          <a:noFill/>
          <a:extLst>
            <a:ext uri="{909E8E84-426E-40dd-AFC4-6F175D3DCCD1}">
              <a14:hiddenFill xmlns:a14="http://schemas.microsoft.com/office/drawing/2010/main" xmlns="">
                <a:solidFill>
                  <a:srgbClr val="FFFFFF"/>
                </a:solidFill>
              </a14:hiddenFill>
            </a:ext>
          </a:extLst>
        </p:spPr>
      </p:pic>
      <p:sp>
        <p:nvSpPr>
          <p:cNvPr id="16" name="Rectangle 15">
            <a:extLst>
              <a:ext uri="{FF2B5EF4-FFF2-40B4-BE49-F238E27FC236}">
                <a16:creationId xmlns:a16="http://schemas.microsoft.com/office/drawing/2014/main" id="{F396A91A-64B2-724A-A117-85FE81377A04}"/>
              </a:ext>
            </a:extLst>
          </p:cNvPr>
          <p:cNvSpPr/>
          <p:nvPr/>
        </p:nvSpPr>
        <p:spPr bwMode="auto">
          <a:xfrm flipV="1">
            <a:off x="1559391" y="1200710"/>
            <a:ext cx="8346619" cy="281124"/>
          </a:xfrm>
          <a:prstGeom prst="rect">
            <a:avLst/>
          </a:prstGeom>
          <a:solidFill>
            <a:srgbClr val="97B1D4"/>
          </a:solidFill>
          <a:ln w="9525" cap="flat" cmpd="sng" algn="ctr">
            <a:solidFill>
              <a:srgbClr val="97B1D4"/>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200" dirty="0">
              <a:solidFill>
                <a:prstClr val="black"/>
              </a:solidFill>
              <a:latin typeface="Arial Narrow" pitchFamily="34" charset="0"/>
            </a:endParaRPr>
          </a:p>
        </p:txBody>
      </p:sp>
      <p:sp>
        <p:nvSpPr>
          <p:cNvPr id="17" name="Rectangle 16">
            <a:extLst>
              <a:ext uri="{FF2B5EF4-FFF2-40B4-BE49-F238E27FC236}">
                <a16:creationId xmlns:a16="http://schemas.microsoft.com/office/drawing/2014/main" id="{33B7D329-CAD7-074D-A743-99A95D5A0D99}"/>
              </a:ext>
            </a:extLst>
          </p:cNvPr>
          <p:cNvSpPr/>
          <p:nvPr/>
        </p:nvSpPr>
        <p:spPr>
          <a:xfrm>
            <a:off x="9289589" y="5826081"/>
            <a:ext cx="640219" cy="338554"/>
          </a:xfrm>
          <a:prstGeom prst="rect">
            <a:avLst/>
          </a:prstGeom>
        </p:spPr>
        <p:txBody>
          <a:bodyPr wrap="none">
            <a:spAutoFit/>
          </a:bodyPr>
          <a:lstStyle/>
          <a:p>
            <a:pPr algn="r"/>
            <a:r>
              <a:rPr lang="en-US" sz="1600" b="1" dirty="0">
                <a:latin typeface="Calibri"/>
              </a:rPr>
              <a:t>Earth</a:t>
            </a:r>
          </a:p>
        </p:txBody>
      </p:sp>
      <p:sp>
        <p:nvSpPr>
          <p:cNvPr id="18" name="Rectangle 17">
            <a:extLst>
              <a:ext uri="{FF2B5EF4-FFF2-40B4-BE49-F238E27FC236}">
                <a16:creationId xmlns:a16="http://schemas.microsoft.com/office/drawing/2014/main" id="{2DF6E923-25AC-8044-A359-2EF4D41777B7}"/>
              </a:ext>
            </a:extLst>
          </p:cNvPr>
          <p:cNvSpPr/>
          <p:nvPr/>
        </p:nvSpPr>
        <p:spPr>
          <a:xfrm>
            <a:off x="9309126" y="1171995"/>
            <a:ext cx="620683" cy="338554"/>
          </a:xfrm>
          <a:prstGeom prst="rect">
            <a:avLst/>
          </a:prstGeom>
        </p:spPr>
        <p:txBody>
          <a:bodyPr wrap="none">
            <a:spAutoFit/>
          </a:bodyPr>
          <a:lstStyle/>
          <a:p>
            <a:pPr algn="r"/>
            <a:r>
              <a:rPr lang="en-US" sz="1600" b="1" dirty="0">
                <a:latin typeface="Calibri"/>
              </a:rPr>
              <a:t>Mars</a:t>
            </a:r>
          </a:p>
        </p:txBody>
      </p:sp>
      <p:pic>
        <p:nvPicPr>
          <p:cNvPr id="19" name="Picture 18" descr="http://d1jqu7g1y74ds1.cloudfront.net/wp-content/uploads/2010/07/Mars.jpg">
            <a:extLst>
              <a:ext uri="{FF2B5EF4-FFF2-40B4-BE49-F238E27FC236}">
                <a16:creationId xmlns:a16="http://schemas.microsoft.com/office/drawing/2014/main" id="{2786C0D3-9F2D-CD4C-9AAB-BAA1C7BA00E4}"/>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345539" y="945458"/>
            <a:ext cx="957870" cy="791628"/>
          </a:xfrm>
          <a:prstGeom prst="rect">
            <a:avLst/>
          </a:prstGeom>
          <a:noFill/>
          <a:extLst>
            <a:ext uri="{909E8E84-426E-40dd-AFC4-6F175D3DCCD1}">
              <a14:hiddenFill xmlns:a14="http://schemas.microsoft.com/office/drawing/2010/main" xmlns="">
                <a:solidFill>
                  <a:srgbClr val="FFFFFF"/>
                </a:solidFill>
              </a14:hiddenFill>
            </a:ext>
          </a:extLst>
        </p:spPr>
      </p:pic>
      <p:sp>
        <p:nvSpPr>
          <p:cNvPr id="20" name="TextBox 19">
            <a:extLst>
              <a:ext uri="{FF2B5EF4-FFF2-40B4-BE49-F238E27FC236}">
                <a16:creationId xmlns:a16="http://schemas.microsoft.com/office/drawing/2014/main" id="{B8961672-3D62-3941-944E-1F4A66E5EB46}"/>
              </a:ext>
            </a:extLst>
          </p:cNvPr>
          <p:cNvSpPr txBox="1"/>
          <p:nvPr/>
        </p:nvSpPr>
        <p:spPr>
          <a:xfrm>
            <a:off x="7745580" y="6217526"/>
            <a:ext cx="1797838" cy="253916"/>
          </a:xfrm>
          <a:prstGeom prst="rect">
            <a:avLst/>
          </a:prstGeom>
          <a:noFill/>
          <a:ln w="38100">
            <a:noFill/>
          </a:ln>
        </p:spPr>
        <p:txBody>
          <a:bodyPr wrap="square" rtlCol="0">
            <a:spAutoFit/>
          </a:bodyPr>
          <a:lstStyle/>
          <a:p>
            <a:pPr algn="ctr"/>
            <a:r>
              <a:rPr lang="en-US" sz="1050" b="1" dirty="0">
                <a:solidFill>
                  <a:schemeClr val="bg1"/>
                </a:solidFill>
                <a:latin typeface="Calibri"/>
              </a:rPr>
              <a:t>Sample Return and Science</a:t>
            </a:r>
          </a:p>
        </p:txBody>
      </p:sp>
      <p:pic>
        <p:nvPicPr>
          <p:cNvPr id="21" name="Picture 47" descr="building2">
            <a:extLst>
              <a:ext uri="{FF2B5EF4-FFF2-40B4-BE49-F238E27FC236}">
                <a16:creationId xmlns:a16="http://schemas.microsoft.com/office/drawing/2014/main" id="{48B47CD3-F97C-0B42-9342-24DD09B3F2CC}"/>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8772017" y="5047791"/>
            <a:ext cx="1138237" cy="6810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cxnSp>
        <p:nvCxnSpPr>
          <p:cNvPr id="22" name="Straight Arrow Connector 21">
            <a:extLst>
              <a:ext uri="{FF2B5EF4-FFF2-40B4-BE49-F238E27FC236}">
                <a16:creationId xmlns:a16="http://schemas.microsoft.com/office/drawing/2014/main" id="{1DFC0D0E-A6D3-6B4C-89AF-AB46C78F2DAE}"/>
              </a:ext>
            </a:extLst>
          </p:cNvPr>
          <p:cNvCxnSpPr/>
          <p:nvPr/>
        </p:nvCxnSpPr>
        <p:spPr bwMode="auto">
          <a:xfrm>
            <a:off x="8489924" y="5415949"/>
            <a:ext cx="289568" cy="0"/>
          </a:xfrm>
          <a:prstGeom prst="straightConnector1">
            <a:avLst/>
          </a:prstGeom>
          <a:noFill/>
          <a:ln w="38100" cap="flat" cmpd="sng" algn="ctr">
            <a:solidFill>
              <a:srgbClr val="FF6600"/>
            </a:solidFill>
            <a:prstDash val="solid"/>
            <a:round/>
            <a:headEnd type="none" w="med" len="med"/>
            <a:tailEnd type="triangle" w="med" len="med"/>
          </a:ln>
          <a:effectLst/>
        </p:spPr>
      </p:cxnSp>
      <p:cxnSp>
        <p:nvCxnSpPr>
          <p:cNvPr id="23" name="Straight Arrow Connector 22">
            <a:extLst>
              <a:ext uri="{FF2B5EF4-FFF2-40B4-BE49-F238E27FC236}">
                <a16:creationId xmlns:a16="http://schemas.microsoft.com/office/drawing/2014/main" id="{5022ECDB-347E-074A-BBB1-3DCD765C7A9F}"/>
              </a:ext>
            </a:extLst>
          </p:cNvPr>
          <p:cNvCxnSpPr>
            <a:cxnSpLocks/>
          </p:cNvCxnSpPr>
          <p:nvPr/>
        </p:nvCxnSpPr>
        <p:spPr bwMode="auto">
          <a:xfrm>
            <a:off x="6955260" y="2000909"/>
            <a:ext cx="368798" cy="31159"/>
          </a:xfrm>
          <a:prstGeom prst="straightConnector1">
            <a:avLst/>
          </a:prstGeom>
          <a:noFill/>
          <a:ln w="38100" cap="flat" cmpd="sng" algn="ctr">
            <a:solidFill>
              <a:srgbClr val="00B050"/>
            </a:solidFill>
            <a:prstDash val="solid"/>
            <a:round/>
            <a:headEnd type="none" w="med" len="med"/>
            <a:tailEnd type="triangle" w="med" len="med"/>
          </a:ln>
          <a:effectLst/>
        </p:spPr>
      </p:cxnSp>
      <p:sp>
        <p:nvSpPr>
          <p:cNvPr id="24" name="TextBox 23">
            <a:extLst>
              <a:ext uri="{FF2B5EF4-FFF2-40B4-BE49-F238E27FC236}">
                <a16:creationId xmlns:a16="http://schemas.microsoft.com/office/drawing/2014/main" id="{4BA93DB1-6DE5-114C-914E-F6242AFB6D33}"/>
              </a:ext>
            </a:extLst>
          </p:cNvPr>
          <p:cNvSpPr txBox="1"/>
          <p:nvPr/>
        </p:nvSpPr>
        <p:spPr>
          <a:xfrm>
            <a:off x="5466214" y="6217526"/>
            <a:ext cx="1598683" cy="253916"/>
          </a:xfrm>
          <a:prstGeom prst="rect">
            <a:avLst/>
          </a:prstGeom>
          <a:noFill/>
          <a:ln w="38100">
            <a:noFill/>
          </a:ln>
        </p:spPr>
        <p:txBody>
          <a:bodyPr wrap="square" rtlCol="0">
            <a:spAutoFit/>
          </a:bodyPr>
          <a:lstStyle/>
          <a:p>
            <a:pPr algn="ctr"/>
            <a:r>
              <a:rPr lang="en-US" sz="1050" b="1" dirty="0">
                <a:solidFill>
                  <a:schemeClr val="bg1"/>
                </a:solidFill>
                <a:latin typeface="Calibri"/>
              </a:rPr>
              <a:t>Sample Retrieval Lander</a:t>
            </a:r>
          </a:p>
        </p:txBody>
      </p:sp>
      <p:cxnSp>
        <p:nvCxnSpPr>
          <p:cNvPr id="25" name="Straight Arrow Connector 24">
            <a:extLst>
              <a:ext uri="{FF2B5EF4-FFF2-40B4-BE49-F238E27FC236}">
                <a16:creationId xmlns:a16="http://schemas.microsoft.com/office/drawing/2014/main" id="{6E9D1811-0741-674E-AC70-E4B7F844173F}"/>
              </a:ext>
            </a:extLst>
          </p:cNvPr>
          <p:cNvCxnSpPr>
            <a:cxnSpLocks/>
          </p:cNvCxnSpPr>
          <p:nvPr/>
        </p:nvCxnSpPr>
        <p:spPr bwMode="auto">
          <a:xfrm>
            <a:off x="7919152" y="2365259"/>
            <a:ext cx="100249" cy="275061"/>
          </a:xfrm>
          <a:prstGeom prst="straightConnector1">
            <a:avLst/>
          </a:prstGeom>
          <a:noFill/>
          <a:ln w="38100" cap="flat" cmpd="sng" algn="ctr">
            <a:solidFill>
              <a:srgbClr val="00B050"/>
            </a:solidFill>
            <a:prstDash val="solid"/>
            <a:round/>
            <a:headEnd type="none" w="med" len="med"/>
            <a:tailEnd type="triangle" w="med" len="med"/>
          </a:ln>
          <a:effectLst/>
        </p:spPr>
      </p:cxnSp>
      <p:sp>
        <p:nvSpPr>
          <p:cNvPr id="26" name="TextBox 25">
            <a:extLst>
              <a:ext uri="{FF2B5EF4-FFF2-40B4-BE49-F238E27FC236}">
                <a16:creationId xmlns:a16="http://schemas.microsoft.com/office/drawing/2014/main" id="{0086C5D7-3495-C048-846A-5C2186B9FC1D}"/>
              </a:ext>
            </a:extLst>
          </p:cNvPr>
          <p:cNvSpPr txBox="1"/>
          <p:nvPr/>
        </p:nvSpPr>
        <p:spPr>
          <a:xfrm>
            <a:off x="4574610" y="2287430"/>
            <a:ext cx="949479" cy="230832"/>
          </a:xfrm>
          <a:prstGeom prst="rect">
            <a:avLst/>
          </a:prstGeom>
          <a:noFill/>
          <a:ln w="3175">
            <a:noFill/>
          </a:ln>
        </p:spPr>
        <p:txBody>
          <a:bodyPr wrap="square" rtlCol="0">
            <a:spAutoFit/>
          </a:bodyPr>
          <a:lstStyle/>
          <a:p>
            <a:pPr algn="ctr"/>
            <a:r>
              <a:rPr lang="en-US" sz="900" b="1" i="1" dirty="0">
                <a:solidFill>
                  <a:schemeClr val="bg1"/>
                </a:solidFill>
                <a:latin typeface="Calibri"/>
              </a:rPr>
              <a:t>Tube Retrieval</a:t>
            </a:r>
          </a:p>
        </p:txBody>
      </p:sp>
      <p:sp>
        <p:nvSpPr>
          <p:cNvPr id="27" name="TextBox 26">
            <a:extLst>
              <a:ext uri="{FF2B5EF4-FFF2-40B4-BE49-F238E27FC236}">
                <a16:creationId xmlns:a16="http://schemas.microsoft.com/office/drawing/2014/main" id="{A6EBAA24-CF63-EC44-9262-C4B9E92FA69F}"/>
              </a:ext>
            </a:extLst>
          </p:cNvPr>
          <p:cNvSpPr txBox="1"/>
          <p:nvPr/>
        </p:nvSpPr>
        <p:spPr>
          <a:xfrm>
            <a:off x="7501996" y="1767773"/>
            <a:ext cx="923370" cy="415498"/>
          </a:xfrm>
          <a:prstGeom prst="rect">
            <a:avLst/>
          </a:prstGeom>
          <a:noFill/>
          <a:ln w="3175">
            <a:noFill/>
          </a:ln>
        </p:spPr>
        <p:txBody>
          <a:bodyPr wrap="square" rtlCol="0">
            <a:spAutoFit/>
          </a:bodyPr>
          <a:lstStyle/>
          <a:p>
            <a:pPr algn="ctr"/>
            <a:r>
              <a:rPr lang="en-US" sz="1050" b="1" dirty="0">
                <a:solidFill>
                  <a:schemeClr val="bg1"/>
                </a:solidFill>
                <a:latin typeface="Calibri"/>
              </a:rPr>
              <a:t>Mars Ascent</a:t>
            </a:r>
          </a:p>
          <a:p>
            <a:pPr algn="ctr"/>
            <a:r>
              <a:rPr lang="en-US" sz="1050" b="1" dirty="0">
                <a:solidFill>
                  <a:schemeClr val="bg1"/>
                </a:solidFill>
                <a:latin typeface="Calibri"/>
              </a:rPr>
              <a:t>Vehicle</a:t>
            </a:r>
          </a:p>
        </p:txBody>
      </p:sp>
      <p:sp>
        <p:nvSpPr>
          <p:cNvPr id="28" name="TextBox 27">
            <a:extLst>
              <a:ext uri="{FF2B5EF4-FFF2-40B4-BE49-F238E27FC236}">
                <a16:creationId xmlns:a16="http://schemas.microsoft.com/office/drawing/2014/main" id="{A6FB2404-5F5B-B14F-A31B-141C215CF4D6}"/>
              </a:ext>
            </a:extLst>
          </p:cNvPr>
          <p:cNvSpPr txBox="1"/>
          <p:nvPr/>
        </p:nvSpPr>
        <p:spPr>
          <a:xfrm>
            <a:off x="8077321" y="2742313"/>
            <a:ext cx="1141524" cy="253916"/>
          </a:xfrm>
          <a:prstGeom prst="rect">
            <a:avLst/>
          </a:prstGeom>
          <a:noFill/>
          <a:ln w="3175">
            <a:noFill/>
          </a:ln>
        </p:spPr>
        <p:txBody>
          <a:bodyPr wrap="square" rtlCol="0">
            <a:spAutoFit/>
          </a:bodyPr>
          <a:lstStyle/>
          <a:p>
            <a:pPr algn="ctr"/>
            <a:r>
              <a:rPr lang="en-US" sz="1050" b="1" dirty="0">
                <a:solidFill>
                  <a:schemeClr val="bg1"/>
                </a:solidFill>
                <a:latin typeface="Calibri"/>
              </a:rPr>
              <a:t>Orbiting Sample</a:t>
            </a:r>
          </a:p>
        </p:txBody>
      </p:sp>
      <p:pic>
        <p:nvPicPr>
          <p:cNvPr id="29" name="Picture 14" descr="missle1">
            <a:extLst>
              <a:ext uri="{FF2B5EF4-FFF2-40B4-BE49-F238E27FC236}">
                <a16:creationId xmlns:a16="http://schemas.microsoft.com/office/drawing/2014/main" id="{8AB57D9E-430E-5446-9FFD-80669576CB1A}"/>
              </a:ext>
            </a:extLst>
          </p:cNvPr>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flipH="1">
            <a:off x="6171361" y="4741692"/>
            <a:ext cx="136525" cy="11064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0" name="Picture 20" descr="capsel2">
            <a:extLst>
              <a:ext uri="{FF2B5EF4-FFF2-40B4-BE49-F238E27FC236}">
                <a16:creationId xmlns:a16="http://schemas.microsoft.com/office/drawing/2014/main" id="{A8BDDC46-AEF5-F747-9B1E-4D45B4532B99}"/>
              </a:ext>
            </a:extLst>
          </p:cNvPr>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rot="19632874">
            <a:off x="5941073" y="2654292"/>
            <a:ext cx="691268" cy="77978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1" name="Picture 15" descr="capsle">
            <a:extLst>
              <a:ext uri="{FF2B5EF4-FFF2-40B4-BE49-F238E27FC236}">
                <a16:creationId xmlns:a16="http://schemas.microsoft.com/office/drawing/2014/main" id="{2326BF4E-D076-6F4F-A1F7-1898E59B1F06}"/>
              </a:ext>
            </a:extLst>
          </p:cNvPr>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5928762" y="3993528"/>
            <a:ext cx="615951" cy="3984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cxnSp>
        <p:nvCxnSpPr>
          <p:cNvPr id="32" name="Straight Arrow Connector 31">
            <a:extLst>
              <a:ext uri="{FF2B5EF4-FFF2-40B4-BE49-F238E27FC236}">
                <a16:creationId xmlns:a16="http://schemas.microsoft.com/office/drawing/2014/main" id="{607D023C-3917-1E4B-9800-FD96723D9A02}"/>
              </a:ext>
            </a:extLst>
          </p:cNvPr>
          <p:cNvCxnSpPr>
            <a:cxnSpLocks/>
          </p:cNvCxnSpPr>
          <p:nvPr/>
        </p:nvCxnSpPr>
        <p:spPr bwMode="auto">
          <a:xfrm flipV="1">
            <a:off x="6252685" y="4410308"/>
            <a:ext cx="0" cy="252000"/>
          </a:xfrm>
          <a:prstGeom prst="straightConnector1">
            <a:avLst/>
          </a:prstGeom>
          <a:ln w="38100">
            <a:solidFill>
              <a:srgbClr val="00B050"/>
            </a:solidFill>
            <a:headEnd type="none" w="med" len="med"/>
            <a:tailEnd type="triangle" w="med" len="med"/>
          </a:ln>
        </p:spPr>
        <p:style>
          <a:lnRef idx="1">
            <a:schemeClr val="accent5"/>
          </a:lnRef>
          <a:fillRef idx="0">
            <a:schemeClr val="accent5"/>
          </a:fillRef>
          <a:effectRef idx="0">
            <a:schemeClr val="accent5"/>
          </a:effectRef>
          <a:fontRef idx="minor">
            <a:schemeClr val="tx1"/>
          </a:fontRef>
        </p:style>
      </p:cxnSp>
      <p:cxnSp>
        <p:nvCxnSpPr>
          <p:cNvPr id="33" name="Straight Arrow Connector 32">
            <a:extLst>
              <a:ext uri="{FF2B5EF4-FFF2-40B4-BE49-F238E27FC236}">
                <a16:creationId xmlns:a16="http://schemas.microsoft.com/office/drawing/2014/main" id="{0DF769D0-DAB4-484B-8F51-E44C9E311AF3}"/>
              </a:ext>
            </a:extLst>
          </p:cNvPr>
          <p:cNvCxnSpPr>
            <a:cxnSpLocks/>
          </p:cNvCxnSpPr>
          <p:nvPr/>
        </p:nvCxnSpPr>
        <p:spPr bwMode="auto">
          <a:xfrm flipV="1">
            <a:off x="6247369" y="2505811"/>
            <a:ext cx="0" cy="225870"/>
          </a:xfrm>
          <a:prstGeom prst="straightConnector1">
            <a:avLst/>
          </a:prstGeom>
          <a:ln w="38100">
            <a:solidFill>
              <a:srgbClr val="00B050"/>
            </a:solidFill>
            <a:headEnd type="none" w="med" len="med"/>
            <a:tailEnd type="triangle" w="med" len="med"/>
          </a:ln>
        </p:spPr>
        <p:style>
          <a:lnRef idx="1">
            <a:schemeClr val="accent5"/>
          </a:lnRef>
          <a:fillRef idx="0">
            <a:schemeClr val="accent5"/>
          </a:fillRef>
          <a:effectRef idx="0">
            <a:schemeClr val="accent5"/>
          </a:effectRef>
          <a:fontRef idx="minor">
            <a:schemeClr val="tx1"/>
          </a:fontRef>
        </p:style>
      </p:cxnSp>
      <p:cxnSp>
        <p:nvCxnSpPr>
          <p:cNvPr id="34" name="Straight Arrow Connector 33">
            <a:extLst>
              <a:ext uri="{FF2B5EF4-FFF2-40B4-BE49-F238E27FC236}">
                <a16:creationId xmlns:a16="http://schemas.microsoft.com/office/drawing/2014/main" id="{2C34BCE0-386A-794E-B440-D91C5D64FDBE}"/>
              </a:ext>
            </a:extLst>
          </p:cNvPr>
          <p:cNvCxnSpPr>
            <a:cxnSpLocks/>
          </p:cNvCxnSpPr>
          <p:nvPr/>
        </p:nvCxnSpPr>
        <p:spPr bwMode="auto">
          <a:xfrm flipV="1">
            <a:off x="6258001" y="3244450"/>
            <a:ext cx="0" cy="612000"/>
          </a:xfrm>
          <a:prstGeom prst="straightConnector1">
            <a:avLst/>
          </a:prstGeom>
          <a:ln w="38100">
            <a:solidFill>
              <a:srgbClr val="00B050"/>
            </a:solidFill>
            <a:headEnd type="none" w="med" len="med"/>
            <a:tailEnd type="triangle" w="med" len="med"/>
          </a:ln>
        </p:spPr>
        <p:style>
          <a:lnRef idx="1">
            <a:schemeClr val="accent5"/>
          </a:lnRef>
          <a:fillRef idx="0">
            <a:schemeClr val="accent5"/>
          </a:fillRef>
          <a:effectRef idx="0">
            <a:schemeClr val="accent5"/>
          </a:effectRef>
          <a:fontRef idx="minor">
            <a:schemeClr val="tx1"/>
          </a:fontRef>
        </p:style>
      </p:cxnSp>
      <p:cxnSp>
        <p:nvCxnSpPr>
          <p:cNvPr id="35" name="Straight Arrow Connector 34">
            <a:extLst>
              <a:ext uri="{FF2B5EF4-FFF2-40B4-BE49-F238E27FC236}">
                <a16:creationId xmlns:a16="http://schemas.microsoft.com/office/drawing/2014/main" id="{7FFED11F-2F6F-4842-A183-4FA79F9E152B}"/>
              </a:ext>
            </a:extLst>
          </p:cNvPr>
          <p:cNvCxnSpPr>
            <a:cxnSpLocks/>
          </p:cNvCxnSpPr>
          <p:nvPr/>
        </p:nvCxnSpPr>
        <p:spPr bwMode="auto">
          <a:xfrm flipH="1">
            <a:off x="4392806" y="2250464"/>
            <a:ext cx="1296000" cy="4088"/>
          </a:xfrm>
          <a:prstGeom prst="straightConnector1">
            <a:avLst/>
          </a:prstGeom>
          <a:noFill/>
          <a:ln w="38100" cap="flat" cmpd="sng" algn="ctr">
            <a:solidFill>
              <a:srgbClr val="00B050"/>
            </a:solidFill>
            <a:prstDash val="solid"/>
            <a:round/>
            <a:headEnd type="triangle" w="med" len="med"/>
            <a:tailEnd type="none" w="med" len="med"/>
          </a:ln>
          <a:effectLst/>
        </p:spPr>
      </p:cxnSp>
      <p:cxnSp>
        <p:nvCxnSpPr>
          <p:cNvPr id="36" name="Straight Arrow Connector 35">
            <a:extLst>
              <a:ext uri="{FF2B5EF4-FFF2-40B4-BE49-F238E27FC236}">
                <a16:creationId xmlns:a16="http://schemas.microsoft.com/office/drawing/2014/main" id="{1E400123-F8E1-FA46-B105-44494CF15C60}"/>
              </a:ext>
            </a:extLst>
          </p:cNvPr>
          <p:cNvCxnSpPr>
            <a:cxnSpLocks/>
          </p:cNvCxnSpPr>
          <p:nvPr/>
        </p:nvCxnSpPr>
        <p:spPr bwMode="auto">
          <a:xfrm>
            <a:off x="4392806" y="2135584"/>
            <a:ext cx="1296000" cy="0"/>
          </a:xfrm>
          <a:prstGeom prst="straightConnector1">
            <a:avLst/>
          </a:prstGeom>
          <a:noFill/>
          <a:ln w="38100" cap="flat" cmpd="sng" algn="ctr">
            <a:solidFill>
              <a:srgbClr val="00B050"/>
            </a:solidFill>
            <a:prstDash val="solid"/>
            <a:round/>
            <a:headEnd type="triangle" w="med" len="med"/>
            <a:tailEnd type="none" w="med" len="med"/>
          </a:ln>
          <a:effectLst/>
        </p:spPr>
      </p:cxnSp>
      <p:sp>
        <p:nvSpPr>
          <p:cNvPr id="37" name="TextBox 36">
            <a:extLst>
              <a:ext uri="{FF2B5EF4-FFF2-40B4-BE49-F238E27FC236}">
                <a16:creationId xmlns:a16="http://schemas.microsoft.com/office/drawing/2014/main" id="{8F5BC89F-9878-784B-821F-B673AA925B4C}"/>
              </a:ext>
            </a:extLst>
          </p:cNvPr>
          <p:cNvSpPr txBox="1"/>
          <p:nvPr/>
        </p:nvSpPr>
        <p:spPr>
          <a:xfrm>
            <a:off x="2648575" y="1665166"/>
            <a:ext cx="1141524" cy="253916"/>
          </a:xfrm>
          <a:prstGeom prst="rect">
            <a:avLst/>
          </a:prstGeom>
          <a:noFill/>
          <a:ln w="3175">
            <a:noFill/>
          </a:ln>
        </p:spPr>
        <p:txBody>
          <a:bodyPr wrap="square" rtlCol="0">
            <a:spAutoFit/>
          </a:bodyPr>
          <a:lstStyle/>
          <a:p>
            <a:pPr algn="ctr"/>
            <a:r>
              <a:rPr lang="en-US" sz="1050" b="1" dirty="0">
                <a:solidFill>
                  <a:schemeClr val="bg1"/>
                </a:solidFill>
                <a:latin typeface="Calibri"/>
              </a:rPr>
              <a:t>Mars 2020</a:t>
            </a:r>
          </a:p>
        </p:txBody>
      </p:sp>
      <p:pic>
        <p:nvPicPr>
          <p:cNvPr id="38" name="Picture 14" descr="missle1">
            <a:extLst>
              <a:ext uri="{FF2B5EF4-FFF2-40B4-BE49-F238E27FC236}">
                <a16:creationId xmlns:a16="http://schemas.microsoft.com/office/drawing/2014/main" id="{4F612659-DE4F-084C-BD82-4C01D09A64A8}"/>
              </a:ext>
            </a:extLst>
          </p:cNvPr>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flipH="1">
            <a:off x="2636770" y="4736201"/>
            <a:ext cx="136525" cy="11064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9" name="Picture 20" descr="capsel2">
            <a:extLst>
              <a:ext uri="{FF2B5EF4-FFF2-40B4-BE49-F238E27FC236}">
                <a16:creationId xmlns:a16="http://schemas.microsoft.com/office/drawing/2014/main" id="{0CB3E288-5CE4-A84D-A514-0387A064473D}"/>
              </a:ext>
            </a:extLst>
          </p:cNvPr>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rot="19682600">
            <a:off x="2387192" y="2655495"/>
            <a:ext cx="691268" cy="77978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0" name="Picture 15" descr="capsle">
            <a:extLst>
              <a:ext uri="{FF2B5EF4-FFF2-40B4-BE49-F238E27FC236}">
                <a16:creationId xmlns:a16="http://schemas.microsoft.com/office/drawing/2014/main" id="{5E262F9D-6688-094C-8B13-BF7B877513B8}"/>
              </a:ext>
            </a:extLst>
          </p:cNvPr>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2368047" y="3993528"/>
            <a:ext cx="615951" cy="3984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cxnSp>
        <p:nvCxnSpPr>
          <p:cNvPr id="41" name="Straight Arrow Connector 40">
            <a:extLst>
              <a:ext uri="{FF2B5EF4-FFF2-40B4-BE49-F238E27FC236}">
                <a16:creationId xmlns:a16="http://schemas.microsoft.com/office/drawing/2014/main" id="{6562EEA6-D8A1-9248-9961-31DA55EB1B14}"/>
              </a:ext>
            </a:extLst>
          </p:cNvPr>
          <p:cNvCxnSpPr/>
          <p:nvPr/>
        </p:nvCxnSpPr>
        <p:spPr bwMode="auto">
          <a:xfrm flipV="1">
            <a:off x="2705032" y="4410308"/>
            <a:ext cx="0" cy="252000"/>
          </a:xfrm>
          <a:prstGeom prst="straightConnector1">
            <a:avLst/>
          </a:prstGeom>
          <a:ln w="38100">
            <a:solidFill>
              <a:srgbClr val="C00000"/>
            </a:solidFill>
            <a:headEnd type="none" w="med" len="med"/>
            <a:tailEnd type="triangle" w="med" len="med"/>
          </a:ln>
        </p:spPr>
        <p:style>
          <a:lnRef idx="1">
            <a:schemeClr val="accent5"/>
          </a:lnRef>
          <a:fillRef idx="0">
            <a:schemeClr val="accent5"/>
          </a:fillRef>
          <a:effectRef idx="0">
            <a:schemeClr val="accent5"/>
          </a:effectRef>
          <a:fontRef idx="minor">
            <a:schemeClr val="tx1"/>
          </a:fontRef>
        </p:style>
      </p:cxnSp>
      <p:cxnSp>
        <p:nvCxnSpPr>
          <p:cNvPr id="42" name="Straight Arrow Connector 41">
            <a:extLst>
              <a:ext uri="{FF2B5EF4-FFF2-40B4-BE49-F238E27FC236}">
                <a16:creationId xmlns:a16="http://schemas.microsoft.com/office/drawing/2014/main" id="{A156B3B1-6E2B-E248-962D-8BACAF137BAB}"/>
              </a:ext>
            </a:extLst>
          </p:cNvPr>
          <p:cNvCxnSpPr/>
          <p:nvPr/>
        </p:nvCxnSpPr>
        <p:spPr bwMode="auto">
          <a:xfrm flipV="1">
            <a:off x="2705032" y="3244450"/>
            <a:ext cx="0" cy="612000"/>
          </a:xfrm>
          <a:prstGeom prst="straightConnector1">
            <a:avLst/>
          </a:prstGeom>
          <a:ln w="38100">
            <a:solidFill>
              <a:srgbClr val="C00000"/>
            </a:solidFill>
            <a:headEnd type="none" w="med" len="med"/>
            <a:tailEnd type="triangle" w="med" len="med"/>
          </a:ln>
        </p:spPr>
        <p:style>
          <a:lnRef idx="1">
            <a:schemeClr val="accent5"/>
          </a:lnRef>
          <a:fillRef idx="0">
            <a:schemeClr val="accent5"/>
          </a:fillRef>
          <a:effectRef idx="0">
            <a:schemeClr val="accent5"/>
          </a:effectRef>
          <a:fontRef idx="minor">
            <a:schemeClr val="tx1"/>
          </a:fontRef>
        </p:style>
      </p:cxnSp>
      <p:cxnSp>
        <p:nvCxnSpPr>
          <p:cNvPr id="43" name="Straight Arrow Connector 42">
            <a:extLst>
              <a:ext uri="{FF2B5EF4-FFF2-40B4-BE49-F238E27FC236}">
                <a16:creationId xmlns:a16="http://schemas.microsoft.com/office/drawing/2014/main" id="{8978E22D-1EB1-8643-A1D7-21A9890B6C70}"/>
              </a:ext>
            </a:extLst>
          </p:cNvPr>
          <p:cNvCxnSpPr/>
          <p:nvPr/>
        </p:nvCxnSpPr>
        <p:spPr bwMode="auto">
          <a:xfrm flipV="1">
            <a:off x="2705032" y="2427644"/>
            <a:ext cx="0" cy="304037"/>
          </a:xfrm>
          <a:prstGeom prst="straightConnector1">
            <a:avLst/>
          </a:prstGeom>
          <a:ln w="38100">
            <a:solidFill>
              <a:srgbClr val="C00000"/>
            </a:solidFill>
            <a:headEnd type="none" w="med" len="med"/>
            <a:tailEnd type="triangle" w="med" len="med"/>
          </a:ln>
        </p:spPr>
        <p:style>
          <a:lnRef idx="1">
            <a:schemeClr val="accent5"/>
          </a:lnRef>
          <a:fillRef idx="0">
            <a:schemeClr val="accent5"/>
          </a:fillRef>
          <a:effectRef idx="0">
            <a:schemeClr val="accent5"/>
          </a:effectRef>
          <a:fontRef idx="minor">
            <a:schemeClr val="tx1"/>
          </a:fontRef>
        </p:style>
      </p:cxnSp>
      <p:sp>
        <p:nvSpPr>
          <p:cNvPr id="44" name="TextBox 43">
            <a:extLst>
              <a:ext uri="{FF2B5EF4-FFF2-40B4-BE49-F238E27FC236}">
                <a16:creationId xmlns:a16="http://schemas.microsoft.com/office/drawing/2014/main" id="{DDA88C69-00EB-1A42-B38D-DB95FEDE7E38}"/>
              </a:ext>
            </a:extLst>
          </p:cNvPr>
          <p:cNvSpPr txBox="1"/>
          <p:nvPr/>
        </p:nvSpPr>
        <p:spPr>
          <a:xfrm>
            <a:off x="2205742" y="6217526"/>
            <a:ext cx="967136" cy="253916"/>
          </a:xfrm>
          <a:prstGeom prst="rect">
            <a:avLst/>
          </a:prstGeom>
          <a:noFill/>
          <a:ln w="38100">
            <a:noFill/>
          </a:ln>
        </p:spPr>
        <p:txBody>
          <a:bodyPr wrap="square" rtlCol="0">
            <a:spAutoFit/>
          </a:bodyPr>
          <a:lstStyle/>
          <a:p>
            <a:pPr algn="ctr"/>
            <a:r>
              <a:rPr lang="en-US" sz="1050" b="1" dirty="0">
                <a:solidFill>
                  <a:schemeClr val="bg1"/>
                </a:solidFill>
                <a:latin typeface="Calibri"/>
              </a:rPr>
              <a:t>Mars2020</a:t>
            </a:r>
          </a:p>
        </p:txBody>
      </p:sp>
      <p:pic>
        <p:nvPicPr>
          <p:cNvPr id="45" name="Picture 44">
            <a:extLst>
              <a:ext uri="{FF2B5EF4-FFF2-40B4-BE49-F238E27FC236}">
                <a16:creationId xmlns:a16="http://schemas.microsoft.com/office/drawing/2014/main" id="{31264463-E7B1-2844-A406-536B89ED6EB3}"/>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3679760" y="2059102"/>
            <a:ext cx="55413" cy="239516"/>
          </a:xfrm>
          <a:prstGeom prst="rect">
            <a:avLst/>
          </a:prstGeom>
        </p:spPr>
      </p:pic>
      <p:pic>
        <p:nvPicPr>
          <p:cNvPr id="46" name="Picture 45">
            <a:extLst>
              <a:ext uri="{FF2B5EF4-FFF2-40B4-BE49-F238E27FC236}">
                <a16:creationId xmlns:a16="http://schemas.microsoft.com/office/drawing/2014/main" id="{C7770BCD-C691-364B-9473-A82A0140085E}"/>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3846255" y="2059102"/>
            <a:ext cx="55413" cy="239516"/>
          </a:xfrm>
          <a:prstGeom prst="rect">
            <a:avLst/>
          </a:prstGeom>
        </p:spPr>
      </p:pic>
      <p:pic>
        <p:nvPicPr>
          <p:cNvPr id="47" name="Picture 46">
            <a:extLst>
              <a:ext uri="{FF2B5EF4-FFF2-40B4-BE49-F238E27FC236}">
                <a16:creationId xmlns:a16="http://schemas.microsoft.com/office/drawing/2014/main" id="{977140B7-D079-6843-8D67-E614BC6573FE}"/>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3919499" y="2109170"/>
            <a:ext cx="55413" cy="239516"/>
          </a:xfrm>
          <a:prstGeom prst="rect">
            <a:avLst/>
          </a:prstGeom>
        </p:spPr>
      </p:pic>
      <p:pic>
        <p:nvPicPr>
          <p:cNvPr id="48" name="Picture 47">
            <a:extLst>
              <a:ext uri="{FF2B5EF4-FFF2-40B4-BE49-F238E27FC236}">
                <a16:creationId xmlns:a16="http://schemas.microsoft.com/office/drawing/2014/main" id="{EAF64231-D727-324C-B893-DDE33EB3677F}"/>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3762393" y="2109170"/>
            <a:ext cx="55413" cy="239516"/>
          </a:xfrm>
          <a:prstGeom prst="rect">
            <a:avLst/>
          </a:prstGeom>
        </p:spPr>
      </p:pic>
      <p:pic>
        <p:nvPicPr>
          <p:cNvPr id="49" name="Picture 48">
            <a:extLst>
              <a:ext uri="{FF2B5EF4-FFF2-40B4-BE49-F238E27FC236}">
                <a16:creationId xmlns:a16="http://schemas.microsoft.com/office/drawing/2014/main" id="{E2409F10-D279-D44E-87B2-38A19860C96A}"/>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3996833" y="2061185"/>
            <a:ext cx="55413" cy="239516"/>
          </a:xfrm>
          <a:prstGeom prst="rect">
            <a:avLst/>
          </a:prstGeom>
        </p:spPr>
      </p:pic>
      <p:pic>
        <p:nvPicPr>
          <p:cNvPr id="50" name="Picture 49">
            <a:extLst>
              <a:ext uri="{FF2B5EF4-FFF2-40B4-BE49-F238E27FC236}">
                <a16:creationId xmlns:a16="http://schemas.microsoft.com/office/drawing/2014/main" id="{B47C9295-D385-9543-BB52-FAEE0B52B9A9}"/>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4163328" y="2061185"/>
            <a:ext cx="55413" cy="239516"/>
          </a:xfrm>
          <a:prstGeom prst="rect">
            <a:avLst/>
          </a:prstGeom>
        </p:spPr>
      </p:pic>
      <p:pic>
        <p:nvPicPr>
          <p:cNvPr id="51" name="Picture 50">
            <a:extLst>
              <a:ext uri="{FF2B5EF4-FFF2-40B4-BE49-F238E27FC236}">
                <a16:creationId xmlns:a16="http://schemas.microsoft.com/office/drawing/2014/main" id="{1B6D6E58-90EB-3B45-85BC-3BF4A652ADB9}"/>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4236572" y="2111252"/>
            <a:ext cx="55413" cy="239516"/>
          </a:xfrm>
          <a:prstGeom prst="rect">
            <a:avLst/>
          </a:prstGeom>
        </p:spPr>
      </p:pic>
      <p:pic>
        <p:nvPicPr>
          <p:cNvPr id="52" name="Picture 51">
            <a:extLst>
              <a:ext uri="{FF2B5EF4-FFF2-40B4-BE49-F238E27FC236}">
                <a16:creationId xmlns:a16="http://schemas.microsoft.com/office/drawing/2014/main" id="{C109C04D-4B93-4549-B95F-A619F4A2A17E}"/>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4079466" y="2111252"/>
            <a:ext cx="55413" cy="239516"/>
          </a:xfrm>
          <a:prstGeom prst="rect">
            <a:avLst/>
          </a:prstGeom>
        </p:spPr>
      </p:pic>
      <p:sp>
        <p:nvSpPr>
          <p:cNvPr id="53" name="TextBox 52">
            <a:extLst>
              <a:ext uri="{FF2B5EF4-FFF2-40B4-BE49-F238E27FC236}">
                <a16:creationId xmlns:a16="http://schemas.microsoft.com/office/drawing/2014/main" id="{F8DAC0E4-C945-FD49-BB63-7BD371FFA002}"/>
              </a:ext>
            </a:extLst>
          </p:cNvPr>
          <p:cNvSpPr txBox="1"/>
          <p:nvPr/>
        </p:nvSpPr>
        <p:spPr>
          <a:xfrm>
            <a:off x="2906453" y="2378521"/>
            <a:ext cx="1385532" cy="230832"/>
          </a:xfrm>
          <a:prstGeom prst="rect">
            <a:avLst/>
          </a:prstGeom>
          <a:noFill/>
          <a:ln w="3175">
            <a:noFill/>
          </a:ln>
        </p:spPr>
        <p:txBody>
          <a:bodyPr wrap="square" rtlCol="0">
            <a:spAutoFit/>
          </a:bodyPr>
          <a:lstStyle/>
          <a:p>
            <a:pPr algn="ctr"/>
            <a:r>
              <a:rPr lang="en-US" sz="900" b="1" i="1" dirty="0">
                <a:solidFill>
                  <a:schemeClr val="bg1"/>
                </a:solidFill>
                <a:latin typeface="Calibri"/>
              </a:rPr>
              <a:t>Tube Collection &amp; Depot</a:t>
            </a:r>
          </a:p>
        </p:txBody>
      </p:sp>
      <p:cxnSp>
        <p:nvCxnSpPr>
          <p:cNvPr id="54" name="Straight Arrow Connector 53">
            <a:extLst>
              <a:ext uri="{FF2B5EF4-FFF2-40B4-BE49-F238E27FC236}">
                <a16:creationId xmlns:a16="http://schemas.microsoft.com/office/drawing/2014/main" id="{49472939-80EC-B94B-87D8-C392196DC08A}"/>
              </a:ext>
            </a:extLst>
          </p:cNvPr>
          <p:cNvCxnSpPr>
            <a:cxnSpLocks/>
          </p:cNvCxnSpPr>
          <p:nvPr/>
        </p:nvCxnSpPr>
        <p:spPr bwMode="auto">
          <a:xfrm flipV="1">
            <a:off x="3219337" y="2228928"/>
            <a:ext cx="379882" cy="954"/>
          </a:xfrm>
          <a:prstGeom prst="straightConnector1">
            <a:avLst/>
          </a:prstGeom>
          <a:ln w="38100">
            <a:solidFill>
              <a:srgbClr val="C00000"/>
            </a:solidFill>
            <a:headEnd type="none" w="med" len="med"/>
            <a:tailEnd type="triangle" w="med" len="med"/>
          </a:ln>
        </p:spPr>
        <p:style>
          <a:lnRef idx="1">
            <a:schemeClr val="accent5"/>
          </a:lnRef>
          <a:fillRef idx="0">
            <a:schemeClr val="accent5"/>
          </a:fillRef>
          <a:effectRef idx="0">
            <a:schemeClr val="accent5"/>
          </a:effectRef>
          <a:fontRef idx="minor">
            <a:schemeClr val="tx1"/>
          </a:fontRef>
        </p:style>
      </p:cxnSp>
      <p:sp>
        <p:nvSpPr>
          <p:cNvPr id="55" name="TextBox 54">
            <a:extLst>
              <a:ext uri="{FF2B5EF4-FFF2-40B4-BE49-F238E27FC236}">
                <a16:creationId xmlns:a16="http://schemas.microsoft.com/office/drawing/2014/main" id="{1E2F0CF1-B353-C14A-A298-AA0EF179ABE9}"/>
              </a:ext>
            </a:extLst>
          </p:cNvPr>
          <p:cNvSpPr txBox="1"/>
          <p:nvPr/>
        </p:nvSpPr>
        <p:spPr>
          <a:xfrm>
            <a:off x="8388933" y="3080269"/>
            <a:ext cx="753012" cy="230832"/>
          </a:xfrm>
          <a:prstGeom prst="rect">
            <a:avLst/>
          </a:prstGeom>
          <a:noFill/>
          <a:ln w="3175">
            <a:noFill/>
          </a:ln>
        </p:spPr>
        <p:txBody>
          <a:bodyPr wrap="square" rtlCol="0">
            <a:spAutoFit/>
          </a:bodyPr>
          <a:lstStyle/>
          <a:p>
            <a:r>
              <a:rPr lang="en-US" sz="900" b="1" i="1" dirty="0">
                <a:solidFill>
                  <a:schemeClr val="bg1"/>
                </a:solidFill>
                <a:latin typeface="Calibri"/>
              </a:rPr>
              <a:t>Retrieve OS</a:t>
            </a:r>
          </a:p>
        </p:txBody>
      </p:sp>
      <p:cxnSp>
        <p:nvCxnSpPr>
          <p:cNvPr id="56" name="Straight Arrow Connector 55">
            <a:extLst>
              <a:ext uri="{FF2B5EF4-FFF2-40B4-BE49-F238E27FC236}">
                <a16:creationId xmlns:a16="http://schemas.microsoft.com/office/drawing/2014/main" id="{4B9D0F4F-41E6-8A40-AEA1-762A48C3EBD6}"/>
              </a:ext>
            </a:extLst>
          </p:cNvPr>
          <p:cNvCxnSpPr>
            <a:cxnSpLocks/>
          </p:cNvCxnSpPr>
          <p:nvPr/>
        </p:nvCxnSpPr>
        <p:spPr bwMode="auto">
          <a:xfrm flipV="1">
            <a:off x="4488644" y="3859264"/>
            <a:ext cx="0" cy="684434"/>
          </a:xfrm>
          <a:prstGeom prst="straightConnector1">
            <a:avLst/>
          </a:prstGeom>
          <a:noFill/>
          <a:ln w="38100" cap="flat" cmpd="sng" algn="ctr">
            <a:solidFill>
              <a:srgbClr val="0070C0"/>
            </a:solidFill>
            <a:prstDash val="solid"/>
            <a:round/>
            <a:headEnd type="none" w="med" len="med"/>
            <a:tailEnd type="triangle" w="med" len="med"/>
          </a:ln>
          <a:effectLst/>
        </p:spPr>
      </p:cxnSp>
      <p:cxnSp>
        <p:nvCxnSpPr>
          <p:cNvPr id="57" name="Straight Arrow Connector 56">
            <a:extLst>
              <a:ext uri="{FF2B5EF4-FFF2-40B4-BE49-F238E27FC236}">
                <a16:creationId xmlns:a16="http://schemas.microsoft.com/office/drawing/2014/main" id="{4827F586-87FD-5B43-984F-0FEFE940BEBA}"/>
              </a:ext>
            </a:extLst>
          </p:cNvPr>
          <p:cNvCxnSpPr>
            <a:cxnSpLocks/>
          </p:cNvCxnSpPr>
          <p:nvPr/>
        </p:nvCxnSpPr>
        <p:spPr bwMode="auto">
          <a:xfrm>
            <a:off x="4887133" y="3559126"/>
            <a:ext cx="2799148" cy="0"/>
          </a:xfrm>
          <a:prstGeom prst="straightConnector1">
            <a:avLst/>
          </a:prstGeom>
          <a:noFill/>
          <a:ln w="38100" cap="flat" cmpd="sng" algn="ctr">
            <a:solidFill>
              <a:srgbClr val="0070C0"/>
            </a:solidFill>
            <a:prstDash val="solid"/>
            <a:round/>
            <a:headEnd type="none" w="med" len="med"/>
            <a:tailEnd type="triangle" w="med" len="med"/>
          </a:ln>
          <a:effectLst/>
        </p:spPr>
      </p:cxnSp>
      <p:sp>
        <p:nvSpPr>
          <p:cNvPr id="58" name="TextBox 57">
            <a:extLst>
              <a:ext uri="{FF2B5EF4-FFF2-40B4-BE49-F238E27FC236}">
                <a16:creationId xmlns:a16="http://schemas.microsoft.com/office/drawing/2014/main" id="{60296A62-3CA9-C64E-AC62-767B9C1F22D6}"/>
              </a:ext>
            </a:extLst>
          </p:cNvPr>
          <p:cNvSpPr txBox="1"/>
          <p:nvPr/>
        </p:nvSpPr>
        <p:spPr>
          <a:xfrm>
            <a:off x="3737136" y="6217526"/>
            <a:ext cx="1451339" cy="253916"/>
          </a:xfrm>
          <a:prstGeom prst="rect">
            <a:avLst/>
          </a:prstGeom>
          <a:noFill/>
          <a:ln w="38100">
            <a:noFill/>
          </a:ln>
        </p:spPr>
        <p:txBody>
          <a:bodyPr wrap="square" rtlCol="0">
            <a:spAutoFit/>
          </a:bodyPr>
          <a:lstStyle/>
          <a:p>
            <a:pPr algn="ctr"/>
            <a:r>
              <a:rPr lang="en-US" sz="1050" b="1" dirty="0">
                <a:solidFill>
                  <a:schemeClr val="bg1"/>
                </a:solidFill>
                <a:latin typeface="Calibri"/>
              </a:rPr>
              <a:t>Earth Return Orbiter </a:t>
            </a:r>
          </a:p>
        </p:txBody>
      </p:sp>
      <p:cxnSp>
        <p:nvCxnSpPr>
          <p:cNvPr id="59" name="Straight Arrow Connector 58">
            <a:extLst>
              <a:ext uri="{FF2B5EF4-FFF2-40B4-BE49-F238E27FC236}">
                <a16:creationId xmlns:a16="http://schemas.microsoft.com/office/drawing/2014/main" id="{0814C1DF-9E12-0D49-A9BE-1B98BA8DEDA5}"/>
              </a:ext>
            </a:extLst>
          </p:cNvPr>
          <p:cNvCxnSpPr/>
          <p:nvPr/>
        </p:nvCxnSpPr>
        <p:spPr bwMode="auto">
          <a:xfrm>
            <a:off x="8026702" y="3922806"/>
            <a:ext cx="0" cy="1305079"/>
          </a:xfrm>
          <a:prstGeom prst="straightConnector1">
            <a:avLst/>
          </a:prstGeom>
          <a:noFill/>
          <a:ln w="38100" cap="flat" cmpd="sng" algn="ctr">
            <a:solidFill>
              <a:srgbClr val="0070C0"/>
            </a:solidFill>
            <a:prstDash val="solid"/>
            <a:round/>
            <a:headEnd type="none" w="med" len="med"/>
            <a:tailEnd type="triangle" w="med" len="med"/>
          </a:ln>
          <a:effectLst/>
        </p:spPr>
      </p:cxnSp>
      <p:sp>
        <p:nvSpPr>
          <p:cNvPr id="60" name="TextBox 59">
            <a:extLst>
              <a:ext uri="{FF2B5EF4-FFF2-40B4-BE49-F238E27FC236}">
                <a16:creationId xmlns:a16="http://schemas.microsoft.com/office/drawing/2014/main" id="{0A56A774-CC02-EE45-900C-968C03DAD4D3}"/>
              </a:ext>
            </a:extLst>
          </p:cNvPr>
          <p:cNvSpPr txBox="1"/>
          <p:nvPr/>
        </p:nvSpPr>
        <p:spPr>
          <a:xfrm>
            <a:off x="7476324" y="5471522"/>
            <a:ext cx="1141524" cy="415498"/>
          </a:xfrm>
          <a:prstGeom prst="rect">
            <a:avLst/>
          </a:prstGeom>
          <a:noFill/>
          <a:ln w="3175">
            <a:noFill/>
          </a:ln>
        </p:spPr>
        <p:txBody>
          <a:bodyPr wrap="square" rtlCol="0">
            <a:spAutoFit/>
          </a:bodyPr>
          <a:lstStyle/>
          <a:p>
            <a:pPr algn="ctr"/>
            <a:r>
              <a:rPr lang="en-US" sz="1050" b="1" dirty="0">
                <a:solidFill>
                  <a:schemeClr val="bg1"/>
                </a:solidFill>
                <a:latin typeface="Calibri"/>
              </a:rPr>
              <a:t>Earth Entry Vehicle</a:t>
            </a:r>
          </a:p>
        </p:txBody>
      </p:sp>
      <p:sp>
        <p:nvSpPr>
          <p:cNvPr id="61" name="TextBox 60">
            <a:extLst>
              <a:ext uri="{FF2B5EF4-FFF2-40B4-BE49-F238E27FC236}">
                <a16:creationId xmlns:a16="http://schemas.microsoft.com/office/drawing/2014/main" id="{493DDC22-7241-AB4E-92BC-3E4816C377AA}"/>
              </a:ext>
            </a:extLst>
          </p:cNvPr>
          <p:cNvSpPr txBox="1"/>
          <p:nvPr/>
        </p:nvSpPr>
        <p:spPr>
          <a:xfrm>
            <a:off x="8388933" y="3592556"/>
            <a:ext cx="985069" cy="230832"/>
          </a:xfrm>
          <a:prstGeom prst="rect">
            <a:avLst/>
          </a:prstGeom>
          <a:noFill/>
          <a:ln w="3175">
            <a:noFill/>
          </a:ln>
        </p:spPr>
        <p:txBody>
          <a:bodyPr wrap="square" rtlCol="0">
            <a:spAutoFit/>
          </a:bodyPr>
          <a:lstStyle/>
          <a:p>
            <a:r>
              <a:rPr lang="en-US" sz="900" b="1" i="1" dirty="0">
                <a:solidFill>
                  <a:schemeClr val="bg1"/>
                </a:solidFill>
                <a:latin typeface="Calibri"/>
              </a:rPr>
              <a:t>Break-the-Chain</a:t>
            </a:r>
          </a:p>
        </p:txBody>
      </p:sp>
      <p:sp>
        <p:nvSpPr>
          <p:cNvPr id="62" name="TextBox 61">
            <a:extLst>
              <a:ext uri="{FF2B5EF4-FFF2-40B4-BE49-F238E27FC236}">
                <a16:creationId xmlns:a16="http://schemas.microsoft.com/office/drawing/2014/main" id="{B54ACC61-623A-CE46-94E1-DECAD8839615}"/>
              </a:ext>
            </a:extLst>
          </p:cNvPr>
          <p:cNvSpPr txBox="1"/>
          <p:nvPr/>
        </p:nvSpPr>
        <p:spPr>
          <a:xfrm>
            <a:off x="8307292" y="4212195"/>
            <a:ext cx="792000" cy="230832"/>
          </a:xfrm>
          <a:prstGeom prst="rect">
            <a:avLst/>
          </a:prstGeom>
          <a:noFill/>
          <a:ln w="3175">
            <a:noFill/>
          </a:ln>
        </p:spPr>
        <p:txBody>
          <a:bodyPr wrap="square" rtlCol="0">
            <a:spAutoFit/>
          </a:bodyPr>
          <a:lstStyle/>
          <a:p>
            <a:r>
              <a:rPr lang="en-US" sz="900" b="1" i="1" dirty="0">
                <a:solidFill>
                  <a:schemeClr val="bg1">
                    <a:lumMod val="50000"/>
                  </a:schemeClr>
                </a:solidFill>
                <a:latin typeface="Calibri"/>
              </a:rPr>
              <a:t>Avoid Earth</a:t>
            </a:r>
          </a:p>
        </p:txBody>
      </p:sp>
      <p:cxnSp>
        <p:nvCxnSpPr>
          <p:cNvPr id="63" name="Straight Arrow Connector 62">
            <a:extLst>
              <a:ext uri="{FF2B5EF4-FFF2-40B4-BE49-F238E27FC236}">
                <a16:creationId xmlns:a16="http://schemas.microsoft.com/office/drawing/2014/main" id="{2F0114D7-4131-B249-A86A-4A6FEC07307B}"/>
              </a:ext>
            </a:extLst>
          </p:cNvPr>
          <p:cNvCxnSpPr>
            <a:cxnSpLocks/>
          </p:cNvCxnSpPr>
          <p:nvPr/>
        </p:nvCxnSpPr>
        <p:spPr bwMode="auto">
          <a:xfrm>
            <a:off x="8044668" y="4458286"/>
            <a:ext cx="1188724" cy="0"/>
          </a:xfrm>
          <a:prstGeom prst="straightConnector1">
            <a:avLst/>
          </a:prstGeom>
          <a:noFill/>
          <a:ln w="38100" cap="flat" cmpd="sng" algn="ctr">
            <a:solidFill>
              <a:srgbClr val="0070C0"/>
            </a:solidFill>
            <a:prstDash val="sysDash"/>
            <a:round/>
            <a:headEnd type="none" w="med" len="med"/>
            <a:tailEnd type="triangle" w="med" len="med"/>
          </a:ln>
          <a:effectLst/>
        </p:spPr>
      </p:cxnSp>
      <p:sp>
        <p:nvSpPr>
          <p:cNvPr id="64" name="TextBox 63">
            <a:extLst>
              <a:ext uri="{FF2B5EF4-FFF2-40B4-BE49-F238E27FC236}">
                <a16:creationId xmlns:a16="http://schemas.microsoft.com/office/drawing/2014/main" id="{8D8E329E-996D-A947-A46A-D9A30CEE1CB9}"/>
              </a:ext>
            </a:extLst>
          </p:cNvPr>
          <p:cNvSpPr txBox="1"/>
          <p:nvPr/>
        </p:nvSpPr>
        <p:spPr>
          <a:xfrm>
            <a:off x="4528313" y="3611024"/>
            <a:ext cx="450880" cy="253916"/>
          </a:xfrm>
          <a:prstGeom prst="rect">
            <a:avLst/>
          </a:prstGeom>
          <a:noFill/>
          <a:ln w="3175">
            <a:noFill/>
          </a:ln>
        </p:spPr>
        <p:txBody>
          <a:bodyPr wrap="square" rtlCol="0">
            <a:spAutoFit/>
          </a:bodyPr>
          <a:lstStyle/>
          <a:p>
            <a:pPr algn="ctr"/>
            <a:r>
              <a:rPr lang="en-US" sz="1050" b="1" dirty="0">
                <a:solidFill>
                  <a:prstClr val="black"/>
                </a:solidFill>
                <a:latin typeface="Calibri"/>
              </a:rPr>
              <a:t>ERO</a:t>
            </a:r>
          </a:p>
        </p:txBody>
      </p:sp>
      <p:cxnSp>
        <p:nvCxnSpPr>
          <p:cNvPr id="65" name="Straight Arrow Connector 64">
            <a:extLst>
              <a:ext uri="{FF2B5EF4-FFF2-40B4-BE49-F238E27FC236}">
                <a16:creationId xmlns:a16="http://schemas.microsoft.com/office/drawing/2014/main" id="{1E1E167B-8319-B846-938B-063D419892B9}"/>
              </a:ext>
            </a:extLst>
          </p:cNvPr>
          <p:cNvCxnSpPr>
            <a:cxnSpLocks/>
          </p:cNvCxnSpPr>
          <p:nvPr/>
        </p:nvCxnSpPr>
        <p:spPr bwMode="auto">
          <a:xfrm flipH="1">
            <a:off x="8087252" y="3038326"/>
            <a:ext cx="1383" cy="360000"/>
          </a:xfrm>
          <a:prstGeom prst="straightConnector1">
            <a:avLst/>
          </a:prstGeom>
          <a:noFill/>
          <a:ln w="38100" cap="flat" cmpd="sng" algn="ctr">
            <a:solidFill>
              <a:srgbClr val="0070C0"/>
            </a:solidFill>
            <a:prstDash val="solid"/>
            <a:round/>
            <a:headEnd type="none" w="med" len="med"/>
            <a:tailEnd type="triangle" w="med" len="med"/>
          </a:ln>
          <a:effectLst/>
        </p:spPr>
      </p:cxnSp>
      <p:pic>
        <p:nvPicPr>
          <p:cNvPr id="66" name="Picture 65" descr="Ariane-64-Thumbnail.png">
            <a:extLst>
              <a:ext uri="{FF2B5EF4-FFF2-40B4-BE49-F238E27FC236}">
                <a16:creationId xmlns:a16="http://schemas.microsoft.com/office/drawing/2014/main" id="{4CB1E0EC-E3F6-2840-AEF5-4C7E8E3347B8}"/>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4347934" y="4691992"/>
            <a:ext cx="266811" cy="1147991"/>
          </a:xfrm>
          <a:prstGeom prst="rect">
            <a:avLst/>
          </a:prstGeom>
        </p:spPr>
      </p:pic>
      <p:grpSp>
        <p:nvGrpSpPr>
          <p:cNvPr id="67" name="Group 66">
            <a:extLst>
              <a:ext uri="{FF2B5EF4-FFF2-40B4-BE49-F238E27FC236}">
                <a16:creationId xmlns:a16="http://schemas.microsoft.com/office/drawing/2014/main" id="{D53EEE6E-A7E5-AA40-BC33-8A5E60C92BFD}"/>
              </a:ext>
            </a:extLst>
          </p:cNvPr>
          <p:cNvGrpSpPr>
            <a:grpSpLocks noChangeAspect="1"/>
          </p:cNvGrpSpPr>
          <p:nvPr/>
        </p:nvGrpSpPr>
        <p:grpSpPr>
          <a:xfrm>
            <a:off x="7658770" y="5121089"/>
            <a:ext cx="771797" cy="405127"/>
            <a:chOff x="1866723" y="1102808"/>
            <a:chExt cx="4553791" cy="2390345"/>
          </a:xfrm>
        </p:grpSpPr>
        <p:pic>
          <p:nvPicPr>
            <p:cNvPr id="68" name="Picture 67">
              <a:extLst>
                <a:ext uri="{FF2B5EF4-FFF2-40B4-BE49-F238E27FC236}">
                  <a16:creationId xmlns:a16="http://schemas.microsoft.com/office/drawing/2014/main" id="{A51D32A5-DC79-B44E-A85A-42AC7FE91C1C}"/>
                </a:ext>
              </a:extLst>
            </p:cNvPr>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1866723" y="1102808"/>
              <a:ext cx="4553791" cy="2390345"/>
            </a:xfrm>
            <a:prstGeom prst="rect">
              <a:avLst/>
            </a:prstGeom>
          </p:spPr>
        </p:pic>
        <p:grpSp>
          <p:nvGrpSpPr>
            <p:cNvPr id="69" name="Group 68">
              <a:extLst>
                <a:ext uri="{FF2B5EF4-FFF2-40B4-BE49-F238E27FC236}">
                  <a16:creationId xmlns:a16="http://schemas.microsoft.com/office/drawing/2014/main" id="{3A8065E3-BC3F-B84C-A954-B39C416D0BA8}"/>
                </a:ext>
              </a:extLst>
            </p:cNvPr>
            <p:cNvGrpSpPr/>
            <p:nvPr/>
          </p:nvGrpSpPr>
          <p:grpSpPr>
            <a:xfrm>
              <a:off x="2843010" y="1916691"/>
              <a:ext cx="2601219" cy="1059313"/>
              <a:chOff x="2843010" y="1916691"/>
              <a:chExt cx="2601219" cy="1059313"/>
            </a:xfrm>
          </p:grpSpPr>
          <p:pic>
            <p:nvPicPr>
              <p:cNvPr id="70" name="Picture 69">
                <a:extLst>
                  <a:ext uri="{FF2B5EF4-FFF2-40B4-BE49-F238E27FC236}">
                    <a16:creationId xmlns:a16="http://schemas.microsoft.com/office/drawing/2014/main" id="{120F707E-089D-C740-BB9E-E37418DF2DD7}"/>
                  </a:ext>
                </a:extLst>
              </p:cNvPr>
              <p:cNvPicPr>
                <a:picLocks noChangeAspect="1"/>
              </p:cNvPicPr>
              <p:nvPr/>
            </p:nvPicPr>
            <p:blipFill rotWithShape="1">
              <a:blip r:embed="rId12" cstate="email">
                <a:duotone>
                  <a:schemeClr val="accent2">
                    <a:shade val="45000"/>
                    <a:satMod val="135000"/>
                  </a:schemeClr>
                  <a:prstClr val="white"/>
                </a:duotone>
                <a:extLst>
                  <a:ext uri="{28A0092B-C50C-407E-A947-70E740481C1C}">
                    <a14:useLocalDpi xmlns:a14="http://schemas.microsoft.com/office/drawing/2010/main"/>
                  </a:ext>
                </a:extLst>
              </a:blip>
              <a:srcRect/>
              <a:stretch/>
            </p:blipFill>
            <p:spPr>
              <a:xfrm>
                <a:off x="2843010" y="2236693"/>
                <a:ext cx="2601219" cy="739311"/>
              </a:xfrm>
              <a:prstGeom prst="rect">
                <a:avLst/>
              </a:prstGeom>
              <a:effectLst>
                <a:glow rad="127000">
                  <a:srgbClr val="FFF873"/>
                </a:glow>
              </a:effectLst>
            </p:spPr>
          </p:pic>
          <p:pic>
            <p:nvPicPr>
              <p:cNvPr id="71" name="Picture 70">
                <a:extLst>
                  <a:ext uri="{FF2B5EF4-FFF2-40B4-BE49-F238E27FC236}">
                    <a16:creationId xmlns:a16="http://schemas.microsoft.com/office/drawing/2014/main" id="{D0E2E98F-0643-F044-ABD5-2B1C5B14C9CB}"/>
                  </a:ext>
                </a:extLst>
              </p:cNvPr>
              <p:cNvPicPr>
                <a:picLocks noChangeAspect="1"/>
              </p:cNvPicPr>
              <p:nvPr/>
            </p:nvPicPr>
            <p:blipFill rotWithShape="1">
              <a:blip r:embed="rId13" cstate="email">
                <a:extLst>
                  <a:ext uri="{28A0092B-C50C-407E-A947-70E740481C1C}">
                    <a14:useLocalDpi xmlns:a14="http://schemas.microsoft.com/office/drawing/2010/main"/>
                  </a:ext>
                </a:extLst>
              </a:blip>
              <a:srcRect/>
              <a:stretch/>
            </p:blipFill>
            <p:spPr>
              <a:xfrm>
                <a:off x="2843010" y="1916691"/>
                <a:ext cx="2601219" cy="323818"/>
              </a:xfrm>
              <a:prstGeom prst="rect">
                <a:avLst/>
              </a:prstGeom>
              <a:effectLst/>
            </p:spPr>
          </p:pic>
        </p:grpSp>
      </p:grpSp>
      <p:pic>
        <p:nvPicPr>
          <p:cNvPr id="72" name="Picture 2" descr="Image result for nasa logo no background">
            <a:extLst>
              <a:ext uri="{FF2B5EF4-FFF2-40B4-BE49-F238E27FC236}">
                <a16:creationId xmlns:a16="http://schemas.microsoft.com/office/drawing/2014/main" id="{E3F5886D-D816-5D46-8249-491A949099FD}"/>
              </a:ext>
            </a:extLst>
          </p:cNvPr>
          <p:cNvPicPr>
            <a:picLocks noChangeAspect="1" noChangeArrowheads="1"/>
          </p:cNvPicPr>
          <p:nvPr/>
        </p:nvPicPr>
        <p:blipFill>
          <a:blip r:embed="rId14" cstate="email">
            <a:extLst>
              <a:ext uri="{28A0092B-C50C-407E-A947-70E740481C1C}">
                <a14:useLocalDpi xmlns:a14="http://schemas.microsoft.com/office/drawing/2010/main"/>
              </a:ext>
            </a:extLst>
          </a:blip>
          <a:srcRect/>
          <a:stretch>
            <a:fillRect/>
          </a:stretch>
        </p:blipFill>
        <p:spPr bwMode="auto">
          <a:xfrm>
            <a:off x="9392009" y="1657276"/>
            <a:ext cx="450656" cy="383058"/>
          </a:xfrm>
          <a:prstGeom prst="rect">
            <a:avLst/>
          </a:prstGeom>
          <a:noFill/>
          <a:extLst>
            <a:ext uri="{909E8E84-426E-40DD-AFC4-6F175D3DCCD1}">
              <a14:hiddenFill xmlns:a14="http://schemas.microsoft.com/office/drawing/2010/main">
                <a:solidFill>
                  <a:srgbClr val="FFFFFF"/>
                </a:solidFill>
              </a14:hiddenFill>
            </a:ext>
          </a:extLst>
        </p:spPr>
      </p:pic>
      <p:cxnSp>
        <p:nvCxnSpPr>
          <p:cNvPr id="73" name="Straight Arrow Connector 72">
            <a:extLst>
              <a:ext uri="{FF2B5EF4-FFF2-40B4-BE49-F238E27FC236}">
                <a16:creationId xmlns:a16="http://schemas.microsoft.com/office/drawing/2014/main" id="{33814D66-F9DE-C543-B7E9-3444ECFF913D}"/>
              </a:ext>
            </a:extLst>
          </p:cNvPr>
          <p:cNvCxnSpPr>
            <a:cxnSpLocks/>
          </p:cNvCxnSpPr>
          <p:nvPr/>
        </p:nvCxnSpPr>
        <p:spPr bwMode="auto">
          <a:xfrm flipV="1">
            <a:off x="7956315" y="3038326"/>
            <a:ext cx="0" cy="360000"/>
          </a:xfrm>
          <a:prstGeom prst="straightConnector1">
            <a:avLst/>
          </a:prstGeom>
          <a:noFill/>
          <a:ln w="38100" cap="flat" cmpd="sng" algn="ctr">
            <a:solidFill>
              <a:srgbClr val="0070C0"/>
            </a:solidFill>
            <a:prstDash val="solid"/>
            <a:round/>
            <a:headEnd type="none" w="med" len="med"/>
            <a:tailEnd type="triangle" w="med" len="med"/>
          </a:ln>
          <a:effectLst/>
        </p:spPr>
      </p:cxnSp>
      <p:sp>
        <p:nvSpPr>
          <p:cNvPr id="74" name="TextBox 73">
            <a:extLst>
              <a:ext uri="{FF2B5EF4-FFF2-40B4-BE49-F238E27FC236}">
                <a16:creationId xmlns:a16="http://schemas.microsoft.com/office/drawing/2014/main" id="{9E4019EA-EA2C-D84D-A6B5-065F327B2DC0}"/>
              </a:ext>
            </a:extLst>
          </p:cNvPr>
          <p:cNvSpPr txBox="1"/>
          <p:nvPr/>
        </p:nvSpPr>
        <p:spPr>
          <a:xfrm>
            <a:off x="6620352" y="3357512"/>
            <a:ext cx="893204" cy="230832"/>
          </a:xfrm>
          <a:prstGeom prst="rect">
            <a:avLst/>
          </a:prstGeom>
          <a:noFill/>
          <a:ln w="3175">
            <a:noFill/>
          </a:ln>
        </p:spPr>
        <p:txBody>
          <a:bodyPr wrap="square" rtlCol="0">
            <a:spAutoFit/>
          </a:bodyPr>
          <a:lstStyle/>
          <a:p>
            <a:pPr algn="ctr"/>
            <a:r>
              <a:rPr lang="en-US" sz="900" b="1" i="1" dirty="0">
                <a:solidFill>
                  <a:schemeClr val="bg1">
                    <a:lumMod val="50000"/>
                  </a:schemeClr>
                </a:solidFill>
                <a:latin typeface="Calibri"/>
              </a:rPr>
              <a:t>Relay Support</a:t>
            </a:r>
          </a:p>
        </p:txBody>
      </p:sp>
      <p:pic>
        <p:nvPicPr>
          <p:cNvPr id="75" name="Picture 6" descr="mars2020-sm.png">
            <a:extLst>
              <a:ext uri="{FF2B5EF4-FFF2-40B4-BE49-F238E27FC236}">
                <a16:creationId xmlns:a16="http://schemas.microsoft.com/office/drawing/2014/main" id="{CA3506F4-AE7D-CF46-8992-87CF9AABBE85}"/>
              </a:ext>
            </a:extLst>
          </p:cNvPr>
          <p:cNvPicPr>
            <a:picLocks noChangeAspect="1" noChangeArrowheads="1"/>
          </p:cNvPicPr>
          <p:nvPr/>
        </p:nvPicPr>
        <p:blipFill>
          <a:blip r:embed="rId15" cstate="email">
            <a:extLst>
              <a:ext uri="{28A0092B-C50C-407E-A947-70E740481C1C}">
                <a14:useLocalDpi xmlns:a14="http://schemas.microsoft.com/office/drawing/2010/main"/>
              </a:ext>
            </a:extLst>
          </a:blip>
          <a:srcRect/>
          <a:stretch>
            <a:fillRect/>
          </a:stretch>
        </p:blipFill>
        <p:spPr bwMode="auto">
          <a:xfrm>
            <a:off x="2468591" y="1785914"/>
            <a:ext cx="813450" cy="623645"/>
          </a:xfrm>
          <a:prstGeom prst="rect">
            <a:avLst/>
          </a:prstGeom>
          <a:noFill/>
          <a:extLst>
            <a:ext uri="{909E8E84-426E-40DD-AFC4-6F175D3DCCD1}">
              <a14:hiddenFill xmlns:a14="http://schemas.microsoft.com/office/drawing/2010/main">
                <a:solidFill>
                  <a:srgbClr val="FFFFFF"/>
                </a:solidFill>
              </a14:hiddenFill>
            </a:ext>
          </a:extLst>
        </p:spPr>
      </p:pic>
      <p:cxnSp>
        <p:nvCxnSpPr>
          <p:cNvPr id="76" name="Straight Arrow Connector 75">
            <a:extLst>
              <a:ext uri="{FF2B5EF4-FFF2-40B4-BE49-F238E27FC236}">
                <a16:creationId xmlns:a16="http://schemas.microsoft.com/office/drawing/2014/main" id="{7116164E-FD19-B54F-A1C1-FAEEFD7FFA91}"/>
              </a:ext>
            </a:extLst>
          </p:cNvPr>
          <p:cNvCxnSpPr>
            <a:cxnSpLocks/>
          </p:cNvCxnSpPr>
          <p:nvPr/>
        </p:nvCxnSpPr>
        <p:spPr bwMode="auto">
          <a:xfrm flipH="1">
            <a:off x="3440859" y="1974502"/>
            <a:ext cx="2372190" cy="2018"/>
          </a:xfrm>
          <a:prstGeom prst="straightConnector1">
            <a:avLst/>
          </a:prstGeom>
          <a:noFill/>
          <a:ln w="38100" cap="flat" cmpd="sng" algn="ctr">
            <a:solidFill>
              <a:srgbClr val="C00000"/>
            </a:solidFill>
            <a:prstDash val="solid"/>
            <a:round/>
            <a:headEnd type="triangle" w="med" len="med"/>
            <a:tailEnd type="none" w="med" len="med"/>
          </a:ln>
          <a:effectLst/>
        </p:spPr>
      </p:cxnSp>
      <p:sp>
        <p:nvSpPr>
          <p:cNvPr id="77" name="TextBox 76">
            <a:extLst>
              <a:ext uri="{FF2B5EF4-FFF2-40B4-BE49-F238E27FC236}">
                <a16:creationId xmlns:a16="http://schemas.microsoft.com/office/drawing/2014/main" id="{660A908F-D087-3E42-8BB8-B8163BF4B370}"/>
              </a:ext>
            </a:extLst>
          </p:cNvPr>
          <p:cNvSpPr txBox="1"/>
          <p:nvPr/>
        </p:nvSpPr>
        <p:spPr>
          <a:xfrm>
            <a:off x="4254832" y="1727872"/>
            <a:ext cx="911716" cy="230832"/>
          </a:xfrm>
          <a:prstGeom prst="rect">
            <a:avLst/>
          </a:prstGeom>
          <a:noFill/>
          <a:ln w="3175">
            <a:noFill/>
          </a:ln>
        </p:spPr>
        <p:txBody>
          <a:bodyPr wrap="square" rtlCol="0">
            <a:spAutoFit/>
          </a:bodyPr>
          <a:lstStyle/>
          <a:p>
            <a:pPr algn="ctr"/>
            <a:r>
              <a:rPr lang="en-US" sz="900" b="1" i="1" dirty="0">
                <a:solidFill>
                  <a:schemeClr val="bg1"/>
                </a:solidFill>
                <a:latin typeface="Calibri"/>
              </a:rPr>
              <a:t>Tube Delivery</a:t>
            </a:r>
          </a:p>
        </p:txBody>
      </p:sp>
      <p:grpSp>
        <p:nvGrpSpPr>
          <p:cNvPr id="78" name="Group 77">
            <a:extLst>
              <a:ext uri="{FF2B5EF4-FFF2-40B4-BE49-F238E27FC236}">
                <a16:creationId xmlns:a16="http://schemas.microsoft.com/office/drawing/2014/main" id="{390910B5-0B23-B14A-BEEA-49D05611AE1F}"/>
              </a:ext>
            </a:extLst>
          </p:cNvPr>
          <p:cNvGrpSpPr/>
          <p:nvPr/>
        </p:nvGrpSpPr>
        <p:grpSpPr>
          <a:xfrm rot="18917185">
            <a:off x="6794984" y="3239551"/>
            <a:ext cx="534695" cy="501057"/>
            <a:chOff x="448236" y="2655413"/>
            <a:chExt cx="832353" cy="832353"/>
          </a:xfrm>
        </p:grpSpPr>
        <p:sp>
          <p:nvSpPr>
            <p:cNvPr id="79" name="Arc 78">
              <a:extLst>
                <a:ext uri="{FF2B5EF4-FFF2-40B4-BE49-F238E27FC236}">
                  <a16:creationId xmlns:a16="http://schemas.microsoft.com/office/drawing/2014/main" id="{944C9D5A-85B5-ED43-A5D4-50A672A2591A}"/>
                </a:ext>
              </a:extLst>
            </p:cNvPr>
            <p:cNvSpPr/>
            <p:nvPr/>
          </p:nvSpPr>
          <p:spPr bwMode="auto">
            <a:xfrm>
              <a:off x="448236" y="2655413"/>
              <a:ext cx="832353" cy="832353"/>
            </a:xfrm>
            <a:prstGeom prst="arc">
              <a:avLst/>
            </a:prstGeom>
            <a:noFill/>
            <a:ln w="25400" cap="flat" cmpd="sng" algn="ctr">
              <a:solidFill>
                <a:schemeClr val="accent4">
                  <a:lumMod val="50000"/>
                </a:schemeClr>
              </a:solidFill>
              <a:prstDash val="solid"/>
              <a:round/>
              <a:headEnd type="none" w="med" len="med"/>
              <a:tailEnd type="none" w="med" len="med"/>
            </a:ln>
            <a:effectLst/>
          </p:spPr>
          <p:txBody>
            <a:bodyPr rtlCol="0" anchor="ctr"/>
            <a:lstStyle/>
            <a:p>
              <a:pPr algn="ctr"/>
              <a:endParaRPr lang="en-US"/>
            </a:p>
          </p:txBody>
        </p:sp>
        <p:sp>
          <p:nvSpPr>
            <p:cNvPr id="80" name="Arc 79">
              <a:extLst>
                <a:ext uri="{FF2B5EF4-FFF2-40B4-BE49-F238E27FC236}">
                  <a16:creationId xmlns:a16="http://schemas.microsoft.com/office/drawing/2014/main" id="{802A639C-6AE0-AB4E-A4D8-3F9804A3C5EB}"/>
                </a:ext>
              </a:extLst>
            </p:cNvPr>
            <p:cNvSpPr/>
            <p:nvPr/>
          </p:nvSpPr>
          <p:spPr bwMode="auto">
            <a:xfrm>
              <a:off x="529281" y="2735616"/>
              <a:ext cx="683439" cy="683439"/>
            </a:xfrm>
            <a:prstGeom prst="arc">
              <a:avLst/>
            </a:prstGeom>
            <a:noFill/>
            <a:ln w="25400" cap="flat" cmpd="sng" algn="ctr">
              <a:solidFill>
                <a:schemeClr val="accent4">
                  <a:lumMod val="50000"/>
                </a:schemeClr>
              </a:solidFill>
              <a:prstDash val="solid"/>
              <a:round/>
              <a:headEnd type="none" w="med" len="med"/>
              <a:tailEnd type="none" w="med" len="med"/>
            </a:ln>
            <a:effectLst/>
          </p:spPr>
          <p:txBody>
            <a:bodyPr rtlCol="0" anchor="ctr"/>
            <a:lstStyle/>
            <a:p>
              <a:pPr algn="ctr"/>
              <a:endParaRPr lang="en-US"/>
            </a:p>
          </p:txBody>
        </p:sp>
        <p:sp>
          <p:nvSpPr>
            <p:cNvPr id="81" name="Arc 80">
              <a:extLst>
                <a:ext uri="{FF2B5EF4-FFF2-40B4-BE49-F238E27FC236}">
                  <a16:creationId xmlns:a16="http://schemas.microsoft.com/office/drawing/2014/main" id="{BEC3E2B2-87D6-BD41-84A7-56C70D27539A}"/>
                </a:ext>
              </a:extLst>
            </p:cNvPr>
            <p:cNvSpPr/>
            <p:nvPr/>
          </p:nvSpPr>
          <p:spPr bwMode="auto">
            <a:xfrm>
              <a:off x="603995" y="2810329"/>
              <a:ext cx="534010" cy="534010"/>
            </a:xfrm>
            <a:prstGeom prst="arc">
              <a:avLst/>
            </a:prstGeom>
            <a:noFill/>
            <a:ln w="25400" cap="flat" cmpd="sng" algn="ctr">
              <a:solidFill>
                <a:schemeClr val="accent4">
                  <a:lumMod val="50000"/>
                </a:schemeClr>
              </a:solidFill>
              <a:prstDash val="solid"/>
              <a:round/>
              <a:headEnd type="none" w="med" len="med"/>
              <a:tailEnd type="none" w="med" len="med"/>
            </a:ln>
            <a:effectLst/>
          </p:spPr>
          <p:txBody>
            <a:bodyPr rtlCol="0" anchor="ctr"/>
            <a:lstStyle/>
            <a:p>
              <a:pPr algn="ctr"/>
              <a:endParaRPr lang="en-US"/>
            </a:p>
          </p:txBody>
        </p:sp>
      </p:grpSp>
      <p:pic>
        <p:nvPicPr>
          <p:cNvPr id="82" name="Picture 81">
            <a:extLst>
              <a:ext uri="{FF2B5EF4-FFF2-40B4-BE49-F238E27FC236}">
                <a16:creationId xmlns:a16="http://schemas.microsoft.com/office/drawing/2014/main" id="{124A7FDE-6669-2341-AABD-111FFE9F19B5}"/>
              </a:ext>
            </a:extLst>
          </p:cNvPr>
          <p:cNvPicPr>
            <a:picLocks noChangeAspect="1"/>
          </p:cNvPicPr>
          <p:nvPr/>
        </p:nvPicPr>
        <p:blipFill>
          <a:blip r:embed="rId16" cstate="email">
            <a:extLst>
              <a:ext uri="{28A0092B-C50C-407E-A947-70E740481C1C}">
                <a14:useLocalDpi xmlns:a14="http://schemas.microsoft.com/office/drawing/2010/main"/>
              </a:ext>
            </a:extLst>
          </a:blip>
          <a:stretch>
            <a:fillRect/>
          </a:stretch>
        </p:blipFill>
        <p:spPr>
          <a:xfrm rot="19735698">
            <a:off x="9279132" y="4383929"/>
            <a:ext cx="578174" cy="197035"/>
          </a:xfrm>
          <a:prstGeom prst="rect">
            <a:avLst/>
          </a:prstGeom>
        </p:spPr>
      </p:pic>
      <p:pic>
        <p:nvPicPr>
          <p:cNvPr id="83" name="Picture 82">
            <a:extLst>
              <a:ext uri="{FF2B5EF4-FFF2-40B4-BE49-F238E27FC236}">
                <a16:creationId xmlns:a16="http://schemas.microsoft.com/office/drawing/2014/main" id="{98C46E7A-3DD2-8A44-A524-F95B1B339504}"/>
              </a:ext>
            </a:extLst>
          </p:cNvPr>
          <p:cNvPicPr>
            <a:picLocks noChangeAspect="1"/>
          </p:cNvPicPr>
          <p:nvPr/>
        </p:nvPicPr>
        <p:blipFill>
          <a:blip r:embed="rId16" cstate="email">
            <a:extLst>
              <a:ext uri="{28A0092B-C50C-407E-A947-70E740481C1C}">
                <a14:useLocalDpi xmlns:a14="http://schemas.microsoft.com/office/drawing/2010/main"/>
              </a:ext>
            </a:extLst>
          </a:blip>
          <a:stretch>
            <a:fillRect/>
          </a:stretch>
        </p:blipFill>
        <p:spPr>
          <a:xfrm rot="19735698">
            <a:off x="7785281" y="3503746"/>
            <a:ext cx="578174" cy="197035"/>
          </a:xfrm>
          <a:prstGeom prst="rect">
            <a:avLst/>
          </a:prstGeom>
        </p:spPr>
      </p:pic>
      <p:pic>
        <p:nvPicPr>
          <p:cNvPr id="84" name="Picture 83">
            <a:extLst>
              <a:ext uri="{FF2B5EF4-FFF2-40B4-BE49-F238E27FC236}">
                <a16:creationId xmlns:a16="http://schemas.microsoft.com/office/drawing/2014/main" id="{3026CB93-5073-2241-92F6-646EE711A8C6}"/>
              </a:ext>
            </a:extLst>
          </p:cNvPr>
          <p:cNvPicPr>
            <a:picLocks noChangeAspect="1"/>
          </p:cNvPicPr>
          <p:nvPr/>
        </p:nvPicPr>
        <p:blipFill>
          <a:blip r:embed="rId17" cstate="email">
            <a:extLst>
              <a:ext uri="{28A0092B-C50C-407E-A947-70E740481C1C}">
                <a14:useLocalDpi xmlns:a14="http://schemas.microsoft.com/office/drawing/2010/main"/>
              </a:ext>
            </a:extLst>
          </a:blip>
          <a:stretch>
            <a:fillRect/>
          </a:stretch>
        </p:blipFill>
        <p:spPr>
          <a:xfrm rot="19782435">
            <a:off x="4140636" y="3414175"/>
            <a:ext cx="649086" cy="302871"/>
          </a:xfrm>
          <a:prstGeom prst="rect">
            <a:avLst/>
          </a:prstGeom>
        </p:spPr>
      </p:pic>
      <p:sp>
        <p:nvSpPr>
          <p:cNvPr id="85" name="TextBox 84">
            <a:extLst>
              <a:ext uri="{FF2B5EF4-FFF2-40B4-BE49-F238E27FC236}">
                <a16:creationId xmlns:a16="http://schemas.microsoft.com/office/drawing/2014/main" id="{4436553E-9EEC-2F48-9A96-F52FDEFADC9F}"/>
              </a:ext>
            </a:extLst>
          </p:cNvPr>
          <p:cNvSpPr txBox="1"/>
          <p:nvPr/>
        </p:nvSpPr>
        <p:spPr>
          <a:xfrm>
            <a:off x="6568769" y="1664472"/>
            <a:ext cx="433408" cy="253916"/>
          </a:xfrm>
          <a:prstGeom prst="rect">
            <a:avLst/>
          </a:prstGeom>
          <a:noFill/>
          <a:ln w="3175">
            <a:noFill/>
          </a:ln>
        </p:spPr>
        <p:txBody>
          <a:bodyPr wrap="square" rtlCol="0">
            <a:spAutoFit/>
          </a:bodyPr>
          <a:lstStyle/>
          <a:p>
            <a:pPr algn="ctr"/>
            <a:r>
              <a:rPr lang="en-US" sz="1050" b="1" dirty="0">
                <a:solidFill>
                  <a:schemeClr val="bg1"/>
                </a:solidFill>
                <a:latin typeface="Calibri"/>
              </a:rPr>
              <a:t>SRL</a:t>
            </a:r>
          </a:p>
        </p:txBody>
      </p:sp>
      <p:sp>
        <p:nvSpPr>
          <p:cNvPr id="86" name="TextBox 85">
            <a:extLst>
              <a:ext uri="{FF2B5EF4-FFF2-40B4-BE49-F238E27FC236}">
                <a16:creationId xmlns:a16="http://schemas.microsoft.com/office/drawing/2014/main" id="{40188E39-9FBE-7E47-A238-21FDAA1D8DB3}"/>
              </a:ext>
            </a:extLst>
          </p:cNvPr>
          <p:cNvSpPr txBox="1"/>
          <p:nvPr/>
        </p:nvSpPr>
        <p:spPr>
          <a:xfrm>
            <a:off x="6119227" y="2227432"/>
            <a:ext cx="1322230" cy="253916"/>
          </a:xfrm>
          <a:prstGeom prst="rect">
            <a:avLst/>
          </a:prstGeom>
          <a:noFill/>
          <a:ln w="3175">
            <a:noFill/>
          </a:ln>
        </p:spPr>
        <p:txBody>
          <a:bodyPr wrap="square" rtlCol="0">
            <a:spAutoFit/>
          </a:bodyPr>
          <a:lstStyle/>
          <a:p>
            <a:pPr algn="ctr"/>
            <a:r>
              <a:rPr lang="en-US" sz="1050" b="1" dirty="0">
                <a:solidFill>
                  <a:schemeClr val="bg1"/>
                </a:solidFill>
                <a:latin typeface="Calibri"/>
              </a:rPr>
              <a:t>Sample Fetch Rover</a:t>
            </a:r>
          </a:p>
        </p:txBody>
      </p:sp>
      <p:pic>
        <p:nvPicPr>
          <p:cNvPr id="87" name="Snagit_PPT393D">
            <a:extLst>
              <a:ext uri="{FF2B5EF4-FFF2-40B4-BE49-F238E27FC236}">
                <a16:creationId xmlns:a16="http://schemas.microsoft.com/office/drawing/2014/main" id="{E0A42866-6F37-2F42-B54D-C1B51575CA78}"/>
              </a:ext>
            </a:extLst>
          </p:cNvPr>
          <p:cNvPicPr>
            <a:picLocks noChangeAspect="1"/>
          </p:cNvPicPr>
          <p:nvPr/>
        </p:nvPicPr>
        <p:blipFill>
          <a:blip r:embed="rId18" cstate="email">
            <a:extLst>
              <a:ext uri="{28A0092B-C50C-407E-A947-70E740481C1C}">
                <a14:useLocalDpi xmlns:a14="http://schemas.microsoft.com/office/drawing/2010/main"/>
              </a:ext>
            </a:extLst>
          </a:blip>
          <a:stretch>
            <a:fillRect/>
          </a:stretch>
        </p:blipFill>
        <p:spPr>
          <a:xfrm>
            <a:off x="5774503" y="1769395"/>
            <a:ext cx="1191933" cy="470956"/>
          </a:xfrm>
          <a:prstGeom prst="rect">
            <a:avLst/>
          </a:prstGeom>
        </p:spPr>
      </p:pic>
      <p:pic>
        <p:nvPicPr>
          <p:cNvPr id="88" name="Picture 87">
            <a:extLst>
              <a:ext uri="{FF2B5EF4-FFF2-40B4-BE49-F238E27FC236}">
                <a16:creationId xmlns:a16="http://schemas.microsoft.com/office/drawing/2014/main" id="{459FA143-6ED9-F14E-AC3E-80BC6A5E985D}"/>
              </a:ext>
            </a:extLst>
          </p:cNvPr>
          <p:cNvPicPr>
            <a:picLocks noChangeAspect="1"/>
          </p:cNvPicPr>
          <p:nvPr/>
        </p:nvPicPr>
        <p:blipFill>
          <a:blip r:embed="rId19"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rot="7270269" flipH="1">
            <a:off x="7524375" y="1869355"/>
            <a:ext cx="203421" cy="615043"/>
          </a:xfrm>
          <a:prstGeom prst="rect">
            <a:avLst/>
          </a:prstGeom>
        </p:spPr>
      </p:pic>
      <p:sp>
        <p:nvSpPr>
          <p:cNvPr id="89" name="Rounded Rectangle 88">
            <a:extLst>
              <a:ext uri="{FF2B5EF4-FFF2-40B4-BE49-F238E27FC236}">
                <a16:creationId xmlns:a16="http://schemas.microsoft.com/office/drawing/2014/main" id="{E7EA9D9A-4D5C-4B46-9795-6D3EE73E7E60}"/>
              </a:ext>
            </a:extLst>
          </p:cNvPr>
          <p:cNvSpPr/>
          <p:nvPr/>
        </p:nvSpPr>
        <p:spPr bwMode="auto">
          <a:xfrm>
            <a:off x="5708140" y="2198149"/>
            <a:ext cx="492263" cy="344570"/>
          </a:xfrm>
          <a:prstGeom prst="roundRect">
            <a:avLst>
              <a:gd name="adj" fmla="val 33046"/>
            </a:avLst>
          </a:prstGeom>
          <a:solidFill>
            <a:srgbClr val="CDE3FF"/>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200" b="0" i="0" u="none" strike="noStrike" cap="none" normalizeH="0" baseline="0" dirty="0">
              <a:ln>
                <a:noFill/>
              </a:ln>
              <a:solidFill>
                <a:schemeClr val="tx1"/>
              </a:solidFill>
              <a:effectLst/>
              <a:latin typeface="Arial Narrow" pitchFamily="34" charset="0"/>
            </a:endParaRPr>
          </a:p>
        </p:txBody>
      </p:sp>
      <p:pic>
        <p:nvPicPr>
          <p:cNvPr id="90" name="Snagit_PPT8101">
            <a:extLst>
              <a:ext uri="{FF2B5EF4-FFF2-40B4-BE49-F238E27FC236}">
                <a16:creationId xmlns:a16="http://schemas.microsoft.com/office/drawing/2014/main" id="{F55AA596-6336-A047-9A1A-8889811C4705}"/>
              </a:ext>
            </a:extLst>
          </p:cNvPr>
          <p:cNvPicPr>
            <a:picLocks noChangeAspect="1"/>
          </p:cNvPicPr>
          <p:nvPr/>
        </p:nvPicPr>
        <p:blipFill>
          <a:blip r:embed="rId20" cstate="email">
            <a:extLst>
              <a:ext uri="{28A0092B-C50C-407E-A947-70E740481C1C}">
                <a14:useLocalDpi xmlns:a14="http://schemas.microsoft.com/office/drawing/2010/main"/>
              </a:ext>
            </a:extLst>
          </a:blip>
          <a:stretch>
            <a:fillRect/>
          </a:stretch>
        </p:blipFill>
        <p:spPr>
          <a:xfrm>
            <a:off x="5785873" y="2209346"/>
            <a:ext cx="355237" cy="326264"/>
          </a:xfrm>
          <a:prstGeom prst="rect">
            <a:avLst/>
          </a:prstGeom>
        </p:spPr>
      </p:pic>
      <p:pic>
        <p:nvPicPr>
          <p:cNvPr id="91" name="Picture 90">
            <a:extLst>
              <a:ext uri="{FF2B5EF4-FFF2-40B4-BE49-F238E27FC236}">
                <a16:creationId xmlns:a16="http://schemas.microsoft.com/office/drawing/2014/main" id="{C484FE2B-DC77-2A4B-B7EC-392C07893343}"/>
              </a:ext>
            </a:extLst>
          </p:cNvPr>
          <p:cNvPicPr>
            <a:picLocks noChangeAspect="1"/>
          </p:cNvPicPr>
          <p:nvPr/>
        </p:nvPicPr>
        <p:blipFill>
          <a:blip r:embed="rId21" cstate="email">
            <a:extLst>
              <a:ext uri="{28A0092B-C50C-407E-A947-70E740481C1C}">
                <a14:useLocalDpi xmlns:a14="http://schemas.microsoft.com/office/drawing/2010/main"/>
              </a:ext>
            </a:extLst>
          </a:blip>
          <a:stretch>
            <a:fillRect/>
          </a:stretch>
        </p:blipFill>
        <p:spPr>
          <a:xfrm rot="3407776">
            <a:off x="7935926" y="2714025"/>
            <a:ext cx="152198" cy="180000"/>
          </a:xfrm>
          <a:prstGeom prst="rect">
            <a:avLst/>
          </a:prstGeom>
        </p:spPr>
      </p:pic>
    </p:spTree>
    <p:extLst>
      <p:ext uri="{BB962C8B-B14F-4D97-AF65-F5344CB8AC3E}">
        <p14:creationId xmlns:p14="http://schemas.microsoft.com/office/powerpoint/2010/main" val="19658543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6EE16F4F-CFEA-384E-B0E2-E171F9B4C954}"/>
              </a:ext>
            </a:extLst>
          </p:cNvPr>
          <p:cNvSpPr>
            <a:spLocks noGrp="1"/>
          </p:cNvSpPr>
          <p:nvPr>
            <p:ph type="sldNum" sz="quarter" idx="12"/>
          </p:nvPr>
        </p:nvSpPr>
        <p:spPr>
          <a:xfrm>
            <a:off x="9355319" y="6422339"/>
            <a:ext cx="2743200" cy="365125"/>
          </a:xfrm>
        </p:spPr>
        <p:txBody>
          <a:bodyPr/>
          <a:lstStyle/>
          <a:p>
            <a:fld id="{2E8C51FE-49D9-314D-9957-ABBF7DDE8782}" type="slidenum">
              <a:rPr lang="en-US" smtClean="0"/>
              <a:pPr/>
              <a:t>8</a:t>
            </a:fld>
            <a:endParaRPr lang="en-US" dirty="0"/>
          </a:p>
        </p:txBody>
      </p:sp>
      <p:sp>
        <p:nvSpPr>
          <p:cNvPr id="5" name="Title 6">
            <a:extLst>
              <a:ext uri="{FF2B5EF4-FFF2-40B4-BE49-F238E27FC236}">
                <a16:creationId xmlns:a16="http://schemas.microsoft.com/office/drawing/2014/main" id="{186C9B39-C9B9-0647-A692-7C3582CF79E9}"/>
              </a:ext>
            </a:extLst>
          </p:cNvPr>
          <p:cNvSpPr txBox="1">
            <a:spLocks/>
          </p:cNvSpPr>
          <p:nvPr/>
        </p:nvSpPr>
        <p:spPr>
          <a:xfrm>
            <a:off x="119920" y="412176"/>
            <a:ext cx="11962151" cy="646331"/>
          </a:xfrm>
          <a:prstGeom prst="rect">
            <a:avLst/>
          </a:prstGeom>
        </p:spPr>
        <p:txBody>
          <a:bodyPr/>
          <a:lstStyle>
            <a:lvl1pPr algn="l" defTabSz="914400" rtl="0" eaLnBrk="1" latinLnBrk="0" hangingPunct="1">
              <a:lnSpc>
                <a:spcPct val="90000"/>
              </a:lnSpc>
              <a:spcBef>
                <a:spcPct val="0"/>
              </a:spcBef>
              <a:buNone/>
              <a:defRPr sz="4000" b="0" kern="1200">
                <a:solidFill>
                  <a:srgbClr val="97B1D4"/>
                </a:solidFill>
                <a:latin typeface="Arial" panose="020B0604020202020204" pitchFamily="34" charset="0"/>
                <a:ea typeface="+mj-ea"/>
                <a:cs typeface="Arial" panose="020B0604020202020204" pitchFamily="34" charset="0"/>
              </a:defRPr>
            </a:lvl1pPr>
          </a:lstStyle>
          <a:p>
            <a:pPr algn="ctr"/>
            <a:r>
              <a:rPr lang="en-US" dirty="0"/>
              <a:t>SRL Flight System Vehicle Summary</a:t>
            </a:r>
          </a:p>
        </p:txBody>
      </p:sp>
      <p:sp>
        <p:nvSpPr>
          <p:cNvPr id="8" name="Content Placeholder 1">
            <a:extLst>
              <a:ext uri="{FF2B5EF4-FFF2-40B4-BE49-F238E27FC236}">
                <a16:creationId xmlns:a16="http://schemas.microsoft.com/office/drawing/2014/main" id="{2D4D4A98-ED2B-A849-A6C6-897EE1B83BB8}"/>
              </a:ext>
            </a:extLst>
          </p:cNvPr>
          <p:cNvSpPr txBox="1">
            <a:spLocks/>
          </p:cNvSpPr>
          <p:nvPr/>
        </p:nvSpPr>
        <p:spPr>
          <a:xfrm>
            <a:off x="823432" y="1901661"/>
            <a:ext cx="3828013" cy="695814"/>
          </a:xfrm>
          <a:prstGeom prst="rect">
            <a:avLst/>
          </a:prstGeom>
        </p:spPr>
        <p:txBody>
          <a:bodyPr/>
          <a:lstStyle>
            <a:lvl1pPr marL="0" indent="0" algn="l" defTabSz="914400" rtl="0" eaLnBrk="1" latinLnBrk="0" hangingPunct="1">
              <a:lnSpc>
                <a:spcPct val="100000"/>
              </a:lnSpc>
              <a:spcBef>
                <a:spcPts val="1000"/>
              </a:spcBef>
              <a:buFont typeface="Arial" panose="020B0604020202020204" pitchFamily="34" charset="0"/>
              <a:buNone/>
              <a:defRPr sz="1800" kern="1200">
                <a:solidFill>
                  <a:schemeClr val="bg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858">
              <a:spcBef>
                <a:spcPts val="0"/>
              </a:spcBef>
            </a:pPr>
            <a:r>
              <a:rPr lang="en-US" sz="1200" b="1" dirty="0"/>
              <a:t>Cruise Stage (CS)</a:t>
            </a:r>
          </a:p>
          <a:p>
            <a:pPr marL="171450" indent="-164592">
              <a:spcBef>
                <a:spcPts val="0"/>
              </a:spcBef>
              <a:buFont typeface="Arial" panose="020B0604020202020204" pitchFamily="34" charset="0"/>
              <a:buChar char="•"/>
            </a:pPr>
            <a:r>
              <a:rPr lang="en-US" sz="1200" dirty="0"/>
              <a:t>Heritage Prop/GNC/FSW</a:t>
            </a:r>
          </a:p>
          <a:p>
            <a:pPr indent="-164592">
              <a:spcBef>
                <a:spcPts val="0"/>
              </a:spcBef>
              <a:buFont typeface="Arial" panose="020B0604020202020204" pitchFamily="34" charset="0"/>
              <a:buChar char="•"/>
            </a:pPr>
            <a:r>
              <a:rPr lang="en-US" sz="1200" dirty="0"/>
              <a:t>Redundant X-Band System with LGA and MGA </a:t>
            </a:r>
          </a:p>
          <a:p>
            <a:pPr marL="171450" indent="-164592">
              <a:spcBef>
                <a:spcPts val="0"/>
              </a:spcBef>
              <a:buFont typeface="Arial" panose="020B0604020202020204" pitchFamily="34" charset="0"/>
              <a:buChar char="•"/>
            </a:pPr>
            <a:endParaRPr lang="en-US" sz="1200" dirty="0"/>
          </a:p>
        </p:txBody>
      </p:sp>
      <p:sp>
        <p:nvSpPr>
          <p:cNvPr id="9" name="Content Placeholder 1">
            <a:extLst>
              <a:ext uri="{FF2B5EF4-FFF2-40B4-BE49-F238E27FC236}">
                <a16:creationId xmlns:a16="http://schemas.microsoft.com/office/drawing/2014/main" id="{F6E67B4A-1637-AE4C-939C-78DCEF30729D}"/>
              </a:ext>
            </a:extLst>
          </p:cNvPr>
          <p:cNvSpPr txBox="1">
            <a:spLocks/>
          </p:cNvSpPr>
          <p:nvPr/>
        </p:nvSpPr>
        <p:spPr bwMode="auto">
          <a:xfrm>
            <a:off x="2123795" y="3063211"/>
            <a:ext cx="4034490" cy="1177245"/>
          </a:xfrm>
          <a:prstGeom prst="rect">
            <a:avLst/>
          </a:prstGeom>
          <a:noFill/>
          <a:ln w="9525">
            <a:noFill/>
            <a:miter lim="800000"/>
            <a:headEnd/>
            <a:tailEnd/>
          </a:ln>
        </p:spPr>
        <p:txBody>
          <a:bodyPr vert="horz" wrap="square" lIns="68580" tIns="34290" rIns="68580" bIns="34290" numCol="1" anchor="t" anchorCtr="0" compatLnSpc="1">
            <a:prstTxWarp prst="textNoShape">
              <a:avLst/>
            </a:prstTxWarp>
            <a:spAutoFit/>
          </a:bodyPr>
          <a:lstStyle>
            <a:lvl1pPr marL="342900" indent="-342900" algn="l" rtl="0" eaLnBrk="1" fontAlgn="base" hangingPunct="1">
              <a:spcBef>
                <a:spcPct val="20000"/>
              </a:spcBef>
              <a:spcAft>
                <a:spcPct val="0"/>
              </a:spcAft>
              <a:buChar char="•"/>
              <a:defRPr sz="2000">
                <a:solidFill>
                  <a:schemeClr val="tx1"/>
                </a:solidFill>
                <a:latin typeface="Arial" panose="020B0604020202020204" pitchFamily="34" charset="0"/>
                <a:ea typeface="ＭＳ Ｐゴシック" charset="0"/>
                <a:cs typeface="Arial" panose="020B0604020202020204" pitchFamily="34" charset="0"/>
              </a:defRPr>
            </a:lvl1pPr>
            <a:lvl2pPr marL="742950" indent="-285750" algn="l" rtl="0" eaLnBrk="1" fontAlgn="base" hangingPunct="1">
              <a:spcBef>
                <a:spcPct val="20000"/>
              </a:spcBef>
              <a:spcAft>
                <a:spcPct val="0"/>
              </a:spcAft>
              <a:buChar char="–"/>
              <a:defRPr sz="1800">
                <a:solidFill>
                  <a:schemeClr val="tx1"/>
                </a:solidFill>
                <a:latin typeface="Arial" panose="020B0604020202020204" pitchFamily="34" charset="0"/>
                <a:ea typeface="ＭＳ Ｐゴシック" charset="-128"/>
                <a:cs typeface="Arial" panose="020B0604020202020204" pitchFamily="34" charset="0"/>
              </a:defRPr>
            </a:lvl2pPr>
            <a:lvl3pPr marL="1143000" indent="-228600" algn="l" rtl="0" eaLnBrk="1" fontAlgn="base" hangingPunct="1">
              <a:spcBef>
                <a:spcPct val="20000"/>
              </a:spcBef>
              <a:spcAft>
                <a:spcPct val="0"/>
              </a:spcAft>
              <a:buChar char="•"/>
              <a:defRPr sz="1600">
                <a:solidFill>
                  <a:schemeClr val="tx1"/>
                </a:solidFill>
                <a:latin typeface="Arial" panose="020B0604020202020204" pitchFamily="34" charset="0"/>
                <a:ea typeface="ＭＳ Ｐゴシック" charset="-128"/>
                <a:cs typeface="Arial" panose="020B0604020202020204" pitchFamily="34" charset="0"/>
              </a:defRPr>
            </a:lvl3pPr>
            <a:lvl4pPr marL="1600200" indent="-228600" algn="l" rtl="0" eaLnBrk="1" fontAlgn="base" hangingPunct="1">
              <a:spcBef>
                <a:spcPct val="20000"/>
              </a:spcBef>
              <a:spcAft>
                <a:spcPct val="0"/>
              </a:spcAft>
              <a:buChar char="–"/>
              <a:defRPr sz="1400">
                <a:solidFill>
                  <a:schemeClr val="tx1"/>
                </a:solidFill>
                <a:latin typeface="Arial" panose="020B0604020202020204" pitchFamily="34" charset="0"/>
                <a:ea typeface="ＭＳ Ｐゴシック" charset="-128"/>
                <a:cs typeface="Arial" panose="020B0604020202020204" pitchFamily="34" charset="0"/>
              </a:defRPr>
            </a:lvl4pPr>
            <a:lvl5pPr marL="2057400" indent="-228600" algn="l" rtl="0" eaLnBrk="1" fontAlgn="base" hangingPunct="1">
              <a:spcBef>
                <a:spcPct val="20000"/>
              </a:spcBef>
              <a:spcAft>
                <a:spcPct val="0"/>
              </a:spcAft>
              <a:buChar char="»"/>
              <a:defRPr sz="1200">
                <a:solidFill>
                  <a:schemeClr val="tx1"/>
                </a:solidFill>
                <a:latin typeface="Arial" panose="020B0604020202020204" pitchFamily="34" charset="0"/>
                <a:ea typeface="ＭＳ Ｐゴシック" charset="-128"/>
                <a:cs typeface="Arial" panose="020B0604020202020204" pitchFamily="34" charset="0"/>
              </a:defRPr>
            </a:lvl5pPr>
            <a:lvl6pPr marL="2514600" indent="-228600" algn="l" rtl="0" eaLnBrk="1" fontAlgn="base" hangingPunct="1">
              <a:spcBef>
                <a:spcPct val="20000"/>
              </a:spcBef>
              <a:spcAft>
                <a:spcPct val="0"/>
              </a:spcAft>
              <a:buChar char="»"/>
              <a:defRPr sz="1400">
                <a:solidFill>
                  <a:srgbClr val="004080"/>
                </a:solidFill>
                <a:latin typeface="+mn-lt"/>
              </a:defRPr>
            </a:lvl6pPr>
            <a:lvl7pPr marL="2971800" indent="-228600" algn="l" rtl="0" eaLnBrk="1" fontAlgn="base" hangingPunct="1">
              <a:spcBef>
                <a:spcPct val="20000"/>
              </a:spcBef>
              <a:spcAft>
                <a:spcPct val="0"/>
              </a:spcAft>
              <a:buChar char="»"/>
              <a:defRPr sz="1400">
                <a:solidFill>
                  <a:srgbClr val="004080"/>
                </a:solidFill>
                <a:latin typeface="+mn-lt"/>
              </a:defRPr>
            </a:lvl7pPr>
            <a:lvl8pPr marL="3429000" indent="-228600" algn="l" rtl="0" eaLnBrk="1" fontAlgn="base" hangingPunct="1">
              <a:spcBef>
                <a:spcPct val="20000"/>
              </a:spcBef>
              <a:spcAft>
                <a:spcPct val="0"/>
              </a:spcAft>
              <a:buChar char="»"/>
              <a:defRPr sz="1400">
                <a:solidFill>
                  <a:srgbClr val="004080"/>
                </a:solidFill>
                <a:latin typeface="+mn-lt"/>
              </a:defRPr>
            </a:lvl8pPr>
            <a:lvl9pPr marL="3886200" indent="-228600" algn="l" rtl="0" eaLnBrk="1" fontAlgn="base" hangingPunct="1">
              <a:spcBef>
                <a:spcPct val="20000"/>
              </a:spcBef>
              <a:spcAft>
                <a:spcPct val="0"/>
              </a:spcAft>
              <a:buChar char="»"/>
              <a:defRPr sz="1400">
                <a:solidFill>
                  <a:srgbClr val="004080"/>
                </a:solidFill>
                <a:latin typeface="+mn-lt"/>
              </a:defRPr>
            </a:lvl9pPr>
          </a:lstStyle>
          <a:p>
            <a:pPr marL="0" indent="0">
              <a:spcBef>
                <a:spcPts val="0"/>
              </a:spcBef>
              <a:buNone/>
            </a:pPr>
            <a:r>
              <a:rPr lang="en-US" sz="1200" b="1" kern="0" dirty="0">
                <a:solidFill>
                  <a:schemeClr val="bg1"/>
                </a:solidFill>
              </a:rPr>
              <a:t>Entry Vehicle (EV)</a:t>
            </a:r>
          </a:p>
          <a:p>
            <a:pPr marL="0" indent="-160020">
              <a:spcBef>
                <a:spcPts val="0"/>
              </a:spcBef>
            </a:pPr>
            <a:r>
              <a:rPr lang="en-US" sz="1200" kern="0" dirty="0">
                <a:solidFill>
                  <a:schemeClr val="bg1"/>
                </a:solidFill>
              </a:rPr>
              <a:t>Heritage 4.7m Aeroshell with Backshell Mounted RCS</a:t>
            </a:r>
          </a:p>
          <a:p>
            <a:pPr marL="0" indent="-160020">
              <a:spcBef>
                <a:spcPts val="0"/>
              </a:spcBef>
            </a:pPr>
            <a:r>
              <a:rPr lang="en-US" sz="1200" kern="0" dirty="0">
                <a:solidFill>
                  <a:schemeClr val="bg1"/>
                </a:solidFill>
              </a:rPr>
              <a:t>Guided Entry</a:t>
            </a:r>
          </a:p>
          <a:p>
            <a:pPr marL="0" indent="-160020">
              <a:spcBef>
                <a:spcPts val="0"/>
              </a:spcBef>
            </a:pPr>
            <a:r>
              <a:rPr lang="en-US" sz="1200" kern="0" dirty="0">
                <a:solidFill>
                  <a:schemeClr val="bg1"/>
                </a:solidFill>
              </a:rPr>
              <a:t>23m Parachute</a:t>
            </a:r>
          </a:p>
          <a:p>
            <a:pPr marL="0" indent="-160020">
              <a:spcBef>
                <a:spcPts val="0"/>
              </a:spcBef>
            </a:pPr>
            <a:r>
              <a:rPr lang="en-US" sz="1200" kern="0" dirty="0">
                <a:solidFill>
                  <a:schemeClr val="bg1"/>
                </a:solidFill>
              </a:rPr>
              <a:t>4km Divert Capability for Pinpoint Landing</a:t>
            </a:r>
          </a:p>
          <a:p>
            <a:pPr marL="0" indent="-160020">
              <a:spcBef>
                <a:spcPts val="0"/>
              </a:spcBef>
            </a:pPr>
            <a:r>
              <a:rPr lang="en-US" sz="1200" kern="0" dirty="0">
                <a:solidFill>
                  <a:schemeClr val="bg1"/>
                </a:solidFill>
              </a:rPr>
              <a:t>EDL Communication via UHF System</a:t>
            </a:r>
          </a:p>
        </p:txBody>
      </p:sp>
      <p:sp>
        <p:nvSpPr>
          <p:cNvPr id="10" name="Content Placeholder 1">
            <a:extLst>
              <a:ext uri="{FF2B5EF4-FFF2-40B4-BE49-F238E27FC236}">
                <a16:creationId xmlns:a16="http://schemas.microsoft.com/office/drawing/2014/main" id="{6AC4DD77-A8B3-274A-AE32-E3480EE3FF40}"/>
              </a:ext>
            </a:extLst>
          </p:cNvPr>
          <p:cNvSpPr txBox="1">
            <a:spLocks/>
          </p:cNvSpPr>
          <p:nvPr/>
        </p:nvSpPr>
        <p:spPr bwMode="auto">
          <a:xfrm>
            <a:off x="3482360" y="4706192"/>
            <a:ext cx="4034490" cy="1361911"/>
          </a:xfrm>
          <a:prstGeom prst="rect">
            <a:avLst/>
          </a:prstGeom>
          <a:noFill/>
          <a:ln w="9525">
            <a:noFill/>
            <a:miter lim="800000"/>
            <a:headEnd/>
            <a:tailEnd/>
          </a:ln>
        </p:spPr>
        <p:txBody>
          <a:bodyPr vert="horz" wrap="square" lIns="68580" tIns="34290" rIns="68580" bIns="34290" numCol="1" anchor="t" anchorCtr="0" compatLnSpc="1">
            <a:prstTxWarp prst="textNoShape">
              <a:avLst/>
            </a:prstTxWarp>
            <a:spAutoFit/>
          </a:bodyPr>
          <a:lstStyle>
            <a:lvl1pPr marL="342900" indent="-342900" algn="l" rtl="0" eaLnBrk="1" fontAlgn="base" hangingPunct="1">
              <a:spcBef>
                <a:spcPct val="20000"/>
              </a:spcBef>
              <a:spcAft>
                <a:spcPct val="0"/>
              </a:spcAft>
              <a:buChar char="•"/>
              <a:defRPr sz="2000">
                <a:solidFill>
                  <a:schemeClr val="tx1"/>
                </a:solidFill>
                <a:latin typeface="Arial" panose="020B0604020202020204" pitchFamily="34" charset="0"/>
                <a:ea typeface="ＭＳ Ｐゴシック" charset="0"/>
                <a:cs typeface="Arial" panose="020B0604020202020204" pitchFamily="34" charset="0"/>
              </a:defRPr>
            </a:lvl1pPr>
            <a:lvl2pPr marL="742950" indent="-285750" algn="l" rtl="0" eaLnBrk="1" fontAlgn="base" hangingPunct="1">
              <a:spcBef>
                <a:spcPct val="20000"/>
              </a:spcBef>
              <a:spcAft>
                <a:spcPct val="0"/>
              </a:spcAft>
              <a:buChar char="–"/>
              <a:defRPr sz="1800">
                <a:solidFill>
                  <a:schemeClr val="tx1"/>
                </a:solidFill>
                <a:latin typeface="Arial" panose="020B0604020202020204" pitchFamily="34" charset="0"/>
                <a:ea typeface="ＭＳ Ｐゴシック" charset="-128"/>
                <a:cs typeface="Arial" panose="020B0604020202020204" pitchFamily="34" charset="0"/>
              </a:defRPr>
            </a:lvl2pPr>
            <a:lvl3pPr marL="1143000" indent="-228600" algn="l" rtl="0" eaLnBrk="1" fontAlgn="base" hangingPunct="1">
              <a:spcBef>
                <a:spcPct val="20000"/>
              </a:spcBef>
              <a:spcAft>
                <a:spcPct val="0"/>
              </a:spcAft>
              <a:buChar char="•"/>
              <a:defRPr sz="1600">
                <a:solidFill>
                  <a:schemeClr val="tx1"/>
                </a:solidFill>
                <a:latin typeface="Arial" panose="020B0604020202020204" pitchFamily="34" charset="0"/>
                <a:ea typeface="ＭＳ Ｐゴシック" charset="-128"/>
                <a:cs typeface="Arial" panose="020B0604020202020204" pitchFamily="34" charset="0"/>
              </a:defRPr>
            </a:lvl3pPr>
            <a:lvl4pPr marL="1600200" indent="-228600" algn="l" rtl="0" eaLnBrk="1" fontAlgn="base" hangingPunct="1">
              <a:spcBef>
                <a:spcPct val="20000"/>
              </a:spcBef>
              <a:spcAft>
                <a:spcPct val="0"/>
              </a:spcAft>
              <a:buChar char="–"/>
              <a:defRPr sz="1400">
                <a:solidFill>
                  <a:schemeClr val="tx1"/>
                </a:solidFill>
                <a:latin typeface="Arial" panose="020B0604020202020204" pitchFamily="34" charset="0"/>
                <a:ea typeface="ＭＳ Ｐゴシック" charset="-128"/>
                <a:cs typeface="Arial" panose="020B0604020202020204" pitchFamily="34" charset="0"/>
              </a:defRPr>
            </a:lvl4pPr>
            <a:lvl5pPr marL="2057400" indent="-228600" algn="l" rtl="0" eaLnBrk="1" fontAlgn="base" hangingPunct="1">
              <a:spcBef>
                <a:spcPct val="20000"/>
              </a:spcBef>
              <a:spcAft>
                <a:spcPct val="0"/>
              </a:spcAft>
              <a:buChar char="»"/>
              <a:defRPr sz="1200">
                <a:solidFill>
                  <a:schemeClr val="tx1"/>
                </a:solidFill>
                <a:latin typeface="Arial" panose="020B0604020202020204" pitchFamily="34" charset="0"/>
                <a:ea typeface="ＭＳ Ｐゴシック" charset="-128"/>
                <a:cs typeface="Arial" panose="020B0604020202020204" pitchFamily="34" charset="0"/>
              </a:defRPr>
            </a:lvl5pPr>
            <a:lvl6pPr marL="2514600" indent="-228600" algn="l" rtl="0" eaLnBrk="1" fontAlgn="base" hangingPunct="1">
              <a:spcBef>
                <a:spcPct val="20000"/>
              </a:spcBef>
              <a:spcAft>
                <a:spcPct val="0"/>
              </a:spcAft>
              <a:buChar char="»"/>
              <a:defRPr sz="1400">
                <a:solidFill>
                  <a:srgbClr val="004080"/>
                </a:solidFill>
                <a:latin typeface="+mn-lt"/>
              </a:defRPr>
            </a:lvl6pPr>
            <a:lvl7pPr marL="2971800" indent="-228600" algn="l" rtl="0" eaLnBrk="1" fontAlgn="base" hangingPunct="1">
              <a:spcBef>
                <a:spcPct val="20000"/>
              </a:spcBef>
              <a:spcAft>
                <a:spcPct val="0"/>
              </a:spcAft>
              <a:buChar char="»"/>
              <a:defRPr sz="1400">
                <a:solidFill>
                  <a:srgbClr val="004080"/>
                </a:solidFill>
                <a:latin typeface="+mn-lt"/>
              </a:defRPr>
            </a:lvl7pPr>
            <a:lvl8pPr marL="3429000" indent="-228600" algn="l" rtl="0" eaLnBrk="1" fontAlgn="base" hangingPunct="1">
              <a:spcBef>
                <a:spcPct val="20000"/>
              </a:spcBef>
              <a:spcAft>
                <a:spcPct val="0"/>
              </a:spcAft>
              <a:buChar char="»"/>
              <a:defRPr sz="1400">
                <a:solidFill>
                  <a:srgbClr val="004080"/>
                </a:solidFill>
                <a:latin typeface="+mn-lt"/>
              </a:defRPr>
            </a:lvl8pPr>
            <a:lvl9pPr marL="3886200" indent="-228600" algn="l" rtl="0" eaLnBrk="1" fontAlgn="base" hangingPunct="1">
              <a:spcBef>
                <a:spcPct val="20000"/>
              </a:spcBef>
              <a:spcAft>
                <a:spcPct val="0"/>
              </a:spcAft>
              <a:buChar char="»"/>
              <a:defRPr sz="1400">
                <a:solidFill>
                  <a:srgbClr val="004080"/>
                </a:solidFill>
                <a:latin typeface="+mn-lt"/>
              </a:defRPr>
            </a:lvl9pPr>
          </a:lstStyle>
          <a:p>
            <a:pPr marL="0" indent="0">
              <a:spcBef>
                <a:spcPts val="0"/>
              </a:spcBef>
              <a:buNone/>
            </a:pPr>
            <a:r>
              <a:rPr lang="en-US" sz="1200" b="1" kern="0" dirty="0">
                <a:solidFill>
                  <a:schemeClr val="bg1"/>
                </a:solidFill>
              </a:rPr>
              <a:t>Propulsive Platform Lander (PPL)</a:t>
            </a:r>
          </a:p>
          <a:p>
            <a:pPr marL="0" indent="-164592">
              <a:spcBef>
                <a:spcPts val="0"/>
              </a:spcBef>
            </a:pPr>
            <a:r>
              <a:rPr lang="en-US" sz="1200" kern="0" dirty="0">
                <a:solidFill>
                  <a:schemeClr val="bg1"/>
                </a:solidFill>
              </a:rPr>
              <a:t>Throttled-Engine Propulsive 4 Leg Platform</a:t>
            </a:r>
          </a:p>
          <a:p>
            <a:pPr marL="0" indent="-164592">
              <a:spcBef>
                <a:spcPts val="0"/>
              </a:spcBef>
            </a:pPr>
            <a:r>
              <a:rPr lang="en-US" sz="1200" kern="0" dirty="0">
                <a:solidFill>
                  <a:schemeClr val="bg1"/>
                </a:solidFill>
              </a:rPr>
              <a:t>Solar and Secondary Battery Power System</a:t>
            </a:r>
          </a:p>
          <a:p>
            <a:pPr marL="0" indent="-164592">
              <a:spcBef>
                <a:spcPts val="0"/>
              </a:spcBef>
            </a:pPr>
            <a:r>
              <a:rPr lang="en-US" sz="1200" kern="0" dirty="0">
                <a:solidFill>
                  <a:schemeClr val="bg1"/>
                </a:solidFill>
              </a:rPr>
              <a:t>Thermal Maintenance of the Mars Ascent Vehicle</a:t>
            </a:r>
          </a:p>
          <a:p>
            <a:pPr marL="0" indent="-164592">
              <a:spcBef>
                <a:spcPts val="0"/>
              </a:spcBef>
            </a:pPr>
            <a:r>
              <a:rPr lang="en-US" sz="1200" kern="0" dirty="0">
                <a:solidFill>
                  <a:schemeClr val="bg1"/>
                </a:solidFill>
              </a:rPr>
              <a:t>SFR Egress, STS and MAS Launch Execution</a:t>
            </a:r>
          </a:p>
          <a:p>
            <a:pPr marL="0" indent="-164592">
              <a:spcBef>
                <a:spcPts val="0"/>
              </a:spcBef>
            </a:pPr>
            <a:r>
              <a:rPr lang="en-US" sz="1200" kern="0" dirty="0">
                <a:solidFill>
                  <a:schemeClr val="bg1"/>
                </a:solidFill>
              </a:rPr>
              <a:t>8 Context/Operational Cameras</a:t>
            </a:r>
          </a:p>
          <a:p>
            <a:pPr marL="0" indent="-164592">
              <a:spcBef>
                <a:spcPts val="0"/>
              </a:spcBef>
            </a:pPr>
            <a:r>
              <a:rPr lang="en-US" sz="1200" kern="0" dirty="0">
                <a:solidFill>
                  <a:schemeClr val="bg1"/>
                </a:solidFill>
              </a:rPr>
              <a:t>UHF Surface Communications</a:t>
            </a:r>
          </a:p>
        </p:txBody>
      </p:sp>
      <p:pic>
        <p:nvPicPr>
          <p:cNvPr id="11" name="Picture 10">
            <a:extLst>
              <a:ext uri="{FF2B5EF4-FFF2-40B4-BE49-F238E27FC236}">
                <a16:creationId xmlns:a16="http://schemas.microsoft.com/office/drawing/2014/main" id="{AA1F1C29-0F6C-634C-92CB-D57B826C2CA9}"/>
              </a:ext>
            </a:extLst>
          </p:cNvPr>
          <p:cNvPicPr>
            <a:picLocks noChangeAspect="1"/>
          </p:cNvPicPr>
          <p:nvPr/>
        </p:nvPicPr>
        <p:blipFill rotWithShape="1">
          <a:blip r:embed="rId2" cstate="email">
            <a:clrChange>
              <a:clrFrom>
                <a:srgbClr val="FED887"/>
              </a:clrFrom>
              <a:clrTo>
                <a:srgbClr val="FED887">
                  <a:alpha val="0"/>
                </a:srgbClr>
              </a:clrTo>
            </a:clrChange>
            <a:extLst>
              <a:ext uri="{28A0092B-C50C-407E-A947-70E740481C1C}">
                <a14:useLocalDpi xmlns:a14="http://schemas.microsoft.com/office/drawing/2010/main"/>
              </a:ext>
            </a:extLst>
          </a:blip>
          <a:srcRect/>
          <a:stretch/>
        </p:blipFill>
        <p:spPr>
          <a:xfrm rot="1376914">
            <a:off x="4992479" y="1620117"/>
            <a:ext cx="1274680" cy="1041823"/>
          </a:xfrm>
          <a:prstGeom prst="rect">
            <a:avLst/>
          </a:prstGeom>
        </p:spPr>
      </p:pic>
      <p:pic>
        <p:nvPicPr>
          <p:cNvPr id="12" name="Picture 11">
            <a:extLst>
              <a:ext uri="{FF2B5EF4-FFF2-40B4-BE49-F238E27FC236}">
                <a16:creationId xmlns:a16="http://schemas.microsoft.com/office/drawing/2014/main" id="{EF0B581C-7558-634F-8BF6-DC16DDF57359}"/>
              </a:ext>
            </a:extLst>
          </p:cNvPr>
          <p:cNvPicPr>
            <a:picLocks noChangeAspect="1"/>
          </p:cNvPicPr>
          <p:nvPr/>
        </p:nvPicPr>
        <p:blipFill>
          <a:blip r:embed="rId3" cstate="email">
            <a:clrChange>
              <a:clrFrom>
                <a:srgbClr val="F3DD86"/>
              </a:clrFrom>
              <a:clrTo>
                <a:srgbClr val="F3DD86">
                  <a:alpha val="0"/>
                </a:srgbClr>
              </a:clrTo>
            </a:clrChange>
            <a:extLst>
              <a:ext uri="{28A0092B-C50C-407E-A947-70E740481C1C}">
                <a14:useLocalDpi xmlns:a14="http://schemas.microsoft.com/office/drawing/2010/main"/>
              </a:ext>
            </a:extLst>
          </a:blip>
          <a:stretch>
            <a:fillRect/>
          </a:stretch>
        </p:blipFill>
        <p:spPr>
          <a:xfrm rot="7016840">
            <a:off x="6196643" y="2100838"/>
            <a:ext cx="3834335" cy="2140758"/>
          </a:xfrm>
          <a:prstGeom prst="rect">
            <a:avLst/>
          </a:prstGeom>
        </p:spPr>
      </p:pic>
      <p:pic>
        <p:nvPicPr>
          <p:cNvPr id="3" name="Picture 2">
            <a:extLst>
              <a:ext uri="{FF2B5EF4-FFF2-40B4-BE49-F238E27FC236}">
                <a16:creationId xmlns:a16="http://schemas.microsoft.com/office/drawing/2014/main" id="{A58E8F0E-68A6-8A48-A79C-9B9EBBFB8C46}"/>
              </a:ext>
            </a:extLst>
          </p:cNvPr>
          <p:cNvPicPr>
            <a:picLocks noChangeAspect="1"/>
          </p:cNvPicPr>
          <p:nvPr/>
        </p:nvPicPr>
        <p:blipFill>
          <a:blip r:embed="rId4"/>
          <a:stretch>
            <a:fillRect/>
          </a:stretch>
        </p:blipFill>
        <p:spPr>
          <a:xfrm>
            <a:off x="7583129" y="4211103"/>
            <a:ext cx="2895600" cy="2451100"/>
          </a:xfrm>
          <a:prstGeom prst="rect">
            <a:avLst/>
          </a:prstGeom>
        </p:spPr>
      </p:pic>
    </p:spTree>
    <p:extLst>
      <p:ext uri="{BB962C8B-B14F-4D97-AF65-F5344CB8AC3E}">
        <p14:creationId xmlns:p14="http://schemas.microsoft.com/office/powerpoint/2010/main" val="4167635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6EE16F4F-CFEA-384E-B0E2-E171F9B4C954}"/>
              </a:ext>
            </a:extLst>
          </p:cNvPr>
          <p:cNvSpPr>
            <a:spLocks noGrp="1"/>
          </p:cNvSpPr>
          <p:nvPr>
            <p:ph type="sldNum" sz="quarter" idx="12"/>
          </p:nvPr>
        </p:nvSpPr>
        <p:spPr>
          <a:xfrm>
            <a:off x="9355319" y="6422339"/>
            <a:ext cx="2743200" cy="365125"/>
          </a:xfrm>
        </p:spPr>
        <p:txBody>
          <a:bodyPr/>
          <a:lstStyle/>
          <a:p>
            <a:fld id="{2E8C51FE-49D9-314D-9957-ABBF7DDE8782}" type="slidenum">
              <a:rPr lang="en-US" smtClean="0"/>
              <a:pPr/>
              <a:t>9</a:t>
            </a:fld>
            <a:endParaRPr lang="en-US" dirty="0"/>
          </a:p>
        </p:txBody>
      </p:sp>
      <p:sp>
        <p:nvSpPr>
          <p:cNvPr id="5" name="Title 6">
            <a:extLst>
              <a:ext uri="{FF2B5EF4-FFF2-40B4-BE49-F238E27FC236}">
                <a16:creationId xmlns:a16="http://schemas.microsoft.com/office/drawing/2014/main" id="{186C9B39-C9B9-0647-A692-7C3582CF79E9}"/>
              </a:ext>
            </a:extLst>
          </p:cNvPr>
          <p:cNvSpPr txBox="1">
            <a:spLocks/>
          </p:cNvSpPr>
          <p:nvPr/>
        </p:nvSpPr>
        <p:spPr>
          <a:xfrm>
            <a:off x="119920" y="412176"/>
            <a:ext cx="11962151" cy="646331"/>
          </a:xfrm>
          <a:prstGeom prst="rect">
            <a:avLst/>
          </a:prstGeom>
        </p:spPr>
        <p:txBody>
          <a:bodyPr/>
          <a:lstStyle>
            <a:lvl1pPr algn="l" defTabSz="914400" rtl="0" eaLnBrk="1" latinLnBrk="0" hangingPunct="1">
              <a:lnSpc>
                <a:spcPct val="90000"/>
              </a:lnSpc>
              <a:spcBef>
                <a:spcPct val="0"/>
              </a:spcBef>
              <a:buNone/>
              <a:defRPr sz="4000" b="0" kern="1200">
                <a:solidFill>
                  <a:srgbClr val="97B1D4"/>
                </a:solidFill>
                <a:latin typeface="Arial" panose="020B0604020202020204" pitchFamily="34" charset="0"/>
                <a:ea typeface="+mj-ea"/>
                <a:cs typeface="Arial" panose="020B0604020202020204" pitchFamily="34" charset="0"/>
              </a:defRPr>
            </a:lvl1pPr>
          </a:lstStyle>
          <a:p>
            <a:pPr algn="ctr"/>
            <a:r>
              <a:rPr lang="en-US" dirty="0"/>
              <a:t>SRL Payloads</a:t>
            </a:r>
          </a:p>
        </p:txBody>
      </p:sp>
      <p:grpSp>
        <p:nvGrpSpPr>
          <p:cNvPr id="7" name="Group 6">
            <a:extLst>
              <a:ext uri="{FF2B5EF4-FFF2-40B4-BE49-F238E27FC236}">
                <a16:creationId xmlns:a16="http://schemas.microsoft.com/office/drawing/2014/main" id="{FEA4DCFE-72CB-D743-92B0-47087D803105}"/>
              </a:ext>
            </a:extLst>
          </p:cNvPr>
          <p:cNvGrpSpPr/>
          <p:nvPr/>
        </p:nvGrpSpPr>
        <p:grpSpPr>
          <a:xfrm>
            <a:off x="741043" y="1134833"/>
            <a:ext cx="9818801" cy="5339709"/>
            <a:chOff x="741043" y="1134833"/>
            <a:chExt cx="9818801" cy="5339709"/>
          </a:xfrm>
        </p:grpSpPr>
        <p:sp>
          <p:nvSpPr>
            <p:cNvPr id="24" name="Content Placeholder 1">
              <a:extLst>
                <a:ext uri="{FF2B5EF4-FFF2-40B4-BE49-F238E27FC236}">
                  <a16:creationId xmlns:a16="http://schemas.microsoft.com/office/drawing/2014/main" id="{B1779399-335E-E94F-9277-BCE9009C4F23}"/>
                </a:ext>
              </a:extLst>
            </p:cNvPr>
            <p:cNvSpPr txBox="1">
              <a:spLocks/>
            </p:cNvSpPr>
            <p:nvPr/>
          </p:nvSpPr>
          <p:spPr>
            <a:xfrm>
              <a:off x="741043" y="1134833"/>
              <a:ext cx="4257746" cy="5265967"/>
            </a:xfrm>
            <a:prstGeom prst="rect">
              <a:avLst/>
            </a:prstGeom>
            <a:noFill/>
          </p:spPr>
          <p:txBody>
            <a:bodyPr/>
            <a:lstStyle>
              <a:lvl1pPr marL="342900" indent="-342900" algn="l" rtl="0" eaLnBrk="1" fontAlgn="base" hangingPunct="1">
                <a:spcBef>
                  <a:spcPct val="20000"/>
                </a:spcBef>
                <a:spcAft>
                  <a:spcPct val="0"/>
                </a:spcAft>
                <a:buChar char="•"/>
                <a:defRPr sz="2000">
                  <a:solidFill>
                    <a:schemeClr val="tx1"/>
                  </a:solidFill>
                  <a:latin typeface="Arial"/>
                  <a:ea typeface="ＭＳ Ｐゴシック" charset="0"/>
                  <a:cs typeface="Arial"/>
                </a:defRPr>
              </a:lvl1pPr>
              <a:lvl2pPr marL="742950" indent="-285750" algn="l" rtl="0" eaLnBrk="1" fontAlgn="base" hangingPunct="1">
                <a:spcBef>
                  <a:spcPct val="20000"/>
                </a:spcBef>
                <a:spcAft>
                  <a:spcPct val="0"/>
                </a:spcAft>
                <a:buChar char="–"/>
                <a:defRPr sz="1800">
                  <a:solidFill>
                    <a:schemeClr val="tx1"/>
                  </a:solidFill>
                  <a:latin typeface="Arial"/>
                  <a:ea typeface="ＭＳ Ｐゴシック" charset="-128"/>
                  <a:cs typeface="Arial"/>
                </a:defRPr>
              </a:lvl2pPr>
              <a:lvl3pPr marL="1143000" indent="-228600" algn="l" rtl="0" eaLnBrk="1" fontAlgn="base" hangingPunct="1">
                <a:spcBef>
                  <a:spcPct val="20000"/>
                </a:spcBef>
                <a:spcAft>
                  <a:spcPct val="0"/>
                </a:spcAft>
                <a:buChar char="•"/>
                <a:defRPr sz="1600">
                  <a:solidFill>
                    <a:schemeClr val="tx1"/>
                  </a:solidFill>
                  <a:latin typeface="Arial"/>
                  <a:ea typeface="ＭＳ Ｐゴシック" charset="-128"/>
                  <a:cs typeface="Arial"/>
                </a:defRPr>
              </a:lvl3pPr>
              <a:lvl4pPr marL="1600200" indent="-228600" algn="l" rtl="0" eaLnBrk="1" fontAlgn="base" hangingPunct="1">
                <a:spcBef>
                  <a:spcPct val="20000"/>
                </a:spcBef>
                <a:spcAft>
                  <a:spcPct val="0"/>
                </a:spcAft>
                <a:buChar char="–"/>
                <a:defRPr sz="1400">
                  <a:solidFill>
                    <a:schemeClr val="tx1"/>
                  </a:solidFill>
                  <a:latin typeface="Arial"/>
                  <a:ea typeface="ＭＳ Ｐゴシック" charset="-128"/>
                  <a:cs typeface="Arial"/>
                </a:defRPr>
              </a:lvl4pPr>
              <a:lvl5pPr marL="2057400" indent="-228600" algn="l" rtl="0" eaLnBrk="1" fontAlgn="base" hangingPunct="1">
                <a:spcBef>
                  <a:spcPct val="20000"/>
                </a:spcBef>
                <a:spcAft>
                  <a:spcPct val="0"/>
                </a:spcAft>
                <a:buChar char="»"/>
                <a:defRPr sz="1200">
                  <a:solidFill>
                    <a:schemeClr val="tx1"/>
                  </a:solidFill>
                  <a:latin typeface="Arial"/>
                  <a:ea typeface="ＭＳ Ｐゴシック" charset="-128"/>
                  <a:cs typeface="Arial"/>
                </a:defRPr>
              </a:lvl5pPr>
              <a:lvl6pPr marL="2514600" indent="-228600" algn="l" rtl="0" eaLnBrk="1" fontAlgn="base" hangingPunct="1">
                <a:spcBef>
                  <a:spcPct val="20000"/>
                </a:spcBef>
                <a:spcAft>
                  <a:spcPct val="0"/>
                </a:spcAft>
                <a:buChar char="»"/>
                <a:defRPr sz="1400">
                  <a:solidFill>
                    <a:srgbClr val="004080"/>
                  </a:solidFill>
                  <a:latin typeface="+mn-lt"/>
                </a:defRPr>
              </a:lvl6pPr>
              <a:lvl7pPr marL="2971800" indent="-228600" algn="l" rtl="0" eaLnBrk="1" fontAlgn="base" hangingPunct="1">
                <a:spcBef>
                  <a:spcPct val="20000"/>
                </a:spcBef>
                <a:spcAft>
                  <a:spcPct val="0"/>
                </a:spcAft>
                <a:buChar char="»"/>
                <a:defRPr sz="1400">
                  <a:solidFill>
                    <a:srgbClr val="004080"/>
                  </a:solidFill>
                  <a:latin typeface="+mn-lt"/>
                </a:defRPr>
              </a:lvl7pPr>
              <a:lvl8pPr marL="3429000" indent="-228600" algn="l" rtl="0" eaLnBrk="1" fontAlgn="base" hangingPunct="1">
                <a:spcBef>
                  <a:spcPct val="20000"/>
                </a:spcBef>
                <a:spcAft>
                  <a:spcPct val="0"/>
                </a:spcAft>
                <a:buChar char="»"/>
                <a:defRPr sz="1400">
                  <a:solidFill>
                    <a:srgbClr val="004080"/>
                  </a:solidFill>
                  <a:latin typeface="+mn-lt"/>
                </a:defRPr>
              </a:lvl8pPr>
              <a:lvl9pPr marL="3886200" indent="-228600" algn="l" rtl="0" eaLnBrk="1" fontAlgn="base" hangingPunct="1">
                <a:spcBef>
                  <a:spcPct val="20000"/>
                </a:spcBef>
                <a:spcAft>
                  <a:spcPct val="0"/>
                </a:spcAft>
                <a:buChar char="»"/>
                <a:defRPr sz="1400">
                  <a:solidFill>
                    <a:srgbClr val="004080"/>
                  </a:solidFill>
                  <a:latin typeface="+mn-lt"/>
                </a:defRPr>
              </a:lvl9pPr>
            </a:lstStyle>
            <a:p>
              <a:pPr marL="0" indent="0" defTabSz="914400">
                <a:spcBef>
                  <a:spcPts val="400"/>
                </a:spcBef>
                <a:spcAft>
                  <a:spcPts val="0"/>
                </a:spcAft>
                <a:buNone/>
              </a:pPr>
              <a:r>
                <a:rPr lang="en-US" sz="1600" kern="0" dirty="0">
                  <a:solidFill>
                    <a:schemeClr val="bg1"/>
                  </a:solidFill>
                </a:rPr>
                <a:t>MAV </a:t>
              </a:r>
            </a:p>
            <a:p>
              <a:pPr defTabSz="914400">
                <a:spcBef>
                  <a:spcPts val="400"/>
                </a:spcBef>
                <a:spcAft>
                  <a:spcPts val="0"/>
                </a:spcAft>
              </a:pPr>
              <a:r>
                <a:rPr lang="en-US" sz="1400" kern="0" dirty="0">
                  <a:solidFill>
                    <a:schemeClr val="bg1"/>
                  </a:solidFill>
                </a:rPr>
                <a:t>Two stage solid rocket</a:t>
              </a:r>
            </a:p>
            <a:p>
              <a:pPr defTabSz="914400">
                <a:spcBef>
                  <a:spcPts val="400"/>
                </a:spcBef>
                <a:spcAft>
                  <a:spcPts val="0"/>
                </a:spcAft>
              </a:pPr>
              <a:r>
                <a:rPr lang="en-US" sz="1400" kern="0" dirty="0">
                  <a:solidFill>
                    <a:schemeClr val="bg1"/>
                  </a:solidFill>
                </a:rPr>
                <a:t>380kg maximum mass</a:t>
              </a:r>
            </a:p>
            <a:p>
              <a:pPr defTabSz="914400">
                <a:spcBef>
                  <a:spcPts val="400"/>
                </a:spcBef>
                <a:spcAft>
                  <a:spcPts val="0"/>
                </a:spcAft>
              </a:pPr>
              <a:r>
                <a:rPr lang="en-US" sz="1400" kern="0" dirty="0">
                  <a:solidFill>
                    <a:schemeClr val="bg1"/>
                  </a:solidFill>
                </a:rPr>
                <a:t>2.8 m length and 0.5m diameter</a:t>
              </a:r>
            </a:p>
            <a:p>
              <a:pPr defTabSz="914400">
                <a:spcBef>
                  <a:spcPts val="400"/>
                </a:spcBef>
                <a:spcAft>
                  <a:spcPts val="0"/>
                </a:spcAft>
              </a:pPr>
              <a:r>
                <a:rPr lang="en-US" sz="1400" kern="0" dirty="0">
                  <a:solidFill>
                    <a:schemeClr val="bg1"/>
                  </a:solidFill>
                </a:rPr>
                <a:t>-40 deg C non-op and -20 deg C op</a:t>
              </a:r>
            </a:p>
            <a:p>
              <a:pPr marL="0" indent="0" defTabSz="914400">
                <a:spcBef>
                  <a:spcPts val="400"/>
                </a:spcBef>
                <a:spcAft>
                  <a:spcPts val="0"/>
                </a:spcAft>
                <a:buNone/>
              </a:pPr>
              <a:r>
                <a:rPr lang="en-US" sz="1600" kern="0" dirty="0">
                  <a:solidFill>
                    <a:schemeClr val="bg1"/>
                  </a:solidFill>
                </a:rPr>
                <a:t>SFR</a:t>
              </a:r>
            </a:p>
            <a:p>
              <a:pPr defTabSz="914400">
                <a:spcBef>
                  <a:spcPts val="400"/>
                </a:spcBef>
                <a:spcAft>
                  <a:spcPts val="0"/>
                </a:spcAft>
              </a:pPr>
              <a:r>
                <a:rPr lang="en-US" sz="1400" kern="0" dirty="0">
                  <a:solidFill>
                    <a:schemeClr val="bg1"/>
                  </a:solidFill>
                </a:rPr>
                <a:t>230kg NTE mass with specified volume envelope</a:t>
              </a:r>
            </a:p>
            <a:p>
              <a:pPr defTabSz="914400">
                <a:spcBef>
                  <a:spcPts val="400"/>
                </a:spcBef>
                <a:spcAft>
                  <a:spcPts val="0"/>
                </a:spcAft>
              </a:pPr>
              <a:r>
                <a:rPr lang="en-US" sz="1400" kern="0" dirty="0">
                  <a:solidFill>
                    <a:schemeClr val="bg1"/>
                  </a:solidFill>
                </a:rPr>
                <a:t>4 wheels with 55cm diameter</a:t>
              </a:r>
            </a:p>
            <a:p>
              <a:pPr defTabSz="914400">
                <a:spcBef>
                  <a:spcPts val="400"/>
                </a:spcBef>
                <a:spcAft>
                  <a:spcPts val="0"/>
                </a:spcAft>
              </a:pPr>
              <a:r>
                <a:rPr lang="en-US" sz="1400" kern="0" dirty="0">
                  <a:solidFill>
                    <a:schemeClr val="bg1"/>
                  </a:solidFill>
                </a:rPr>
                <a:t>Umbilical power until power positive on surface</a:t>
              </a:r>
            </a:p>
            <a:p>
              <a:pPr marL="0" indent="0">
                <a:spcBef>
                  <a:spcPts val="400"/>
                </a:spcBef>
                <a:spcAft>
                  <a:spcPts val="0"/>
                </a:spcAft>
                <a:buNone/>
              </a:pPr>
              <a:r>
                <a:rPr lang="en-US" sz="1600" dirty="0">
                  <a:solidFill>
                    <a:schemeClr val="bg1"/>
                  </a:solidFill>
                </a:rPr>
                <a:t>Sample Transfer Assembly (STA)</a:t>
              </a:r>
            </a:p>
            <a:p>
              <a:pPr>
                <a:spcBef>
                  <a:spcPts val="400"/>
                </a:spcBef>
                <a:spcAft>
                  <a:spcPts val="0"/>
                </a:spcAft>
              </a:pPr>
              <a:r>
                <a:rPr lang="en-US" sz="1400" dirty="0">
                  <a:solidFill>
                    <a:schemeClr val="bg1"/>
                  </a:solidFill>
                </a:rPr>
                <a:t>7 DOF arm to insert sample tubes &amp; install OS</a:t>
              </a:r>
            </a:p>
            <a:p>
              <a:pPr>
                <a:spcBef>
                  <a:spcPts val="400"/>
                </a:spcBef>
                <a:spcAft>
                  <a:spcPts val="0"/>
                </a:spcAft>
              </a:pPr>
              <a:r>
                <a:rPr lang="en-US" sz="1400" dirty="0">
                  <a:solidFill>
                    <a:schemeClr val="bg1"/>
                  </a:solidFill>
                </a:rPr>
                <a:t>Allow SFR and M2020 operations</a:t>
              </a:r>
            </a:p>
            <a:p>
              <a:pPr marL="0" indent="0">
                <a:spcBef>
                  <a:spcPts val="400"/>
                </a:spcBef>
                <a:spcAft>
                  <a:spcPts val="0"/>
                </a:spcAft>
                <a:buNone/>
              </a:pPr>
              <a:r>
                <a:rPr lang="en-US" sz="1600" kern="0" dirty="0">
                  <a:solidFill>
                    <a:schemeClr val="bg1"/>
                  </a:solidFill>
                </a:rPr>
                <a:t>Orbiting Sample (OS)</a:t>
              </a:r>
            </a:p>
            <a:p>
              <a:pPr>
                <a:spcBef>
                  <a:spcPts val="400"/>
                </a:spcBef>
                <a:spcAft>
                  <a:spcPts val="0"/>
                </a:spcAft>
              </a:pPr>
              <a:r>
                <a:rPr lang="en-US" sz="1400" dirty="0">
                  <a:solidFill>
                    <a:schemeClr val="bg1"/>
                  </a:solidFill>
                </a:rPr>
                <a:t>Accommodates 30 sample tubes</a:t>
              </a:r>
            </a:p>
            <a:p>
              <a:pPr>
                <a:spcBef>
                  <a:spcPts val="400"/>
                </a:spcBef>
                <a:spcAft>
                  <a:spcPts val="0"/>
                </a:spcAft>
              </a:pPr>
              <a:r>
                <a:rPr lang="en-US" sz="1400" dirty="0">
                  <a:solidFill>
                    <a:schemeClr val="bg1"/>
                  </a:solidFill>
                </a:rPr>
                <a:t>OS and MPA each have 8 kg maximum mass (51% and 88% margin, respectively)</a:t>
              </a:r>
            </a:p>
            <a:p>
              <a:pPr marL="0" indent="0">
                <a:spcBef>
                  <a:spcPts val="400"/>
                </a:spcBef>
                <a:spcAft>
                  <a:spcPts val="0"/>
                </a:spcAft>
                <a:buNone/>
              </a:pPr>
              <a:endParaRPr lang="en-US" sz="1600" kern="0" dirty="0">
                <a:solidFill>
                  <a:schemeClr val="bg1"/>
                </a:solidFill>
              </a:endParaRPr>
            </a:p>
            <a:p>
              <a:pPr lvl="1" defTabSz="914400">
                <a:spcBef>
                  <a:spcPts val="400"/>
                </a:spcBef>
                <a:spcAft>
                  <a:spcPts val="0"/>
                </a:spcAft>
              </a:pPr>
              <a:endParaRPr lang="en-US" sz="1400" kern="0" dirty="0">
                <a:solidFill>
                  <a:schemeClr val="bg1"/>
                </a:solidFill>
              </a:endParaRPr>
            </a:p>
            <a:p>
              <a:pPr defTabSz="914400">
                <a:spcBef>
                  <a:spcPts val="400"/>
                </a:spcBef>
                <a:spcAft>
                  <a:spcPts val="0"/>
                </a:spcAft>
              </a:pPr>
              <a:endParaRPr lang="en-US" sz="1600" kern="0" dirty="0">
                <a:solidFill>
                  <a:schemeClr val="bg1"/>
                </a:solidFill>
              </a:endParaRPr>
            </a:p>
          </p:txBody>
        </p:sp>
        <p:grpSp>
          <p:nvGrpSpPr>
            <p:cNvPr id="6" name="Group 5">
              <a:extLst>
                <a:ext uri="{FF2B5EF4-FFF2-40B4-BE49-F238E27FC236}">
                  <a16:creationId xmlns:a16="http://schemas.microsoft.com/office/drawing/2014/main" id="{160AB017-BB9C-2F45-84BC-A3666315D92E}"/>
                </a:ext>
              </a:extLst>
            </p:cNvPr>
            <p:cNvGrpSpPr/>
            <p:nvPr/>
          </p:nvGrpSpPr>
          <p:grpSpPr>
            <a:xfrm>
              <a:off x="5265174" y="1135626"/>
              <a:ext cx="5294670" cy="5338916"/>
              <a:chOff x="5265174" y="1135626"/>
              <a:chExt cx="5294670" cy="5338916"/>
            </a:xfrm>
          </p:grpSpPr>
          <p:sp>
            <p:nvSpPr>
              <p:cNvPr id="34" name="Rectangle 33">
                <a:extLst>
                  <a:ext uri="{FF2B5EF4-FFF2-40B4-BE49-F238E27FC236}">
                    <a16:creationId xmlns:a16="http://schemas.microsoft.com/office/drawing/2014/main" id="{5CDC495E-0528-F141-BE6D-26BE8C364521}"/>
                  </a:ext>
                </a:extLst>
              </p:cNvPr>
              <p:cNvSpPr/>
              <p:nvPr/>
            </p:nvSpPr>
            <p:spPr>
              <a:xfrm>
                <a:off x="5776451" y="1135626"/>
                <a:ext cx="4783393" cy="53389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 name="Picture 22">
                <a:extLst>
                  <a:ext uri="{FF2B5EF4-FFF2-40B4-BE49-F238E27FC236}">
                    <a16:creationId xmlns:a16="http://schemas.microsoft.com/office/drawing/2014/main" id="{6FA5A89E-B6FE-604B-B0EC-868E106CC439}"/>
                  </a:ext>
                </a:extLst>
              </p:cNvPr>
              <p:cNvPicPr>
                <a:picLocks noChangeAspect="1"/>
              </p:cNvPicPr>
              <p:nvPr/>
            </p:nvPicPr>
            <p:blipFill>
              <a:blip r:embed="rId2"/>
              <a:stretch>
                <a:fillRect/>
              </a:stretch>
            </p:blipFill>
            <p:spPr>
              <a:xfrm>
                <a:off x="5758847" y="1471970"/>
                <a:ext cx="4513279" cy="4562604"/>
              </a:xfrm>
              <a:prstGeom prst="rect">
                <a:avLst/>
              </a:prstGeom>
            </p:spPr>
          </p:pic>
          <p:sp>
            <p:nvSpPr>
              <p:cNvPr id="25" name="TextBox 24">
                <a:extLst>
                  <a:ext uri="{FF2B5EF4-FFF2-40B4-BE49-F238E27FC236}">
                    <a16:creationId xmlns:a16="http://schemas.microsoft.com/office/drawing/2014/main" id="{475AD5B4-CBA2-9440-A4ED-93E257804BE3}"/>
                  </a:ext>
                </a:extLst>
              </p:cNvPr>
              <p:cNvSpPr txBox="1"/>
              <p:nvPr/>
            </p:nvSpPr>
            <p:spPr>
              <a:xfrm>
                <a:off x="6876471" y="1307358"/>
                <a:ext cx="688157" cy="369332"/>
              </a:xfrm>
              <a:prstGeom prst="rect">
                <a:avLst/>
              </a:prstGeom>
              <a:noFill/>
            </p:spPr>
            <p:txBody>
              <a:bodyPr wrap="square" rtlCol="0">
                <a:spAutoFit/>
              </a:bodyPr>
              <a:lstStyle/>
              <a:p>
                <a:r>
                  <a:rPr lang="en-US" dirty="0">
                    <a:solidFill>
                      <a:srgbClr val="455770"/>
                    </a:solidFill>
                  </a:rPr>
                  <a:t>MAV</a:t>
                </a:r>
              </a:p>
            </p:txBody>
          </p:sp>
          <p:sp>
            <p:nvSpPr>
              <p:cNvPr id="26" name="TextBox 25">
                <a:extLst>
                  <a:ext uri="{FF2B5EF4-FFF2-40B4-BE49-F238E27FC236}">
                    <a16:creationId xmlns:a16="http://schemas.microsoft.com/office/drawing/2014/main" id="{0A975803-2173-CB42-B8F5-D5CB80AB42BE}"/>
                  </a:ext>
                </a:extLst>
              </p:cNvPr>
              <p:cNvSpPr txBox="1"/>
              <p:nvPr/>
            </p:nvSpPr>
            <p:spPr>
              <a:xfrm>
                <a:off x="7679499" y="4718064"/>
                <a:ext cx="688157" cy="369332"/>
              </a:xfrm>
              <a:prstGeom prst="rect">
                <a:avLst/>
              </a:prstGeom>
              <a:noFill/>
            </p:spPr>
            <p:txBody>
              <a:bodyPr wrap="square" rtlCol="0">
                <a:spAutoFit/>
              </a:bodyPr>
              <a:lstStyle/>
              <a:p>
                <a:r>
                  <a:rPr lang="en-US" dirty="0">
                    <a:solidFill>
                      <a:srgbClr val="455770"/>
                    </a:solidFill>
                  </a:rPr>
                  <a:t>STA</a:t>
                </a:r>
              </a:p>
            </p:txBody>
          </p:sp>
          <p:sp>
            <p:nvSpPr>
              <p:cNvPr id="27" name="TextBox 26">
                <a:extLst>
                  <a:ext uri="{FF2B5EF4-FFF2-40B4-BE49-F238E27FC236}">
                    <a16:creationId xmlns:a16="http://schemas.microsoft.com/office/drawing/2014/main" id="{C9563240-24A9-4441-9907-F88D422E6255}"/>
                  </a:ext>
                </a:extLst>
              </p:cNvPr>
              <p:cNvSpPr txBox="1"/>
              <p:nvPr/>
            </p:nvSpPr>
            <p:spPr>
              <a:xfrm>
                <a:off x="9904225" y="4116320"/>
                <a:ext cx="522885" cy="369332"/>
              </a:xfrm>
              <a:prstGeom prst="rect">
                <a:avLst/>
              </a:prstGeom>
              <a:noFill/>
            </p:spPr>
            <p:txBody>
              <a:bodyPr wrap="square" rtlCol="0">
                <a:spAutoFit/>
              </a:bodyPr>
              <a:lstStyle/>
              <a:p>
                <a:r>
                  <a:rPr lang="en-US" dirty="0">
                    <a:solidFill>
                      <a:srgbClr val="455770"/>
                    </a:solidFill>
                  </a:rPr>
                  <a:t>OS</a:t>
                </a:r>
              </a:p>
            </p:txBody>
          </p:sp>
          <p:sp>
            <p:nvSpPr>
              <p:cNvPr id="28" name="TextBox 27">
                <a:extLst>
                  <a:ext uri="{FF2B5EF4-FFF2-40B4-BE49-F238E27FC236}">
                    <a16:creationId xmlns:a16="http://schemas.microsoft.com/office/drawing/2014/main" id="{9170A020-0F28-CB4B-AB01-0A43F8ABA73D}"/>
                  </a:ext>
                </a:extLst>
              </p:cNvPr>
              <p:cNvSpPr txBox="1"/>
              <p:nvPr/>
            </p:nvSpPr>
            <p:spPr>
              <a:xfrm>
                <a:off x="8825902" y="2833468"/>
                <a:ext cx="688157" cy="369332"/>
              </a:xfrm>
              <a:prstGeom prst="rect">
                <a:avLst/>
              </a:prstGeom>
              <a:noFill/>
            </p:spPr>
            <p:txBody>
              <a:bodyPr wrap="square" rtlCol="0">
                <a:spAutoFit/>
              </a:bodyPr>
              <a:lstStyle/>
              <a:p>
                <a:r>
                  <a:rPr lang="en-US" dirty="0">
                    <a:solidFill>
                      <a:srgbClr val="455770"/>
                    </a:solidFill>
                  </a:rPr>
                  <a:t>MPA</a:t>
                </a:r>
              </a:p>
            </p:txBody>
          </p:sp>
          <p:pic>
            <p:nvPicPr>
              <p:cNvPr id="29" name="Picture 28">
                <a:extLst>
                  <a:ext uri="{FF2B5EF4-FFF2-40B4-BE49-F238E27FC236}">
                    <a16:creationId xmlns:a16="http://schemas.microsoft.com/office/drawing/2014/main" id="{32211A14-16C1-B340-AB55-19E973F39426}"/>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6485793" y="2497316"/>
                <a:ext cx="1926114" cy="1735174"/>
              </a:xfrm>
              <a:prstGeom prst="rect">
                <a:avLst/>
              </a:prstGeom>
            </p:spPr>
          </p:pic>
          <p:sp>
            <p:nvSpPr>
              <p:cNvPr id="30" name="TextBox 29">
                <a:extLst>
                  <a:ext uri="{FF2B5EF4-FFF2-40B4-BE49-F238E27FC236}">
                    <a16:creationId xmlns:a16="http://schemas.microsoft.com/office/drawing/2014/main" id="{51F54A5B-22E2-544E-95A4-2D1503F4276F}"/>
                  </a:ext>
                </a:extLst>
              </p:cNvPr>
              <p:cNvSpPr txBox="1"/>
              <p:nvPr/>
            </p:nvSpPr>
            <p:spPr>
              <a:xfrm>
                <a:off x="8407932" y="2718278"/>
                <a:ext cx="421945" cy="1477328"/>
              </a:xfrm>
              <a:prstGeom prst="rect">
                <a:avLst/>
              </a:prstGeom>
              <a:solidFill>
                <a:schemeClr val="bg1"/>
              </a:solidFill>
            </p:spPr>
            <p:txBody>
              <a:bodyPr wrap="square" rtlCol="0">
                <a:spAutoFit/>
              </a:bodyPr>
              <a:lstStyle/>
              <a:p>
                <a:endParaRPr lang="en-US" dirty="0"/>
              </a:p>
              <a:p>
                <a:endParaRPr lang="en-US" dirty="0"/>
              </a:p>
              <a:p>
                <a:endParaRPr lang="en-US" dirty="0"/>
              </a:p>
              <a:p>
                <a:endParaRPr lang="en-US" dirty="0"/>
              </a:p>
              <a:p>
                <a:endParaRPr lang="en-US" dirty="0"/>
              </a:p>
            </p:txBody>
          </p:sp>
          <p:sp>
            <p:nvSpPr>
              <p:cNvPr id="31" name="TextBox 30">
                <a:extLst>
                  <a:ext uri="{FF2B5EF4-FFF2-40B4-BE49-F238E27FC236}">
                    <a16:creationId xmlns:a16="http://schemas.microsoft.com/office/drawing/2014/main" id="{55238A02-7E4E-C144-85DE-904879C3A8C2}"/>
                  </a:ext>
                </a:extLst>
              </p:cNvPr>
              <p:cNvSpPr txBox="1"/>
              <p:nvPr/>
            </p:nvSpPr>
            <p:spPr>
              <a:xfrm>
                <a:off x="7241265" y="2833468"/>
                <a:ext cx="688157" cy="369332"/>
              </a:xfrm>
              <a:prstGeom prst="rect">
                <a:avLst/>
              </a:prstGeom>
              <a:noFill/>
            </p:spPr>
            <p:txBody>
              <a:bodyPr wrap="square" rtlCol="0">
                <a:spAutoFit/>
              </a:bodyPr>
              <a:lstStyle/>
              <a:p>
                <a:r>
                  <a:rPr lang="en-US" dirty="0">
                    <a:solidFill>
                      <a:srgbClr val="455770"/>
                    </a:solidFill>
                  </a:rPr>
                  <a:t>SFR</a:t>
                </a:r>
              </a:p>
            </p:txBody>
          </p:sp>
          <p:sp>
            <p:nvSpPr>
              <p:cNvPr id="32" name="TextBox 31">
                <a:extLst>
                  <a:ext uri="{FF2B5EF4-FFF2-40B4-BE49-F238E27FC236}">
                    <a16:creationId xmlns:a16="http://schemas.microsoft.com/office/drawing/2014/main" id="{99893F82-083A-2248-8246-5C6C345226B8}"/>
                  </a:ext>
                </a:extLst>
              </p:cNvPr>
              <p:cNvSpPr txBox="1"/>
              <p:nvPr/>
            </p:nvSpPr>
            <p:spPr>
              <a:xfrm>
                <a:off x="7347205" y="4207060"/>
                <a:ext cx="582218" cy="369332"/>
              </a:xfrm>
              <a:prstGeom prst="rect">
                <a:avLst/>
              </a:prstGeom>
              <a:solidFill>
                <a:schemeClr val="bg1"/>
              </a:solidFill>
            </p:spPr>
            <p:txBody>
              <a:bodyPr wrap="square" rtlCol="0">
                <a:spAutoFit/>
              </a:bodyPr>
              <a:lstStyle/>
              <a:p>
                <a:endParaRPr lang="en-US" dirty="0">
                  <a:solidFill>
                    <a:srgbClr val="E03DA0"/>
                  </a:solidFill>
                </a:endParaRPr>
              </a:p>
            </p:txBody>
          </p:sp>
          <p:sp>
            <p:nvSpPr>
              <p:cNvPr id="2" name="Rectangle 1">
                <a:extLst>
                  <a:ext uri="{FF2B5EF4-FFF2-40B4-BE49-F238E27FC236}">
                    <a16:creationId xmlns:a16="http://schemas.microsoft.com/office/drawing/2014/main" id="{01598576-A6D2-B044-A17B-656664C8EC14}"/>
                  </a:ext>
                </a:extLst>
              </p:cNvPr>
              <p:cNvSpPr/>
              <p:nvPr/>
            </p:nvSpPr>
            <p:spPr>
              <a:xfrm>
                <a:off x="5265174" y="1135626"/>
                <a:ext cx="516194" cy="53389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61E98E53-2731-E246-A7E5-C8DD44118D3E}"/>
                  </a:ext>
                </a:extLst>
              </p:cNvPr>
              <p:cNvSpPr/>
              <p:nvPr/>
            </p:nvSpPr>
            <p:spPr>
              <a:xfrm>
                <a:off x="5594555" y="3288891"/>
                <a:ext cx="516194" cy="1066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Tree>
    <p:extLst>
      <p:ext uri="{BB962C8B-B14F-4D97-AF65-F5344CB8AC3E}">
        <p14:creationId xmlns:p14="http://schemas.microsoft.com/office/powerpoint/2010/main" val="1080830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6EE16F4F-CFEA-384E-B0E2-E171F9B4C954}"/>
              </a:ext>
            </a:extLst>
          </p:cNvPr>
          <p:cNvSpPr>
            <a:spLocks noGrp="1"/>
          </p:cNvSpPr>
          <p:nvPr>
            <p:ph type="sldNum" sz="quarter" idx="12"/>
          </p:nvPr>
        </p:nvSpPr>
        <p:spPr>
          <a:xfrm>
            <a:off x="9355319" y="6422339"/>
            <a:ext cx="2743200" cy="365125"/>
          </a:xfrm>
        </p:spPr>
        <p:txBody>
          <a:bodyPr/>
          <a:lstStyle/>
          <a:p>
            <a:fld id="{2E8C51FE-49D9-314D-9957-ABBF7DDE8782}" type="slidenum">
              <a:rPr lang="en-US" smtClean="0"/>
              <a:pPr/>
              <a:t>10</a:t>
            </a:fld>
            <a:endParaRPr lang="en-US" dirty="0"/>
          </a:p>
        </p:txBody>
      </p:sp>
      <p:sp>
        <p:nvSpPr>
          <p:cNvPr id="5" name="Title 6">
            <a:extLst>
              <a:ext uri="{FF2B5EF4-FFF2-40B4-BE49-F238E27FC236}">
                <a16:creationId xmlns:a16="http://schemas.microsoft.com/office/drawing/2014/main" id="{186C9B39-C9B9-0647-A692-7C3582CF79E9}"/>
              </a:ext>
            </a:extLst>
          </p:cNvPr>
          <p:cNvSpPr txBox="1">
            <a:spLocks/>
          </p:cNvSpPr>
          <p:nvPr/>
        </p:nvSpPr>
        <p:spPr>
          <a:xfrm>
            <a:off x="119920" y="262276"/>
            <a:ext cx="11962151" cy="646331"/>
          </a:xfrm>
          <a:prstGeom prst="rect">
            <a:avLst/>
          </a:prstGeom>
        </p:spPr>
        <p:txBody>
          <a:bodyPr/>
          <a:lstStyle>
            <a:lvl1pPr algn="l" defTabSz="914400" rtl="0" eaLnBrk="1" latinLnBrk="0" hangingPunct="1">
              <a:lnSpc>
                <a:spcPct val="90000"/>
              </a:lnSpc>
              <a:spcBef>
                <a:spcPct val="0"/>
              </a:spcBef>
              <a:buNone/>
              <a:defRPr sz="4000" b="0" kern="1200">
                <a:solidFill>
                  <a:srgbClr val="97B1D4"/>
                </a:solidFill>
                <a:latin typeface="Arial" panose="020B0604020202020204" pitchFamily="34" charset="0"/>
                <a:ea typeface="+mj-ea"/>
                <a:cs typeface="Arial" panose="020B0604020202020204" pitchFamily="34" charset="0"/>
              </a:defRPr>
            </a:lvl1pPr>
          </a:lstStyle>
          <a:p>
            <a:pPr algn="ctr"/>
            <a:r>
              <a:rPr lang="en-US" dirty="0"/>
              <a:t>ERO Anatomy</a:t>
            </a:r>
          </a:p>
        </p:txBody>
      </p:sp>
      <p:pic>
        <p:nvPicPr>
          <p:cNvPr id="39" name="Picture 2">
            <a:extLst>
              <a:ext uri="{FF2B5EF4-FFF2-40B4-BE49-F238E27FC236}">
                <a16:creationId xmlns:a16="http://schemas.microsoft.com/office/drawing/2014/main" id="{EDA73A66-C825-2643-884D-5707715922E2}"/>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533268" y="1038276"/>
            <a:ext cx="8747125" cy="1628070"/>
          </a:xfrm>
          <a:prstGeom prst="rect">
            <a:avLst/>
          </a:prstGeom>
          <a:noFill/>
          <a:ln>
            <a:noFill/>
          </a:ln>
        </p:spPr>
      </p:pic>
      <p:cxnSp>
        <p:nvCxnSpPr>
          <p:cNvPr id="40" name="Connecteur droit avec flèche 13">
            <a:extLst>
              <a:ext uri="{FF2B5EF4-FFF2-40B4-BE49-F238E27FC236}">
                <a16:creationId xmlns:a16="http://schemas.microsoft.com/office/drawing/2014/main" id="{386B2102-8E24-CE4E-A4AB-7590741F3065}"/>
              </a:ext>
            </a:extLst>
          </p:cNvPr>
          <p:cNvCxnSpPr>
            <a:cxnSpLocks/>
          </p:cNvCxnSpPr>
          <p:nvPr/>
        </p:nvCxnSpPr>
        <p:spPr>
          <a:xfrm flipH="1">
            <a:off x="1575509" y="1100259"/>
            <a:ext cx="8662641" cy="0"/>
          </a:xfrm>
          <a:prstGeom prst="straightConnector1">
            <a:avLst/>
          </a:prstGeom>
          <a:noFill/>
          <a:ln w="9525" cap="flat" cmpd="sng" algn="ctr">
            <a:solidFill>
              <a:srgbClr val="455770"/>
            </a:solidFill>
            <a:prstDash val="solid"/>
            <a:headEnd type="triangle" w="med" len="med"/>
            <a:tailEnd type="triangle" w="med" len="med"/>
          </a:ln>
          <a:effectLst/>
        </p:spPr>
      </p:cxnSp>
      <p:sp>
        <p:nvSpPr>
          <p:cNvPr id="41" name="ZoneTexte 14">
            <a:extLst>
              <a:ext uri="{FF2B5EF4-FFF2-40B4-BE49-F238E27FC236}">
                <a16:creationId xmlns:a16="http://schemas.microsoft.com/office/drawing/2014/main" id="{84D0FCCA-CC17-FF44-BD03-E6D36029928D}"/>
              </a:ext>
            </a:extLst>
          </p:cNvPr>
          <p:cNvSpPr txBox="1"/>
          <p:nvPr/>
        </p:nvSpPr>
        <p:spPr>
          <a:xfrm>
            <a:off x="5614092" y="792482"/>
            <a:ext cx="621192" cy="307777"/>
          </a:xfrm>
          <a:prstGeom prst="rect">
            <a:avLst/>
          </a:prstGeom>
          <a:noFill/>
        </p:spPr>
        <p:txBody>
          <a:bodyPr wrap="square" rtlCol="0">
            <a:spAutoFit/>
          </a:bodyPr>
          <a:lstStyle>
            <a:defPPr>
              <a:defRPr lang="fr-FR"/>
            </a:defPPr>
            <a:lvl1pPr>
              <a:defRPr sz="1400" b="0">
                <a:solidFill>
                  <a:schemeClr val="tx2"/>
                </a:solidFill>
              </a:defRPr>
            </a:lvl1pPr>
          </a:lstStyle>
          <a:p>
            <a:pPr defTabSz="914400" fontAlgn="base">
              <a:spcBef>
                <a:spcPct val="0"/>
              </a:spcBef>
              <a:spcAft>
                <a:spcPct val="0"/>
              </a:spcAft>
            </a:pPr>
            <a:r>
              <a:rPr lang="en-GB" dirty="0">
                <a:solidFill>
                  <a:schemeClr val="bg1"/>
                </a:solidFill>
                <a:latin typeface="Arial" panose="020B0604020202020204" pitchFamily="34" charset="0"/>
                <a:cs typeface="Arial" panose="020B0604020202020204" pitchFamily="34" charset="0"/>
              </a:rPr>
              <a:t>39m</a:t>
            </a:r>
          </a:p>
        </p:txBody>
      </p:sp>
      <p:cxnSp>
        <p:nvCxnSpPr>
          <p:cNvPr id="42" name="Connecteur droit avec flèche 17">
            <a:extLst>
              <a:ext uri="{FF2B5EF4-FFF2-40B4-BE49-F238E27FC236}">
                <a16:creationId xmlns:a16="http://schemas.microsoft.com/office/drawing/2014/main" id="{5F795CD2-DEA4-CF4A-A821-B8B1738EC479}"/>
              </a:ext>
            </a:extLst>
          </p:cNvPr>
          <p:cNvCxnSpPr>
            <a:cxnSpLocks/>
          </p:cNvCxnSpPr>
          <p:nvPr/>
        </p:nvCxnSpPr>
        <p:spPr>
          <a:xfrm flipV="1">
            <a:off x="6503731" y="1182953"/>
            <a:ext cx="740" cy="1384530"/>
          </a:xfrm>
          <a:prstGeom prst="straightConnector1">
            <a:avLst/>
          </a:prstGeom>
          <a:noFill/>
          <a:ln w="9525" cap="flat" cmpd="sng" algn="ctr">
            <a:solidFill>
              <a:srgbClr val="747678"/>
            </a:solidFill>
            <a:prstDash val="solid"/>
            <a:headEnd type="triangle" w="med" len="med"/>
            <a:tailEnd type="triangle" w="med" len="med"/>
          </a:ln>
          <a:effectLst/>
        </p:spPr>
      </p:cxnSp>
      <p:sp>
        <p:nvSpPr>
          <p:cNvPr id="43" name="ZoneTexte 20">
            <a:extLst>
              <a:ext uri="{FF2B5EF4-FFF2-40B4-BE49-F238E27FC236}">
                <a16:creationId xmlns:a16="http://schemas.microsoft.com/office/drawing/2014/main" id="{0605086A-A4BF-F54C-AC7A-3129874A3947}"/>
              </a:ext>
            </a:extLst>
          </p:cNvPr>
          <p:cNvSpPr txBox="1"/>
          <p:nvPr/>
        </p:nvSpPr>
        <p:spPr>
          <a:xfrm>
            <a:off x="5913193" y="2332387"/>
            <a:ext cx="585135" cy="307777"/>
          </a:xfrm>
          <a:prstGeom prst="rect">
            <a:avLst/>
          </a:prstGeom>
          <a:noFill/>
        </p:spPr>
        <p:txBody>
          <a:bodyPr wrap="square" rtlCol="0">
            <a:spAutoFit/>
          </a:bodyPr>
          <a:lstStyle>
            <a:defPPr>
              <a:defRPr lang="fr-FR"/>
            </a:defPPr>
            <a:lvl1pPr>
              <a:defRPr sz="1400" b="0">
                <a:solidFill>
                  <a:schemeClr val="tx2"/>
                </a:solidFill>
              </a:defRPr>
            </a:lvl1pPr>
          </a:lstStyle>
          <a:p>
            <a:pPr defTabSz="914400" fontAlgn="base">
              <a:spcBef>
                <a:spcPct val="0"/>
              </a:spcBef>
              <a:spcAft>
                <a:spcPct val="0"/>
              </a:spcAft>
            </a:pPr>
            <a:r>
              <a:rPr lang="en-GB" dirty="0">
                <a:solidFill>
                  <a:srgbClr val="455770"/>
                </a:solidFill>
                <a:latin typeface="Arial" panose="020B0604020202020204" pitchFamily="34" charset="0"/>
                <a:cs typeface="Arial" panose="020B0604020202020204" pitchFamily="34" charset="0"/>
              </a:rPr>
              <a:t>6.6m</a:t>
            </a:r>
          </a:p>
        </p:txBody>
      </p:sp>
      <p:pic>
        <p:nvPicPr>
          <p:cNvPr id="45" name="Picture 2">
            <a:extLst>
              <a:ext uri="{FF2B5EF4-FFF2-40B4-BE49-F238E27FC236}">
                <a16:creationId xmlns:a16="http://schemas.microsoft.com/office/drawing/2014/main" id="{ADC1F9C9-9449-3E4D-BC01-6A187A18ECC7}"/>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rot="16200000">
            <a:off x="951868" y="3484843"/>
            <a:ext cx="3548757" cy="23859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6" name="TextBox 45">
            <a:extLst>
              <a:ext uri="{FF2B5EF4-FFF2-40B4-BE49-F238E27FC236}">
                <a16:creationId xmlns:a16="http://schemas.microsoft.com/office/drawing/2014/main" id="{78DC0EEA-3E41-EC41-9588-C7B41B5731A7}"/>
              </a:ext>
            </a:extLst>
          </p:cNvPr>
          <p:cNvSpPr txBox="1"/>
          <p:nvPr/>
        </p:nvSpPr>
        <p:spPr>
          <a:xfrm>
            <a:off x="4374884" y="2940245"/>
            <a:ext cx="2476965" cy="461665"/>
          </a:xfrm>
          <a:prstGeom prst="rect">
            <a:avLst/>
          </a:prstGeom>
          <a:noFill/>
        </p:spPr>
        <p:txBody>
          <a:bodyPr wrap="square" rtlCol="0">
            <a:spAutoFit/>
          </a:bodyPr>
          <a:lstStyle/>
          <a:p>
            <a:pPr defTabSz="914400" fontAlgn="base">
              <a:spcBef>
                <a:spcPct val="0"/>
              </a:spcBef>
              <a:spcAft>
                <a:spcPct val="0"/>
              </a:spcAft>
            </a:pPr>
            <a:r>
              <a:rPr lang="en-US" sz="1200" b="1" dirty="0">
                <a:solidFill>
                  <a:schemeClr val="bg1"/>
                </a:solidFill>
                <a:latin typeface="Arial" panose="020B0604020202020204" pitchFamily="34" charset="0"/>
                <a:cs typeface="Arial" panose="020B0604020202020204" pitchFamily="34" charset="0"/>
              </a:rPr>
              <a:t>Solar Arrays:</a:t>
            </a:r>
          </a:p>
          <a:p>
            <a:pPr defTabSz="914400" fontAlgn="base">
              <a:spcBef>
                <a:spcPct val="0"/>
              </a:spcBef>
              <a:spcAft>
                <a:spcPct val="0"/>
              </a:spcAft>
            </a:pPr>
            <a:r>
              <a:rPr lang="en-US" sz="1200" dirty="0">
                <a:solidFill>
                  <a:schemeClr val="bg1"/>
                </a:solidFill>
                <a:latin typeface="Arial" panose="020B0604020202020204" pitchFamily="34" charset="0"/>
                <a:cs typeface="Arial" panose="020B0604020202020204" pitchFamily="34" charset="0"/>
              </a:rPr>
              <a:t>~40 kW (at Earth, </a:t>
            </a:r>
            <a:r>
              <a:rPr lang="en-US" sz="1200" dirty="0" err="1">
                <a:solidFill>
                  <a:schemeClr val="bg1"/>
                </a:solidFill>
                <a:latin typeface="Arial" panose="020B0604020202020204" pitchFamily="34" charset="0"/>
                <a:cs typeface="Arial" panose="020B0604020202020204" pitchFamily="34" charset="0"/>
              </a:rPr>
              <a:t>BoL</a:t>
            </a:r>
            <a:r>
              <a:rPr lang="en-US" sz="1200" dirty="0">
                <a:solidFill>
                  <a:schemeClr val="bg1"/>
                </a:solidFill>
                <a:latin typeface="Arial" panose="020B0604020202020204" pitchFamily="34" charset="0"/>
                <a:cs typeface="Arial" panose="020B0604020202020204" pitchFamily="34" charset="0"/>
              </a:rPr>
              <a:t>), ~150 m</a:t>
            </a:r>
            <a:r>
              <a:rPr lang="en-US" sz="1200" baseline="30000" dirty="0">
                <a:solidFill>
                  <a:schemeClr val="bg1"/>
                </a:solidFill>
                <a:latin typeface="Arial" panose="020B0604020202020204" pitchFamily="34" charset="0"/>
                <a:cs typeface="Arial" panose="020B0604020202020204" pitchFamily="34" charset="0"/>
              </a:rPr>
              <a:t>2</a:t>
            </a:r>
            <a:endParaRPr lang="en-US" sz="1200" dirty="0">
              <a:solidFill>
                <a:schemeClr val="bg1"/>
              </a:solidFill>
              <a:latin typeface="Arial" panose="020B0604020202020204" pitchFamily="34" charset="0"/>
              <a:cs typeface="Arial" panose="020B0604020202020204" pitchFamily="34" charset="0"/>
            </a:endParaRPr>
          </a:p>
        </p:txBody>
      </p:sp>
      <p:cxnSp>
        <p:nvCxnSpPr>
          <p:cNvPr id="47" name="Connecteur droit avec flèche 29">
            <a:extLst>
              <a:ext uri="{FF2B5EF4-FFF2-40B4-BE49-F238E27FC236}">
                <a16:creationId xmlns:a16="http://schemas.microsoft.com/office/drawing/2014/main" id="{DD05FC12-9E45-DD49-A95F-F02086C366CD}"/>
              </a:ext>
            </a:extLst>
          </p:cNvPr>
          <p:cNvCxnSpPr/>
          <p:nvPr/>
        </p:nvCxnSpPr>
        <p:spPr>
          <a:xfrm flipH="1" flipV="1">
            <a:off x="3927253" y="2660528"/>
            <a:ext cx="238149" cy="279718"/>
          </a:xfrm>
          <a:prstGeom prst="straightConnector1">
            <a:avLst/>
          </a:prstGeom>
          <a:noFill/>
          <a:ln w="9525" cap="flat" cmpd="sng" algn="ctr">
            <a:solidFill>
              <a:srgbClr val="C89D7C"/>
            </a:solidFill>
            <a:prstDash val="solid"/>
            <a:tailEnd type="oval"/>
          </a:ln>
          <a:effectLst/>
        </p:spPr>
      </p:cxnSp>
      <p:cxnSp>
        <p:nvCxnSpPr>
          <p:cNvPr id="48" name="Connecteur droit 30">
            <a:extLst>
              <a:ext uri="{FF2B5EF4-FFF2-40B4-BE49-F238E27FC236}">
                <a16:creationId xmlns:a16="http://schemas.microsoft.com/office/drawing/2014/main" id="{B0928F51-C334-8642-9868-ED3D3E064CB2}"/>
              </a:ext>
            </a:extLst>
          </p:cNvPr>
          <p:cNvCxnSpPr/>
          <p:nvPr/>
        </p:nvCxnSpPr>
        <p:spPr>
          <a:xfrm flipH="1" flipV="1">
            <a:off x="4165402" y="2938424"/>
            <a:ext cx="925398" cy="2759"/>
          </a:xfrm>
          <a:prstGeom prst="line">
            <a:avLst/>
          </a:prstGeom>
          <a:noFill/>
          <a:ln w="9525" cap="flat" cmpd="sng" algn="ctr">
            <a:solidFill>
              <a:srgbClr val="C89D7C"/>
            </a:solidFill>
            <a:prstDash val="solid"/>
          </a:ln>
          <a:effectLst/>
        </p:spPr>
      </p:cxnSp>
      <p:sp>
        <p:nvSpPr>
          <p:cNvPr id="49" name="ZoneTexte 11">
            <a:extLst>
              <a:ext uri="{FF2B5EF4-FFF2-40B4-BE49-F238E27FC236}">
                <a16:creationId xmlns:a16="http://schemas.microsoft.com/office/drawing/2014/main" id="{9D43F1E9-5334-604C-9186-E5550B16DFA2}"/>
              </a:ext>
            </a:extLst>
          </p:cNvPr>
          <p:cNvSpPr txBox="1"/>
          <p:nvPr/>
        </p:nvSpPr>
        <p:spPr>
          <a:xfrm>
            <a:off x="4365696" y="3732145"/>
            <a:ext cx="2852620" cy="830997"/>
          </a:xfrm>
          <a:prstGeom prst="rect">
            <a:avLst/>
          </a:prstGeom>
          <a:noFill/>
        </p:spPr>
        <p:txBody>
          <a:bodyPr wrap="square" rtlCol="0">
            <a:spAutoFit/>
          </a:bodyPr>
          <a:lstStyle>
            <a:defPPr>
              <a:defRPr lang="fr-FR"/>
            </a:defPPr>
            <a:lvl1pPr algn="ctr">
              <a:defRPr b="1">
                <a:solidFill>
                  <a:schemeClr val="accent3"/>
                </a:solidFill>
              </a:defRPr>
            </a:lvl1pPr>
          </a:lstStyle>
          <a:p>
            <a:pPr algn="l" defTabSz="914400" fontAlgn="base">
              <a:spcBef>
                <a:spcPct val="0"/>
              </a:spcBef>
              <a:spcAft>
                <a:spcPct val="0"/>
              </a:spcAft>
            </a:pPr>
            <a:r>
              <a:rPr lang="en-US" sz="1200" dirty="0">
                <a:solidFill>
                  <a:schemeClr val="bg1"/>
                </a:solidFill>
                <a:latin typeface="Arial" panose="020B0604020202020204" pitchFamily="34" charset="0"/>
                <a:cs typeface="Arial" panose="020B0604020202020204" pitchFamily="34" charset="0"/>
              </a:rPr>
              <a:t>Electric Propulsion: </a:t>
            </a:r>
          </a:p>
          <a:p>
            <a:pPr algn="l" defTabSz="914400" fontAlgn="base">
              <a:spcBef>
                <a:spcPct val="0"/>
              </a:spcBef>
              <a:spcAft>
                <a:spcPct val="0"/>
              </a:spcAft>
            </a:pPr>
            <a:r>
              <a:rPr lang="en-US" sz="1200" b="0" dirty="0">
                <a:solidFill>
                  <a:schemeClr val="bg1"/>
                </a:solidFill>
                <a:latin typeface="Arial" panose="020B0604020202020204" pitchFamily="34" charset="0"/>
                <a:cs typeface="Arial" panose="020B0604020202020204" pitchFamily="34" charset="0"/>
              </a:rPr>
              <a:t>3 + 1 (spare)</a:t>
            </a:r>
          </a:p>
          <a:p>
            <a:pPr algn="l" defTabSz="914400" fontAlgn="base">
              <a:spcBef>
                <a:spcPct val="0"/>
              </a:spcBef>
              <a:spcAft>
                <a:spcPct val="0"/>
              </a:spcAft>
            </a:pPr>
            <a:r>
              <a:rPr lang="en-US" sz="1200" b="0" dirty="0" err="1">
                <a:solidFill>
                  <a:schemeClr val="bg1"/>
                </a:solidFill>
                <a:latin typeface="Arial" panose="020B0604020202020204" pitchFamily="34" charset="0"/>
                <a:cs typeface="Arial" panose="020B0604020202020204" pitchFamily="34" charset="0"/>
              </a:rPr>
              <a:t>Isp</a:t>
            </a:r>
            <a:r>
              <a:rPr lang="en-US" sz="1200" b="0" dirty="0">
                <a:solidFill>
                  <a:schemeClr val="bg1"/>
                </a:solidFill>
                <a:latin typeface="Arial" panose="020B0604020202020204" pitchFamily="34" charset="0"/>
                <a:cs typeface="Arial" panose="020B0604020202020204" pitchFamily="34" charset="0"/>
              </a:rPr>
              <a:t> of 4000s, </a:t>
            </a:r>
            <a:r>
              <a:rPr lang="en-US" sz="1200" b="0" dirty="0" err="1">
                <a:solidFill>
                  <a:schemeClr val="bg1"/>
                </a:solidFill>
                <a:latin typeface="Arial" panose="020B0604020202020204" pitchFamily="34" charset="0"/>
                <a:cs typeface="Arial" panose="020B0604020202020204" pitchFamily="34" charset="0"/>
              </a:rPr>
              <a:t>DeltaV</a:t>
            </a:r>
            <a:r>
              <a:rPr lang="en-US" sz="1200" b="0" dirty="0">
                <a:solidFill>
                  <a:schemeClr val="bg1"/>
                </a:solidFill>
                <a:latin typeface="Arial" panose="020B0604020202020204" pitchFamily="34" charset="0"/>
                <a:cs typeface="Arial" panose="020B0604020202020204" pitchFamily="34" charset="0"/>
              </a:rPr>
              <a:t> ~10 km/s</a:t>
            </a:r>
          </a:p>
          <a:p>
            <a:pPr algn="l" defTabSz="914400" fontAlgn="base">
              <a:spcBef>
                <a:spcPct val="0"/>
              </a:spcBef>
              <a:spcAft>
                <a:spcPct val="0"/>
              </a:spcAft>
            </a:pPr>
            <a:endParaRPr lang="en-US" sz="1200" b="0" dirty="0">
              <a:solidFill>
                <a:schemeClr val="bg1"/>
              </a:solidFill>
              <a:latin typeface="Arial" panose="020B0604020202020204" pitchFamily="34" charset="0"/>
              <a:cs typeface="Arial" panose="020B0604020202020204" pitchFamily="34" charset="0"/>
            </a:endParaRPr>
          </a:p>
        </p:txBody>
      </p:sp>
      <p:cxnSp>
        <p:nvCxnSpPr>
          <p:cNvPr id="50" name="Connecteur droit 30">
            <a:extLst>
              <a:ext uri="{FF2B5EF4-FFF2-40B4-BE49-F238E27FC236}">
                <a16:creationId xmlns:a16="http://schemas.microsoft.com/office/drawing/2014/main" id="{2F879561-D9C3-934F-AA9F-D8E2D1748A9F}"/>
              </a:ext>
            </a:extLst>
          </p:cNvPr>
          <p:cNvCxnSpPr/>
          <p:nvPr/>
        </p:nvCxnSpPr>
        <p:spPr>
          <a:xfrm flipH="1" flipV="1">
            <a:off x="4274668" y="3758673"/>
            <a:ext cx="925398" cy="2759"/>
          </a:xfrm>
          <a:prstGeom prst="line">
            <a:avLst/>
          </a:prstGeom>
          <a:noFill/>
          <a:ln w="9525" cap="flat" cmpd="sng" algn="ctr">
            <a:solidFill>
              <a:srgbClr val="C89D7C"/>
            </a:solidFill>
            <a:prstDash val="solid"/>
          </a:ln>
          <a:effectLst/>
        </p:spPr>
      </p:cxnSp>
      <p:cxnSp>
        <p:nvCxnSpPr>
          <p:cNvPr id="51" name="Connecteur droit avec flèche 29">
            <a:extLst>
              <a:ext uri="{FF2B5EF4-FFF2-40B4-BE49-F238E27FC236}">
                <a16:creationId xmlns:a16="http://schemas.microsoft.com/office/drawing/2014/main" id="{CAE8BC29-818B-F345-8854-969DE1338F28}"/>
              </a:ext>
            </a:extLst>
          </p:cNvPr>
          <p:cNvCxnSpPr/>
          <p:nvPr/>
        </p:nvCxnSpPr>
        <p:spPr>
          <a:xfrm flipH="1">
            <a:off x="3684331" y="3758280"/>
            <a:ext cx="590337" cy="204833"/>
          </a:xfrm>
          <a:prstGeom prst="straightConnector1">
            <a:avLst/>
          </a:prstGeom>
          <a:noFill/>
          <a:ln w="9525" cap="flat" cmpd="sng" algn="ctr">
            <a:solidFill>
              <a:srgbClr val="C89D7C"/>
            </a:solidFill>
            <a:prstDash val="solid"/>
            <a:tailEnd type="oval"/>
          </a:ln>
          <a:effectLst/>
        </p:spPr>
      </p:cxnSp>
      <p:sp>
        <p:nvSpPr>
          <p:cNvPr id="52" name="Rectangle 51">
            <a:extLst>
              <a:ext uri="{FF2B5EF4-FFF2-40B4-BE49-F238E27FC236}">
                <a16:creationId xmlns:a16="http://schemas.microsoft.com/office/drawing/2014/main" id="{E5B5AEC0-79E5-F747-ADBA-55E3C13C6CAC}"/>
              </a:ext>
            </a:extLst>
          </p:cNvPr>
          <p:cNvSpPr/>
          <p:nvPr/>
        </p:nvSpPr>
        <p:spPr>
          <a:xfrm>
            <a:off x="4363486" y="6011065"/>
            <a:ext cx="1822979" cy="461665"/>
          </a:xfrm>
          <a:prstGeom prst="rect">
            <a:avLst/>
          </a:prstGeom>
        </p:spPr>
        <p:txBody>
          <a:bodyPr wrap="square">
            <a:spAutoFit/>
          </a:bodyPr>
          <a:lstStyle/>
          <a:p>
            <a:pPr defTabSz="914400" fontAlgn="base">
              <a:spcBef>
                <a:spcPct val="0"/>
              </a:spcBef>
              <a:spcAft>
                <a:spcPct val="0"/>
              </a:spcAft>
            </a:pPr>
            <a:r>
              <a:rPr lang="en-US" sz="1200" b="1" dirty="0">
                <a:solidFill>
                  <a:schemeClr val="bg1"/>
                </a:solidFill>
                <a:latin typeface="Arial" panose="020B0604020202020204" pitchFamily="34" charset="0"/>
                <a:cs typeface="Arial" panose="020B0604020202020204" pitchFamily="34" charset="0"/>
              </a:rPr>
              <a:t>Bi-Prop Transit Stage:</a:t>
            </a:r>
            <a:r>
              <a:rPr lang="en-US" sz="1200" dirty="0">
                <a:solidFill>
                  <a:schemeClr val="bg1"/>
                </a:solidFill>
                <a:latin typeface="Arial" panose="020B0604020202020204" pitchFamily="34" charset="0"/>
                <a:cs typeface="Arial" panose="020B0604020202020204" pitchFamily="34" charset="0"/>
              </a:rPr>
              <a:t> </a:t>
            </a:r>
          </a:p>
          <a:p>
            <a:pPr defTabSz="914400" fontAlgn="base">
              <a:spcBef>
                <a:spcPct val="0"/>
              </a:spcBef>
              <a:spcAft>
                <a:spcPct val="0"/>
              </a:spcAft>
            </a:pPr>
            <a:r>
              <a:rPr lang="en-US" sz="1200" dirty="0" err="1">
                <a:solidFill>
                  <a:schemeClr val="bg1"/>
                </a:solidFill>
                <a:latin typeface="Arial" panose="020B0604020202020204" pitchFamily="34" charset="0"/>
                <a:cs typeface="Arial" panose="020B0604020202020204" pitchFamily="34" charset="0"/>
              </a:rPr>
              <a:t>Isp</a:t>
            </a:r>
            <a:r>
              <a:rPr lang="en-US" sz="1200" dirty="0">
                <a:solidFill>
                  <a:schemeClr val="bg1"/>
                </a:solidFill>
                <a:latin typeface="Arial" panose="020B0604020202020204" pitchFamily="34" charset="0"/>
                <a:cs typeface="Arial" panose="020B0604020202020204" pitchFamily="34" charset="0"/>
              </a:rPr>
              <a:t> = 320 s</a:t>
            </a:r>
          </a:p>
        </p:txBody>
      </p:sp>
      <p:cxnSp>
        <p:nvCxnSpPr>
          <p:cNvPr id="53" name="Connecteur droit 30">
            <a:extLst>
              <a:ext uri="{FF2B5EF4-FFF2-40B4-BE49-F238E27FC236}">
                <a16:creationId xmlns:a16="http://schemas.microsoft.com/office/drawing/2014/main" id="{DB233E69-BC13-7F4E-9899-B1A10D8A891E}"/>
              </a:ext>
            </a:extLst>
          </p:cNvPr>
          <p:cNvCxnSpPr/>
          <p:nvPr/>
        </p:nvCxnSpPr>
        <p:spPr>
          <a:xfrm flipH="1" flipV="1">
            <a:off x="4274668" y="6032228"/>
            <a:ext cx="925398" cy="2759"/>
          </a:xfrm>
          <a:prstGeom prst="line">
            <a:avLst/>
          </a:prstGeom>
          <a:noFill/>
          <a:ln w="9525" cap="flat" cmpd="sng" algn="ctr">
            <a:solidFill>
              <a:srgbClr val="C89D7C"/>
            </a:solidFill>
            <a:prstDash val="solid"/>
          </a:ln>
          <a:effectLst/>
        </p:spPr>
      </p:cxnSp>
      <p:cxnSp>
        <p:nvCxnSpPr>
          <p:cNvPr id="54" name="Connecteur droit avec flèche 29">
            <a:extLst>
              <a:ext uri="{FF2B5EF4-FFF2-40B4-BE49-F238E27FC236}">
                <a16:creationId xmlns:a16="http://schemas.microsoft.com/office/drawing/2014/main" id="{E21841F2-F2D3-424B-B898-1275DA229AF9}"/>
              </a:ext>
            </a:extLst>
          </p:cNvPr>
          <p:cNvCxnSpPr/>
          <p:nvPr/>
        </p:nvCxnSpPr>
        <p:spPr>
          <a:xfrm flipH="1">
            <a:off x="3694858" y="6032220"/>
            <a:ext cx="590337" cy="204833"/>
          </a:xfrm>
          <a:prstGeom prst="straightConnector1">
            <a:avLst/>
          </a:prstGeom>
          <a:noFill/>
          <a:ln w="9525" cap="flat" cmpd="sng" algn="ctr">
            <a:solidFill>
              <a:srgbClr val="C89D7C"/>
            </a:solidFill>
            <a:prstDash val="solid"/>
            <a:tailEnd type="oval"/>
          </a:ln>
          <a:effectLst/>
        </p:spPr>
      </p:cxnSp>
      <p:sp>
        <p:nvSpPr>
          <p:cNvPr id="55" name="Rectangle 54">
            <a:extLst>
              <a:ext uri="{FF2B5EF4-FFF2-40B4-BE49-F238E27FC236}">
                <a16:creationId xmlns:a16="http://schemas.microsoft.com/office/drawing/2014/main" id="{0FC51B4D-160C-A44E-8432-710B0BEAF725}"/>
              </a:ext>
            </a:extLst>
          </p:cNvPr>
          <p:cNvSpPr/>
          <p:nvPr/>
        </p:nvSpPr>
        <p:spPr>
          <a:xfrm>
            <a:off x="4351408" y="4873180"/>
            <a:ext cx="3146560" cy="646331"/>
          </a:xfrm>
          <a:prstGeom prst="rect">
            <a:avLst/>
          </a:prstGeom>
        </p:spPr>
        <p:txBody>
          <a:bodyPr wrap="square">
            <a:spAutoFit/>
          </a:bodyPr>
          <a:lstStyle/>
          <a:p>
            <a:pPr defTabSz="914400" fontAlgn="base">
              <a:spcBef>
                <a:spcPct val="0"/>
              </a:spcBef>
              <a:spcAft>
                <a:spcPct val="0"/>
              </a:spcAft>
            </a:pPr>
            <a:r>
              <a:rPr lang="en-GB" sz="1200" b="1" dirty="0">
                <a:solidFill>
                  <a:schemeClr val="bg1"/>
                </a:solidFill>
                <a:latin typeface="Arial" panose="020B0604020202020204" pitchFamily="34" charset="0"/>
                <a:cs typeface="Arial" panose="020B0604020202020204" pitchFamily="34" charset="0"/>
              </a:rPr>
              <a:t>Communications:</a:t>
            </a:r>
          </a:p>
          <a:p>
            <a:pPr defTabSz="914400" fontAlgn="base">
              <a:spcBef>
                <a:spcPct val="0"/>
              </a:spcBef>
              <a:spcAft>
                <a:spcPct val="0"/>
              </a:spcAft>
            </a:pPr>
            <a:r>
              <a:rPr lang="en-GB" sz="1200" dirty="0">
                <a:solidFill>
                  <a:schemeClr val="bg1"/>
                </a:solidFill>
                <a:latin typeface="Arial" panose="020B0604020202020204" pitchFamily="34" charset="0"/>
                <a:cs typeface="Arial" panose="020B0604020202020204" pitchFamily="34" charset="0"/>
              </a:rPr>
              <a:t>HGA, 2DoF MGA, LGA (X-band)</a:t>
            </a:r>
          </a:p>
          <a:p>
            <a:pPr defTabSz="914400" fontAlgn="base">
              <a:spcBef>
                <a:spcPct val="0"/>
              </a:spcBef>
              <a:spcAft>
                <a:spcPct val="0"/>
              </a:spcAft>
            </a:pPr>
            <a:r>
              <a:rPr lang="en-GB" sz="1200" dirty="0">
                <a:solidFill>
                  <a:schemeClr val="bg1"/>
                </a:solidFill>
                <a:latin typeface="Arial" panose="020B0604020202020204" pitchFamily="34" charset="0"/>
                <a:cs typeface="Arial" panose="020B0604020202020204" pitchFamily="34" charset="0"/>
              </a:rPr>
              <a:t>UHF surface relay</a:t>
            </a:r>
          </a:p>
        </p:txBody>
      </p:sp>
      <p:cxnSp>
        <p:nvCxnSpPr>
          <p:cNvPr id="56" name="Connecteur droit 30">
            <a:extLst>
              <a:ext uri="{FF2B5EF4-FFF2-40B4-BE49-F238E27FC236}">
                <a16:creationId xmlns:a16="http://schemas.microsoft.com/office/drawing/2014/main" id="{61A832CF-DEBC-C64F-9473-B2CB5C99255B}"/>
              </a:ext>
            </a:extLst>
          </p:cNvPr>
          <p:cNvCxnSpPr/>
          <p:nvPr/>
        </p:nvCxnSpPr>
        <p:spPr>
          <a:xfrm flipH="1" flipV="1">
            <a:off x="6203215" y="4898863"/>
            <a:ext cx="925398" cy="2759"/>
          </a:xfrm>
          <a:prstGeom prst="line">
            <a:avLst/>
          </a:prstGeom>
          <a:noFill/>
          <a:ln w="9525" cap="flat" cmpd="sng" algn="ctr">
            <a:solidFill>
              <a:srgbClr val="C89D7C"/>
            </a:solidFill>
            <a:prstDash val="solid"/>
          </a:ln>
          <a:effectLst/>
        </p:spPr>
      </p:cxnSp>
      <p:grpSp>
        <p:nvGrpSpPr>
          <p:cNvPr id="10" name="Group 9">
            <a:extLst>
              <a:ext uri="{FF2B5EF4-FFF2-40B4-BE49-F238E27FC236}">
                <a16:creationId xmlns:a16="http://schemas.microsoft.com/office/drawing/2014/main" id="{0ACACDF3-A88C-3447-AA84-A2AAC97A9937}"/>
              </a:ext>
            </a:extLst>
          </p:cNvPr>
          <p:cNvGrpSpPr/>
          <p:nvPr/>
        </p:nvGrpSpPr>
        <p:grpSpPr>
          <a:xfrm>
            <a:off x="7358040" y="2728329"/>
            <a:ext cx="2933700" cy="3826152"/>
            <a:chOff x="7358040" y="2728329"/>
            <a:chExt cx="2933700" cy="3826152"/>
          </a:xfrm>
        </p:grpSpPr>
        <p:pic>
          <p:nvPicPr>
            <p:cNvPr id="44" name="Picture 43">
              <a:extLst>
                <a:ext uri="{FF2B5EF4-FFF2-40B4-BE49-F238E27FC236}">
                  <a16:creationId xmlns:a16="http://schemas.microsoft.com/office/drawing/2014/main" id="{9256E8C2-E01F-5048-B51F-5A1CB5501AEE}"/>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358040" y="2728329"/>
              <a:ext cx="2933700" cy="3826152"/>
            </a:xfrm>
            <a:prstGeom prst="rect">
              <a:avLst/>
            </a:prstGeom>
          </p:spPr>
        </p:pic>
        <p:sp>
          <p:nvSpPr>
            <p:cNvPr id="9" name="Rectangle 8">
              <a:extLst>
                <a:ext uri="{FF2B5EF4-FFF2-40B4-BE49-F238E27FC236}">
                  <a16:creationId xmlns:a16="http://schemas.microsoft.com/office/drawing/2014/main" id="{09BFCAF1-5BDD-234E-AA65-5DAA8FBA52C1}"/>
                </a:ext>
              </a:extLst>
            </p:cNvPr>
            <p:cNvSpPr/>
            <p:nvPr/>
          </p:nvSpPr>
          <p:spPr>
            <a:xfrm>
              <a:off x="7411453" y="2756950"/>
              <a:ext cx="2729449" cy="19938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ZoneTexte 20">
              <a:extLst>
                <a:ext uri="{FF2B5EF4-FFF2-40B4-BE49-F238E27FC236}">
                  <a16:creationId xmlns:a16="http://schemas.microsoft.com/office/drawing/2014/main" id="{949F3068-F99C-0F4E-84C3-E70ACD473261}"/>
                </a:ext>
              </a:extLst>
            </p:cNvPr>
            <p:cNvSpPr txBox="1"/>
            <p:nvPr/>
          </p:nvSpPr>
          <p:spPr>
            <a:xfrm>
              <a:off x="7510518" y="2759108"/>
              <a:ext cx="2671634" cy="246221"/>
            </a:xfrm>
            <a:prstGeom prst="rect">
              <a:avLst/>
            </a:prstGeom>
            <a:noFill/>
          </p:spPr>
          <p:txBody>
            <a:bodyPr wrap="square" rtlCol="0">
              <a:spAutoFit/>
            </a:bodyPr>
            <a:lstStyle>
              <a:defPPr>
                <a:defRPr lang="fr-FR"/>
              </a:defPPr>
              <a:lvl1pPr>
                <a:defRPr sz="1400" b="0">
                  <a:solidFill>
                    <a:schemeClr val="tx2"/>
                  </a:solidFill>
                </a:defRPr>
              </a:lvl1pPr>
            </a:lstStyle>
            <a:p>
              <a:pPr defTabSz="914400" fontAlgn="base">
                <a:spcBef>
                  <a:spcPct val="0"/>
                </a:spcBef>
                <a:spcAft>
                  <a:spcPct val="0"/>
                </a:spcAft>
              </a:pPr>
              <a:r>
                <a:rPr lang="en-GB" sz="1000" dirty="0">
                  <a:solidFill>
                    <a:srgbClr val="455770"/>
                  </a:solidFill>
                  <a:latin typeface="Arial" panose="020B0604020202020204" pitchFamily="34" charset="0"/>
                  <a:cs typeface="Arial" panose="020B0604020202020204" pitchFamily="34" charset="0"/>
                </a:rPr>
                <a:t>Communication system (X band and UHF)</a:t>
              </a:r>
            </a:p>
          </p:txBody>
        </p:sp>
      </p:grpSp>
      <p:cxnSp>
        <p:nvCxnSpPr>
          <p:cNvPr id="57" name="Connecteur droit avec flèche 29">
            <a:extLst>
              <a:ext uri="{FF2B5EF4-FFF2-40B4-BE49-F238E27FC236}">
                <a16:creationId xmlns:a16="http://schemas.microsoft.com/office/drawing/2014/main" id="{BF114D22-8901-E74A-8B77-A085EC08C7BD}"/>
              </a:ext>
            </a:extLst>
          </p:cNvPr>
          <p:cNvCxnSpPr/>
          <p:nvPr/>
        </p:nvCxnSpPr>
        <p:spPr>
          <a:xfrm flipV="1">
            <a:off x="7128614" y="4558206"/>
            <a:ext cx="385548" cy="340658"/>
          </a:xfrm>
          <a:prstGeom prst="straightConnector1">
            <a:avLst/>
          </a:prstGeom>
          <a:noFill/>
          <a:ln w="9525" cap="flat" cmpd="sng" algn="ctr">
            <a:solidFill>
              <a:srgbClr val="C89D7C"/>
            </a:solidFill>
            <a:prstDash val="solid"/>
            <a:tailEnd type="oval"/>
          </a:ln>
          <a:effectLst/>
        </p:spPr>
      </p:cxnSp>
    </p:spTree>
    <p:extLst>
      <p:ext uri="{BB962C8B-B14F-4D97-AF65-F5344CB8AC3E}">
        <p14:creationId xmlns:p14="http://schemas.microsoft.com/office/powerpoint/2010/main" val="18890151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1"/>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6"/>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5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5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4"/>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53"/>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5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49" grpId="0"/>
      <p:bldP spid="52" grpId="0"/>
      <p:bldP spid="5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6">
            <a:extLst>
              <a:ext uri="{FF2B5EF4-FFF2-40B4-BE49-F238E27FC236}">
                <a16:creationId xmlns:a16="http://schemas.microsoft.com/office/drawing/2014/main" id="{186C9B39-C9B9-0647-A692-7C3582CF79E9}"/>
              </a:ext>
            </a:extLst>
          </p:cNvPr>
          <p:cNvSpPr txBox="1">
            <a:spLocks/>
          </p:cNvSpPr>
          <p:nvPr/>
        </p:nvSpPr>
        <p:spPr>
          <a:xfrm>
            <a:off x="119920" y="262276"/>
            <a:ext cx="11962151" cy="646331"/>
          </a:xfrm>
          <a:prstGeom prst="rect">
            <a:avLst/>
          </a:prstGeom>
        </p:spPr>
        <p:txBody>
          <a:bodyPr/>
          <a:lstStyle>
            <a:lvl1pPr algn="l" defTabSz="914400" rtl="0" eaLnBrk="1" latinLnBrk="0" hangingPunct="1">
              <a:lnSpc>
                <a:spcPct val="90000"/>
              </a:lnSpc>
              <a:spcBef>
                <a:spcPct val="0"/>
              </a:spcBef>
              <a:buNone/>
              <a:defRPr sz="4000" b="0" kern="1200">
                <a:solidFill>
                  <a:srgbClr val="97B1D4"/>
                </a:solidFill>
                <a:latin typeface="Arial" panose="020B0604020202020204" pitchFamily="34" charset="0"/>
                <a:ea typeface="+mj-ea"/>
                <a:cs typeface="Arial" panose="020B0604020202020204" pitchFamily="34" charset="0"/>
              </a:defRPr>
            </a:lvl1pPr>
          </a:lstStyle>
          <a:p>
            <a:pPr algn="ctr"/>
            <a:r>
              <a:rPr lang="en-US" sz="3200" dirty="0"/>
              <a:t>Capture, Containment and Return System (CCRS) Overview</a:t>
            </a:r>
          </a:p>
        </p:txBody>
      </p:sp>
      <p:sp>
        <p:nvSpPr>
          <p:cNvPr id="27" name="Content Placeholder 6">
            <a:extLst>
              <a:ext uri="{FF2B5EF4-FFF2-40B4-BE49-F238E27FC236}">
                <a16:creationId xmlns:a16="http://schemas.microsoft.com/office/drawing/2014/main" id="{4B917733-AD35-AC44-8C70-7A41AE35FE82}"/>
              </a:ext>
            </a:extLst>
          </p:cNvPr>
          <p:cNvSpPr txBox="1">
            <a:spLocks/>
          </p:cNvSpPr>
          <p:nvPr/>
        </p:nvSpPr>
        <p:spPr>
          <a:xfrm>
            <a:off x="0" y="765299"/>
            <a:ext cx="5876724" cy="5111298"/>
          </a:xfrm>
          <a:prstGeom prst="rect">
            <a:avLst/>
          </a:prstGeom>
        </p:spPr>
        <p:txBody>
          <a:bodyPr vert="horz" lIns="91440" tIns="45720" rIns="91440" bIns="45720" rtlCol="0" anchor="ctr">
            <a:normAutofit/>
          </a:bodyPr>
          <a:lstStyle>
            <a:defPPr>
              <a:defRPr lang="en-US"/>
            </a:defPPr>
            <a:lvl1pPr marL="0" algn="r" defTabSz="914400" rtl="0" eaLnBrk="1" latinLnBrk="0" hangingPunct="1">
              <a:defRPr sz="1200" kern="1200">
                <a:solidFill>
                  <a:srgbClr val="97B1D4"/>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628650" lvl="1" indent="-171450">
              <a:buFont typeface="Arial" panose="020B0604020202020204" pitchFamily="34" charset="0"/>
              <a:buChar char="•"/>
            </a:pPr>
            <a:r>
              <a:rPr lang="en-US" sz="1600" dirty="0">
                <a:solidFill>
                  <a:schemeClr val="bg1"/>
                </a:solidFill>
                <a:latin typeface="Arial" panose="020B0604020202020204" pitchFamily="34" charset="0"/>
                <a:cs typeface="Arial" panose="020B0604020202020204" pitchFamily="34" charset="0"/>
              </a:rPr>
              <a:t>CCRS is the payload on the ESA ERO</a:t>
            </a:r>
          </a:p>
          <a:p>
            <a:pPr marL="1085850" lvl="2" indent="-171450">
              <a:buFont typeface="Arial" panose="020B0604020202020204" pitchFamily="34" charset="0"/>
              <a:buChar char="•"/>
            </a:pPr>
            <a:r>
              <a:rPr lang="en-US" sz="1400" dirty="0">
                <a:solidFill>
                  <a:schemeClr val="bg1"/>
                </a:solidFill>
                <a:latin typeface="Arial" panose="020B0604020202020204" pitchFamily="34" charset="0"/>
                <a:cs typeface="Arial" panose="020B0604020202020204" pitchFamily="34" charset="0"/>
              </a:rPr>
              <a:t>Capture the OS</a:t>
            </a:r>
          </a:p>
          <a:p>
            <a:pPr marL="1085850" lvl="2" indent="-171450">
              <a:buFont typeface="Arial" panose="020B0604020202020204" pitchFamily="34" charset="0"/>
              <a:buChar char="•"/>
            </a:pPr>
            <a:r>
              <a:rPr lang="en-US" sz="1400" dirty="0">
                <a:solidFill>
                  <a:schemeClr val="bg1"/>
                </a:solidFill>
                <a:latin typeface="Arial" panose="020B0604020202020204" pitchFamily="34" charset="0"/>
                <a:cs typeface="Arial" panose="020B0604020202020204" pitchFamily="34" charset="0"/>
              </a:rPr>
              <a:t>Break-the-Chain and assure Containment</a:t>
            </a:r>
          </a:p>
          <a:p>
            <a:pPr marL="1085850" lvl="2" indent="-171450">
              <a:buFont typeface="Arial" panose="020B0604020202020204" pitchFamily="34" charset="0"/>
              <a:buChar char="•"/>
            </a:pPr>
            <a:r>
              <a:rPr lang="en-US" sz="1400" dirty="0">
                <a:solidFill>
                  <a:schemeClr val="bg1"/>
                </a:solidFill>
                <a:latin typeface="Arial" panose="020B0604020202020204" pitchFamily="34" charset="0"/>
                <a:cs typeface="Arial" panose="020B0604020202020204" pitchFamily="34" charset="0"/>
              </a:rPr>
              <a:t>Deliver EES to UTTR while meeting BPP requirements</a:t>
            </a:r>
          </a:p>
          <a:p>
            <a:pPr marL="1085850" lvl="2" indent="-171450">
              <a:buFont typeface="Arial" panose="020B0604020202020204" pitchFamily="34" charset="0"/>
              <a:buChar char="•"/>
            </a:pPr>
            <a:endParaRPr lang="en-US" sz="1400" dirty="0">
              <a:solidFill>
                <a:schemeClr val="bg1"/>
              </a:solidFill>
              <a:latin typeface="Arial" panose="020B0604020202020204" pitchFamily="34" charset="0"/>
              <a:cs typeface="Arial" panose="020B0604020202020204" pitchFamily="34" charset="0"/>
            </a:endParaRPr>
          </a:p>
          <a:p>
            <a:pPr marL="628650" lvl="1" indent="-171450">
              <a:buFont typeface="Arial" panose="020B0604020202020204" pitchFamily="34" charset="0"/>
              <a:buChar char="•"/>
            </a:pPr>
            <a:r>
              <a:rPr lang="en-US" sz="1600" dirty="0">
                <a:solidFill>
                  <a:schemeClr val="bg1"/>
                </a:solidFill>
                <a:latin typeface="Arial" panose="020B0604020202020204" pitchFamily="34" charset="0"/>
                <a:cs typeface="Arial" panose="020B0604020202020204" pitchFamily="34" charset="0"/>
              </a:rPr>
              <a:t>Capture and Containment Module</a:t>
            </a:r>
          </a:p>
          <a:p>
            <a:pPr marL="1085850" lvl="2" indent="-171450">
              <a:buFont typeface="Arial" panose="020B0604020202020204" pitchFamily="34" charset="0"/>
              <a:buChar char="•"/>
            </a:pPr>
            <a:r>
              <a:rPr lang="en-US" sz="1400" dirty="0">
                <a:solidFill>
                  <a:schemeClr val="bg1"/>
                </a:solidFill>
                <a:latin typeface="Arial" panose="020B0604020202020204" pitchFamily="34" charset="0"/>
                <a:cs typeface="Arial" panose="020B0604020202020204" pitchFamily="34" charset="0"/>
              </a:rPr>
              <a:t>Captures, constrains, and orients the OS</a:t>
            </a:r>
          </a:p>
          <a:p>
            <a:pPr marL="1085850" lvl="2" indent="-171450">
              <a:buFont typeface="Arial" panose="020B0604020202020204" pitchFamily="34" charset="0"/>
              <a:buChar char="•"/>
            </a:pPr>
            <a:r>
              <a:rPr lang="en-US" sz="1400" dirty="0">
                <a:solidFill>
                  <a:schemeClr val="bg1"/>
                </a:solidFill>
                <a:latin typeface="Arial" panose="020B0604020202020204" pitchFamily="34" charset="0"/>
                <a:cs typeface="Arial" panose="020B0604020202020204" pitchFamily="34" charset="0"/>
              </a:rPr>
              <a:t>Transfers contained OS to the CCRS clean zone </a:t>
            </a:r>
          </a:p>
          <a:p>
            <a:pPr marL="1085850" lvl="2" indent="-171450">
              <a:buFont typeface="Arial" panose="020B0604020202020204" pitchFamily="34" charset="0"/>
              <a:buChar char="•"/>
            </a:pPr>
            <a:r>
              <a:rPr lang="en-US" sz="1400" dirty="0">
                <a:solidFill>
                  <a:schemeClr val="bg1"/>
                </a:solidFill>
                <a:latin typeface="Arial" panose="020B0604020202020204" pitchFamily="34" charset="0"/>
                <a:cs typeface="Arial" panose="020B0604020202020204" pitchFamily="34" charset="0"/>
              </a:rPr>
              <a:t>Maintain clean zone integrity</a:t>
            </a:r>
          </a:p>
          <a:p>
            <a:pPr marL="1085850" lvl="2" indent="-171450">
              <a:buFont typeface="Arial" panose="020B0604020202020204" pitchFamily="34" charset="0"/>
              <a:buChar char="•"/>
            </a:pPr>
            <a:endParaRPr lang="en-US" sz="1400" dirty="0">
              <a:solidFill>
                <a:schemeClr val="bg1"/>
              </a:solidFill>
              <a:latin typeface="Arial" panose="020B0604020202020204" pitchFamily="34" charset="0"/>
              <a:cs typeface="Arial" panose="020B0604020202020204" pitchFamily="34" charset="0"/>
            </a:endParaRPr>
          </a:p>
          <a:p>
            <a:pPr marL="628650" lvl="1" indent="-171450">
              <a:buFont typeface="Arial" panose="020B0604020202020204" pitchFamily="34" charset="0"/>
              <a:buChar char="•"/>
            </a:pPr>
            <a:r>
              <a:rPr lang="en-US" sz="1600" dirty="0">
                <a:solidFill>
                  <a:schemeClr val="bg1"/>
                </a:solidFill>
                <a:latin typeface="Arial" panose="020B0604020202020204" pitchFamily="34" charset="0"/>
                <a:cs typeface="Arial" panose="020B0604020202020204" pitchFamily="34" charset="0"/>
              </a:rPr>
              <a:t>Earth Return Module</a:t>
            </a:r>
          </a:p>
          <a:p>
            <a:pPr marL="1085850" lvl="2" indent="-171450">
              <a:buFont typeface="Arial" panose="020B0604020202020204" pitchFamily="34" charset="0"/>
              <a:buChar char="•"/>
            </a:pPr>
            <a:r>
              <a:rPr lang="en-US" sz="1400" dirty="0">
                <a:solidFill>
                  <a:schemeClr val="bg1"/>
                </a:solidFill>
                <a:latin typeface="Arial" panose="020B0604020202020204" pitchFamily="34" charset="0"/>
                <a:cs typeface="Arial" panose="020B0604020202020204" pitchFamily="34" charset="0"/>
              </a:rPr>
              <a:t>Protects EES from MMOD</a:t>
            </a:r>
          </a:p>
          <a:p>
            <a:pPr marL="1085850" lvl="2" indent="-171450">
              <a:buFont typeface="Arial" panose="020B0604020202020204" pitchFamily="34" charset="0"/>
              <a:buChar char="•"/>
            </a:pPr>
            <a:r>
              <a:rPr lang="en-US" sz="1400" dirty="0">
                <a:solidFill>
                  <a:schemeClr val="bg1"/>
                </a:solidFill>
                <a:latin typeface="Arial" panose="020B0604020202020204" pitchFamily="34" charset="0"/>
                <a:cs typeface="Arial" panose="020B0604020202020204" pitchFamily="34" charset="0"/>
              </a:rPr>
              <a:t>Precision separation of EES</a:t>
            </a:r>
          </a:p>
          <a:p>
            <a:pPr marL="1085850" lvl="2" indent="-171450">
              <a:buFont typeface="Arial" panose="020B0604020202020204" pitchFamily="34" charset="0"/>
              <a:buChar char="•"/>
            </a:pPr>
            <a:r>
              <a:rPr lang="en-US" sz="1400" dirty="0">
                <a:solidFill>
                  <a:schemeClr val="bg1"/>
                </a:solidFill>
                <a:latin typeface="Arial" panose="020B0604020202020204" pitchFamily="34" charset="0"/>
                <a:cs typeface="Arial" panose="020B0604020202020204" pitchFamily="34" charset="0"/>
              </a:rPr>
              <a:t>Passive EEV with carbon-phenolic heatshield</a:t>
            </a:r>
          </a:p>
        </p:txBody>
      </p:sp>
      <p:cxnSp>
        <p:nvCxnSpPr>
          <p:cNvPr id="80" name="Straight Arrow Connector 79">
            <a:extLst>
              <a:ext uri="{FF2B5EF4-FFF2-40B4-BE49-F238E27FC236}">
                <a16:creationId xmlns:a16="http://schemas.microsoft.com/office/drawing/2014/main" id="{7B7EF586-EAA7-F348-A77C-58414B4E0254}"/>
              </a:ext>
            </a:extLst>
          </p:cNvPr>
          <p:cNvCxnSpPr/>
          <p:nvPr/>
        </p:nvCxnSpPr>
        <p:spPr bwMode="auto">
          <a:xfrm>
            <a:off x="7325462" y="6494999"/>
            <a:ext cx="3240958" cy="0"/>
          </a:xfrm>
          <a:prstGeom prst="straightConnector1">
            <a:avLst/>
          </a:prstGeom>
          <a:noFill/>
          <a:ln w="25400" cap="flat" cmpd="sng" algn="ctr">
            <a:solidFill>
              <a:schemeClr val="bg1"/>
            </a:solidFill>
            <a:prstDash val="solid"/>
            <a:round/>
            <a:headEnd type="triangle" w="med" len="med"/>
            <a:tailEnd type="triangle" w="med" len="med"/>
          </a:ln>
          <a:effectLst/>
        </p:spPr>
      </p:cxnSp>
      <p:sp>
        <p:nvSpPr>
          <p:cNvPr id="81" name="TextBox 80">
            <a:extLst>
              <a:ext uri="{FF2B5EF4-FFF2-40B4-BE49-F238E27FC236}">
                <a16:creationId xmlns:a16="http://schemas.microsoft.com/office/drawing/2014/main" id="{D2BD7822-D747-D74F-8D3C-48BCF172B0DA}"/>
              </a:ext>
            </a:extLst>
          </p:cNvPr>
          <p:cNvSpPr txBox="1"/>
          <p:nvPr/>
        </p:nvSpPr>
        <p:spPr>
          <a:xfrm>
            <a:off x="8143690" y="6527065"/>
            <a:ext cx="2545148" cy="276999"/>
          </a:xfrm>
          <a:prstGeom prst="rect">
            <a:avLst/>
          </a:prstGeom>
          <a:noFill/>
          <a:ln>
            <a:noFill/>
          </a:ln>
        </p:spPr>
        <p:txBody>
          <a:bodyPr wrap="square" rtlCol="0">
            <a:spAutoFit/>
          </a:bodyPr>
          <a:lstStyle/>
          <a:p>
            <a:pPr algn="ctr"/>
            <a:r>
              <a:rPr lang="en-US" sz="1200" dirty="0">
                <a:solidFill>
                  <a:schemeClr val="bg1"/>
                </a:solidFill>
              </a:rPr>
              <a:t>Capture Containment Module (CCM)</a:t>
            </a:r>
          </a:p>
        </p:txBody>
      </p:sp>
      <p:grpSp>
        <p:nvGrpSpPr>
          <p:cNvPr id="3" name="Group 2">
            <a:extLst>
              <a:ext uri="{FF2B5EF4-FFF2-40B4-BE49-F238E27FC236}">
                <a16:creationId xmlns:a16="http://schemas.microsoft.com/office/drawing/2014/main" id="{973AF1BA-0090-C54D-B11C-F539F1BABF5F}"/>
              </a:ext>
            </a:extLst>
          </p:cNvPr>
          <p:cNvGrpSpPr/>
          <p:nvPr/>
        </p:nvGrpSpPr>
        <p:grpSpPr>
          <a:xfrm>
            <a:off x="6522661" y="924110"/>
            <a:ext cx="4802722" cy="5434812"/>
            <a:chOff x="6522661" y="924110"/>
            <a:chExt cx="4802722" cy="5434812"/>
          </a:xfrm>
        </p:grpSpPr>
        <p:pic>
          <p:nvPicPr>
            <p:cNvPr id="28" name="Picture 2">
              <a:extLst>
                <a:ext uri="{FF2B5EF4-FFF2-40B4-BE49-F238E27FC236}">
                  <a16:creationId xmlns:a16="http://schemas.microsoft.com/office/drawing/2014/main" id="{71CE2FAC-147B-FA4C-9C9A-AFFCF6196E75}"/>
                </a:ext>
              </a:extLst>
            </p:cNvPr>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6522661" y="925647"/>
              <a:ext cx="4126960" cy="2615666"/>
            </a:xfrm>
            <a:prstGeom prst="rect">
              <a:avLst/>
            </a:prstGeom>
            <a:noFill/>
            <a:ln>
              <a:solidFill>
                <a:schemeClr val="bg1"/>
              </a:solidFill>
            </a:ln>
            <a:extLst>
              <a:ext uri="{909E8E84-426E-40DD-AFC4-6F175D3DCCD1}">
                <a14:hiddenFill xmlns:a14="http://schemas.microsoft.com/office/drawing/2010/main">
                  <a:solidFill>
                    <a:srgbClr val="FFFFFF"/>
                  </a:solidFill>
                </a14:hiddenFill>
              </a:ext>
            </a:extLst>
          </p:spPr>
        </p:pic>
        <p:pic>
          <p:nvPicPr>
            <p:cNvPr id="29" name="Picture 3" descr="image006">
              <a:extLst>
                <a:ext uri="{FF2B5EF4-FFF2-40B4-BE49-F238E27FC236}">
                  <a16:creationId xmlns:a16="http://schemas.microsoft.com/office/drawing/2014/main" id="{4A2EACC5-7DB9-684F-8864-57336F266489}"/>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rot="8100000">
              <a:off x="10531103" y="2153338"/>
              <a:ext cx="508995" cy="512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 name="Rectangle 29">
              <a:extLst>
                <a:ext uri="{FF2B5EF4-FFF2-40B4-BE49-F238E27FC236}">
                  <a16:creationId xmlns:a16="http://schemas.microsoft.com/office/drawing/2014/main" id="{0F4ADA2B-A8F3-9342-A49A-CCC3CA6B0B29}"/>
                </a:ext>
              </a:extLst>
            </p:cNvPr>
            <p:cNvSpPr/>
            <p:nvPr/>
          </p:nvSpPr>
          <p:spPr bwMode="auto">
            <a:xfrm>
              <a:off x="9963416" y="924110"/>
              <a:ext cx="686205" cy="543374"/>
            </a:xfrm>
            <a:prstGeom prst="rect">
              <a:avLst/>
            </a:prstGeom>
            <a:noFill/>
            <a:ln w="9525" cap="flat" cmpd="sng" algn="ctr">
              <a:no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bodyPr>
            <a:lstStyle/>
            <a:p>
              <a:pPr algn="ctr" defTabSz="685800">
                <a:defRPr/>
              </a:pPr>
              <a:r>
                <a:rPr lang="en-US" sz="750" b="1" kern="0" dirty="0">
                  <a:solidFill>
                    <a:prstClr val="black"/>
                  </a:solidFill>
                  <a:latin typeface="Calibri"/>
                </a:rPr>
                <a:t>Capture and Containment Module (CCM)</a:t>
              </a:r>
            </a:p>
          </p:txBody>
        </p:sp>
        <p:sp>
          <p:nvSpPr>
            <p:cNvPr id="31" name="Rectangle 30">
              <a:extLst>
                <a:ext uri="{FF2B5EF4-FFF2-40B4-BE49-F238E27FC236}">
                  <a16:creationId xmlns:a16="http://schemas.microsoft.com/office/drawing/2014/main" id="{BEA2AB8A-E3FA-3E41-80DD-0BE3B659E836}"/>
                </a:ext>
              </a:extLst>
            </p:cNvPr>
            <p:cNvSpPr/>
            <p:nvPr/>
          </p:nvSpPr>
          <p:spPr bwMode="auto">
            <a:xfrm>
              <a:off x="6640573" y="961567"/>
              <a:ext cx="669786" cy="350652"/>
            </a:xfrm>
            <a:prstGeom prst="rect">
              <a:avLst/>
            </a:prstGeom>
            <a:noFill/>
            <a:ln w="9525" cap="flat" cmpd="sng" algn="ctr">
              <a:no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bodyPr>
            <a:lstStyle/>
            <a:p>
              <a:pPr algn="ctr" defTabSz="685800">
                <a:defRPr/>
              </a:pPr>
              <a:r>
                <a:rPr lang="en-US" sz="750" b="1" kern="0" dirty="0">
                  <a:solidFill>
                    <a:prstClr val="black"/>
                  </a:solidFill>
                  <a:latin typeface="Calibri"/>
                </a:rPr>
                <a:t>Earth Return Module (ERM)</a:t>
              </a:r>
            </a:p>
          </p:txBody>
        </p:sp>
        <p:sp>
          <p:nvSpPr>
            <p:cNvPr id="32" name="Rectangle 31">
              <a:extLst>
                <a:ext uri="{FF2B5EF4-FFF2-40B4-BE49-F238E27FC236}">
                  <a16:creationId xmlns:a16="http://schemas.microsoft.com/office/drawing/2014/main" id="{7AEF3CDC-827F-694F-92F8-9588A7AF579B}"/>
                </a:ext>
              </a:extLst>
            </p:cNvPr>
            <p:cNvSpPr/>
            <p:nvPr/>
          </p:nvSpPr>
          <p:spPr bwMode="auto">
            <a:xfrm>
              <a:off x="10737169" y="3131610"/>
              <a:ext cx="588214" cy="325239"/>
            </a:xfrm>
            <a:prstGeom prst="rect">
              <a:avLst/>
            </a:prstGeom>
            <a:noFill/>
            <a:ln w="9525" cap="flat" cmpd="sng" algn="ctr">
              <a:no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bodyPr>
            <a:lstStyle/>
            <a:p>
              <a:pPr algn="ctr" defTabSz="685800">
                <a:defRPr/>
              </a:pPr>
              <a:r>
                <a:rPr lang="en-US" sz="750" b="1" kern="0" dirty="0">
                  <a:solidFill>
                    <a:schemeClr val="bg1"/>
                  </a:solidFill>
                  <a:latin typeface="Calibri"/>
                </a:rPr>
                <a:t>Orbiting Sample (OS)</a:t>
              </a:r>
            </a:p>
          </p:txBody>
        </p:sp>
        <p:cxnSp>
          <p:nvCxnSpPr>
            <p:cNvPr id="33" name="Straight Connector 32">
              <a:extLst>
                <a:ext uri="{FF2B5EF4-FFF2-40B4-BE49-F238E27FC236}">
                  <a16:creationId xmlns:a16="http://schemas.microsoft.com/office/drawing/2014/main" id="{8B37A90B-F641-9143-ADE6-E916FBE08B86}"/>
                </a:ext>
              </a:extLst>
            </p:cNvPr>
            <p:cNvCxnSpPr>
              <a:cxnSpLocks/>
            </p:cNvCxnSpPr>
            <p:nvPr/>
          </p:nvCxnSpPr>
          <p:spPr bwMode="auto">
            <a:xfrm flipH="1">
              <a:off x="10119548" y="1430159"/>
              <a:ext cx="220787" cy="525579"/>
            </a:xfrm>
            <a:prstGeom prst="line">
              <a:avLst/>
            </a:prstGeom>
            <a:noFill/>
            <a:ln w="25400" cap="flat" cmpd="sng" algn="ctr">
              <a:solidFill>
                <a:srgbClr val="7030A0"/>
              </a:solidFill>
              <a:prstDash val="solid"/>
              <a:round/>
              <a:headEnd type="none" w="med" len="med"/>
              <a:tailEnd type="oval" w="lg" len="lg"/>
            </a:ln>
            <a:effectLst/>
          </p:spPr>
        </p:cxnSp>
        <p:cxnSp>
          <p:nvCxnSpPr>
            <p:cNvPr id="34" name="Straight Connector 33">
              <a:extLst>
                <a:ext uri="{FF2B5EF4-FFF2-40B4-BE49-F238E27FC236}">
                  <a16:creationId xmlns:a16="http://schemas.microsoft.com/office/drawing/2014/main" id="{E99ECD95-5A25-9A48-8407-18445D7EDA59}"/>
                </a:ext>
              </a:extLst>
            </p:cNvPr>
            <p:cNvCxnSpPr>
              <a:cxnSpLocks/>
            </p:cNvCxnSpPr>
            <p:nvPr/>
          </p:nvCxnSpPr>
          <p:spPr bwMode="auto">
            <a:xfrm flipH="1">
              <a:off x="8479461" y="1118485"/>
              <a:ext cx="624781" cy="153050"/>
            </a:xfrm>
            <a:prstGeom prst="line">
              <a:avLst/>
            </a:prstGeom>
            <a:noFill/>
            <a:ln w="25400" cap="flat" cmpd="sng" algn="ctr">
              <a:solidFill>
                <a:schemeClr val="accent1">
                  <a:lumMod val="60000"/>
                  <a:lumOff val="40000"/>
                </a:schemeClr>
              </a:solidFill>
              <a:prstDash val="solid"/>
              <a:round/>
              <a:headEnd type="none" w="med" len="med"/>
              <a:tailEnd type="oval" w="lg" len="lg"/>
            </a:ln>
            <a:effectLst/>
          </p:spPr>
        </p:cxnSp>
        <p:cxnSp>
          <p:nvCxnSpPr>
            <p:cNvPr id="35" name="Straight Connector 34">
              <a:extLst>
                <a:ext uri="{FF2B5EF4-FFF2-40B4-BE49-F238E27FC236}">
                  <a16:creationId xmlns:a16="http://schemas.microsoft.com/office/drawing/2014/main" id="{5316BB50-22CD-D746-970C-85E93C85AED7}"/>
                </a:ext>
              </a:extLst>
            </p:cNvPr>
            <p:cNvCxnSpPr>
              <a:cxnSpLocks/>
            </p:cNvCxnSpPr>
            <p:nvPr/>
          </p:nvCxnSpPr>
          <p:spPr bwMode="auto">
            <a:xfrm>
              <a:off x="7184002" y="1136893"/>
              <a:ext cx="517543" cy="0"/>
            </a:xfrm>
            <a:prstGeom prst="line">
              <a:avLst/>
            </a:prstGeom>
            <a:noFill/>
            <a:ln w="25400" cap="flat" cmpd="sng" algn="ctr">
              <a:solidFill>
                <a:srgbClr val="92D050"/>
              </a:solidFill>
              <a:prstDash val="solid"/>
              <a:round/>
              <a:headEnd type="none" w="med" len="med"/>
              <a:tailEnd type="oval" w="lg" len="lg"/>
            </a:ln>
            <a:effectLst/>
          </p:spPr>
        </p:cxnSp>
        <p:cxnSp>
          <p:nvCxnSpPr>
            <p:cNvPr id="36" name="Straight Connector 35">
              <a:extLst>
                <a:ext uri="{FF2B5EF4-FFF2-40B4-BE49-F238E27FC236}">
                  <a16:creationId xmlns:a16="http://schemas.microsoft.com/office/drawing/2014/main" id="{D4838586-F264-CF4E-B2BA-2510EFA90FAB}"/>
                </a:ext>
              </a:extLst>
            </p:cNvPr>
            <p:cNvCxnSpPr>
              <a:cxnSpLocks/>
            </p:cNvCxnSpPr>
            <p:nvPr/>
          </p:nvCxnSpPr>
          <p:spPr bwMode="auto">
            <a:xfrm flipH="1" flipV="1">
              <a:off x="10842063" y="2638178"/>
              <a:ext cx="184262" cy="427989"/>
            </a:xfrm>
            <a:prstGeom prst="line">
              <a:avLst/>
            </a:prstGeom>
            <a:noFill/>
            <a:ln w="25400" cap="flat" cmpd="sng" algn="ctr">
              <a:solidFill>
                <a:schemeClr val="bg2">
                  <a:lumMod val="50000"/>
                </a:schemeClr>
              </a:solidFill>
              <a:prstDash val="solid"/>
              <a:round/>
              <a:headEnd type="none" w="med" len="med"/>
              <a:tailEnd type="oval" w="lg" len="lg"/>
            </a:ln>
            <a:effectLst/>
          </p:spPr>
        </p:cxnSp>
        <p:sp>
          <p:nvSpPr>
            <p:cNvPr id="37" name="Rounded Rectangle 36">
              <a:extLst>
                <a:ext uri="{FF2B5EF4-FFF2-40B4-BE49-F238E27FC236}">
                  <a16:creationId xmlns:a16="http://schemas.microsoft.com/office/drawing/2014/main" id="{41875373-BEC5-9846-B697-56277BE5BAFB}"/>
                </a:ext>
              </a:extLst>
            </p:cNvPr>
            <p:cNvSpPr/>
            <p:nvPr/>
          </p:nvSpPr>
          <p:spPr bwMode="auto">
            <a:xfrm>
              <a:off x="6522661" y="3146910"/>
              <a:ext cx="3633328" cy="464789"/>
            </a:xfrm>
            <a:prstGeom prst="roundRect">
              <a:avLst>
                <a:gd name="adj" fmla="val 33155"/>
              </a:avLst>
            </a:prstGeom>
            <a:gradFill flip="none" rotWithShape="1">
              <a:gsLst>
                <a:gs pos="0">
                  <a:schemeClr val="accent6">
                    <a:tint val="66000"/>
                    <a:satMod val="160000"/>
                  </a:schemeClr>
                </a:gs>
                <a:gs pos="18000">
                  <a:schemeClr val="accent6">
                    <a:tint val="44500"/>
                    <a:satMod val="160000"/>
                  </a:schemeClr>
                </a:gs>
                <a:gs pos="100000">
                  <a:schemeClr val="bg1"/>
                </a:gs>
              </a:gsLst>
              <a:lin ang="5400000" scaled="0"/>
              <a:tileRect/>
            </a:gradFill>
            <a:ln w="38100" cap="flat" cmpd="sng" algn="ctr">
              <a:gradFill>
                <a:gsLst>
                  <a:gs pos="85000">
                    <a:schemeClr val="accent1">
                      <a:lumMod val="45000"/>
                      <a:lumOff val="55000"/>
                      <a:alpha val="5000"/>
                    </a:schemeClr>
                  </a:gs>
                  <a:gs pos="45000">
                    <a:schemeClr val="tx1"/>
                  </a:gs>
                </a:gsLst>
                <a:lin ang="5400000" scaled="1"/>
              </a:grad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bodyPr>
            <a:lstStyle/>
            <a:p>
              <a:pPr algn="ctr" defTabSz="685800" eaLnBrk="0" fontAlgn="base" hangingPunct="0">
                <a:spcBef>
                  <a:spcPct val="0"/>
                </a:spcBef>
                <a:spcAft>
                  <a:spcPct val="0"/>
                </a:spcAft>
                <a:defRPr/>
              </a:pPr>
              <a:endParaRPr lang="en-US" sz="900">
                <a:solidFill>
                  <a:prstClr val="black"/>
                </a:solidFill>
                <a:latin typeface="Arial Narrow" pitchFamily="34" charset="0"/>
              </a:endParaRPr>
            </a:p>
          </p:txBody>
        </p:sp>
        <p:sp>
          <p:nvSpPr>
            <p:cNvPr id="38" name="Rectangle 37">
              <a:extLst>
                <a:ext uri="{FF2B5EF4-FFF2-40B4-BE49-F238E27FC236}">
                  <a16:creationId xmlns:a16="http://schemas.microsoft.com/office/drawing/2014/main" id="{FAEC5311-2D6E-224F-B2C1-CB3435E121C0}"/>
                </a:ext>
              </a:extLst>
            </p:cNvPr>
            <p:cNvSpPr/>
            <p:nvPr/>
          </p:nvSpPr>
          <p:spPr bwMode="auto">
            <a:xfrm>
              <a:off x="7704198" y="3214602"/>
              <a:ext cx="1270254" cy="369005"/>
            </a:xfrm>
            <a:prstGeom prst="rect">
              <a:avLst/>
            </a:prstGeom>
            <a:solidFill>
              <a:schemeClr val="accent6">
                <a:lumMod val="60000"/>
                <a:lumOff val="40000"/>
              </a:schemeClr>
            </a:solidFill>
            <a:ln w="9525" cap="flat" cmpd="sng" algn="ctr">
              <a:no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bodyPr>
            <a:lstStyle/>
            <a:p>
              <a:pPr algn="ctr" defTabSz="685800">
                <a:defRPr/>
              </a:pPr>
              <a:r>
                <a:rPr lang="en-US" sz="900" b="1" kern="0">
                  <a:solidFill>
                    <a:prstClr val="black"/>
                  </a:solidFill>
                  <a:latin typeface="Calibri"/>
                </a:rPr>
                <a:t>Earth Return Orbiter (ERO) ESA </a:t>
              </a:r>
            </a:p>
          </p:txBody>
        </p:sp>
        <p:cxnSp>
          <p:nvCxnSpPr>
            <p:cNvPr id="59" name="Straight Connector 58">
              <a:extLst>
                <a:ext uri="{FF2B5EF4-FFF2-40B4-BE49-F238E27FC236}">
                  <a16:creationId xmlns:a16="http://schemas.microsoft.com/office/drawing/2014/main" id="{AFA682D4-8F6C-964B-8A44-A814958F9E12}"/>
                </a:ext>
              </a:extLst>
            </p:cNvPr>
            <p:cNvCxnSpPr>
              <a:cxnSpLocks/>
            </p:cNvCxnSpPr>
            <p:nvPr/>
          </p:nvCxnSpPr>
          <p:spPr bwMode="auto">
            <a:xfrm flipH="1">
              <a:off x="7704198" y="1963307"/>
              <a:ext cx="2675480" cy="0"/>
            </a:xfrm>
            <a:prstGeom prst="line">
              <a:avLst/>
            </a:prstGeom>
            <a:noFill/>
            <a:ln w="38100" cap="flat" cmpd="sng" algn="ctr">
              <a:solidFill>
                <a:srgbClr val="7030A0">
                  <a:alpha val="73000"/>
                </a:srgbClr>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997F1036-B2D4-E549-B128-264AE0FB098C}"/>
                </a:ext>
              </a:extLst>
            </p:cNvPr>
            <p:cNvCxnSpPr>
              <a:cxnSpLocks/>
            </p:cNvCxnSpPr>
            <p:nvPr/>
          </p:nvCxnSpPr>
          <p:spPr bwMode="auto">
            <a:xfrm flipH="1">
              <a:off x="10358812" y="1941764"/>
              <a:ext cx="22150" cy="1033940"/>
            </a:xfrm>
            <a:prstGeom prst="line">
              <a:avLst/>
            </a:prstGeom>
            <a:noFill/>
            <a:ln w="38100" cap="flat" cmpd="sng" algn="ctr">
              <a:solidFill>
                <a:srgbClr val="7030A0">
                  <a:alpha val="73000"/>
                </a:srgbClr>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DA936D02-ACF3-5F42-A5FA-B100E48A6DEC}"/>
                </a:ext>
              </a:extLst>
            </p:cNvPr>
            <p:cNvCxnSpPr/>
            <p:nvPr/>
          </p:nvCxnSpPr>
          <p:spPr bwMode="auto">
            <a:xfrm flipH="1" flipV="1">
              <a:off x="7291573" y="3139956"/>
              <a:ext cx="1047752" cy="5881"/>
            </a:xfrm>
            <a:prstGeom prst="line">
              <a:avLst/>
            </a:prstGeom>
            <a:noFill/>
            <a:ln w="38100" cap="flat" cmpd="sng" algn="ctr">
              <a:solidFill>
                <a:srgbClr val="7030A0">
                  <a:alpha val="73000"/>
                </a:srgbClr>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0E6BC11A-52B0-544D-B116-548392B22520}"/>
                </a:ext>
              </a:extLst>
            </p:cNvPr>
            <p:cNvCxnSpPr>
              <a:cxnSpLocks/>
              <a:endCxn id="28" idx="0"/>
            </p:cNvCxnSpPr>
            <p:nvPr/>
          </p:nvCxnSpPr>
          <p:spPr bwMode="auto">
            <a:xfrm flipH="1" flipV="1">
              <a:off x="8586141" y="925647"/>
              <a:ext cx="705731" cy="736720"/>
            </a:xfrm>
            <a:prstGeom prst="line">
              <a:avLst/>
            </a:prstGeom>
            <a:noFill/>
            <a:ln w="38100" cap="flat" cmpd="sng" algn="ctr">
              <a:solidFill>
                <a:srgbClr val="92D050">
                  <a:alpha val="73000"/>
                </a:srgbClr>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610414A4-2943-994F-AFD7-8A9C87BE026B}"/>
                </a:ext>
              </a:extLst>
            </p:cNvPr>
            <p:cNvCxnSpPr/>
            <p:nvPr/>
          </p:nvCxnSpPr>
          <p:spPr bwMode="auto">
            <a:xfrm flipH="1" flipV="1">
              <a:off x="8362266" y="3125352"/>
              <a:ext cx="1660849" cy="23236"/>
            </a:xfrm>
            <a:prstGeom prst="line">
              <a:avLst/>
            </a:prstGeom>
            <a:noFill/>
            <a:ln w="38100" cap="flat" cmpd="sng" algn="ctr">
              <a:solidFill>
                <a:srgbClr val="7030A0">
                  <a:alpha val="73000"/>
                </a:srgbClr>
              </a:solidFill>
              <a:prstDash val="solid"/>
              <a:round/>
              <a:headEnd type="none" w="med" len="med"/>
              <a:tailEnd type="none" w="med" len="med"/>
            </a:ln>
            <a:effectLst/>
          </p:spPr>
        </p:cxnSp>
        <p:cxnSp>
          <p:nvCxnSpPr>
            <p:cNvPr id="64" name="Straight Connector 63">
              <a:extLst>
                <a:ext uri="{FF2B5EF4-FFF2-40B4-BE49-F238E27FC236}">
                  <a16:creationId xmlns:a16="http://schemas.microsoft.com/office/drawing/2014/main" id="{764375E0-98B2-6740-AAA7-B78F2B99A3F0}"/>
                </a:ext>
              </a:extLst>
            </p:cNvPr>
            <p:cNvCxnSpPr/>
            <p:nvPr/>
          </p:nvCxnSpPr>
          <p:spPr bwMode="auto">
            <a:xfrm flipH="1">
              <a:off x="7686493" y="1951516"/>
              <a:ext cx="16419" cy="990641"/>
            </a:xfrm>
            <a:prstGeom prst="line">
              <a:avLst/>
            </a:prstGeom>
            <a:noFill/>
            <a:ln w="38100" cap="flat" cmpd="sng" algn="ctr">
              <a:solidFill>
                <a:srgbClr val="7030A0">
                  <a:alpha val="73000"/>
                </a:srgbClr>
              </a:solidFill>
              <a:prstDash val="solid"/>
              <a:round/>
              <a:headEnd type="none" w="med" len="med"/>
              <a:tailEnd type="none" w="med" len="med"/>
            </a:ln>
            <a:effectLst/>
          </p:spPr>
        </p:cxnSp>
        <p:cxnSp>
          <p:nvCxnSpPr>
            <p:cNvPr id="65" name="Straight Connector 64">
              <a:extLst>
                <a:ext uri="{FF2B5EF4-FFF2-40B4-BE49-F238E27FC236}">
                  <a16:creationId xmlns:a16="http://schemas.microsoft.com/office/drawing/2014/main" id="{BFF6724D-6EDA-EA43-8775-5BFA95B9580B}"/>
                </a:ext>
              </a:extLst>
            </p:cNvPr>
            <p:cNvCxnSpPr>
              <a:cxnSpLocks/>
            </p:cNvCxnSpPr>
            <p:nvPr/>
          </p:nvCxnSpPr>
          <p:spPr bwMode="auto">
            <a:xfrm>
              <a:off x="9286460" y="1659059"/>
              <a:ext cx="0" cy="275248"/>
            </a:xfrm>
            <a:prstGeom prst="line">
              <a:avLst/>
            </a:prstGeom>
            <a:noFill/>
            <a:ln w="38100" cap="flat" cmpd="sng" algn="ctr">
              <a:solidFill>
                <a:srgbClr val="92D050">
                  <a:alpha val="73000"/>
                </a:srgbClr>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7018C389-132D-4F40-9C54-DD732D16D81A}"/>
                </a:ext>
              </a:extLst>
            </p:cNvPr>
            <p:cNvCxnSpPr>
              <a:cxnSpLocks/>
            </p:cNvCxnSpPr>
            <p:nvPr/>
          </p:nvCxnSpPr>
          <p:spPr bwMode="auto">
            <a:xfrm flipH="1">
              <a:off x="7130447" y="931058"/>
              <a:ext cx="812704" cy="731308"/>
            </a:xfrm>
            <a:prstGeom prst="line">
              <a:avLst/>
            </a:prstGeom>
            <a:noFill/>
            <a:ln w="38100" cap="flat" cmpd="sng" algn="ctr">
              <a:solidFill>
                <a:srgbClr val="92D050">
                  <a:alpha val="73000"/>
                </a:srgbClr>
              </a:solidFill>
              <a:prstDash val="solid"/>
              <a:round/>
              <a:headEnd type="none" w="med" len="med"/>
              <a:tailEnd type="none" w="med" len="med"/>
            </a:ln>
            <a:effectLst/>
          </p:spPr>
        </p:cxnSp>
        <p:cxnSp>
          <p:nvCxnSpPr>
            <p:cNvPr id="67" name="Straight Connector 66">
              <a:extLst>
                <a:ext uri="{FF2B5EF4-FFF2-40B4-BE49-F238E27FC236}">
                  <a16:creationId xmlns:a16="http://schemas.microsoft.com/office/drawing/2014/main" id="{6CFE18E8-8B72-5648-A35B-F3C6F75BD904}"/>
                </a:ext>
              </a:extLst>
            </p:cNvPr>
            <p:cNvCxnSpPr>
              <a:cxnSpLocks/>
            </p:cNvCxnSpPr>
            <p:nvPr/>
          </p:nvCxnSpPr>
          <p:spPr bwMode="auto">
            <a:xfrm>
              <a:off x="7135857" y="1639270"/>
              <a:ext cx="0" cy="1449237"/>
            </a:xfrm>
            <a:prstGeom prst="line">
              <a:avLst/>
            </a:prstGeom>
            <a:noFill/>
            <a:ln w="38100" cap="flat" cmpd="sng" algn="ctr">
              <a:solidFill>
                <a:srgbClr val="92D050">
                  <a:alpha val="73000"/>
                </a:srgbClr>
              </a:solidFill>
              <a:prstDash val="solid"/>
              <a:round/>
              <a:headEnd type="none" w="med" len="med"/>
              <a:tailEnd type="none" w="med" len="med"/>
            </a:ln>
            <a:effectLst/>
          </p:spPr>
        </p:cxnSp>
        <p:cxnSp>
          <p:nvCxnSpPr>
            <p:cNvPr id="68" name="Straight Connector 67">
              <a:extLst>
                <a:ext uri="{FF2B5EF4-FFF2-40B4-BE49-F238E27FC236}">
                  <a16:creationId xmlns:a16="http://schemas.microsoft.com/office/drawing/2014/main" id="{68B31C2A-2024-F648-93B2-08B825B82A4A}"/>
                </a:ext>
              </a:extLst>
            </p:cNvPr>
            <p:cNvCxnSpPr>
              <a:cxnSpLocks/>
              <a:stCxn id="28" idx="0"/>
            </p:cNvCxnSpPr>
            <p:nvPr/>
          </p:nvCxnSpPr>
          <p:spPr bwMode="auto">
            <a:xfrm flipH="1">
              <a:off x="7921825" y="925647"/>
              <a:ext cx="664316" cy="10721"/>
            </a:xfrm>
            <a:prstGeom prst="line">
              <a:avLst/>
            </a:prstGeom>
            <a:noFill/>
            <a:ln w="38100" cap="flat" cmpd="sng" algn="ctr">
              <a:solidFill>
                <a:srgbClr val="92D050">
                  <a:alpha val="73000"/>
                </a:srgbClr>
              </a:solidFill>
              <a:prstDash val="solid"/>
              <a:round/>
              <a:headEnd type="none" w="med" len="med"/>
              <a:tailEnd type="none" w="med" len="med"/>
            </a:ln>
            <a:effectLst/>
          </p:spPr>
        </p:cxnSp>
        <p:sp>
          <p:nvSpPr>
            <p:cNvPr id="69" name="Rectangle 68">
              <a:extLst>
                <a:ext uri="{FF2B5EF4-FFF2-40B4-BE49-F238E27FC236}">
                  <a16:creationId xmlns:a16="http://schemas.microsoft.com/office/drawing/2014/main" id="{9739DE66-7161-B04D-8325-821D8C1727C5}"/>
                </a:ext>
              </a:extLst>
            </p:cNvPr>
            <p:cNvSpPr/>
            <p:nvPr/>
          </p:nvSpPr>
          <p:spPr bwMode="auto">
            <a:xfrm>
              <a:off x="9053096" y="956170"/>
              <a:ext cx="669786" cy="350652"/>
            </a:xfrm>
            <a:prstGeom prst="rect">
              <a:avLst/>
            </a:prstGeom>
            <a:noFill/>
            <a:ln w="9525" cap="flat" cmpd="sng" algn="ctr">
              <a:no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bodyPr>
            <a:lstStyle/>
            <a:p>
              <a:pPr algn="ctr" defTabSz="685800">
                <a:defRPr/>
              </a:pPr>
              <a:r>
                <a:rPr lang="en-US" sz="750" b="1" kern="0" dirty="0">
                  <a:solidFill>
                    <a:prstClr val="black"/>
                  </a:solidFill>
                  <a:latin typeface="Calibri"/>
                </a:rPr>
                <a:t>Earth Entry Vehicle (EEV)</a:t>
              </a:r>
            </a:p>
          </p:txBody>
        </p:sp>
        <p:cxnSp>
          <p:nvCxnSpPr>
            <p:cNvPr id="70" name="Straight Connector 69">
              <a:extLst>
                <a:ext uri="{FF2B5EF4-FFF2-40B4-BE49-F238E27FC236}">
                  <a16:creationId xmlns:a16="http://schemas.microsoft.com/office/drawing/2014/main" id="{3489A064-3864-8945-8F41-7ABDD14CE981}"/>
                </a:ext>
              </a:extLst>
            </p:cNvPr>
            <p:cNvCxnSpPr>
              <a:cxnSpLocks/>
            </p:cNvCxnSpPr>
            <p:nvPr/>
          </p:nvCxnSpPr>
          <p:spPr bwMode="auto">
            <a:xfrm flipH="1">
              <a:off x="7348906" y="1932010"/>
              <a:ext cx="375879" cy="1165022"/>
            </a:xfrm>
            <a:prstGeom prst="line">
              <a:avLst/>
            </a:prstGeom>
            <a:noFill/>
            <a:ln w="38100" cap="flat" cmpd="sng" algn="ctr">
              <a:solidFill>
                <a:srgbClr val="92D050">
                  <a:alpha val="73000"/>
                </a:srgbClr>
              </a:solidFill>
              <a:prstDash val="solid"/>
              <a:round/>
              <a:headEnd type="none" w="med" len="med"/>
              <a:tailEnd type="none" w="med" len="med"/>
            </a:ln>
            <a:effectLst/>
          </p:spPr>
        </p:cxnSp>
        <p:cxnSp>
          <p:nvCxnSpPr>
            <p:cNvPr id="71" name="Straight Connector 70">
              <a:extLst>
                <a:ext uri="{FF2B5EF4-FFF2-40B4-BE49-F238E27FC236}">
                  <a16:creationId xmlns:a16="http://schemas.microsoft.com/office/drawing/2014/main" id="{B0CFD041-F02B-B743-AE10-CCD97ABAC8EB}"/>
                </a:ext>
              </a:extLst>
            </p:cNvPr>
            <p:cNvCxnSpPr>
              <a:cxnSpLocks/>
            </p:cNvCxnSpPr>
            <p:nvPr/>
          </p:nvCxnSpPr>
          <p:spPr bwMode="auto">
            <a:xfrm flipH="1">
              <a:off x="7125840" y="3075936"/>
              <a:ext cx="223066" cy="0"/>
            </a:xfrm>
            <a:prstGeom prst="line">
              <a:avLst/>
            </a:prstGeom>
            <a:noFill/>
            <a:ln w="38100" cap="flat" cmpd="sng" algn="ctr">
              <a:solidFill>
                <a:srgbClr val="92D050">
                  <a:alpha val="73000"/>
                </a:srgbClr>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EAC0CCF1-23B6-E142-A74B-A61C9B3624EA}"/>
                </a:ext>
              </a:extLst>
            </p:cNvPr>
            <p:cNvCxnSpPr>
              <a:cxnSpLocks/>
            </p:cNvCxnSpPr>
            <p:nvPr/>
          </p:nvCxnSpPr>
          <p:spPr bwMode="auto">
            <a:xfrm flipH="1">
              <a:off x="7704199" y="1923485"/>
              <a:ext cx="1587672" cy="0"/>
            </a:xfrm>
            <a:prstGeom prst="line">
              <a:avLst/>
            </a:prstGeom>
            <a:noFill/>
            <a:ln w="38100" cap="flat" cmpd="sng" algn="ctr">
              <a:solidFill>
                <a:srgbClr val="92D050">
                  <a:alpha val="73000"/>
                </a:srgbClr>
              </a:solidFill>
              <a:prstDash val="solid"/>
              <a:round/>
              <a:headEnd type="none" w="med" len="med"/>
              <a:tailEnd type="none" w="med" len="med"/>
            </a:ln>
            <a:effectLst/>
          </p:spPr>
        </p:cxnSp>
        <p:cxnSp>
          <p:nvCxnSpPr>
            <p:cNvPr id="73" name="Straight Connector 72">
              <a:extLst>
                <a:ext uri="{FF2B5EF4-FFF2-40B4-BE49-F238E27FC236}">
                  <a16:creationId xmlns:a16="http://schemas.microsoft.com/office/drawing/2014/main" id="{0A327FCC-7A70-8146-ABED-A0FD59CCA985}"/>
                </a:ext>
              </a:extLst>
            </p:cNvPr>
            <p:cNvCxnSpPr>
              <a:cxnSpLocks/>
            </p:cNvCxnSpPr>
            <p:nvPr/>
          </p:nvCxnSpPr>
          <p:spPr bwMode="auto">
            <a:xfrm flipH="1">
              <a:off x="7683332" y="2955735"/>
              <a:ext cx="2675480" cy="0"/>
            </a:xfrm>
            <a:prstGeom prst="line">
              <a:avLst/>
            </a:prstGeom>
            <a:noFill/>
            <a:ln w="38100" cap="flat" cmpd="sng" algn="ctr">
              <a:solidFill>
                <a:srgbClr val="7030A0">
                  <a:alpha val="73000"/>
                </a:srgbClr>
              </a:solidFill>
              <a:prstDash val="solid"/>
              <a:round/>
              <a:headEnd type="none" w="med" len="med"/>
              <a:tailEnd type="none" w="med" len="med"/>
            </a:ln>
            <a:effectLst/>
          </p:spPr>
        </p:cxnSp>
        <p:pic>
          <p:nvPicPr>
            <p:cNvPr id="75" name="Picture 74">
              <a:extLst>
                <a:ext uri="{FF2B5EF4-FFF2-40B4-BE49-F238E27FC236}">
                  <a16:creationId xmlns:a16="http://schemas.microsoft.com/office/drawing/2014/main" id="{903BA96A-D941-954A-9910-8F47BFF99FAB}"/>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6548267" y="3624634"/>
              <a:ext cx="4242004" cy="2734288"/>
            </a:xfrm>
            <a:prstGeom prst="rect">
              <a:avLst/>
            </a:prstGeom>
          </p:spPr>
        </p:pic>
        <p:sp>
          <p:nvSpPr>
            <p:cNvPr id="76" name="Freeform 75">
              <a:extLst>
                <a:ext uri="{FF2B5EF4-FFF2-40B4-BE49-F238E27FC236}">
                  <a16:creationId xmlns:a16="http://schemas.microsoft.com/office/drawing/2014/main" id="{C6182278-AF92-1B4A-99DB-A585E18C19F7}"/>
                </a:ext>
              </a:extLst>
            </p:cNvPr>
            <p:cNvSpPr/>
            <p:nvPr/>
          </p:nvSpPr>
          <p:spPr bwMode="auto">
            <a:xfrm>
              <a:off x="6877219" y="3685822"/>
              <a:ext cx="2721256" cy="2539520"/>
            </a:xfrm>
            <a:custGeom>
              <a:avLst/>
              <a:gdLst>
                <a:gd name="connsiteX0" fmla="*/ 3563332 w 5363852"/>
                <a:gd name="connsiteY0" fmla="*/ 5005633 h 5005633"/>
                <a:gd name="connsiteX1" fmla="*/ 1206631 w 5363852"/>
                <a:gd name="connsiteY1" fmla="*/ 5005633 h 5005633"/>
                <a:gd name="connsiteX2" fmla="*/ 1206631 w 5363852"/>
                <a:gd name="connsiteY2" fmla="*/ 2281287 h 5005633"/>
                <a:gd name="connsiteX3" fmla="*/ 1875934 w 5363852"/>
                <a:gd name="connsiteY3" fmla="*/ 2281287 h 5005633"/>
                <a:gd name="connsiteX4" fmla="*/ 1875934 w 5363852"/>
                <a:gd name="connsiteY4" fmla="*/ 2111604 h 5005633"/>
                <a:gd name="connsiteX5" fmla="*/ 1725105 w 5363852"/>
                <a:gd name="connsiteY5" fmla="*/ 2111604 h 5005633"/>
                <a:gd name="connsiteX6" fmla="*/ 1725105 w 5363852"/>
                <a:gd name="connsiteY6" fmla="*/ 1480008 h 5005633"/>
                <a:gd name="connsiteX7" fmla="*/ 575035 w 5363852"/>
                <a:gd name="connsiteY7" fmla="*/ 2055043 h 5005633"/>
                <a:gd name="connsiteX8" fmla="*/ 0 w 5363852"/>
                <a:gd name="connsiteY8" fmla="*/ 2055043 h 5005633"/>
                <a:gd name="connsiteX9" fmla="*/ 0 w 5363852"/>
                <a:gd name="connsiteY9" fmla="*/ 1640264 h 5005633"/>
                <a:gd name="connsiteX10" fmla="*/ 320512 w 5363852"/>
                <a:gd name="connsiteY10" fmla="*/ 1178350 h 5005633"/>
                <a:gd name="connsiteX11" fmla="*/ 2422689 w 5363852"/>
                <a:gd name="connsiteY11" fmla="*/ 0 h 5005633"/>
                <a:gd name="connsiteX12" fmla="*/ 2912883 w 5363852"/>
                <a:gd name="connsiteY12" fmla="*/ 0 h 5005633"/>
                <a:gd name="connsiteX13" fmla="*/ 5052767 w 5363852"/>
                <a:gd name="connsiteY13" fmla="*/ 1187777 h 5005633"/>
                <a:gd name="connsiteX14" fmla="*/ 5363852 w 5363852"/>
                <a:gd name="connsiteY14" fmla="*/ 1696825 h 5005633"/>
                <a:gd name="connsiteX15" fmla="*/ 5363852 w 5363852"/>
                <a:gd name="connsiteY15" fmla="*/ 2026763 h 5005633"/>
                <a:gd name="connsiteX16" fmla="*/ 3478491 w 5363852"/>
                <a:gd name="connsiteY16" fmla="*/ 2026763 h 5005633"/>
                <a:gd name="connsiteX17" fmla="*/ 3478491 w 5363852"/>
                <a:gd name="connsiteY17" fmla="*/ 2318994 h 5005633"/>
                <a:gd name="connsiteX18" fmla="*/ 3563332 w 5363852"/>
                <a:gd name="connsiteY18" fmla="*/ 2318994 h 5005633"/>
                <a:gd name="connsiteX19" fmla="*/ 3563332 w 5363852"/>
                <a:gd name="connsiteY19" fmla="*/ 3176833 h 5005633"/>
                <a:gd name="connsiteX20" fmla="*/ 3685881 w 5363852"/>
                <a:gd name="connsiteY20" fmla="*/ 3176833 h 5005633"/>
                <a:gd name="connsiteX21" fmla="*/ 3685881 w 5363852"/>
                <a:gd name="connsiteY21" fmla="*/ 3374796 h 5005633"/>
                <a:gd name="connsiteX22" fmla="*/ 3195687 w 5363852"/>
                <a:gd name="connsiteY22" fmla="*/ 3374796 h 5005633"/>
                <a:gd name="connsiteX23" fmla="*/ 3016578 w 5363852"/>
                <a:gd name="connsiteY23" fmla="*/ 3610466 h 5005633"/>
                <a:gd name="connsiteX24" fmla="*/ 3016578 w 5363852"/>
                <a:gd name="connsiteY24" fmla="*/ 3855563 h 5005633"/>
                <a:gd name="connsiteX25" fmla="*/ 3195687 w 5363852"/>
                <a:gd name="connsiteY25" fmla="*/ 4053526 h 5005633"/>
                <a:gd name="connsiteX26" fmla="*/ 3553905 w 5363852"/>
                <a:gd name="connsiteY26" fmla="*/ 4053526 h 5005633"/>
                <a:gd name="connsiteX27" fmla="*/ 3563332 w 5363852"/>
                <a:gd name="connsiteY27" fmla="*/ 5005633 h 5005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363852" h="5005633">
                  <a:moveTo>
                    <a:pt x="3563332" y="5005633"/>
                  </a:moveTo>
                  <a:lnTo>
                    <a:pt x="1206631" y="5005633"/>
                  </a:lnTo>
                  <a:lnTo>
                    <a:pt x="1206631" y="2281287"/>
                  </a:lnTo>
                  <a:lnTo>
                    <a:pt x="1875934" y="2281287"/>
                  </a:lnTo>
                  <a:lnTo>
                    <a:pt x="1875934" y="2111604"/>
                  </a:lnTo>
                  <a:lnTo>
                    <a:pt x="1725105" y="2111604"/>
                  </a:lnTo>
                  <a:lnTo>
                    <a:pt x="1725105" y="1480008"/>
                  </a:lnTo>
                  <a:lnTo>
                    <a:pt x="575035" y="2055043"/>
                  </a:lnTo>
                  <a:lnTo>
                    <a:pt x="0" y="2055043"/>
                  </a:lnTo>
                  <a:lnTo>
                    <a:pt x="0" y="1640264"/>
                  </a:lnTo>
                  <a:lnTo>
                    <a:pt x="320512" y="1178350"/>
                  </a:lnTo>
                  <a:lnTo>
                    <a:pt x="2422689" y="0"/>
                  </a:lnTo>
                  <a:lnTo>
                    <a:pt x="2912883" y="0"/>
                  </a:lnTo>
                  <a:lnTo>
                    <a:pt x="5052767" y="1187777"/>
                  </a:lnTo>
                  <a:lnTo>
                    <a:pt x="5363852" y="1696825"/>
                  </a:lnTo>
                  <a:lnTo>
                    <a:pt x="5363852" y="2026763"/>
                  </a:lnTo>
                  <a:lnTo>
                    <a:pt x="3478491" y="2026763"/>
                  </a:lnTo>
                  <a:lnTo>
                    <a:pt x="3478491" y="2318994"/>
                  </a:lnTo>
                  <a:lnTo>
                    <a:pt x="3563332" y="2318994"/>
                  </a:lnTo>
                  <a:lnTo>
                    <a:pt x="3563332" y="3176833"/>
                  </a:lnTo>
                  <a:lnTo>
                    <a:pt x="3685881" y="3176833"/>
                  </a:lnTo>
                  <a:lnTo>
                    <a:pt x="3685881" y="3374796"/>
                  </a:lnTo>
                  <a:lnTo>
                    <a:pt x="3195687" y="3374796"/>
                  </a:lnTo>
                  <a:lnTo>
                    <a:pt x="3016578" y="3610466"/>
                  </a:lnTo>
                  <a:lnTo>
                    <a:pt x="3016578" y="3855563"/>
                  </a:lnTo>
                  <a:lnTo>
                    <a:pt x="3195687" y="4053526"/>
                  </a:lnTo>
                  <a:lnTo>
                    <a:pt x="3553905" y="4053526"/>
                  </a:lnTo>
                  <a:cubicBezTo>
                    <a:pt x="3557047" y="4370895"/>
                    <a:pt x="3560190" y="4688264"/>
                    <a:pt x="3563332" y="5005633"/>
                  </a:cubicBezTo>
                  <a:close/>
                </a:path>
              </a:pathLst>
            </a:custGeom>
            <a:solidFill>
              <a:srgbClr val="0070C0">
                <a:alpha val="30000"/>
              </a:srgbClr>
            </a:solidFill>
            <a:ln w="76200" cap="flat" cmpd="sng" algn="ctr">
              <a:solidFill>
                <a:srgbClr val="00B0F0"/>
              </a:solid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bodyPr>
            <a:lstStyle/>
            <a:p>
              <a:pPr algn="ctr" defTabSz="685800" eaLnBrk="0" fontAlgn="base" hangingPunct="0">
                <a:spcBef>
                  <a:spcPct val="0"/>
                </a:spcBef>
                <a:spcAft>
                  <a:spcPct val="0"/>
                </a:spcAft>
              </a:pPr>
              <a:endParaRPr lang="en-US" sz="750" dirty="0">
                <a:latin typeface="Arial Narrow" pitchFamily="34" charset="0"/>
              </a:endParaRPr>
            </a:p>
          </p:txBody>
        </p:sp>
        <p:sp>
          <p:nvSpPr>
            <p:cNvPr id="77" name="TextBox 76">
              <a:extLst>
                <a:ext uri="{FF2B5EF4-FFF2-40B4-BE49-F238E27FC236}">
                  <a16:creationId xmlns:a16="http://schemas.microsoft.com/office/drawing/2014/main" id="{45AF6DEE-480C-B343-A07D-D01DA1201723}"/>
                </a:ext>
              </a:extLst>
            </p:cNvPr>
            <p:cNvSpPr txBox="1"/>
            <p:nvPr/>
          </p:nvSpPr>
          <p:spPr>
            <a:xfrm>
              <a:off x="7689960" y="4080179"/>
              <a:ext cx="1095775" cy="646331"/>
            </a:xfrm>
            <a:prstGeom prst="rect">
              <a:avLst/>
            </a:prstGeom>
            <a:noFill/>
          </p:spPr>
          <p:txBody>
            <a:bodyPr wrap="square" rtlCol="0">
              <a:spAutoFit/>
            </a:bodyPr>
            <a:lstStyle/>
            <a:p>
              <a:pPr algn="ctr"/>
              <a:r>
                <a:rPr lang="en-US" sz="1200" b="1" dirty="0">
                  <a:solidFill>
                    <a:schemeClr val="bg1"/>
                  </a:solidFill>
                </a:rPr>
                <a:t>Earth Return Module (ERM)</a:t>
              </a:r>
            </a:p>
          </p:txBody>
        </p:sp>
        <p:sp>
          <p:nvSpPr>
            <p:cNvPr id="78" name="TextBox 77">
              <a:extLst>
                <a:ext uri="{FF2B5EF4-FFF2-40B4-BE49-F238E27FC236}">
                  <a16:creationId xmlns:a16="http://schemas.microsoft.com/office/drawing/2014/main" id="{70F9011B-3508-0648-BCB6-C46BF449CE0F}"/>
                </a:ext>
              </a:extLst>
            </p:cNvPr>
            <p:cNvSpPr txBox="1"/>
            <p:nvPr/>
          </p:nvSpPr>
          <p:spPr>
            <a:xfrm>
              <a:off x="7245741" y="5837881"/>
              <a:ext cx="1716793" cy="369332"/>
            </a:xfrm>
            <a:prstGeom prst="rect">
              <a:avLst/>
            </a:prstGeom>
            <a:noFill/>
          </p:spPr>
          <p:txBody>
            <a:bodyPr wrap="square" rtlCol="0">
              <a:spAutoFit/>
            </a:bodyPr>
            <a:lstStyle/>
            <a:p>
              <a:pPr algn="ctr"/>
              <a:r>
                <a:rPr lang="en-US" sz="900" b="1" dirty="0">
                  <a:solidFill>
                    <a:schemeClr val="bg1"/>
                  </a:solidFill>
                </a:rPr>
                <a:t>RTA ops to integrate encapsulated OS into EEV</a:t>
              </a:r>
            </a:p>
          </p:txBody>
        </p:sp>
        <p:sp>
          <p:nvSpPr>
            <p:cNvPr id="79" name="TextBox 78">
              <a:extLst>
                <a:ext uri="{FF2B5EF4-FFF2-40B4-BE49-F238E27FC236}">
                  <a16:creationId xmlns:a16="http://schemas.microsoft.com/office/drawing/2014/main" id="{B49B0A74-01F1-2240-A7C3-7C50847B4D30}"/>
                </a:ext>
              </a:extLst>
            </p:cNvPr>
            <p:cNvSpPr txBox="1"/>
            <p:nvPr/>
          </p:nvSpPr>
          <p:spPr>
            <a:xfrm>
              <a:off x="8748609" y="5798585"/>
              <a:ext cx="1593643" cy="461665"/>
            </a:xfrm>
            <a:prstGeom prst="rect">
              <a:avLst/>
            </a:prstGeom>
            <a:noFill/>
          </p:spPr>
          <p:txBody>
            <a:bodyPr wrap="square" rtlCol="0">
              <a:spAutoFit/>
            </a:bodyPr>
            <a:lstStyle/>
            <a:p>
              <a:pPr algn="ctr"/>
              <a:r>
                <a:rPr lang="en-US" sz="1200" b="1" dirty="0">
                  <a:solidFill>
                    <a:schemeClr val="bg1"/>
                  </a:solidFill>
                </a:rPr>
                <a:t>Capture, Orient, &amp; Aseptic Transfer</a:t>
              </a:r>
            </a:p>
          </p:txBody>
        </p:sp>
        <p:sp>
          <p:nvSpPr>
            <p:cNvPr id="82" name="TextBox 81">
              <a:extLst>
                <a:ext uri="{FF2B5EF4-FFF2-40B4-BE49-F238E27FC236}">
                  <a16:creationId xmlns:a16="http://schemas.microsoft.com/office/drawing/2014/main" id="{59E65721-7C04-FF43-B7A5-9BCADEDA5A23}"/>
                </a:ext>
              </a:extLst>
            </p:cNvPr>
            <p:cNvSpPr txBox="1"/>
            <p:nvPr/>
          </p:nvSpPr>
          <p:spPr>
            <a:xfrm>
              <a:off x="7556813" y="4871517"/>
              <a:ext cx="1079897" cy="988742"/>
            </a:xfrm>
            <a:prstGeom prst="rect">
              <a:avLst/>
            </a:prstGeom>
          </p:spPr>
          <p:txBody>
            <a:bodyPr vert="horz" wrap="square" lIns="68580" tIns="34290" rIns="68580" bIns="34290" rtlCol="0">
              <a:noAutofit/>
            </a:bodyPr>
            <a:lstStyle/>
            <a:p>
              <a:pPr algn="ctr"/>
              <a:endParaRPr lang="en-US" b="1" dirty="0">
                <a:solidFill>
                  <a:schemeClr val="bg1"/>
                </a:solidFill>
              </a:endParaRPr>
            </a:p>
            <a:p>
              <a:pPr algn="ctr"/>
              <a:r>
                <a:rPr lang="en-US" b="1" dirty="0">
                  <a:solidFill>
                    <a:schemeClr val="bg1"/>
                  </a:solidFill>
                </a:rPr>
                <a:t>CLEAN ZONE</a:t>
              </a:r>
            </a:p>
          </p:txBody>
        </p:sp>
        <p:cxnSp>
          <p:nvCxnSpPr>
            <p:cNvPr id="83" name="Straight Connector 82">
              <a:extLst>
                <a:ext uri="{FF2B5EF4-FFF2-40B4-BE49-F238E27FC236}">
                  <a16:creationId xmlns:a16="http://schemas.microsoft.com/office/drawing/2014/main" id="{698443AA-B19D-2342-81FC-1C7C6A73C3DD}"/>
                </a:ext>
              </a:extLst>
            </p:cNvPr>
            <p:cNvCxnSpPr/>
            <p:nvPr/>
          </p:nvCxnSpPr>
          <p:spPr bwMode="auto">
            <a:xfrm>
              <a:off x="7858126" y="4843193"/>
              <a:ext cx="723623" cy="1403"/>
            </a:xfrm>
            <a:prstGeom prst="line">
              <a:avLst/>
            </a:prstGeom>
            <a:noFill/>
            <a:ln w="38100" cap="flat" cmpd="sng" algn="ctr">
              <a:solidFill>
                <a:srgbClr val="00B0F0"/>
              </a:solidFill>
              <a:prstDash val="dash"/>
              <a:round/>
              <a:headEnd type="none" w="med" len="med"/>
              <a:tailEnd type="none" w="med" len="med"/>
            </a:ln>
            <a:effectLst/>
          </p:spPr>
        </p:cxnSp>
        <p:cxnSp>
          <p:nvCxnSpPr>
            <p:cNvPr id="84" name="Straight Arrow Connector 83">
              <a:extLst>
                <a:ext uri="{FF2B5EF4-FFF2-40B4-BE49-F238E27FC236}">
                  <a16:creationId xmlns:a16="http://schemas.microsoft.com/office/drawing/2014/main" id="{EE8FC128-284C-C846-AD2B-AD8CA3C7637E}"/>
                </a:ext>
              </a:extLst>
            </p:cNvPr>
            <p:cNvCxnSpPr/>
            <p:nvPr/>
          </p:nvCxnSpPr>
          <p:spPr bwMode="auto">
            <a:xfrm flipH="1">
              <a:off x="9276948" y="3871489"/>
              <a:ext cx="648448" cy="177125"/>
            </a:xfrm>
            <a:prstGeom prst="straightConnector1">
              <a:avLst/>
            </a:prstGeom>
            <a:noFill/>
            <a:ln w="76200" cap="flat" cmpd="sng" algn="ctr">
              <a:solidFill>
                <a:srgbClr val="00B0F0"/>
              </a:solidFill>
              <a:prstDash val="solid"/>
              <a:round/>
              <a:headEnd type="none" w="med" len="med"/>
              <a:tailEnd type="triangle"/>
            </a:ln>
            <a:effectLst/>
          </p:spPr>
        </p:cxnSp>
        <p:sp>
          <p:nvSpPr>
            <p:cNvPr id="85" name="TextBox 84">
              <a:extLst>
                <a:ext uri="{FF2B5EF4-FFF2-40B4-BE49-F238E27FC236}">
                  <a16:creationId xmlns:a16="http://schemas.microsoft.com/office/drawing/2014/main" id="{48F6008D-9353-654D-848E-1C1C1592B99D}"/>
                </a:ext>
              </a:extLst>
            </p:cNvPr>
            <p:cNvSpPr txBox="1"/>
            <p:nvPr/>
          </p:nvSpPr>
          <p:spPr>
            <a:xfrm>
              <a:off x="8981813" y="5405342"/>
              <a:ext cx="1588827" cy="369332"/>
            </a:xfrm>
            <a:prstGeom prst="rect">
              <a:avLst/>
            </a:prstGeom>
            <a:noFill/>
          </p:spPr>
          <p:txBody>
            <a:bodyPr wrap="square" rtlCol="0">
              <a:spAutoFit/>
            </a:bodyPr>
            <a:lstStyle/>
            <a:p>
              <a:pPr algn="ctr"/>
              <a:r>
                <a:rPr lang="en-US" b="1" dirty="0">
                  <a:solidFill>
                    <a:srgbClr val="C00000"/>
                  </a:solidFill>
                </a:rPr>
                <a:t>DIRTY ZONE</a:t>
              </a:r>
            </a:p>
          </p:txBody>
        </p:sp>
      </p:grpSp>
    </p:spTree>
    <p:extLst>
      <p:ext uri="{BB962C8B-B14F-4D97-AF65-F5344CB8AC3E}">
        <p14:creationId xmlns:p14="http://schemas.microsoft.com/office/powerpoint/2010/main" val="29887420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6">
            <a:extLst>
              <a:ext uri="{FF2B5EF4-FFF2-40B4-BE49-F238E27FC236}">
                <a16:creationId xmlns:a16="http://schemas.microsoft.com/office/drawing/2014/main" id="{186C9B39-C9B9-0647-A692-7C3582CF79E9}"/>
              </a:ext>
            </a:extLst>
          </p:cNvPr>
          <p:cNvSpPr txBox="1">
            <a:spLocks/>
          </p:cNvSpPr>
          <p:nvPr/>
        </p:nvSpPr>
        <p:spPr>
          <a:xfrm>
            <a:off x="119920" y="262276"/>
            <a:ext cx="11962151" cy="646331"/>
          </a:xfrm>
          <a:prstGeom prst="rect">
            <a:avLst/>
          </a:prstGeom>
        </p:spPr>
        <p:txBody>
          <a:bodyPr/>
          <a:lstStyle>
            <a:lvl1pPr algn="l" defTabSz="914400" rtl="0" eaLnBrk="1" latinLnBrk="0" hangingPunct="1">
              <a:lnSpc>
                <a:spcPct val="90000"/>
              </a:lnSpc>
              <a:spcBef>
                <a:spcPct val="0"/>
              </a:spcBef>
              <a:buNone/>
              <a:defRPr sz="4000" b="0" kern="1200">
                <a:solidFill>
                  <a:srgbClr val="97B1D4"/>
                </a:solidFill>
                <a:latin typeface="Arial" panose="020B0604020202020204" pitchFamily="34" charset="0"/>
                <a:ea typeface="+mj-ea"/>
                <a:cs typeface="Arial" panose="020B0604020202020204" pitchFamily="34" charset="0"/>
              </a:defRPr>
            </a:lvl1pPr>
          </a:lstStyle>
          <a:p>
            <a:pPr algn="ctr"/>
            <a:r>
              <a:rPr lang="en-US" sz="3200" dirty="0"/>
              <a:t>Campaign Timeline Overview</a:t>
            </a:r>
          </a:p>
        </p:txBody>
      </p:sp>
      <p:sp>
        <p:nvSpPr>
          <p:cNvPr id="23" name="Content Placeholder 1">
            <a:extLst>
              <a:ext uri="{FF2B5EF4-FFF2-40B4-BE49-F238E27FC236}">
                <a16:creationId xmlns:a16="http://schemas.microsoft.com/office/drawing/2014/main" id="{6B08BDDE-72BB-9A48-ADA5-F140710E6311}"/>
              </a:ext>
            </a:extLst>
          </p:cNvPr>
          <p:cNvSpPr txBox="1">
            <a:spLocks/>
          </p:cNvSpPr>
          <p:nvPr/>
        </p:nvSpPr>
        <p:spPr>
          <a:xfrm>
            <a:off x="1525975" y="4256715"/>
            <a:ext cx="9372111" cy="1779318"/>
          </a:xfrm>
          <a:prstGeom prst="rect">
            <a:avLst/>
          </a:prstGeom>
        </p:spPr>
        <p:txBody>
          <a:bodyPr/>
          <a:lstStyle>
            <a:lvl1pPr marL="0" indent="0" algn="l" defTabSz="914400" rtl="0" eaLnBrk="1" latinLnBrk="0" hangingPunct="1">
              <a:lnSpc>
                <a:spcPct val="100000"/>
              </a:lnSpc>
              <a:spcBef>
                <a:spcPts val="1000"/>
              </a:spcBef>
              <a:buFont typeface="Arial" panose="020B0604020202020204" pitchFamily="34" charset="0"/>
              <a:buNone/>
              <a:defRPr sz="1800" kern="1200">
                <a:solidFill>
                  <a:schemeClr val="bg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spcBef>
                <a:spcPts val="400"/>
              </a:spcBef>
              <a:buFont typeface="Arial" panose="020B0604020202020204" pitchFamily="34" charset="0"/>
              <a:buChar char="•"/>
            </a:pPr>
            <a:r>
              <a:rPr lang="en-US" dirty="0"/>
              <a:t>SRL avoids winter and global dust storm season, enabling all-solar SRL/SFR</a:t>
            </a:r>
          </a:p>
          <a:p>
            <a:pPr marL="285750" indent="-285750">
              <a:spcBef>
                <a:spcPts val="400"/>
              </a:spcBef>
              <a:buFont typeface="Arial" panose="020B0604020202020204" pitchFamily="34" charset="0"/>
              <a:buChar char="•"/>
            </a:pPr>
            <a:r>
              <a:rPr lang="en-US" dirty="0"/>
              <a:t>EDL occurs in a favorable season, enabling significant SRL mass margin</a:t>
            </a:r>
          </a:p>
          <a:p>
            <a:pPr marL="285750" indent="-285750">
              <a:spcBef>
                <a:spcPts val="400"/>
              </a:spcBef>
              <a:buFont typeface="Arial" panose="020B0604020202020204" pitchFamily="34" charset="0"/>
              <a:buChar char="•"/>
            </a:pPr>
            <a:r>
              <a:rPr lang="en-US" dirty="0"/>
              <a:t>Surface operations timeline has 200% margin relative to peer-reviewed plans</a:t>
            </a:r>
          </a:p>
          <a:p>
            <a:pPr marL="285750" indent="-285750">
              <a:spcBef>
                <a:spcPts val="400"/>
              </a:spcBef>
              <a:buFont typeface="Arial" panose="020B0604020202020204" pitchFamily="34" charset="0"/>
              <a:buChar char="•"/>
            </a:pPr>
            <a:r>
              <a:rPr lang="en-US" dirty="0"/>
              <a:t>ERO (or another asset) can provide all relay services needed for MSR </a:t>
            </a:r>
          </a:p>
          <a:p>
            <a:pPr marL="285750" indent="-285750">
              <a:spcBef>
                <a:spcPts val="400"/>
              </a:spcBef>
              <a:buFont typeface="Arial" panose="020B0604020202020204" pitchFamily="34" charset="0"/>
              <a:buChar char="•"/>
            </a:pPr>
            <a:r>
              <a:rPr lang="en-US" dirty="0"/>
              <a:t>Architecture feasible across launch opportunities in the 2026-2028 timeframe.</a:t>
            </a:r>
          </a:p>
          <a:p>
            <a:pPr marL="285750" indent="-285750">
              <a:spcBef>
                <a:spcPts val="400"/>
              </a:spcBef>
              <a:buFont typeface="Arial" panose="020B0604020202020204" pitchFamily="34" charset="0"/>
              <a:buChar char="•"/>
            </a:pPr>
            <a:r>
              <a:rPr lang="en-US" dirty="0"/>
              <a:t>Next “good” opportunity for this architecture after 2028 is 2035</a:t>
            </a:r>
          </a:p>
          <a:p>
            <a:pPr marL="285750" indent="-285750">
              <a:spcBef>
                <a:spcPts val="0"/>
              </a:spcBef>
              <a:buFont typeface="Arial" panose="020B0604020202020204" pitchFamily="34" charset="0"/>
              <a:buChar char="•"/>
            </a:pPr>
            <a:endParaRPr lang="en-US" dirty="0"/>
          </a:p>
        </p:txBody>
      </p:sp>
      <p:grpSp>
        <p:nvGrpSpPr>
          <p:cNvPr id="4" name="Group 3">
            <a:extLst>
              <a:ext uri="{FF2B5EF4-FFF2-40B4-BE49-F238E27FC236}">
                <a16:creationId xmlns:a16="http://schemas.microsoft.com/office/drawing/2014/main" id="{DFC78F72-9105-7045-B300-D45D81A357DE}"/>
              </a:ext>
            </a:extLst>
          </p:cNvPr>
          <p:cNvGrpSpPr/>
          <p:nvPr/>
        </p:nvGrpSpPr>
        <p:grpSpPr>
          <a:xfrm>
            <a:off x="1314950" y="1007470"/>
            <a:ext cx="9204723" cy="3102889"/>
            <a:chOff x="1288446" y="874950"/>
            <a:chExt cx="9204723" cy="3102889"/>
          </a:xfrm>
        </p:grpSpPr>
        <p:sp>
          <p:nvSpPr>
            <p:cNvPr id="24" name="TextBox 23">
              <a:extLst>
                <a:ext uri="{FF2B5EF4-FFF2-40B4-BE49-F238E27FC236}">
                  <a16:creationId xmlns:a16="http://schemas.microsoft.com/office/drawing/2014/main" id="{8A110361-C6C6-8748-8B7D-5AFFE5DC2C99}"/>
                </a:ext>
              </a:extLst>
            </p:cNvPr>
            <p:cNvSpPr txBox="1"/>
            <p:nvPr/>
          </p:nvSpPr>
          <p:spPr>
            <a:xfrm>
              <a:off x="4933911" y="2933183"/>
              <a:ext cx="2185214" cy="523220"/>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dirty="0">
                  <a:ln>
                    <a:noFill/>
                  </a:ln>
                  <a:solidFill>
                    <a:schemeClr val="bg1"/>
                  </a:solidFill>
                  <a:effectLst/>
                  <a:uLnTx/>
                  <a:uFillTx/>
                  <a:latin typeface="Arial" panose="020B0604020202020204" pitchFamily="34" charset="0"/>
                  <a:cs typeface="Arial" panose="020B0604020202020204" pitchFamily="34" charset="0"/>
                </a:rPr>
                <a:t>26 – 26 – 31</a:t>
              </a:r>
            </a:p>
          </p:txBody>
        </p:sp>
        <p:cxnSp>
          <p:nvCxnSpPr>
            <p:cNvPr id="25" name="Straight Arrow Connector 24">
              <a:extLst>
                <a:ext uri="{FF2B5EF4-FFF2-40B4-BE49-F238E27FC236}">
                  <a16:creationId xmlns:a16="http://schemas.microsoft.com/office/drawing/2014/main" id="{FEF6B413-4537-E249-8216-205745A80106}"/>
                </a:ext>
              </a:extLst>
            </p:cNvPr>
            <p:cNvCxnSpPr/>
            <p:nvPr/>
          </p:nvCxnSpPr>
          <p:spPr>
            <a:xfrm flipV="1">
              <a:off x="4494691" y="3426531"/>
              <a:ext cx="495558" cy="136543"/>
            </a:xfrm>
            <a:prstGeom prst="straightConnector1">
              <a:avLst/>
            </a:prstGeom>
            <a:noFill/>
            <a:ln w="25400" cap="flat" cmpd="sng" algn="ctr">
              <a:solidFill>
                <a:srgbClr val="C89D7C"/>
              </a:solidFill>
              <a:prstDash val="solid"/>
              <a:tailEnd type="triangle"/>
            </a:ln>
            <a:effectLst>
              <a:outerShdw blurRad="40000" dist="20000" dir="5400000" rotWithShape="0">
                <a:srgbClr val="000000">
                  <a:alpha val="38000"/>
                </a:srgbClr>
              </a:outerShdw>
            </a:effectLst>
          </p:spPr>
        </p:cxnSp>
        <p:sp>
          <p:nvSpPr>
            <p:cNvPr id="26" name="TextBox 25">
              <a:extLst>
                <a:ext uri="{FF2B5EF4-FFF2-40B4-BE49-F238E27FC236}">
                  <a16:creationId xmlns:a16="http://schemas.microsoft.com/office/drawing/2014/main" id="{366F56F7-F47C-1546-B087-8FF32CC92F1C}"/>
                </a:ext>
              </a:extLst>
            </p:cNvPr>
            <p:cNvSpPr txBox="1"/>
            <p:nvPr/>
          </p:nvSpPr>
          <p:spPr>
            <a:xfrm>
              <a:off x="2365839" y="3398309"/>
              <a:ext cx="2191626" cy="369332"/>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C89D7C"/>
                  </a:solidFill>
                  <a:effectLst/>
                  <a:uLnTx/>
                  <a:uFillTx/>
                </a:rPr>
                <a:t>SRL Launches in 2026</a:t>
              </a:r>
            </a:p>
          </p:txBody>
        </p:sp>
        <p:cxnSp>
          <p:nvCxnSpPr>
            <p:cNvPr id="27" name="Straight Connector 26">
              <a:extLst>
                <a:ext uri="{FF2B5EF4-FFF2-40B4-BE49-F238E27FC236}">
                  <a16:creationId xmlns:a16="http://schemas.microsoft.com/office/drawing/2014/main" id="{B5091B90-0944-6E42-B78D-BA757C8FCD9D}"/>
                </a:ext>
              </a:extLst>
            </p:cNvPr>
            <p:cNvCxnSpPr/>
            <p:nvPr/>
          </p:nvCxnSpPr>
          <p:spPr>
            <a:xfrm>
              <a:off x="5006602" y="3404303"/>
              <a:ext cx="403646" cy="0"/>
            </a:xfrm>
            <a:prstGeom prst="line">
              <a:avLst/>
            </a:prstGeom>
            <a:noFill/>
            <a:ln w="25400" cap="flat" cmpd="sng" algn="ctr">
              <a:solidFill>
                <a:srgbClr val="C89D7C"/>
              </a:solidFill>
              <a:prstDash val="solid"/>
            </a:ln>
            <a:effectLst>
              <a:outerShdw blurRad="40000" dist="20000" dir="5400000" rotWithShape="0">
                <a:srgbClr val="000000">
                  <a:alpha val="38000"/>
                </a:srgbClr>
              </a:outerShdw>
            </a:effectLst>
          </p:spPr>
        </p:cxnSp>
        <p:cxnSp>
          <p:nvCxnSpPr>
            <p:cNvPr id="28" name="Straight Arrow Connector 27">
              <a:extLst>
                <a:ext uri="{FF2B5EF4-FFF2-40B4-BE49-F238E27FC236}">
                  <a16:creationId xmlns:a16="http://schemas.microsoft.com/office/drawing/2014/main" id="{69D626D6-021A-EB40-9521-200409BEE746}"/>
                </a:ext>
              </a:extLst>
            </p:cNvPr>
            <p:cNvCxnSpPr/>
            <p:nvPr/>
          </p:nvCxnSpPr>
          <p:spPr>
            <a:xfrm flipH="1" flipV="1">
              <a:off x="6123886" y="3465087"/>
              <a:ext cx="159061" cy="192525"/>
            </a:xfrm>
            <a:prstGeom prst="straightConnector1">
              <a:avLst/>
            </a:prstGeom>
            <a:noFill/>
            <a:ln w="25400" cap="flat" cmpd="sng" algn="ctr">
              <a:solidFill>
                <a:srgbClr val="C89D7C"/>
              </a:solidFill>
              <a:prstDash val="solid"/>
              <a:tailEnd type="triangle"/>
            </a:ln>
            <a:effectLst>
              <a:outerShdw blurRad="40000" dist="20000" dir="5400000" rotWithShape="0">
                <a:srgbClr val="000000">
                  <a:alpha val="38000"/>
                </a:srgbClr>
              </a:outerShdw>
            </a:effectLst>
          </p:spPr>
        </p:cxnSp>
        <p:cxnSp>
          <p:nvCxnSpPr>
            <p:cNvPr id="29" name="Straight Connector 28">
              <a:extLst>
                <a:ext uri="{FF2B5EF4-FFF2-40B4-BE49-F238E27FC236}">
                  <a16:creationId xmlns:a16="http://schemas.microsoft.com/office/drawing/2014/main" id="{50831333-2077-F044-801E-53325B9D6737}"/>
                </a:ext>
              </a:extLst>
            </p:cNvPr>
            <p:cNvCxnSpPr/>
            <p:nvPr/>
          </p:nvCxnSpPr>
          <p:spPr>
            <a:xfrm>
              <a:off x="5784939" y="3404303"/>
              <a:ext cx="422275" cy="0"/>
            </a:xfrm>
            <a:prstGeom prst="line">
              <a:avLst/>
            </a:prstGeom>
            <a:noFill/>
            <a:ln w="25400" cap="flat" cmpd="sng" algn="ctr">
              <a:solidFill>
                <a:srgbClr val="C89D7C"/>
              </a:solidFill>
              <a:prstDash val="solid"/>
            </a:ln>
            <a:effectLst>
              <a:outerShdw blurRad="40000" dist="20000" dir="5400000" rotWithShape="0">
                <a:srgbClr val="000000">
                  <a:alpha val="38000"/>
                </a:srgbClr>
              </a:outerShdw>
            </a:effectLst>
          </p:spPr>
        </p:cxnSp>
        <p:sp>
          <p:nvSpPr>
            <p:cNvPr id="30" name="TextBox 29">
              <a:extLst>
                <a:ext uri="{FF2B5EF4-FFF2-40B4-BE49-F238E27FC236}">
                  <a16:creationId xmlns:a16="http://schemas.microsoft.com/office/drawing/2014/main" id="{1D6DA360-27AC-9949-B7D5-160CDDE4027C}"/>
                </a:ext>
              </a:extLst>
            </p:cNvPr>
            <p:cNvSpPr txBox="1"/>
            <p:nvPr/>
          </p:nvSpPr>
          <p:spPr>
            <a:xfrm>
              <a:off x="6072690" y="3608507"/>
              <a:ext cx="2205412" cy="369332"/>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C89D7C"/>
                  </a:solidFill>
                  <a:effectLst/>
                  <a:uLnTx/>
                  <a:uFillTx/>
                </a:rPr>
                <a:t>ERO launches in 2026</a:t>
              </a:r>
            </a:p>
          </p:txBody>
        </p:sp>
        <p:cxnSp>
          <p:nvCxnSpPr>
            <p:cNvPr id="31" name="Straight Connector 30">
              <a:extLst>
                <a:ext uri="{FF2B5EF4-FFF2-40B4-BE49-F238E27FC236}">
                  <a16:creationId xmlns:a16="http://schemas.microsoft.com/office/drawing/2014/main" id="{8FFB97F9-8655-204E-BAA0-BE8ABECE10C9}"/>
                </a:ext>
              </a:extLst>
            </p:cNvPr>
            <p:cNvCxnSpPr/>
            <p:nvPr/>
          </p:nvCxnSpPr>
          <p:spPr>
            <a:xfrm>
              <a:off x="6606728" y="3404303"/>
              <a:ext cx="422275" cy="0"/>
            </a:xfrm>
            <a:prstGeom prst="line">
              <a:avLst/>
            </a:prstGeom>
            <a:noFill/>
            <a:ln w="25400" cap="flat" cmpd="sng" algn="ctr">
              <a:solidFill>
                <a:srgbClr val="C89D7C"/>
              </a:solidFill>
              <a:prstDash val="solid"/>
            </a:ln>
            <a:effectLst>
              <a:outerShdw blurRad="40000" dist="20000" dir="5400000" rotWithShape="0">
                <a:srgbClr val="000000">
                  <a:alpha val="38000"/>
                </a:srgbClr>
              </a:outerShdw>
            </a:effectLst>
          </p:spPr>
        </p:cxnSp>
        <p:cxnSp>
          <p:nvCxnSpPr>
            <p:cNvPr id="32" name="Straight Arrow Connector 31">
              <a:extLst>
                <a:ext uri="{FF2B5EF4-FFF2-40B4-BE49-F238E27FC236}">
                  <a16:creationId xmlns:a16="http://schemas.microsoft.com/office/drawing/2014/main" id="{8DF9A464-4EBE-B145-887B-BE3C7A33C3B1}"/>
                </a:ext>
              </a:extLst>
            </p:cNvPr>
            <p:cNvCxnSpPr/>
            <p:nvPr/>
          </p:nvCxnSpPr>
          <p:spPr>
            <a:xfrm flipH="1" flipV="1">
              <a:off x="7106409" y="3446369"/>
              <a:ext cx="314217" cy="101355"/>
            </a:xfrm>
            <a:prstGeom prst="straightConnector1">
              <a:avLst/>
            </a:prstGeom>
            <a:noFill/>
            <a:ln w="25400" cap="flat" cmpd="sng" algn="ctr">
              <a:solidFill>
                <a:srgbClr val="C89D7C"/>
              </a:solidFill>
              <a:prstDash val="solid"/>
              <a:tailEnd type="triangle"/>
            </a:ln>
            <a:effectLst>
              <a:outerShdw blurRad="40000" dist="20000" dir="5400000" rotWithShape="0">
                <a:srgbClr val="000000">
                  <a:alpha val="38000"/>
                </a:srgbClr>
              </a:outerShdw>
            </a:effectLst>
          </p:spPr>
        </p:cxnSp>
        <p:sp>
          <p:nvSpPr>
            <p:cNvPr id="33" name="TextBox 32">
              <a:extLst>
                <a:ext uri="{FF2B5EF4-FFF2-40B4-BE49-F238E27FC236}">
                  <a16:creationId xmlns:a16="http://schemas.microsoft.com/office/drawing/2014/main" id="{730CADB7-4C0E-814A-939E-A707B9F99FF0}"/>
                </a:ext>
              </a:extLst>
            </p:cNvPr>
            <p:cNvSpPr txBox="1"/>
            <p:nvPr/>
          </p:nvSpPr>
          <p:spPr>
            <a:xfrm>
              <a:off x="7394611" y="3354305"/>
              <a:ext cx="2959465" cy="369332"/>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C89D7C"/>
                  </a:solidFill>
                  <a:effectLst/>
                  <a:uLnTx/>
                  <a:uFillTx/>
                </a:rPr>
                <a:t>Samples are returned in 2031</a:t>
              </a:r>
            </a:p>
          </p:txBody>
        </p:sp>
        <p:sp>
          <p:nvSpPr>
            <p:cNvPr id="34" name="Rectangle 33">
              <a:extLst>
                <a:ext uri="{FF2B5EF4-FFF2-40B4-BE49-F238E27FC236}">
                  <a16:creationId xmlns:a16="http://schemas.microsoft.com/office/drawing/2014/main" id="{17490233-5928-0B4B-B8FB-D71D19A60231}"/>
                </a:ext>
              </a:extLst>
            </p:cNvPr>
            <p:cNvSpPr/>
            <p:nvPr/>
          </p:nvSpPr>
          <p:spPr bwMode="auto">
            <a:xfrm>
              <a:off x="7104065" y="1448267"/>
              <a:ext cx="861247" cy="1521031"/>
            </a:xfrm>
            <a:prstGeom prst="rect">
              <a:avLst/>
            </a:prstGeom>
            <a:solidFill>
              <a:srgbClr val="CC9900">
                <a:alpha val="25000"/>
              </a:srgbClr>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200" b="0" i="0" u="none" strike="noStrike" cap="none" normalizeH="0" baseline="0" dirty="0">
                <a:ln>
                  <a:noFill/>
                </a:ln>
                <a:solidFill>
                  <a:schemeClr val="tx1"/>
                </a:solidFill>
                <a:effectLst/>
                <a:latin typeface="Arial Narrow" pitchFamily="34" charset="0"/>
              </a:endParaRPr>
            </a:p>
          </p:txBody>
        </p:sp>
        <p:sp>
          <p:nvSpPr>
            <p:cNvPr id="35" name="Rectangle 34">
              <a:extLst>
                <a:ext uri="{FF2B5EF4-FFF2-40B4-BE49-F238E27FC236}">
                  <a16:creationId xmlns:a16="http://schemas.microsoft.com/office/drawing/2014/main" id="{D268ABDC-5A4E-4649-A141-9795DFA8B672}"/>
                </a:ext>
              </a:extLst>
            </p:cNvPr>
            <p:cNvSpPr/>
            <p:nvPr/>
          </p:nvSpPr>
          <p:spPr bwMode="auto">
            <a:xfrm>
              <a:off x="4752738" y="1448267"/>
              <a:ext cx="839631" cy="1521031"/>
            </a:xfrm>
            <a:prstGeom prst="rect">
              <a:avLst/>
            </a:prstGeom>
            <a:solidFill>
              <a:srgbClr val="CC9900">
                <a:alpha val="25000"/>
              </a:srgbClr>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200" b="0" i="0" u="none" strike="noStrike" cap="none" normalizeH="0" baseline="0" dirty="0">
                <a:ln>
                  <a:noFill/>
                </a:ln>
                <a:solidFill>
                  <a:schemeClr val="tx1"/>
                </a:solidFill>
                <a:effectLst/>
                <a:latin typeface="Arial Narrow" pitchFamily="34" charset="0"/>
              </a:endParaRPr>
            </a:p>
          </p:txBody>
        </p:sp>
        <p:sp>
          <p:nvSpPr>
            <p:cNvPr id="36" name="Rectangle 35">
              <a:extLst>
                <a:ext uri="{FF2B5EF4-FFF2-40B4-BE49-F238E27FC236}">
                  <a16:creationId xmlns:a16="http://schemas.microsoft.com/office/drawing/2014/main" id="{7D1BE7CE-C5FD-EA4A-ACB3-51A005039527}"/>
                </a:ext>
              </a:extLst>
            </p:cNvPr>
            <p:cNvSpPr/>
            <p:nvPr/>
          </p:nvSpPr>
          <p:spPr bwMode="auto">
            <a:xfrm>
              <a:off x="5069634" y="1254383"/>
              <a:ext cx="323888" cy="1714915"/>
            </a:xfrm>
            <a:prstGeom prst="rect">
              <a:avLst/>
            </a:prstGeom>
            <a:solidFill>
              <a:schemeClr val="tx1">
                <a:alpha val="25000"/>
              </a:schemeClr>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200" b="0" i="0" u="none" strike="noStrike" cap="none" normalizeH="0" baseline="0" dirty="0">
                <a:ln>
                  <a:noFill/>
                </a:ln>
                <a:solidFill>
                  <a:schemeClr val="tx1"/>
                </a:solidFill>
                <a:effectLst/>
                <a:latin typeface="Arial Narrow" pitchFamily="34" charset="0"/>
              </a:endParaRPr>
            </a:p>
          </p:txBody>
        </p:sp>
        <p:sp>
          <p:nvSpPr>
            <p:cNvPr id="37" name="Rectangle 36">
              <a:extLst>
                <a:ext uri="{FF2B5EF4-FFF2-40B4-BE49-F238E27FC236}">
                  <a16:creationId xmlns:a16="http://schemas.microsoft.com/office/drawing/2014/main" id="{B87CB7B3-4AB5-1244-BBBF-20C38B57EEBE}"/>
                </a:ext>
              </a:extLst>
            </p:cNvPr>
            <p:cNvSpPr/>
            <p:nvPr/>
          </p:nvSpPr>
          <p:spPr bwMode="auto">
            <a:xfrm>
              <a:off x="5180001" y="1254383"/>
              <a:ext cx="101802" cy="1729481"/>
            </a:xfrm>
            <a:prstGeom prst="rect">
              <a:avLst/>
            </a:prstGeom>
            <a:solidFill>
              <a:schemeClr val="tx1">
                <a:alpha val="25000"/>
              </a:schemeClr>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200" b="0" i="0" u="none" strike="noStrike" cap="none" normalizeH="0" baseline="0" dirty="0">
                <a:ln>
                  <a:noFill/>
                </a:ln>
                <a:solidFill>
                  <a:schemeClr val="tx1"/>
                </a:solidFill>
                <a:effectLst/>
                <a:latin typeface="Arial Narrow" pitchFamily="34" charset="0"/>
              </a:endParaRPr>
            </a:p>
          </p:txBody>
        </p:sp>
        <p:sp>
          <p:nvSpPr>
            <p:cNvPr id="38" name="Rectangle 37">
              <a:extLst>
                <a:ext uri="{FF2B5EF4-FFF2-40B4-BE49-F238E27FC236}">
                  <a16:creationId xmlns:a16="http://schemas.microsoft.com/office/drawing/2014/main" id="{517E7F17-60C3-FE47-B5B7-273BC9E2ED17}"/>
                </a:ext>
              </a:extLst>
            </p:cNvPr>
            <p:cNvSpPr/>
            <p:nvPr/>
          </p:nvSpPr>
          <p:spPr bwMode="auto">
            <a:xfrm>
              <a:off x="7853592" y="1254383"/>
              <a:ext cx="332186" cy="1729481"/>
            </a:xfrm>
            <a:prstGeom prst="rect">
              <a:avLst/>
            </a:prstGeom>
            <a:solidFill>
              <a:schemeClr val="tx1">
                <a:alpha val="25000"/>
              </a:schemeClr>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200" b="0" i="0" u="none" strike="noStrike" cap="none" normalizeH="0" baseline="0" dirty="0">
                <a:ln>
                  <a:noFill/>
                </a:ln>
                <a:solidFill>
                  <a:schemeClr val="tx1"/>
                </a:solidFill>
                <a:effectLst/>
                <a:latin typeface="Arial Narrow" pitchFamily="34" charset="0"/>
              </a:endParaRPr>
            </a:p>
          </p:txBody>
        </p:sp>
        <p:sp>
          <p:nvSpPr>
            <p:cNvPr id="39" name="Rectangle 38">
              <a:extLst>
                <a:ext uri="{FF2B5EF4-FFF2-40B4-BE49-F238E27FC236}">
                  <a16:creationId xmlns:a16="http://schemas.microsoft.com/office/drawing/2014/main" id="{6B4E50D5-1D7C-074B-A83E-A3B7E03042C3}"/>
                </a:ext>
              </a:extLst>
            </p:cNvPr>
            <p:cNvSpPr/>
            <p:nvPr/>
          </p:nvSpPr>
          <p:spPr bwMode="auto">
            <a:xfrm>
              <a:off x="7966319" y="1254383"/>
              <a:ext cx="101802" cy="1729481"/>
            </a:xfrm>
            <a:prstGeom prst="rect">
              <a:avLst/>
            </a:prstGeom>
            <a:solidFill>
              <a:schemeClr val="tx1">
                <a:alpha val="25000"/>
              </a:schemeClr>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200" b="0" i="0" u="none" strike="noStrike" cap="none" normalizeH="0" baseline="0" dirty="0">
                <a:ln>
                  <a:noFill/>
                </a:ln>
                <a:solidFill>
                  <a:schemeClr val="tx1"/>
                </a:solidFill>
                <a:effectLst/>
                <a:latin typeface="Arial Narrow" pitchFamily="34" charset="0"/>
              </a:endParaRPr>
            </a:p>
          </p:txBody>
        </p:sp>
        <p:cxnSp>
          <p:nvCxnSpPr>
            <p:cNvPr id="40" name="Straight Connector 39">
              <a:extLst>
                <a:ext uri="{FF2B5EF4-FFF2-40B4-BE49-F238E27FC236}">
                  <a16:creationId xmlns:a16="http://schemas.microsoft.com/office/drawing/2014/main" id="{52FD88F8-DC99-EE4C-832B-82192B78F829}"/>
                </a:ext>
              </a:extLst>
            </p:cNvPr>
            <p:cNvCxnSpPr/>
            <p:nvPr/>
          </p:nvCxnSpPr>
          <p:spPr bwMode="auto">
            <a:xfrm>
              <a:off x="3679375" y="874950"/>
              <a:ext cx="0" cy="2094349"/>
            </a:xfrm>
            <a:prstGeom prst="line">
              <a:avLst/>
            </a:prstGeom>
            <a:noFill/>
            <a:ln w="9525" cap="flat" cmpd="sng" algn="ctr">
              <a:solidFill>
                <a:schemeClr val="bg1">
                  <a:lumMod val="50000"/>
                </a:schemeClr>
              </a:solidFill>
              <a:prstDash val="solid"/>
              <a:round/>
              <a:headEnd type="none" w="med" len="med"/>
              <a:tailEnd type="none" w="med" len="med"/>
            </a:ln>
            <a:effectLst/>
          </p:spPr>
        </p:cxnSp>
        <p:graphicFrame>
          <p:nvGraphicFramePr>
            <p:cNvPr id="41" name="Content Placeholder 5">
              <a:extLst>
                <a:ext uri="{FF2B5EF4-FFF2-40B4-BE49-F238E27FC236}">
                  <a16:creationId xmlns:a16="http://schemas.microsoft.com/office/drawing/2014/main" id="{45374D02-EC12-FD44-BCF8-197FEA24873E}"/>
                </a:ext>
              </a:extLst>
            </p:cNvPr>
            <p:cNvGraphicFramePr>
              <a:graphicFrameLocks/>
            </p:cNvGraphicFramePr>
            <p:nvPr/>
          </p:nvGraphicFramePr>
          <p:xfrm>
            <a:off x="2392231" y="882891"/>
            <a:ext cx="7718400" cy="1730806"/>
          </p:xfrm>
          <a:graphic>
            <a:graphicData uri="http://schemas.openxmlformats.org/drawingml/2006/table">
              <a:tbl>
                <a:tblPr/>
                <a:tblGrid>
                  <a:gridCol w="107200">
                    <a:extLst>
                      <a:ext uri="{9D8B030D-6E8A-4147-A177-3AD203B41FA5}">
                        <a16:colId xmlns:a16="http://schemas.microsoft.com/office/drawing/2014/main" val="20000"/>
                      </a:ext>
                    </a:extLst>
                  </a:gridCol>
                  <a:gridCol w="107200">
                    <a:extLst>
                      <a:ext uri="{9D8B030D-6E8A-4147-A177-3AD203B41FA5}">
                        <a16:colId xmlns:a16="http://schemas.microsoft.com/office/drawing/2014/main" val="20001"/>
                      </a:ext>
                    </a:extLst>
                  </a:gridCol>
                  <a:gridCol w="107200">
                    <a:extLst>
                      <a:ext uri="{9D8B030D-6E8A-4147-A177-3AD203B41FA5}">
                        <a16:colId xmlns:a16="http://schemas.microsoft.com/office/drawing/2014/main" val="20002"/>
                      </a:ext>
                    </a:extLst>
                  </a:gridCol>
                  <a:gridCol w="107200">
                    <a:extLst>
                      <a:ext uri="{9D8B030D-6E8A-4147-A177-3AD203B41FA5}">
                        <a16:colId xmlns:a16="http://schemas.microsoft.com/office/drawing/2014/main" val="20003"/>
                      </a:ext>
                    </a:extLst>
                  </a:gridCol>
                  <a:gridCol w="107200">
                    <a:extLst>
                      <a:ext uri="{9D8B030D-6E8A-4147-A177-3AD203B41FA5}">
                        <a16:colId xmlns:a16="http://schemas.microsoft.com/office/drawing/2014/main" val="20004"/>
                      </a:ext>
                    </a:extLst>
                  </a:gridCol>
                  <a:gridCol w="107200">
                    <a:extLst>
                      <a:ext uri="{9D8B030D-6E8A-4147-A177-3AD203B41FA5}">
                        <a16:colId xmlns:a16="http://schemas.microsoft.com/office/drawing/2014/main" val="20005"/>
                      </a:ext>
                    </a:extLst>
                  </a:gridCol>
                  <a:gridCol w="107200">
                    <a:extLst>
                      <a:ext uri="{9D8B030D-6E8A-4147-A177-3AD203B41FA5}">
                        <a16:colId xmlns:a16="http://schemas.microsoft.com/office/drawing/2014/main" val="20006"/>
                      </a:ext>
                    </a:extLst>
                  </a:gridCol>
                  <a:gridCol w="107200">
                    <a:extLst>
                      <a:ext uri="{9D8B030D-6E8A-4147-A177-3AD203B41FA5}">
                        <a16:colId xmlns:a16="http://schemas.microsoft.com/office/drawing/2014/main" val="20007"/>
                      </a:ext>
                    </a:extLst>
                  </a:gridCol>
                  <a:gridCol w="107200">
                    <a:extLst>
                      <a:ext uri="{9D8B030D-6E8A-4147-A177-3AD203B41FA5}">
                        <a16:colId xmlns:a16="http://schemas.microsoft.com/office/drawing/2014/main" val="20008"/>
                      </a:ext>
                    </a:extLst>
                  </a:gridCol>
                  <a:gridCol w="107200">
                    <a:extLst>
                      <a:ext uri="{9D8B030D-6E8A-4147-A177-3AD203B41FA5}">
                        <a16:colId xmlns:a16="http://schemas.microsoft.com/office/drawing/2014/main" val="20009"/>
                      </a:ext>
                    </a:extLst>
                  </a:gridCol>
                  <a:gridCol w="107200">
                    <a:extLst>
                      <a:ext uri="{9D8B030D-6E8A-4147-A177-3AD203B41FA5}">
                        <a16:colId xmlns:a16="http://schemas.microsoft.com/office/drawing/2014/main" val="20010"/>
                      </a:ext>
                    </a:extLst>
                  </a:gridCol>
                  <a:gridCol w="107200">
                    <a:extLst>
                      <a:ext uri="{9D8B030D-6E8A-4147-A177-3AD203B41FA5}">
                        <a16:colId xmlns:a16="http://schemas.microsoft.com/office/drawing/2014/main" val="20011"/>
                      </a:ext>
                    </a:extLst>
                  </a:gridCol>
                  <a:gridCol w="107200">
                    <a:extLst>
                      <a:ext uri="{9D8B030D-6E8A-4147-A177-3AD203B41FA5}">
                        <a16:colId xmlns:a16="http://schemas.microsoft.com/office/drawing/2014/main" val="20012"/>
                      </a:ext>
                    </a:extLst>
                  </a:gridCol>
                  <a:gridCol w="107200">
                    <a:extLst>
                      <a:ext uri="{9D8B030D-6E8A-4147-A177-3AD203B41FA5}">
                        <a16:colId xmlns:a16="http://schemas.microsoft.com/office/drawing/2014/main" val="20013"/>
                      </a:ext>
                    </a:extLst>
                  </a:gridCol>
                  <a:gridCol w="107200">
                    <a:extLst>
                      <a:ext uri="{9D8B030D-6E8A-4147-A177-3AD203B41FA5}">
                        <a16:colId xmlns:a16="http://schemas.microsoft.com/office/drawing/2014/main" val="20014"/>
                      </a:ext>
                    </a:extLst>
                  </a:gridCol>
                  <a:gridCol w="107200">
                    <a:extLst>
                      <a:ext uri="{9D8B030D-6E8A-4147-A177-3AD203B41FA5}">
                        <a16:colId xmlns:a16="http://schemas.microsoft.com/office/drawing/2014/main" val="20015"/>
                      </a:ext>
                    </a:extLst>
                  </a:gridCol>
                  <a:gridCol w="107200">
                    <a:extLst>
                      <a:ext uri="{9D8B030D-6E8A-4147-A177-3AD203B41FA5}">
                        <a16:colId xmlns:a16="http://schemas.microsoft.com/office/drawing/2014/main" val="20016"/>
                      </a:ext>
                    </a:extLst>
                  </a:gridCol>
                  <a:gridCol w="107200">
                    <a:extLst>
                      <a:ext uri="{9D8B030D-6E8A-4147-A177-3AD203B41FA5}">
                        <a16:colId xmlns:a16="http://schemas.microsoft.com/office/drawing/2014/main" val="20017"/>
                      </a:ext>
                    </a:extLst>
                  </a:gridCol>
                  <a:gridCol w="107200">
                    <a:extLst>
                      <a:ext uri="{9D8B030D-6E8A-4147-A177-3AD203B41FA5}">
                        <a16:colId xmlns:a16="http://schemas.microsoft.com/office/drawing/2014/main" val="20018"/>
                      </a:ext>
                    </a:extLst>
                  </a:gridCol>
                  <a:gridCol w="107200">
                    <a:extLst>
                      <a:ext uri="{9D8B030D-6E8A-4147-A177-3AD203B41FA5}">
                        <a16:colId xmlns:a16="http://schemas.microsoft.com/office/drawing/2014/main" val="20019"/>
                      </a:ext>
                    </a:extLst>
                  </a:gridCol>
                  <a:gridCol w="107200">
                    <a:extLst>
                      <a:ext uri="{9D8B030D-6E8A-4147-A177-3AD203B41FA5}">
                        <a16:colId xmlns:a16="http://schemas.microsoft.com/office/drawing/2014/main" val="20020"/>
                      </a:ext>
                    </a:extLst>
                  </a:gridCol>
                  <a:gridCol w="107200">
                    <a:extLst>
                      <a:ext uri="{9D8B030D-6E8A-4147-A177-3AD203B41FA5}">
                        <a16:colId xmlns:a16="http://schemas.microsoft.com/office/drawing/2014/main" val="20021"/>
                      </a:ext>
                    </a:extLst>
                  </a:gridCol>
                  <a:gridCol w="107200">
                    <a:extLst>
                      <a:ext uri="{9D8B030D-6E8A-4147-A177-3AD203B41FA5}">
                        <a16:colId xmlns:a16="http://schemas.microsoft.com/office/drawing/2014/main" val="20022"/>
                      </a:ext>
                    </a:extLst>
                  </a:gridCol>
                  <a:gridCol w="107200">
                    <a:extLst>
                      <a:ext uri="{9D8B030D-6E8A-4147-A177-3AD203B41FA5}">
                        <a16:colId xmlns:a16="http://schemas.microsoft.com/office/drawing/2014/main" val="20023"/>
                      </a:ext>
                    </a:extLst>
                  </a:gridCol>
                  <a:gridCol w="107200">
                    <a:extLst>
                      <a:ext uri="{9D8B030D-6E8A-4147-A177-3AD203B41FA5}">
                        <a16:colId xmlns:a16="http://schemas.microsoft.com/office/drawing/2014/main" val="20024"/>
                      </a:ext>
                    </a:extLst>
                  </a:gridCol>
                  <a:gridCol w="107200">
                    <a:extLst>
                      <a:ext uri="{9D8B030D-6E8A-4147-A177-3AD203B41FA5}">
                        <a16:colId xmlns:a16="http://schemas.microsoft.com/office/drawing/2014/main" val="20025"/>
                      </a:ext>
                    </a:extLst>
                  </a:gridCol>
                  <a:gridCol w="107200">
                    <a:extLst>
                      <a:ext uri="{9D8B030D-6E8A-4147-A177-3AD203B41FA5}">
                        <a16:colId xmlns:a16="http://schemas.microsoft.com/office/drawing/2014/main" val="20026"/>
                      </a:ext>
                    </a:extLst>
                  </a:gridCol>
                  <a:gridCol w="107200">
                    <a:extLst>
                      <a:ext uri="{9D8B030D-6E8A-4147-A177-3AD203B41FA5}">
                        <a16:colId xmlns:a16="http://schemas.microsoft.com/office/drawing/2014/main" val="20027"/>
                      </a:ext>
                    </a:extLst>
                  </a:gridCol>
                  <a:gridCol w="107200">
                    <a:extLst>
                      <a:ext uri="{9D8B030D-6E8A-4147-A177-3AD203B41FA5}">
                        <a16:colId xmlns:a16="http://schemas.microsoft.com/office/drawing/2014/main" val="20028"/>
                      </a:ext>
                    </a:extLst>
                  </a:gridCol>
                  <a:gridCol w="107200">
                    <a:extLst>
                      <a:ext uri="{9D8B030D-6E8A-4147-A177-3AD203B41FA5}">
                        <a16:colId xmlns:a16="http://schemas.microsoft.com/office/drawing/2014/main" val="20029"/>
                      </a:ext>
                    </a:extLst>
                  </a:gridCol>
                  <a:gridCol w="107200">
                    <a:extLst>
                      <a:ext uri="{9D8B030D-6E8A-4147-A177-3AD203B41FA5}">
                        <a16:colId xmlns:a16="http://schemas.microsoft.com/office/drawing/2014/main" val="20030"/>
                      </a:ext>
                    </a:extLst>
                  </a:gridCol>
                  <a:gridCol w="107200">
                    <a:extLst>
                      <a:ext uri="{9D8B030D-6E8A-4147-A177-3AD203B41FA5}">
                        <a16:colId xmlns:a16="http://schemas.microsoft.com/office/drawing/2014/main" val="20031"/>
                      </a:ext>
                    </a:extLst>
                  </a:gridCol>
                  <a:gridCol w="107200">
                    <a:extLst>
                      <a:ext uri="{9D8B030D-6E8A-4147-A177-3AD203B41FA5}">
                        <a16:colId xmlns:a16="http://schemas.microsoft.com/office/drawing/2014/main" val="20032"/>
                      </a:ext>
                    </a:extLst>
                  </a:gridCol>
                  <a:gridCol w="107200">
                    <a:extLst>
                      <a:ext uri="{9D8B030D-6E8A-4147-A177-3AD203B41FA5}">
                        <a16:colId xmlns:a16="http://schemas.microsoft.com/office/drawing/2014/main" val="20033"/>
                      </a:ext>
                    </a:extLst>
                  </a:gridCol>
                  <a:gridCol w="107200">
                    <a:extLst>
                      <a:ext uri="{9D8B030D-6E8A-4147-A177-3AD203B41FA5}">
                        <a16:colId xmlns:a16="http://schemas.microsoft.com/office/drawing/2014/main" val="20034"/>
                      </a:ext>
                    </a:extLst>
                  </a:gridCol>
                  <a:gridCol w="107200">
                    <a:extLst>
                      <a:ext uri="{9D8B030D-6E8A-4147-A177-3AD203B41FA5}">
                        <a16:colId xmlns:a16="http://schemas.microsoft.com/office/drawing/2014/main" val="20035"/>
                      </a:ext>
                    </a:extLst>
                  </a:gridCol>
                  <a:gridCol w="107200">
                    <a:extLst>
                      <a:ext uri="{9D8B030D-6E8A-4147-A177-3AD203B41FA5}">
                        <a16:colId xmlns:a16="http://schemas.microsoft.com/office/drawing/2014/main" val="20036"/>
                      </a:ext>
                    </a:extLst>
                  </a:gridCol>
                  <a:gridCol w="107200">
                    <a:extLst>
                      <a:ext uri="{9D8B030D-6E8A-4147-A177-3AD203B41FA5}">
                        <a16:colId xmlns:a16="http://schemas.microsoft.com/office/drawing/2014/main" val="20037"/>
                      </a:ext>
                    </a:extLst>
                  </a:gridCol>
                  <a:gridCol w="107200">
                    <a:extLst>
                      <a:ext uri="{9D8B030D-6E8A-4147-A177-3AD203B41FA5}">
                        <a16:colId xmlns:a16="http://schemas.microsoft.com/office/drawing/2014/main" val="20038"/>
                      </a:ext>
                    </a:extLst>
                  </a:gridCol>
                  <a:gridCol w="107200">
                    <a:extLst>
                      <a:ext uri="{9D8B030D-6E8A-4147-A177-3AD203B41FA5}">
                        <a16:colId xmlns:a16="http://schemas.microsoft.com/office/drawing/2014/main" val="20039"/>
                      </a:ext>
                    </a:extLst>
                  </a:gridCol>
                  <a:gridCol w="107200">
                    <a:extLst>
                      <a:ext uri="{9D8B030D-6E8A-4147-A177-3AD203B41FA5}">
                        <a16:colId xmlns:a16="http://schemas.microsoft.com/office/drawing/2014/main" val="20040"/>
                      </a:ext>
                    </a:extLst>
                  </a:gridCol>
                  <a:gridCol w="107200">
                    <a:extLst>
                      <a:ext uri="{9D8B030D-6E8A-4147-A177-3AD203B41FA5}">
                        <a16:colId xmlns:a16="http://schemas.microsoft.com/office/drawing/2014/main" val="20041"/>
                      </a:ext>
                    </a:extLst>
                  </a:gridCol>
                  <a:gridCol w="107200">
                    <a:extLst>
                      <a:ext uri="{9D8B030D-6E8A-4147-A177-3AD203B41FA5}">
                        <a16:colId xmlns:a16="http://schemas.microsoft.com/office/drawing/2014/main" val="20042"/>
                      </a:ext>
                    </a:extLst>
                  </a:gridCol>
                  <a:gridCol w="107200">
                    <a:extLst>
                      <a:ext uri="{9D8B030D-6E8A-4147-A177-3AD203B41FA5}">
                        <a16:colId xmlns:a16="http://schemas.microsoft.com/office/drawing/2014/main" val="20043"/>
                      </a:ext>
                    </a:extLst>
                  </a:gridCol>
                  <a:gridCol w="107200">
                    <a:extLst>
                      <a:ext uri="{9D8B030D-6E8A-4147-A177-3AD203B41FA5}">
                        <a16:colId xmlns:a16="http://schemas.microsoft.com/office/drawing/2014/main" val="20044"/>
                      </a:ext>
                    </a:extLst>
                  </a:gridCol>
                  <a:gridCol w="107200">
                    <a:extLst>
                      <a:ext uri="{9D8B030D-6E8A-4147-A177-3AD203B41FA5}">
                        <a16:colId xmlns:a16="http://schemas.microsoft.com/office/drawing/2014/main" val="20045"/>
                      </a:ext>
                    </a:extLst>
                  </a:gridCol>
                  <a:gridCol w="107200">
                    <a:extLst>
                      <a:ext uri="{9D8B030D-6E8A-4147-A177-3AD203B41FA5}">
                        <a16:colId xmlns:a16="http://schemas.microsoft.com/office/drawing/2014/main" val="20046"/>
                      </a:ext>
                    </a:extLst>
                  </a:gridCol>
                  <a:gridCol w="107200">
                    <a:extLst>
                      <a:ext uri="{9D8B030D-6E8A-4147-A177-3AD203B41FA5}">
                        <a16:colId xmlns:a16="http://schemas.microsoft.com/office/drawing/2014/main" val="20047"/>
                      </a:ext>
                    </a:extLst>
                  </a:gridCol>
                  <a:gridCol w="107200">
                    <a:extLst>
                      <a:ext uri="{9D8B030D-6E8A-4147-A177-3AD203B41FA5}">
                        <a16:colId xmlns:a16="http://schemas.microsoft.com/office/drawing/2014/main" val="20048"/>
                      </a:ext>
                    </a:extLst>
                  </a:gridCol>
                  <a:gridCol w="107200">
                    <a:extLst>
                      <a:ext uri="{9D8B030D-6E8A-4147-A177-3AD203B41FA5}">
                        <a16:colId xmlns:a16="http://schemas.microsoft.com/office/drawing/2014/main" val="20049"/>
                      </a:ext>
                    </a:extLst>
                  </a:gridCol>
                  <a:gridCol w="107200">
                    <a:extLst>
                      <a:ext uri="{9D8B030D-6E8A-4147-A177-3AD203B41FA5}">
                        <a16:colId xmlns:a16="http://schemas.microsoft.com/office/drawing/2014/main" val="20050"/>
                      </a:ext>
                    </a:extLst>
                  </a:gridCol>
                  <a:gridCol w="107200">
                    <a:extLst>
                      <a:ext uri="{9D8B030D-6E8A-4147-A177-3AD203B41FA5}">
                        <a16:colId xmlns:a16="http://schemas.microsoft.com/office/drawing/2014/main" val="20051"/>
                      </a:ext>
                    </a:extLst>
                  </a:gridCol>
                  <a:gridCol w="107200">
                    <a:extLst>
                      <a:ext uri="{9D8B030D-6E8A-4147-A177-3AD203B41FA5}">
                        <a16:colId xmlns:a16="http://schemas.microsoft.com/office/drawing/2014/main" val="20052"/>
                      </a:ext>
                    </a:extLst>
                  </a:gridCol>
                  <a:gridCol w="107200">
                    <a:extLst>
                      <a:ext uri="{9D8B030D-6E8A-4147-A177-3AD203B41FA5}">
                        <a16:colId xmlns:a16="http://schemas.microsoft.com/office/drawing/2014/main" val="20053"/>
                      </a:ext>
                    </a:extLst>
                  </a:gridCol>
                  <a:gridCol w="107200">
                    <a:extLst>
                      <a:ext uri="{9D8B030D-6E8A-4147-A177-3AD203B41FA5}">
                        <a16:colId xmlns:a16="http://schemas.microsoft.com/office/drawing/2014/main" val="20054"/>
                      </a:ext>
                    </a:extLst>
                  </a:gridCol>
                  <a:gridCol w="107200">
                    <a:extLst>
                      <a:ext uri="{9D8B030D-6E8A-4147-A177-3AD203B41FA5}">
                        <a16:colId xmlns:a16="http://schemas.microsoft.com/office/drawing/2014/main" val="20055"/>
                      </a:ext>
                    </a:extLst>
                  </a:gridCol>
                  <a:gridCol w="107200">
                    <a:extLst>
                      <a:ext uri="{9D8B030D-6E8A-4147-A177-3AD203B41FA5}">
                        <a16:colId xmlns:a16="http://schemas.microsoft.com/office/drawing/2014/main" val="20056"/>
                      </a:ext>
                    </a:extLst>
                  </a:gridCol>
                  <a:gridCol w="107200">
                    <a:extLst>
                      <a:ext uri="{9D8B030D-6E8A-4147-A177-3AD203B41FA5}">
                        <a16:colId xmlns:a16="http://schemas.microsoft.com/office/drawing/2014/main" val="20057"/>
                      </a:ext>
                    </a:extLst>
                  </a:gridCol>
                  <a:gridCol w="107200">
                    <a:extLst>
                      <a:ext uri="{9D8B030D-6E8A-4147-A177-3AD203B41FA5}">
                        <a16:colId xmlns:a16="http://schemas.microsoft.com/office/drawing/2014/main" val="20058"/>
                      </a:ext>
                    </a:extLst>
                  </a:gridCol>
                  <a:gridCol w="107200">
                    <a:extLst>
                      <a:ext uri="{9D8B030D-6E8A-4147-A177-3AD203B41FA5}">
                        <a16:colId xmlns:a16="http://schemas.microsoft.com/office/drawing/2014/main" val="20059"/>
                      </a:ext>
                    </a:extLst>
                  </a:gridCol>
                  <a:gridCol w="107200">
                    <a:extLst>
                      <a:ext uri="{9D8B030D-6E8A-4147-A177-3AD203B41FA5}">
                        <a16:colId xmlns:a16="http://schemas.microsoft.com/office/drawing/2014/main" val="20060"/>
                      </a:ext>
                    </a:extLst>
                  </a:gridCol>
                  <a:gridCol w="107200">
                    <a:extLst>
                      <a:ext uri="{9D8B030D-6E8A-4147-A177-3AD203B41FA5}">
                        <a16:colId xmlns:a16="http://schemas.microsoft.com/office/drawing/2014/main" val="20061"/>
                      </a:ext>
                    </a:extLst>
                  </a:gridCol>
                  <a:gridCol w="107200">
                    <a:extLst>
                      <a:ext uri="{9D8B030D-6E8A-4147-A177-3AD203B41FA5}">
                        <a16:colId xmlns:a16="http://schemas.microsoft.com/office/drawing/2014/main" val="20062"/>
                      </a:ext>
                    </a:extLst>
                  </a:gridCol>
                  <a:gridCol w="107200">
                    <a:extLst>
                      <a:ext uri="{9D8B030D-6E8A-4147-A177-3AD203B41FA5}">
                        <a16:colId xmlns:a16="http://schemas.microsoft.com/office/drawing/2014/main" val="20063"/>
                      </a:ext>
                    </a:extLst>
                  </a:gridCol>
                  <a:gridCol w="107200">
                    <a:extLst>
                      <a:ext uri="{9D8B030D-6E8A-4147-A177-3AD203B41FA5}">
                        <a16:colId xmlns:a16="http://schemas.microsoft.com/office/drawing/2014/main" val="20064"/>
                      </a:ext>
                    </a:extLst>
                  </a:gridCol>
                  <a:gridCol w="107200">
                    <a:extLst>
                      <a:ext uri="{9D8B030D-6E8A-4147-A177-3AD203B41FA5}">
                        <a16:colId xmlns:a16="http://schemas.microsoft.com/office/drawing/2014/main" val="20065"/>
                      </a:ext>
                    </a:extLst>
                  </a:gridCol>
                  <a:gridCol w="107200">
                    <a:extLst>
                      <a:ext uri="{9D8B030D-6E8A-4147-A177-3AD203B41FA5}">
                        <a16:colId xmlns:a16="http://schemas.microsoft.com/office/drawing/2014/main" val="20066"/>
                      </a:ext>
                    </a:extLst>
                  </a:gridCol>
                  <a:gridCol w="107200">
                    <a:extLst>
                      <a:ext uri="{9D8B030D-6E8A-4147-A177-3AD203B41FA5}">
                        <a16:colId xmlns:a16="http://schemas.microsoft.com/office/drawing/2014/main" val="20067"/>
                      </a:ext>
                    </a:extLst>
                  </a:gridCol>
                  <a:gridCol w="107200">
                    <a:extLst>
                      <a:ext uri="{9D8B030D-6E8A-4147-A177-3AD203B41FA5}">
                        <a16:colId xmlns:a16="http://schemas.microsoft.com/office/drawing/2014/main" val="20068"/>
                      </a:ext>
                    </a:extLst>
                  </a:gridCol>
                  <a:gridCol w="107200">
                    <a:extLst>
                      <a:ext uri="{9D8B030D-6E8A-4147-A177-3AD203B41FA5}">
                        <a16:colId xmlns:a16="http://schemas.microsoft.com/office/drawing/2014/main" val="20069"/>
                      </a:ext>
                    </a:extLst>
                  </a:gridCol>
                  <a:gridCol w="107200">
                    <a:extLst>
                      <a:ext uri="{9D8B030D-6E8A-4147-A177-3AD203B41FA5}">
                        <a16:colId xmlns:a16="http://schemas.microsoft.com/office/drawing/2014/main" val="20070"/>
                      </a:ext>
                    </a:extLst>
                  </a:gridCol>
                  <a:gridCol w="107200">
                    <a:extLst>
                      <a:ext uri="{9D8B030D-6E8A-4147-A177-3AD203B41FA5}">
                        <a16:colId xmlns:a16="http://schemas.microsoft.com/office/drawing/2014/main" val="20071"/>
                      </a:ext>
                    </a:extLst>
                  </a:gridCol>
                </a:tblGrid>
                <a:tr h="143572">
                  <a:tc gridSpan="12">
                    <a:txBody>
                      <a:bodyPr/>
                      <a:lstStyle/>
                      <a:p>
                        <a:pPr algn="ctr" fontAlgn="ctr"/>
                        <a:r>
                          <a:rPr lang="en-US" sz="800" b="1" i="0" u="none" strike="noStrike" dirty="0">
                            <a:solidFill>
                              <a:srgbClr val="000000"/>
                            </a:solidFill>
                            <a:effectLst/>
                            <a:latin typeface="Calibri" panose="020F0502020204030204" pitchFamily="34" charset="0"/>
                          </a:rPr>
                          <a:t>2026</a:t>
                        </a:r>
                      </a:p>
                    </a:txBody>
                    <a:tcPr marL="5743" marR="5743" marT="574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gridSpan="12">
                    <a:txBody>
                      <a:bodyPr/>
                      <a:lstStyle/>
                      <a:p>
                        <a:pPr algn="ctr" fontAlgn="ctr"/>
                        <a:r>
                          <a:rPr lang="en-US" sz="800" b="1" i="0" u="none" strike="noStrike">
                            <a:solidFill>
                              <a:srgbClr val="000000"/>
                            </a:solidFill>
                            <a:effectLst/>
                            <a:latin typeface="Calibri" panose="020F0502020204030204" pitchFamily="34" charset="0"/>
                          </a:rPr>
                          <a:t>2027</a:t>
                        </a:r>
                      </a:p>
                    </a:txBody>
                    <a:tcPr marL="5743" marR="5743" marT="574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gridSpan="12">
                    <a:txBody>
                      <a:bodyPr/>
                      <a:lstStyle/>
                      <a:p>
                        <a:pPr algn="ctr" fontAlgn="ctr"/>
                        <a:r>
                          <a:rPr lang="en-US" sz="800" b="1" i="0" u="none" strike="noStrike">
                            <a:solidFill>
                              <a:srgbClr val="000000"/>
                            </a:solidFill>
                            <a:effectLst/>
                            <a:latin typeface="Calibri" panose="020F0502020204030204" pitchFamily="34" charset="0"/>
                          </a:rPr>
                          <a:t>2028</a:t>
                        </a:r>
                      </a:p>
                    </a:txBody>
                    <a:tcPr marL="5743" marR="5743" marT="574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gridSpan="12">
                    <a:txBody>
                      <a:bodyPr/>
                      <a:lstStyle/>
                      <a:p>
                        <a:pPr algn="ctr" fontAlgn="ctr"/>
                        <a:r>
                          <a:rPr lang="en-US" sz="800" b="1" i="0" u="none" strike="noStrike">
                            <a:solidFill>
                              <a:srgbClr val="000000"/>
                            </a:solidFill>
                            <a:effectLst/>
                            <a:latin typeface="Calibri" panose="020F0502020204030204" pitchFamily="34" charset="0"/>
                          </a:rPr>
                          <a:t>2029</a:t>
                        </a:r>
                      </a:p>
                    </a:txBody>
                    <a:tcPr marL="5743" marR="5743" marT="574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gridSpan="12">
                    <a:txBody>
                      <a:bodyPr/>
                      <a:lstStyle/>
                      <a:p>
                        <a:pPr algn="ctr" fontAlgn="ctr"/>
                        <a:r>
                          <a:rPr lang="en-US" sz="800" b="1" i="0" u="none" strike="noStrike">
                            <a:solidFill>
                              <a:srgbClr val="000000"/>
                            </a:solidFill>
                            <a:effectLst/>
                            <a:latin typeface="Calibri" panose="020F0502020204030204" pitchFamily="34" charset="0"/>
                          </a:rPr>
                          <a:t>2030</a:t>
                        </a:r>
                      </a:p>
                    </a:txBody>
                    <a:tcPr marL="5743" marR="5743" marT="574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gridSpan="12">
                    <a:txBody>
                      <a:bodyPr/>
                      <a:lstStyle/>
                      <a:p>
                        <a:pPr algn="ctr" fontAlgn="ctr"/>
                        <a:r>
                          <a:rPr lang="en-US" sz="800" b="1" i="0" u="none" strike="noStrike">
                            <a:solidFill>
                              <a:srgbClr val="000000"/>
                            </a:solidFill>
                            <a:effectLst/>
                            <a:latin typeface="Calibri" panose="020F0502020204030204" pitchFamily="34" charset="0"/>
                          </a:rPr>
                          <a:t>2031</a:t>
                        </a:r>
                      </a:p>
                    </a:txBody>
                    <a:tcPr marL="5743" marR="5743" marT="574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120600">
                  <a:tc>
                    <a:txBody>
                      <a:bodyPr/>
                      <a:lstStyle/>
                      <a:p>
                        <a:pPr algn="ctr" fontAlgn="ctr"/>
                        <a:r>
                          <a:rPr lang="en-US" sz="700" b="0" i="0" u="none" strike="noStrike">
                            <a:solidFill>
                              <a:srgbClr val="000000"/>
                            </a:solidFill>
                            <a:effectLst/>
                            <a:latin typeface="Calibri" panose="020F0502020204030204" pitchFamily="34" charset="0"/>
                          </a:rPr>
                          <a:t>J</a:t>
                        </a:r>
                      </a:p>
                    </a:txBody>
                    <a:tcPr marL="5743" marR="5743" marT="574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n-US" sz="700" b="0" i="0" u="none" strike="noStrike">
                            <a:solidFill>
                              <a:srgbClr val="000000"/>
                            </a:solidFill>
                            <a:effectLst/>
                            <a:latin typeface="Calibri" panose="020F0502020204030204" pitchFamily="34" charset="0"/>
                          </a:rPr>
                          <a:t>F</a:t>
                        </a:r>
                      </a:p>
                    </a:txBody>
                    <a:tcPr marL="5743" marR="5743" marT="57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n-US" sz="700" b="0" i="0" u="none" strike="noStrike">
                            <a:solidFill>
                              <a:srgbClr val="000000"/>
                            </a:solidFill>
                            <a:effectLst/>
                            <a:latin typeface="Calibri" panose="020F0502020204030204" pitchFamily="34" charset="0"/>
                          </a:rPr>
                          <a:t>M</a:t>
                        </a:r>
                      </a:p>
                    </a:txBody>
                    <a:tcPr marL="5743" marR="5743" marT="57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n-US" sz="700" b="0" i="0" u="none" strike="noStrike">
                            <a:solidFill>
                              <a:srgbClr val="000000"/>
                            </a:solidFill>
                            <a:effectLst/>
                            <a:latin typeface="Calibri" panose="020F0502020204030204" pitchFamily="34" charset="0"/>
                          </a:rPr>
                          <a:t>A</a:t>
                        </a:r>
                      </a:p>
                    </a:txBody>
                    <a:tcPr marL="5743" marR="5743" marT="57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n-US" sz="700" b="0" i="0" u="none" strike="noStrike">
                            <a:solidFill>
                              <a:srgbClr val="000000"/>
                            </a:solidFill>
                            <a:effectLst/>
                            <a:latin typeface="Calibri" panose="020F0502020204030204" pitchFamily="34" charset="0"/>
                          </a:rPr>
                          <a:t>M</a:t>
                        </a:r>
                      </a:p>
                    </a:txBody>
                    <a:tcPr marL="5743" marR="5743" marT="57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n-US" sz="700" b="0" i="0" u="none" strike="noStrike">
                            <a:solidFill>
                              <a:srgbClr val="000000"/>
                            </a:solidFill>
                            <a:effectLst/>
                            <a:latin typeface="Calibri" panose="020F0502020204030204" pitchFamily="34" charset="0"/>
                          </a:rPr>
                          <a:t>J</a:t>
                        </a:r>
                      </a:p>
                    </a:txBody>
                    <a:tcPr marL="5743" marR="5743" marT="57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n-US" sz="700" b="0" i="0" u="none" strike="noStrike">
                            <a:solidFill>
                              <a:srgbClr val="000000"/>
                            </a:solidFill>
                            <a:effectLst/>
                            <a:latin typeface="Calibri" panose="020F0502020204030204" pitchFamily="34" charset="0"/>
                          </a:rPr>
                          <a:t>J</a:t>
                        </a:r>
                      </a:p>
                    </a:txBody>
                    <a:tcPr marL="5743" marR="5743" marT="57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n-US" sz="700" b="0" i="0" u="none" strike="noStrike">
                            <a:solidFill>
                              <a:srgbClr val="000000"/>
                            </a:solidFill>
                            <a:effectLst/>
                            <a:latin typeface="Calibri" panose="020F0502020204030204" pitchFamily="34" charset="0"/>
                          </a:rPr>
                          <a:t>A</a:t>
                        </a:r>
                      </a:p>
                    </a:txBody>
                    <a:tcPr marL="5743" marR="5743" marT="57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n-US" sz="700" b="0" i="0" u="none" strike="noStrike">
                            <a:solidFill>
                              <a:srgbClr val="000000"/>
                            </a:solidFill>
                            <a:effectLst/>
                            <a:latin typeface="Calibri" panose="020F0502020204030204" pitchFamily="34" charset="0"/>
                          </a:rPr>
                          <a:t>S</a:t>
                        </a:r>
                      </a:p>
                    </a:txBody>
                    <a:tcPr marL="5743" marR="5743" marT="57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n-US" sz="700" b="0" i="0" u="none" strike="noStrike">
                            <a:solidFill>
                              <a:srgbClr val="000000"/>
                            </a:solidFill>
                            <a:effectLst/>
                            <a:latin typeface="Calibri" panose="020F0502020204030204" pitchFamily="34" charset="0"/>
                          </a:rPr>
                          <a:t>O</a:t>
                        </a:r>
                      </a:p>
                    </a:txBody>
                    <a:tcPr marL="5743" marR="5743" marT="57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n-US" sz="700" b="0" i="0" u="none" strike="noStrike">
                            <a:solidFill>
                              <a:srgbClr val="000000"/>
                            </a:solidFill>
                            <a:effectLst/>
                            <a:latin typeface="Calibri" panose="020F0502020204030204" pitchFamily="34" charset="0"/>
                          </a:rPr>
                          <a:t>N</a:t>
                        </a:r>
                      </a:p>
                    </a:txBody>
                    <a:tcPr marL="5743" marR="5743" marT="57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n-US" sz="700" b="0" i="0" u="none" strike="noStrike">
                            <a:solidFill>
                              <a:srgbClr val="000000"/>
                            </a:solidFill>
                            <a:effectLst/>
                            <a:latin typeface="Calibri" panose="020F0502020204030204" pitchFamily="34" charset="0"/>
                          </a:rPr>
                          <a:t>D</a:t>
                        </a:r>
                      </a:p>
                    </a:txBody>
                    <a:tcPr marL="5743" marR="5743" marT="574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n-US" sz="700" b="0" i="0" u="none" strike="noStrike">
                            <a:solidFill>
                              <a:srgbClr val="000000"/>
                            </a:solidFill>
                            <a:effectLst/>
                            <a:latin typeface="Calibri" panose="020F0502020204030204" pitchFamily="34" charset="0"/>
                          </a:rPr>
                          <a:t>J</a:t>
                        </a:r>
                      </a:p>
                    </a:txBody>
                    <a:tcPr marL="5743" marR="5743" marT="574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00" b="0" i="0" u="none" strike="noStrike">
                            <a:solidFill>
                              <a:srgbClr val="000000"/>
                            </a:solidFill>
                            <a:effectLst/>
                            <a:latin typeface="Calibri" panose="020F0502020204030204" pitchFamily="34" charset="0"/>
                          </a:rPr>
                          <a:t>F</a:t>
                        </a:r>
                      </a:p>
                    </a:txBody>
                    <a:tcPr marL="5743" marR="5743" marT="57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00" b="0" i="0" u="none" strike="noStrike">
                            <a:solidFill>
                              <a:srgbClr val="000000"/>
                            </a:solidFill>
                            <a:effectLst/>
                            <a:latin typeface="Calibri" panose="020F0502020204030204" pitchFamily="34" charset="0"/>
                          </a:rPr>
                          <a:t>M</a:t>
                        </a:r>
                      </a:p>
                    </a:txBody>
                    <a:tcPr marL="5743" marR="5743" marT="57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00" b="0" i="0" u="none" strike="noStrike">
                            <a:solidFill>
                              <a:srgbClr val="000000"/>
                            </a:solidFill>
                            <a:effectLst/>
                            <a:latin typeface="Calibri" panose="020F0502020204030204" pitchFamily="34" charset="0"/>
                          </a:rPr>
                          <a:t>A</a:t>
                        </a:r>
                      </a:p>
                    </a:txBody>
                    <a:tcPr marL="5743" marR="5743" marT="57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00" b="0" i="0" u="none" strike="noStrike">
                            <a:solidFill>
                              <a:srgbClr val="000000"/>
                            </a:solidFill>
                            <a:effectLst/>
                            <a:latin typeface="Calibri" panose="020F0502020204030204" pitchFamily="34" charset="0"/>
                          </a:rPr>
                          <a:t>M</a:t>
                        </a:r>
                      </a:p>
                    </a:txBody>
                    <a:tcPr marL="5743" marR="5743" marT="57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00" b="0" i="0" u="none" strike="noStrike">
                            <a:solidFill>
                              <a:srgbClr val="000000"/>
                            </a:solidFill>
                            <a:effectLst/>
                            <a:latin typeface="Calibri" panose="020F0502020204030204" pitchFamily="34" charset="0"/>
                          </a:rPr>
                          <a:t>J</a:t>
                        </a:r>
                      </a:p>
                    </a:txBody>
                    <a:tcPr marL="5743" marR="5743" marT="57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00" b="0" i="0" u="none" strike="noStrike">
                            <a:solidFill>
                              <a:srgbClr val="000000"/>
                            </a:solidFill>
                            <a:effectLst/>
                            <a:latin typeface="Calibri" panose="020F0502020204030204" pitchFamily="34" charset="0"/>
                          </a:rPr>
                          <a:t>J</a:t>
                        </a:r>
                      </a:p>
                    </a:txBody>
                    <a:tcPr marL="5743" marR="5743" marT="57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00" b="0" i="0" u="none" strike="noStrike">
                            <a:solidFill>
                              <a:srgbClr val="000000"/>
                            </a:solidFill>
                            <a:effectLst/>
                            <a:latin typeface="Calibri" panose="020F0502020204030204" pitchFamily="34" charset="0"/>
                          </a:rPr>
                          <a:t>A</a:t>
                        </a:r>
                      </a:p>
                    </a:txBody>
                    <a:tcPr marL="5743" marR="5743" marT="57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00" b="0" i="0" u="none" strike="noStrike">
                            <a:solidFill>
                              <a:srgbClr val="000000"/>
                            </a:solidFill>
                            <a:effectLst/>
                            <a:latin typeface="Calibri" panose="020F0502020204030204" pitchFamily="34" charset="0"/>
                          </a:rPr>
                          <a:t>S</a:t>
                        </a:r>
                      </a:p>
                    </a:txBody>
                    <a:tcPr marL="5743" marR="5743" marT="57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00" b="0" i="0" u="none" strike="noStrike">
                            <a:solidFill>
                              <a:srgbClr val="000000"/>
                            </a:solidFill>
                            <a:effectLst/>
                            <a:latin typeface="Calibri" panose="020F0502020204030204" pitchFamily="34" charset="0"/>
                          </a:rPr>
                          <a:t>O</a:t>
                        </a:r>
                      </a:p>
                    </a:txBody>
                    <a:tcPr marL="5743" marR="5743" marT="57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00" b="0" i="0" u="none" strike="noStrike">
                            <a:solidFill>
                              <a:srgbClr val="000000"/>
                            </a:solidFill>
                            <a:effectLst/>
                            <a:latin typeface="Calibri" panose="020F0502020204030204" pitchFamily="34" charset="0"/>
                          </a:rPr>
                          <a:t>N</a:t>
                        </a:r>
                      </a:p>
                    </a:txBody>
                    <a:tcPr marL="5743" marR="5743" marT="57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00" b="0" i="0" u="none" strike="noStrike">
                            <a:solidFill>
                              <a:srgbClr val="000000"/>
                            </a:solidFill>
                            <a:effectLst/>
                            <a:latin typeface="Calibri" panose="020F0502020204030204" pitchFamily="34" charset="0"/>
                          </a:rPr>
                          <a:t>D</a:t>
                        </a:r>
                      </a:p>
                    </a:txBody>
                    <a:tcPr marL="5743" marR="5743" marT="574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00" b="0" i="0" u="none" strike="noStrike">
                            <a:solidFill>
                              <a:srgbClr val="000000"/>
                            </a:solidFill>
                            <a:effectLst/>
                            <a:latin typeface="Calibri" panose="020F0502020204030204" pitchFamily="34" charset="0"/>
                          </a:rPr>
                          <a:t>J</a:t>
                        </a:r>
                      </a:p>
                    </a:txBody>
                    <a:tcPr marL="5743" marR="5743" marT="574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n-US" sz="700" b="0" i="0" u="none" strike="noStrike">
                            <a:solidFill>
                              <a:srgbClr val="000000"/>
                            </a:solidFill>
                            <a:effectLst/>
                            <a:latin typeface="Calibri" panose="020F0502020204030204" pitchFamily="34" charset="0"/>
                          </a:rPr>
                          <a:t>F</a:t>
                        </a:r>
                      </a:p>
                    </a:txBody>
                    <a:tcPr marL="5743" marR="5743" marT="57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n-US" sz="700" b="0" i="0" u="none" strike="noStrike">
                            <a:solidFill>
                              <a:srgbClr val="000000"/>
                            </a:solidFill>
                            <a:effectLst/>
                            <a:latin typeface="Calibri" panose="020F0502020204030204" pitchFamily="34" charset="0"/>
                          </a:rPr>
                          <a:t>M</a:t>
                        </a:r>
                      </a:p>
                    </a:txBody>
                    <a:tcPr marL="5743" marR="5743" marT="57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n-US" sz="700" b="0" i="0" u="none" strike="noStrike">
                            <a:solidFill>
                              <a:srgbClr val="000000"/>
                            </a:solidFill>
                            <a:effectLst/>
                            <a:latin typeface="Calibri" panose="020F0502020204030204" pitchFamily="34" charset="0"/>
                          </a:rPr>
                          <a:t>A</a:t>
                        </a:r>
                      </a:p>
                    </a:txBody>
                    <a:tcPr marL="5743" marR="5743" marT="57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n-US" sz="700" b="0" i="0" u="none" strike="noStrike">
                            <a:solidFill>
                              <a:srgbClr val="000000"/>
                            </a:solidFill>
                            <a:effectLst/>
                            <a:latin typeface="Calibri" panose="020F0502020204030204" pitchFamily="34" charset="0"/>
                          </a:rPr>
                          <a:t>M</a:t>
                        </a:r>
                      </a:p>
                    </a:txBody>
                    <a:tcPr marL="5743" marR="5743" marT="57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n-US" sz="700" b="0" i="0" u="none" strike="noStrike">
                            <a:solidFill>
                              <a:srgbClr val="000000"/>
                            </a:solidFill>
                            <a:effectLst/>
                            <a:latin typeface="Calibri" panose="020F0502020204030204" pitchFamily="34" charset="0"/>
                          </a:rPr>
                          <a:t>J</a:t>
                        </a:r>
                      </a:p>
                    </a:txBody>
                    <a:tcPr marL="5743" marR="5743" marT="57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n-US" sz="700" b="0" i="0" u="none" strike="noStrike">
                            <a:solidFill>
                              <a:srgbClr val="000000"/>
                            </a:solidFill>
                            <a:effectLst/>
                            <a:latin typeface="Calibri" panose="020F0502020204030204" pitchFamily="34" charset="0"/>
                          </a:rPr>
                          <a:t>J</a:t>
                        </a:r>
                      </a:p>
                    </a:txBody>
                    <a:tcPr marL="5743" marR="5743" marT="57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n-US" sz="700" b="0" i="0" u="none" strike="noStrike">
                            <a:solidFill>
                              <a:srgbClr val="000000"/>
                            </a:solidFill>
                            <a:effectLst/>
                            <a:latin typeface="Calibri" panose="020F0502020204030204" pitchFamily="34" charset="0"/>
                          </a:rPr>
                          <a:t>A</a:t>
                        </a:r>
                      </a:p>
                    </a:txBody>
                    <a:tcPr marL="5743" marR="5743" marT="57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n-US" sz="700" b="0" i="0" u="none" strike="noStrike">
                            <a:solidFill>
                              <a:srgbClr val="000000"/>
                            </a:solidFill>
                            <a:effectLst/>
                            <a:latin typeface="Calibri" panose="020F0502020204030204" pitchFamily="34" charset="0"/>
                          </a:rPr>
                          <a:t>S</a:t>
                        </a:r>
                      </a:p>
                    </a:txBody>
                    <a:tcPr marL="5743" marR="5743" marT="57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n-US" sz="700" b="0" i="0" u="none" strike="noStrike">
                            <a:solidFill>
                              <a:srgbClr val="000000"/>
                            </a:solidFill>
                            <a:effectLst/>
                            <a:latin typeface="Calibri" panose="020F0502020204030204" pitchFamily="34" charset="0"/>
                          </a:rPr>
                          <a:t>O</a:t>
                        </a:r>
                      </a:p>
                    </a:txBody>
                    <a:tcPr marL="5743" marR="5743" marT="57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n-US" sz="700" b="0" i="0" u="none" strike="noStrike">
                            <a:solidFill>
                              <a:srgbClr val="000000"/>
                            </a:solidFill>
                            <a:effectLst/>
                            <a:latin typeface="Calibri" panose="020F0502020204030204" pitchFamily="34" charset="0"/>
                          </a:rPr>
                          <a:t>N</a:t>
                        </a:r>
                      </a:p>
                    </a:txBody>
                    <a:tcPr marL="5743" marR="5743" marT="57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n-US" sz="700" b="0" i="0" u="none" strike="noStrike">
                            <a:solidFill>
                              <a:srgbClr val="000000"/>
                            </a:solidFill>
                            <a:effectLst/>
                            <a:latin typeface="Calibri" panose="020F0502020204030204" pitchFamily="34" charset="0"/>
                          </a:rPr>
                          <a:t>D</a:t>
                        </a:r>
                      </a:p>
                    </a:txBody>
                    <a:tcPr marL="5743" marR="5743" marT="574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n-US" sz="700" b="0" i="0" u="none" strike="noStrike">
                            <a:solidFill>
                              <a:srgbClr val="000000"/>
                            </a:solidFill>
                            <a:effectLst/>
                            <a:latin typeface="Calibri" panose="020F0502020204030204" pitchFamily="34" charset="0"/>
                          </a:rPr>
                          <a:t>J</a:t>
                        </a:r>
                      </a:p>
                    </a:txBody>
                    <a:tcPr marL="5743" marR="5743" marT="574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00" b="0" i="0" u="none" strike="noStrike">
                            <a:solidFill>
                              <a:srgbClr val="000000"/>
                            </a:solidFill>
                            <a:effectLst/>
                            <a:latin typeface="Calibri" panose="020F0502020204030204" pitchFamily="34" charset="0"/>
                          </a:rPr>
                          <a:t>F</a:t>
                        </a:r>
                      </a:p>
                    </a:txBody>
                    <a:tcPr marL="5743" marR="5743" marT="57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00" b="0" i="0" u="none" strike="noStrike">
                            <a:solidFill>
                              <a:srgbClr val="000000"/>
                            </a:solidFill>
                            <a:effectLst/>
                            <a:latin typeface="Calibri" panose="020F0502020204030204" pitchFamily="34" charset="0"/>
                          </a:rPr>
                          <a:t>M</a:t>
                        </a:r>
                      </a:p>
                    </a:txBody>
                    <a:tcPr marL="5743" marR="5743" marT="57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00" b="0" i="0" u="none" strike="noStrike">
                            <a:solidFill>
                              <a:srgbClr val="000000"/>
                            </a:solidFill>
                            <a:effectLst/>
                            <a:latin typeface="Calibri" panose="020F0502020204030204" pitchFamily="34" charset="0"/>
                          </a:rPr>
                          <a:t>A</a:t>
                        </a:r>
                      </a:p>
                    </a:txBody>
                    <a:tcPr marL="5743" marR="5743" marT="57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00" b="0" i="0" u="none" strike="noStrike">
                            <a:solidFill>
                              <a:srgbClr val="000000"/>
                            </a:solidFill>
                            <a:effectLst/>
                            <a:latin typeface="Calibri" panose="020F0502020204030204" pitchFamily="34" charset="0"/>
                          </a:rPr>
                          <a:t>M</a:t>
                        </a:r>
                      </a:p>
                    </a:txBody>
                    <a:tcPr marL="5743" marR="5743" marT="57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00" b="0" i="0" u="none" strike="noStrike">
                            <a:solidFill>
                              <a:srgbClr val="000000"/>
                            </a:solidFill>
                            <a:effectLst/>
                            <a:latin typeface="Calibri" panose="020F0502020204030204" pitchFamily="34" charset="0"/>
                          </a:rPr>
                          <a:t>J</a:t>
                        </a:r>
                      </a:p>
                    </a:txBody>
                    <a:tcPr marL="5743" marR="5743" marT="57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00" b="0" i="0" u="none" strike="noStrike">
                            <a:solidFill>
                              <a:srgbClr val="000000"/>
                            </a:solidFill>
                            <a:effectLst/>
                            <a:latin typeface="Calibri" panose="020F0502020204030204" pitchFamily="34" charset="0"/>
                          </a:rPr>
                          <a:t>J</a:t>
                        </a:r>
                      </a:p>
                    </a:txBody>
                    <a:tcPr marL="5743" marR="5743" marT="57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00" b="0" i="0" u="none" strike="noStrike">
                            <a:solidFill>
                              <a:srgbClr val="000000"/>
                            </a:solidFill>
                            <a:effectLst/>
                            <a:latin typeface="Calibri" panose="020F0502020204030204" pitchFamily="34" charset="0"/>
                          </a:rPr>
                          <a:t>A</a:t>
                        </a:r>
                      </a:p>
                    </a:txBody>
                    <a:tcPr marL="5743" marR="5743" marT="57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00" b="0" i="0" u="none" strike="noStrike">
                            <a:solidFill>
                              <a:srgbClr val="000000"/>
                            </a:solidFill>
                            <a:effectLst/>
                            <a:latin typeface="Calibri" panose="020F0502020204030204" pitchFamily="34" charset="0"/>
                          </a:rPr>
                          <a:t>S</a:t>
                        </a:r>
                      </a:p>
                    </a:txBody>
                    <a:tcPr marL="5743" marR="5743" marT="57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00" b="0" i="0" u="none" strike="noStrike">
                            <a:solidFill>
                              <a:srgbClr val="000000"/>
                            </a:solidFill>
                            <a:effectLst/>
                            <a:latin typeface="Calibri" panose="020F0502020204030204" pitchFamily="34" charset="0"/>
                          </a:rPr>
                          <a:t>O</a:t>
                        </a:r>
                      </a:p>
                    </a:txBody>
                    <a:tcPr marL="5743" marR="5743" marT="57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00" b="0" i="0" u="none" strike="noStrike">
                            <a:solidFill>
                              <a:srgbClr val="000000"/>
                            </a:solidFill>
                            <a:effectLst/>
                            <a:latin typeface="Calibri" panose="020F0502020204030204" pitchFamily="34" charset="0"/>
                          </a:rPr>
                          <a:t>N</a:t>
                        </a:r>
                      </a:p>
                    </a:txBody>
                    <a:tcPr marL="5743" marR="5743" marT="57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00" b="0" i="0" u="none" strike="noStrike">
                            <a:solidFill>
                              <a:srgbClr val="000000"/>
                            </a:solidFill>
                            <a:effectLst/>
                            <a:latin typeface="Calibri" panose="020F0502020204030204" pitchFamily="34" charset="0"/>
                          </a:rPr>
                          <a:t>D</a:t>
                        </a:r>
                      </a:p>
                    </a:txBody>
                    <a:tcPr marL="5743" marR="5743" marT="574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00" b="0" i="0" u="none" strike="noStrike">
                            <a:solidFill>
                              <a:srgbClr val="000000"/>
                            </a:solidFill>
                            <a:effectLst/>
                            <a:latin typeface="Calibri" panose="020F0502020204030204" pitchFamily="34" charset="0"/>
                          </a:rPr>
                          <a:t>J</a:t>
                        </a:r>
                      </a:p>
                    </a:txBody>
                    <a:tcPr marL="5743" marR="5743" marT="574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n-US" sz="700" b="0" i="0" u="none" strike="noStrike">
                            <a:solidFill>
                              <a:srgbClr val="000000"/>
                            </a:solidFill>
                            <a:effectLst/>
                            <a:latin typeface="Calibri" panose="020F0502020204030204" pitchFamily="34" charset="0"/>
                          </a:rPr>
                          <a:t>F</a:t>
                        </a:r>
                      </a:p>
                    </a:txBody>
                    <a:tcPr marL="5743" marR="5743" marT="57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n-US" sz="700" b="0" i="0" u="none" strike="noStrike">
                            <a:solidFill>
                              <a:srgbClr val="000000"/>
                            </a:solidFill>
                            <a:effectLst/>
                            <a:latin typeface="Calibri" panose="020F0502020204030204" pitchFamily="34" charset="0"/>
                          </a:rPr>
                          <a:t>M</a:t>
                        </a:r>
                      </a:p>
                    </a:txBody>
                    <a:tcPr marL="5743" marR="5743" marT="57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n-US" sz="700" b="0" i="0" u="none" strike="noStrike">
                            <a:solidFill>
                              <a:srgbClr val="000000"/>
                            </a:solidFill>
                            <a:effectLst/>
                            <a:latin typeface="Calibri" panose="020F0502020204030204" pitchFamily="34" charset="0"/>
                          </a:rPr>
                          <a:t>A</a:t>
                        </a:r>
                      </a:p>
                    </a:txBody>
                    <a:tcPr marL="5743" marR="5743" marT="57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n-US" sz="700" b="0" i="0" u="none" strike="noStrike">
                            <a:solidFill>
                              <a:srgbClr val="000000"/>
                            </a:solidFill>
                            <a:effectLst/>
                            <a:latin typeface="Calibri" panose="020F0502020204030204" pitchFamily="34" charset="0"/>
                          </a:rPr>
                          <a:t>M</a:t>
                        </a:r>
                      </a:p>
                    </a:txBody>
                    <a:tcPr marL="5743" marR="5743" marT="57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n-US" sz="700" b="0" i="0" u="none" strike="noStrike">
                            <a:solidFill>
                              <a:srgbClr val="000000"/>
                            </a:solidFill>
                            <a:effectLst/>
                            <a:latin typeface="Calibri" panose="020F0502020204030204" pitchFamily="34" charset="0"/>
                          </a:rPr>
                          <a:t>J</a:t>
                        </a:r>
                      </a:p>
                    </a:txBody>
                    <a:tcPr marL="5743" marR="5743" marT="57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n-US" sz="700" b="0" i="0" u="none" strike="noStrike">
                            <a:solidFill>
                              <a:srgbClr val="000000"/>
                            </a:solidFill>
                            <a:effectLst/>
                            <a:latin typeface="Calibri" panose="020F0502020204030204" pitchFamily="34" charset="0"/>
                          </a:rPr>
                          <a:t>J</a:t>
                        </a:r>
                      </a:p>
                    </a:txBody>
                    <a:tcPr marL="5743" marR="5743" marT="57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n-US" sz="700" b="0" i="0" u="none" strike="noStrike">
                            <a:solidFill>
                              <a:srgbClr val="000000"/>
                            </a:solidFill>
                            <a:effectLst/>
                            <a:latin typeface="Calibri" panose="020F0502020204030204" pitchFamily="34" charset="0"/>
                          </a:rPr>
                          <a:t>A</a:t>
                        </a:r>
                      </a:p>
                    </a:txBody>
                    <a:tcPr marL="5743" marR="5743" marT="57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n-US" sz="700" b="0" i="0" u="none" strike="noStrike">
                            <a:solidFill>
                              <a:srgbClr val="000000"/>
                            </a:solidFill>
                            <a:effectLst/>
                            <a:latin typeface="Calibri" panose="020F0502020204030204" pitchFamily="34" charset="0"/>
                          </a:rPr>
                          <a:t>S</a:t>
                        </a:r>
                      </a:p>
                    </a:txBody>
                    <a:tcPr marL="5743" marR="5743" marT="57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n-US" sz="700" b="0" i="0" u="none" strike="noStrike">
                            <a:solidFill>
                              <a:srgbClr val="000000"/>
                            </a:solidFill>
                            <a:effectLst/>
                            <a:latin typeface="Calibri" panose="020F0502020204030204" pitchFamily="34" charset="0"/>
                          </a:rPr>
                          <a:t>O</a:t>
                        </a:r>
                      </a:p>
                    </a:txBody>
                    <a:tcPr marL="5743" marR="5743" marT="57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n-US" sz="700" b="0" i="0" u="none" strike="noStrike">
                            <a:solidFill>
                              <a:srgbClr val="000000"/>
                            </a:solidFill>
                            <a:effectLst/>
                            <a:latin typeface="Calibri" panose="020F0502020204030204" pitchFamily="34" charset="0"/>
                          </a:rPr>
                          <a:t>N</a:t>
                        </a:r>
                      </a:p>
                    </a:txBody>
                    <a:tcPr marL="5743" marR="5743" marT="57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n-US" sz="700" b="0" i="0" u="none" strike="noStrike">
                            <a:solidFill>
                              <a:srgbClr val="000000"/>
                            </a:solidFill>
                            <a:effectLst/>
                            <a:latin typeface="Calibri" panose="020F0502020204030204" pitchFamily="34" charset="0"/>
                          </a:rPr>
                          <a:t>D</a:t>
                        </a:r>
                      </a:p>
                    </a:txBody>
                    <a:tcPr marL="5743" marR="5743" marT="574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n-US" sz="700" b="0" i="0" u="none" strike="noStrike">
                            <a:solidFill>
                              <a:srgbClr val="000000"/>
                            </a:solidFill>
                            <a:effectLst/>
                            <a:latin typeface="Calibri" panose="020F0502020204030204" pitchFamily="34" charset="0"/>
                          </a:rPr>
                          <a:t>J</a:t>
                        </a:r>
                      </a:p>
                    </a:txBody>
                    <a:tcPr marL="5743" marR="5743" marT="5743"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00" b="0" i="0" u="none" strike="noStrike">
                            <a:solidFill>
                              <a:srgbClr val="000000"/>
                            </a:solidFill>
                            <a:effectLst/>
                            <a:latin typeface="Calibri" panose="020F0502020204030204" pitchFamily="34" charset="0"/>
                          </a:rPr>
                          <a:t>F</a:t>
                        </a:r>
                      </a:p>
                    </a:txBody>
                    <a:tcPr marL="5743" marR="5743" marT="57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00" b="0" i="0" u="none" strike="noStrike">
                            <a:solidFill>
                              <a:srgbClr val="000000"/>
                            </a:solidFill>
                            <a:effectLst/>
                            <a:latin typeface="Calibri" panose="020F0502020204030204" pitchFamily="34" charset="0"/>
                          </a:rPr>
                          <a:t>M</a:t>
                        </a:r>
                      </a:p>
                    </a:txBody>
                    <a:tcPr marL="5743" marR="5743" marT="57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00" b="0" i="0" u="none" strike="noStrike">
                            <a:solidFill>
                              <a:srgbClr val="000000"/>
                            </a:solidFill>
                            <a:effectLst/>
                            <a:latin typeface="Calibri" panose="020F0502020204030204" pitchFamily="34" charset="0"/>
                          </a:rPr>
                          <a:t>A</a:t>
                        </a:r>
                      </a:p>
                    </a:txBody>
                    <a:tcPr marL="5743" marR="5743" marT="57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00" b="0" i="0" u="none" strike="noStrike">
                            <a:solidFill>
                              <a:srgbClr val="000000"/>
                            </a:solidFill>
                            <a:effectLst/>
                            <a:latin typeface="Calibri" panose="020F0502020204030204" pitchFamily="34" charset="0"/>
                          </a:rPr>
                          <a:t>M</a:t>
                        </a:r>
                      </a:p>
                    </a:txBody>
                    <a:tcPr marL="5743" marR="5743" marT="57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00" b="0" i="0" u="none" strike="noStrike">
                            <a:solidFill>
                              <a:srgbClr val="000000"/>
                            </a:solidFill>
                            <a:effectLst/>
                            <a:latin typeface="Calibri" panose="020F0502020204030204" pitchFamily="34" charset="0"/>
                          </a:rPr>
                          <a:t>J</a:t>
                        </a:r>
                      </a:p>
                    </a:txBody>
                    <a:tcPr marL="5743" marR="5743" marT="57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00" b="0" i="0" u="none" strike="noStrike">
                            <a:solidFill>
                              <a:srgbClr val="000000"/>
                            </a:solidFill>
                            <a:effectLst/>
                            <a:latin typeface="Calibri" panose="020F0502020204030204" pitchFamily="34" charset="0"/>
                          </a:rPr>
                          <a:t>J</a:t>
                        </a:r>
                      </a:p>
                    </a:txBody>
                    <a:tcPr marL="5743" marR="5743" marT="57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00" b="0" i="0" u="none" strike="noStrike">
                            <a:solidFill>
                              <a:srgbClr val="000000"/>
                            </a:solidFill>
                            <a:effectLst/>
                            <a:latin typeface="Calibri" panose="020F0502020204030204" pitchFamily="34" charset="0"/>
                          </a:rPr>
                          <a:t>A</a:t>
                        </a:r>
                      </a:p>
                    </a:txBody>
                    <a:tcPr marL="5743" marR="5743" marT="57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00" b="0" i="0" u="none" strike="noStrike">
                            <a:solidFill>
                              <a:srgbClr val="000000"/>
                            </a:solidFill>
                            <a:effectLst/>
                            <a:latin typeface="Calibri" panose="020F0502020204030204" pitchFamily="34" charset="0"/>
                          </a:rPr>
                          <a:t>S</a:t>
                        </a:r>
                      </a:p>
                    </a:txBody>
                    <a:tcPr marL="5743" marR="5743" marT="57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00" b="0" i="0" u="none" strike="noStrike">
                            <a:solidFill>
                              <a:srgbClr val="000000"/>
                            </a:solidFill>
                            <a:effectLst/>
                            <a:latin typeface="Calibri" panose="020F0502020204030204" pitchFamily="34" charset="0"/>
                          </a:rPr>
                          <a:t>O</a:t>
                        </a:r>
                      </a:p>
                    </a:txBody>
                    <a:tcPr marL="5743" marR="5743" marT="57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00" b="0" i="0" u="none" strike="noStrike">
                            <a:solidFill>
                              <a:srgbClr val="000000"/>
                            </a:solidFill>
                            <a:effectLst/>
                            <a:latin typeface="Calibri" panose="020F0502020204030204" pitchFamily="34" charset="0"/>
                          </a:rPr>
                          <a:t>N</a:t>
                        </a:r>
                      </a:p>
                    </a:txBody>
                    <a:tcPr marL="5743" marR="5743" marT="574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700" b="0" i="0" u="none" strike="noStrike">
                            <a:solidFill>
                              <a:srgbClr val="000000"/>
                            </a:solidFill>
                            <a:effectLst/>
                            <a:latin typeface="Calibri" panose="020F0502020204030204" pitchFamily="34" charset="0"/>
                          </a:rPr>
                          <a:t>D</a:t>
                        </a:r>
                      </a:p>
                    </a:txBody>
                    <a:tcPr marL="5743" marR="5743" marT="5743"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extLst>
                    <a:ext uri="{0D108BD9-81ED-4DB2-BD59-A6C34878D82A}">
                      <a16:rowId xmlns:a16="http://schemas.microsoft.com/office/drawing/2014/main" val="10001"/>
                    </a:ext>
                  </a:extLst>
                </a:tr>
                <a:tr h="149315">
                  <a:tc>
                    <a:txBody>
                      <a:bodyPr/>
                      <a:lstStyle/>
                      <a:p>
                        <a:pPr algn="ctr"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l" fontAlgn="ctr"/>
                        <a:r>
                          <a:rPr lang="en-US" sz="700" b="0" i="0" u="none" strike="noStrike">
                            <a:solidFill>
                              <a:srgbClr val="FFFFFF"/>
                            </a:solidFill>
                            <a:effectLst/>
                            <a:latin typeface="Calibri" panose="020F0502020204030204" pitchFamily="34" charset="0"/>
                          </a:rPr>
                          <a:t> </a:t>
                        </a:r>
                      </a:p>
                    </a:txBody>
                    <a:tcPr marL="5743" marR="5743" marT="5743"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8080"/>
                      </a:solidFill>
                    </a:tcPr>
                  </a:tc>
                  <a:tc>
                    <a:txBody>
                      <a:bodyPr/>
                      <a:lstStyle/>
                      <a:p>
                        <a:pPr algn="l" fontAlgn="ctr"/>
                        <a:r>
                          <a:rPr lang="en-US" sz="700" b="0" i="0" u="none" strike="noStrike">
                            <a:solidFill>
                              <a:srgbClr val="000000"/>
                            </a:solidFill>
                            <a:effectLst/>
                            <a:latin typeface="Calibri" panose="020F0502020204030204" pitchFamily="34" charset="0"/>
                          </a:rPr>
                          <a:t> </a:t>
                        </a:r>
                      </a:p>
                    </a:txBody>
                    <a:tcPr marL="5743" marR="5743" marT="5743"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l" fontAlgn="ctr"/>
                        <a:r>
                          <a:rPr lang="en-US" sz="700" b="0" i="0" u="none" strike="noStrike">
                            <a:solidFill>
                              <a:srgbClr val="000000"/>
                            </a:solidFill>
                            <a:effectLst/>
                            <a:latin typeface="Calibri" panose="020F0502020204030204" pitchFamily="34" charset="0"/>
                          </a:rPr>
                          <a:t> </a:t>
                        </a:r>
                      </a:p>
                    </a:txBody>
                    <a:tcPr marL="5743" marR="5743" marT="5743"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8080"/>
                      </a:solidFill>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l" fontAlgn="ctr"/>
                        <a:r>
                          <a:rPr lang="en-US" sz="700" b="0" i="0" u="none" strike="noStrike">
                            <a:solidFill>
                              <a:srgbClr val="FFFFFF"/>
                            </a:solidFill>
                            <a:effectLst/>
                            <a:latin typeface="Calibri" panose="020F0502020204030204" pitchFamily="34" charset="0"/>
                          </a:rPr>
                          <a:t> </a:t>
                        </a:r>
                      </a:p>
                    </a:txBody>
                    <a:tcPr marL="5743" marR="5743" marT="5743"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8080"/>
                      </a:solidFill>
                    </a:tcPr>
                  </a:tc>
                  <a:tc>
                    <a:txBody>
                      <a:bodyPr/>
                      <a:lstStyle/>
                      <a:p>
                        <a:pPr algn="l" fontAlgn="ctr"/>
                        <a:r>
                          <a:rPr lang="en-US" sz="700" b="0" i="0" u="none" strike="noStrike">
                            <a:solidFill>
                              <a:srgbClr val="000000"/>
                            </a:solidFill>
                            <a:effectLst/>
                            <a:latin typeface="Calibri" panose="020F0502020204030204" pitchFamily="34" charset="0"/>
                          </a:rPr>
                          <a:t> </a:t>
                        </a:r>
                      </a:p>
                    </a:txBody>
                    <a:tcPr marL="5743" marR="5743" marT="5743"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l" fontAlgn="ctr"/>
                        <a:r>
                          <a:rPr lang="en-US" sz="700" b="0" i="0" u="none" strike="noStrike">
                            <a:solidFill>
                              <a:srgbClr val="000000"/>
                            </a:solidFill>
                            <a:effectLst/>
                            <a:latin typeface="Calibri" panose="020F0502020204030204" pitchFamily="34" charset="0"/>
                          </a:rPr>
                          <a:t> </a:t>
                        </a:r>
                      </a:p>
                    </a:txBody>
                    <a:tcPr marL="5743" marR="5743" marT="5743"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8080"/>
                      </a:solidFill>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700" b="0" i="0" u="none" strike="noStrike" dirty="0">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02"/>
                    </a:ext>
                  </a:extLst>
                </a:tr>
                <a:tr h="0">
                  <a:tc>
                    <a:txBody>
                      <a:bodyPr/>
                      <a:lstStyle/>
                      <a:p>
                        <a:pPr algn="ctr"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ctr"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ctr"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ctr"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ctr"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ctr"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ctr"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ctr"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ctr"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ctr"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ctr"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ctr"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r>
                          <a:rPr lang="en-US" sz="100" b="0" i="0" u="none" strike="noStrike">
                            <a:solidFill>
                              <a:srgbClr val="000000"/>
                            </a:solidFill>
                            <a:effectLst/>
                            <a:latin typeface="Calibri" panose="020F0502020204030204" pitchFamily="34" charset="0"/>
                          </a:rPr>
                          <a:t> </a:t>
                        </a:r>
                      </a:p>
                    </a:txBody>
                    <a:tcPr marL="5743" marR="5743" marT="5743"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en-US" sz="100" b="0" i="0" u="none" strike="noStrike">
                            <a:solidFill>
                              <a:srgbClr val="000000"/>
                            </a:solidFill>
                            <a:effectLst/>
                            <a:latin typeface="Calibri" panose="020F0502020204030204" pitchFamily="34" charset="0"/>
                          </a:rPr>
                          <a:t> </a:t>
                        </a:r>
                      </a:p>
                    </a:txBody>
                    <a:tcPr marL="5743" marR="5743" marT="5743"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en-US" sz="100" b="0" i="0" u="none" strike="noStrike">
                            <a:solidFill>
                              <a:srgbClr val="000000"/>
                            </a:solidFill>
                            <a:effectLst/>
                            <a:latin typeface="Calibri" panose="020F0502020204030204" pitchFamily="34" charset="0"/>
                          </a:rPr>
                          <a:t> </a:t>
                        </a:r>
                      </a:p>
                    </a:txBody>
                    <a:tcPr marL="5743" marR="5743" marT="5743"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100" b="0" i="0" u="none" strike="noStrike" dirty="0">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extLst>
                    <a:ext uri="{0D108BD9-81ED-4DB2-BD59-A6C34878D82A}">
                      <a16:rowId xmlns:a16="http://schemas.microsoft.com/office/drawing/2014/main" val="10003"/>
                    </a:ext>
                  </a:extLst>
                </a:tr>
                <a:tr h="149315">
                  <a:tc>
                    <a:txBody>
                      <a:bodyPr/>
                      <a:lstStyle/>
                      <a:p>
                        <a:pPr algn="ctr"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ctr"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ctr"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ctr"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ctr"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ctr"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ctr"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ctr"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ctr"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ctr"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ctr"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ctr"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w="12700" cap="flat" cmpd="sng" algn="ctr">
                        <a:solidFill>
                          <a:srgbClr val="000000"/>
                        </a:solidFill>
                        <a:prstDash val="solid"/>
                        <a:round/>
                        <a:headEnd type="none" w="med" len="med"/>
                        <a:tailEnd type="none" w="med" len="med"/>
                      </a:lnR>
                      <a:lnT>
                        <a:noFill/>
                      </a:lnT>
                      <a:lnB>
                        <a:noFill/>
                      </a:lnB>
                    </a:tcPr>
                  </a:tc>
                  <a:tc gridSpan="2">
                    <a:txBody>
                      <a:bodyPr/>
                      <a:lstStyle/>
                      <a:p>
                        <a:pPr algn="ctr" fontAlgn="ctr"/>
                        <a:r>
                          <a:rPr lang="en-US" sz="700" b="0" i="0" u="none" strike="noStrike">
                            <a:solidFill>
                              <a:srgbClr val="000000"/>
                            </a:solidFill>
                            <a:effectLst/>
                            <a:latin typeface="Calibri" panose="020F0502020204030204" pitchFamily="34" charset="0"/>
                          </a:rPr>
                          <a:t>Reg.</a:t>
                        </a:r>
                      </a:p>
                    </a:txBody>
                    <a:tcPr marL="5743" marR="5743" marT="574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F85"/>
                      </a:solidFill>
                    </a:tcPr>
                  </a:tc>
                  <a:tc hMerge="1">
                    <a:txBody>
                      <a:bodyPr/>
                      <a:lstStyle/>
                      <a:p>
                        <a:endParaRPr lang="en-US"/>
                      </a:p>
                    </a:txBody>
                    <a:tcPr/>
                  </a:tc>
                  <a:tc gridSpan="8">
                    <a:txBody>
                      <a:bodyPr/>
                      <a:lstStyle/>
                      <a:p>
                        <a:pPr algn="ctr" fontAlgn="ctr"/>
                        <a:r>
                          <a:rPr lang="en-US" sz="700" b="0" i="0" u="none" strike="noStrike">
                            <a:solidFill>
                              <a:srgbClr val="000000"/>
                            </a:solidFill>
                            <a:effectLst/>
                            <a:latin typeface="Calibri" panose="020F0502020204030204" pitchFamily="34" charset="0"/>
                          </a:rPr>
                          <a:t>Dust Storm Season</a:t>
                        </a:r>
                      </a:p>
                    </a:txBody>
                    <a:tcPr marL="5743" marR="5743" marT="574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99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gridSpan="2">
                    <a:txBody>
                      <a:bodyPr/>
                      <a:lstStyle/>
                      <a:p>
                        <a:pPr algn="ctr" fontAlgn="ctr"/>
                        <a:r>
                          <a:rPr lang="en-US" sz="700" b="0" i="0" u="none" strike="noStrike">
                            <a:solidFill>
                              <a:srgbClr val="000000"/>
                            </a:solidFill>
                            <a:effectLst/>
                            <a:latin typeface="Calibri" panose="020F0502020204030204" pitchFamily="34" charset="0"/>
                          </a:rPr>
                          <a:t>Reg.</a:t>
                        </a:r>
                      </a:p>
                    </a:txBody>
                    <a:tcPr marL="5743" marR="5743" marT="574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F85"/>
                      </a:solidFill>
                    </a:tcPr>
                  </a:tc>
                  <a:tc hMerge="1">
                    <a:txBody>
                      <a:bodyPr/>
                      <a:lstStyle/>
                      <a:p>
                        <a:endParaRPr lang="en-US"/>
                      </a:p>
                    </a:txBody>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w="12700" cap="flat" cmpd="sng" algn="ctr">
                        <a:solidFill>
                          <a:srgbClr val="000000"/>
                        </a:solidFill>
                        <a:prstDash val="solid"/>
                        <a:round/>
                        <a:headEnd type="none" w="med" len="med"/>
                        <a:tailEnd type="none" w="med" len="med"/>
                      </a:lnR>
                      <a:lnT>
                        <a:noFill/>
                      </a:lnT>
                      <a:lnB>
                        <a:noFill/>
                      </a:lnB>
                    </a:tcPr>
                  </a:tc>
                  <a:tc gridSpan="2">
                    <a:txBody>
                      <a:bodyPr/>
                      <a:lstStyle/>
                      <a:p>
                        <a:pPr algn="ctr" fontAlgn="ctr"/>
                        <a:r>
                          <a:rPr lang="en-US" sz="700" b="0" i="0" u="none" strike="noStrike">
                            <a:solidFill>
                              <a:srgbClr val="000000"/>
                            </a:solidFill>
                            <a:effectLst/>
                            <a:latin typeface="Calibri" panose="020F0502020204030204" pitchFamily="34" charset="0"/>
                          </a:rPr>
                          <a:t>Reg.</a:t>
                        </a:r>
                      </a:p>
                    </a:txBody>
                    <a:tcPr marL="5743" marR="5743" marT="574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F85"/>
                      </a:solidFill>
                    </a:tcPr>
                  </a:tc>
                  <a:tc hMerge="1">
                    <a:txBody>
                      <a:bodyPr/>
                      <a:lstStyle/>
                      <a:p>
                        <a:endParaRPr lang="en-US"/>
                      </a:p>
                    </a:txBody>
                    <a:tcPr/>
                  </a:tc>
                  <a:tc gridSpan="8">
                    <a:txBody>
                      <a:bodyPr/>
                      <a:lstStyle/>
                      <a:p>
                        <a:pPr algn="ctr" fontAlgn="ctr"/>
                        <a:r>
                          <a:rPr lang="en-US" sz="700" b="0" i="0" u="none" strike="noStrike">
                            <a:solidFill>
                              <a:srgbClr val="000000"/>
                            </a:solidFill>
                            <a:effectLst/>
                            <a:latin typeface="Calibri" panose="020F0502020204030204" pitchFamily="34" charset="0"/>
                          </a:rPr>
                          <a:t>Dust Storm Season</a:t>
                        </a:r>
                      </a:p>
                    </a:txBody>
                    <a:tcPr marL="5743" marR="5743" marT="574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99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gridSpan="2">
                    <a:txBody>
                      <a:bodyPr/>
                      <a:lstStyle/>
                      <a:p>
                        <a:pPr algn="ctr" fontAlgn="ctr"/>
                        <a:r>
                          <a:rPr lang="en-US" sz="700" b="0" i="0" u="none" strike="noStrike">
                            <a:solidFill>
                              <a:srgbClr val="000000"/>
                            </a:solidFill>
                            <a:effectLst/>
                            <a:latin typeface="Calibri" panose="020F0502020204030204" pitchFamily="34" charset="0"/>
                          </a:rPr>
                          <a:t>Reg.</a:t>
                        </a:r>
                      </a:p>
                    </a:txBody>
                    <a:tcPr marL="5743" marR="5743" marT="574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DF85"/>
                      </a:solidFill>
                    </a:tcPr>
                  </a:tc>
                  <a:tc hMerge="1">
                    <a:txBody>
                      <a:bodyPr/>
                      <a:lstStyle/>
                      <a:p>
                        <a:endParaRPr lang="en-US"/>
                      </a:p>
                    </a:txBody>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extLst>
                    <a:ext uri="{0D108BD9-81ED-4DB2-BD59-A6C34878D82A}">
                      <a16:rowId xmlns:a16="http://schemas.microsoft.com/office/drawing/2014/main" val="10004"/>
                    </a:ext>
                  </a:extLst>
                </a:tr>
                <a:tr h="0">
                  <a:tc>
                    <a:txBody>
                      <a:bodyPr/>
                      <a:lstStyle/>
                      <a:p>
                        <a:pPr algn="ctr"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ctr"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ctr"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ctr"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ctr"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ctr"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ctr"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ctr"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ctr"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ctr"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ctr"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ctr"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r>
                          <a:rPr lang="en-US" sz="100" b="0" i="0" u="none" strike="noStrike">
                            <a:solidFill>
                              <a:srgbClr val="000000"/>
                            </a:solidFill>
                            <a:effectLst/>
                            <a:latin typeface="Calibri" panose="020F0502020204030204" pitchFamily="34" charset="0"/>
                          </a:rPr>
                          <a:t> </a:t>
                        </a:r>
                      </a:p>
                    </a:txBody>
                    <a:tcPr marL="5743" marR="5743" marT="5743"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en-US" sz="100" b="0" i="0" u="none" strike="noStrike">
                            <a:solidFill>
                              <a:srgbClr val="000000"/>
                            </a:solidFill>
                            <a:effectLst/>
                            <a:latin typeface="Calibri" panose="020F0502020204030204" pitchFamily="34" charset="0"/>
                          </a:rPr>
                          <a:t> </a:t>
                        </a:r>
                      </a:p>
                    </a:txBody>
                    <a:tcPr marL="5743" marR="5743" marT="5743"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en-US" sz="100" b="0" i="0" u="none" strike="noStrike">
                            <a:solidFill>
                              <a:srgbClr val="000000"/>
                            </a:solidFill>
                            <a:effectLst/>
                            <a:latin typeface="Calibri" panose="020F0502020204030204" pitchFamily="34" charset="0"/>
                          </a:rPr>
                          <a:t> </a:t>
                        </a:r>
                      </a:p>
                    </a:txBody>
                    <a:tcPr marL="5743" marR="5743" marT="5743"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en-US" sz="100" b="0" i="0" u="none" strike="noStrike">
                            <a:solidFill>
                              <a:srgbClr val="000000"/>
                            </a:solidFill>
                            <a:effectLst/>
                            <a:latin typeface="Calibri" panose="020F0502020204030204" pitchFamily="34" charset="0"/>
                          </a:rPr>
                          <a:t> </a:t>
                        </a:r>
                      </a:p>
                    </a:txBody>
                    <a:tcPr marL="5743" marR="5743" marT="5743"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en-US" sz="100" b="0" i="0" u="none" strike="noStrike">
                            <a:solidFill>
                              <a:srgbClr val="000000"/>
                            </a:solidFill>
                            <a:effectLst/>
                            <a:latin typeface="Calibri" panose="020F0502020204030204" pitchFamily="34" charset="0"/>
                          </a:rPr>
                          <a:t> </a:t>
                        </a:r>
                      </a:p>
                    </a:txBody>
                    <a:tcPr marL="5743" marR="5743" marT="5743"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r>
                          <a:rPr lang="en-US" sz="100" b="0" i="0" u="none" strike="noStrike">
                            <a:solidFill>
                              <a:srgbClr val="000000"/>
                            </a:solidFill>
                            <a:effectLst/>
                            <a:latin typeface="Calibri" panose="020F0502020204030204" pitchFamily="34" charset="0"/>
                          </a:rPr>
                          <a:t> </a:t>
                        </a:r>
                      </a:p>
                    </a:txBody>
                    <a:tcPr marL="5743" marR="5743" marT="5743"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en-US" sz="100" b="0" i="0" u="none" strike="noStrike">
                            <a:solidFill>
                              <a:srgbClr val="000000"/>
                            </a:solidFill>
                            <a:effectLst/>
                            <a:latin typeface="Calibri" panose="020F0502020204030204" pitchFamily="34" charset="0"/>
                          </a:rPr>
                          <a:t> </a:t>
                        </a:r>
                      </a:p>
                    </a:txBody>
                    <a:tcPr marL="5743" marR="5743" marT="5743"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en-US" sz="100" b="0" i="0" u="none" strike="noStrike">
                            <a:solidFill>
                              <a:srgbClr val="000000"/>
                            </a:solidFill>
                            <a:effectLst/>
                            <a:latin typeface="Calibri" panose="020F0502020204030204" pitchFamily="34" charset="0"/>
                          </a:rPr>
                          <a:t> </a:t>
                        </a:r>
                      </a:p>
                    </a:txBody>
                    <a:tcPr marL="5743" marR="5743" marT="5743"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en-US" sz="100" b="0" i="0" u="none" strike="noStrike">
                            <a:solidFill>
                              <a:srgbClr val="000000"/>
                            </a:solidFill>
                            <a:effectLst/>
                            <a:latin typeface="Calibri" panose="020F0502020204030204" pitchFamily="34" charset="0"/>
                          </a:rPr>
                          <a:t> </a:t>
                        </a:r>
                      </a:p>
                    </a:txBody>
                    <a:tcPr marL="5743" marR="5743" marT="5743"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en-US" sz="100" b="0" i="0" u="none" strike="noStrike">
                            <a:solidFill>
                              <a:srgbClr val="000000"/>
                            </a:solidFill>
                            <a:effectLst/>
                            <a:latin typeface="Calibri" panose="020F0502020204030204" pitchFamily="34" charset="0"/>
                          </a:rPr>
                          <a:t> </a:t>
                        </a:r>
                      </a:p>
                    </a:txBody>
                    <a:tcPr marL="5743" marR="5743" marT="5743"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1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100" b="0" i="0" u="none" strike="noStrike" dirty="0">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extLst>
                    <a:ext uri="{0D108BD9-81ED-4DB2-BD59-A6C34878D82A}">
                      <a16:rowId xmlns:a16="http://schemas.microsoft.com/office/drawing/2014/main" val="10005"/>
                    </a:ext>
                  </a:extLst>
                </a:tr>
                <a:tr h="152760">
                  <a:tc>
                    <a:txBody>
                      <a:bodyPr/>
                      <a:lstStyle/>
                      <a:p>
                        <a:pPr algn="ctr"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ctr"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ctr"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ctr"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ctr"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ctr"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ctr"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ctr"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ctr"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ctr"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ctr"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ctr"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w="12700" cap="flat" cmpd="sng" algn="ctr">
                        <a:solidFill>
                          <a:srgbClr val="000000"/>
                        </a:solidFill>
                        <a:prstDash val="solid"/>
                        <a:round/>
                        <a:headEnd type="none" w="med" len="med"/>
                        <a:tailEnd type="none" w="med" len="med"/>
                      </a:lnR>
                      <a:lnT>
                        <a:noFill/>
                      </a:lnT>
                      <a:lnB>
                        <a:noFill/>
                      </a:lnB>
                    </a:tcPr>
                  </a:tc>
                  <a:tc gridSpan="5">
                    <a:txBody>
                      <a:bodyPr/>
                      <a:lstStyle/>
                      <a:p>
                        <a:pPr algn="ctr" fontAlgn="ctr"/>
                        <a:r>
                          <a:rPr lang="en-US" sz="1000" b="0" i="0" u="none" strike="noStrike">
                            <a:solidFill>
                              <a:srgbClr val="FFFFFF"/>
                            </a:solidFill>
                            <a:effectLst/>
                            <a:latin typeface="Calibri" panose="020F0502020204030204" pitchFamily="34" charset="0"/>
                          </a:rPr>
                          <a:t>N Winter</a:t>
                        </a:r>
                      </a:p>
                    </a:txBody>
                    <a:tcPr marL="5743" marR="5743" marT="574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70C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w="12700" cap="flat" cmpd="sng" algn="ctr">
                        <a:solidFill>
                          <a:srgbClr val="000000"/>
                        </a:solidFill>
                        <a:prstDash val="solid"/>
                        <a:round/>
                        <a:headEnd type="none" w="med" len="med"/>
                        <a:tailEnd type="none" w="med" len="med"/>
                      </a:lnR>
                      <a:lnT>
                        <a:noFill/>
                      </a:lnT>
                      <a:lnB>
                        <a:noFill/>
                      </a:lnB>
                    </a:tcPr>
                  </a:tc>
                  <a:tc gridSpan="5">
                    <a:txBody>
                      <a:bodyPr/>
                      <a:lstStyle/>
                      <a:p>
                        <a:pPr algn="ctr" fontAlgn="ctr"/>
                        <a:r>
                          <a:rPr lang="en-US" sz="1000" b="0" i="0" u="none" strike="noStrike">
                            <a:solidFill>
                              <a:srgbClr val="FFFFFF"/>
                            </a:solidFill>
                            <a:effectLst/>
                            <a:latin typeface="Calibri" panose="020F0502020204030204" pitchFamily="34" charset="0"/>
                          </a:rPr>
                          <a:t>N Winter</a:t>
                        </a:r>
                      </a:p>
                    </a:txBody>
                    <a:tcPr marL="5743" marR="5743" marT="574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70C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extLst>
                    <a:ext uri="{0D108BD9-81ED-4DB2-BD59-A6C34878D82A}">
                      <a16:rowId xmlns:a16="http://schemas.microsoft.com/office/drawing/2014/main" val="10006"/>
                    </a:ext>
                  </a:extLst>
                </a:tr>
                <a:tr h="189515">
                  <a:tc>
                    <a:txBody>
                      <a:bodyPr/>
                      <a:lstStyle/>
                      <a:p>
                        <a:pPr algn="ctr"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ctr"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ctr"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ctr"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ctr"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ctr"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ctr"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ctr"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ctr"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algn="ctr"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algn="ctr"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algn="ctr"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algn="l" fontAlgn="ctr"/>
                        <a:endParaRPr lang="en-US" sz="700" b="0" i="0" u="none" strike="noStrike" dirty="0">
                          <a:solidFill>
                            <a:srgbClr val="000000"/>
                          </a:solidFill>
                          <a:effectLst/>
                          <a:latin typeface="Calibri" panose="020F0502020204030204" pitchFamily="34" charset="0"/>
                        </a:endParaRPr>
                      </a:p>
                    </a:txBody>
                    <a:tcPr marL="5743" marR="5743" marT="5743"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dirty="0">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extLst>
                    <a:ext uri="{0D108BD9-81ED-4DB2-BD59-A6C34878D82A}">
                      <a16:rowId xmlns:a16="http://schemas.microsoft.com/office/drawing/2014/main" val="10007"/>
                    </a:ext>
                  </a:extLst>
                </a:tr>
                <a:tr h="189515">
                  <a:tc>
                    <a:txBody>
                      <a:bodyPr/>
                      <a:lstStyle/>
                      <a:p>
                        <a:pPr algn="ctr" fontAlgn="ctr"/>
                        <a:endParaRPr lang="en-US" sz="700" b="0" i="0" u="none" strike="noStrike" dirty="0">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ctr"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ctr"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ctr"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ctr"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ctr"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ctr"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ctr"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w="12700" cap="flat" cmpd="sng" algn="ctr">
                        <a:solidFill>
                          <a:schemeClr val="tx1"/>
                        </a:solidFill>
                        <a:prstDash val="solid"/>
                        <a:round/>
                        <a:headEnd type="none" w="med" len="med"/>
                        <a:tailEnd type="none" w="med" len="med"/>
                      </a:lnR>
                      <a:lnT>
                        <a:noFill/>
                      </a:lnT>
                      <a:lnB>
                        <a:noFill/>
                      </a:lnB>
                    </a:tcPr>
                  </a:tc>
                  <a:tc gridSpan="14">
                    <a:txBody>
                      <a:bodyPr/>
                      <a:lstStyle/>
                      <a:p>
                        <a:pPr algn="ctr" fontAlgn="ctr"/>
                        <a:r>
                          <a:rPr lang="en-US" sz="1100" b="0" i="0" u="none" strike="noStrike" dirty="0">
                            <a:solidFill>
                              <a:srgbClr val="FFFFFF"/>
                            </a:solidFill>
                            <a:effectLst/>
                            <a:latin typeface="Calibri" panose="020F0502020204030204" pitchFamily="34" charset="0"/>
                          </a:rPr>
                          <a:t>Earth to Mars</a:t>
                        </a:r>
                      </a:p>
                    </a:txBody>
                    <a:tcPr marL="5743" marR="5743" marT="5743"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gridSpan="8">
                    <a:txBody>
                      <a:bodyPr/>
                      <a:lstStyle/>
                      <a:p>
                        <a:pPr algn="ctr" fontAlgn="ctr"/>
                        <a:r>
                          <a:rPr lang="en-US" sz="1000" b="0" i="0" u="none" strike="noStrike" dirty="0">
                            <a:solidFill>
                              <a:srgbClr val="000000"/>
                            </a:solidFill>
                            <a:effectLst/>
                            <a:latin typeface="Calibri" panose="020F0502020204030204" pitchFamily="34" charset="0"/>
                          </a:rPr>
                          <a:t>Spiral Down</a:t>
                        </a:r>
                      </a:p>
                    </a:txBody>
                    <a:tcPr marL="5743" marR="5743" marT="574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gridSpan="14">
                    <a:txBody>
                      <a:bodyPr/>
                      <a:lstStyle/>
                      <a:p>
                        <a:pPr algn="ctr" fontAlgn="ctr"/>
                        <a:r>
                          <a:rPr lang="en-US" sz="1100" b="0" i="0" u="none" strike="noStrike" dirty="0">
                            <a:solidFill>
                              <a:srgbClr val="FFFFFF"/>
                            </a:solidFill>
                            <a:effectLst/>
                            <a:latin typeface="Calibri" panose="020F0502020204030204" pitchFamily="34" charset="0"/>
                          </a:rPr>
                          <a:t>Low Mars</a:t>
                        </a:r>
                        <a:r>
                          <a:rPr lang="en-US" sz="1100" b="0" i="0" u="none" strike="noStrike" baseline="0" dirty="0">
                            <a:solidFill>
                              <a:srgbClr val="FFFFFF"/>
                            </a:solidFill>
                            <a:effectLst/>
                            <a:latin typeface="Calibri" panose="020F0502020204030204" pitchFamily="34" charset="0"/>
                          </a:rPr>
                          <a:t> Orbit (</a:t>
                        </a:r>
                        <a:r>
                          <a:rPr lang="en-US" sz="1100" b="0" i="0" u="none" strike="noStrike" dirty="0">
                            <a:solidFill>
                              <a:srgbClr val="FFFFFF"/>
                            </a:solidFill>
                            <a:effectLst/>
                            <a:latin typeface="Calibri" panose="020F0502020204030204" pitchFamily="34" charset="0"/>
                          </a:rPr>
                          <a:t>Relay)</a:t>
                        </a:r>
                      </a:p>
                    </a:txBody>
                    <a:tcPr marL="5743" marR="5743" marT="574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0808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gridSpan="3">
                    <a:txBody>
                      <a:bodyPr/>
                      <a:lstStyle/>
                      <a:p>
                        <a:pPr algn="ctr" fontAlgn="ctr"/>
                        <a:r>
                          <a:rPr lang="en-US" sz="600" b="0" i="0" u="none" strike="noStrike" dirty="0">
                            <a:solidFill>
                              <a:srgbClr val="000000"/>
                            </a:solidFill>
                            <a:effectLst/>
                            <a:latin typeface="Calibri" panose="020F0502020204030204" pitchFamily="34" charset="0"/>
                          </a:rPr>
                          <a:t>RDV and Contain</a:t>
                        </a:r>
                        <a:endParaRPr lang="en-US" sz="1050" b="0" i="0" u="none" strike="noStrike" dirty="0">
                          <a:solidFill>
                            <a:srgbClr val="000000"/>
                          </a:solidFill>
                          <a:effectLst/>
                          <a:latin typeface="Calibri" panose="020F0502020204030204" pitchFamily="34" charset="0"/>
                        </a:endParaRPr>
                      </a:p>
                    </a:txBody>
                    <a:tcPr marL="5743" marR="5743" marT="574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hMerge="1">
                    <a:txBody>
                      <a:bodyPr/>
                      <a:lstStyle/>
                      <a:p>
                        <a:endParaRPr lang="en-US"/>
                      </a:p>
                    </a:txBody>
                    <a:tcPr/>
                  </a:tc>
                  <a:tc hMerge="1">
                    <a:txBody>
                      <a:bodyPr/>
                      <a:lstStyle/>
                      <a:p>
                        <a:endParaRPr lang="en-US"/>
                      </a:p>
                    </a:txBody>
                    <a:tcPr/>
                  </a:tc>
                  <a:tc gridSpan="8">
                    <a:txBody>
                      <a:bodyPr/>
                      <a:lstStyle/>
                      <a:p>
                        <a:pPr algn="ctr" fontAlgn="ctr"/>
                        <a:r>
                          <a:rPr lang="en-US" sz="1100" b="0" i="0" u="none" strike="noStrike" dirty="0">
                            <a:solidFill>
                              <a:srgbClr val="000000"/>
                            </a:solidFill>
                            <a:effectLst/>
                            <a:latin typeface="Calibri" panose="020F0502020204030204" pitchFamily="34" charset="0"/>
                          </a:rPr>
                          <a:t>Spiral Up</a:t>
                        </a:r>
                      </a:p>
                    </a:txBody>
                    <a:tcPr marL="5743" marR="5743" marT="574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gridSpan="14">
                    <a:txBody>
                      <a:bodyPr/>
                      <a:lstStyle/>
                      <a:p>
                        <a:pPr algn="ctr" fontAlgn="ctr"/>
                        <a:r>
                          <a:rPr lang="en-US" sz="1100" b="0" i="0" u="none" strike="noStrike" dirty="0">
                            <a:solidFill>
                              <a:srgbClr val="000000"/>
                            </a:solidFill>
                            <a:effectLst/>
                            <a:latin typeface="Calibri" panose="020F0502020204030204" pitchFamily="34" charset="0"/>
                          </a:rPr>
                          <a:t>Mars to Earth</a:t>
                        </a:r>
                      </a:p>
                    </a:txBody>
                    <a:tcPr marL="5743" marR="5743" marT="5743"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D7D31"/>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w="12700" cap="flat" cmpd="sng" algn="ctr">
                        <a:solidFill>
                          <a:schemeClr val="tx1"/>
                        </a:solidFill>
                        <a:prstDash val="solid"/>
                        <a:round/>
                        <a:headEnd type="none" w="med" len="med"/>
                        <a:tailEnd type="none" w="med" len="med"/>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extLst>
                    <a:ext uri="{0D108BD9-81ED-4DB2-BD59-A6C34878D82A}">
                      <a16:rowId xmlns:a16="http://schemas.microsoft.com/office/drawing/2014/main" val="10008"/>
                    </a:ext>
                  </a:extLst>
                </a:tr>
                <a:tr h="189515">
                  <a:tc>
                    <a:txBody>
                      <a:bodyPr/>
                      <a:lstStyle/>
                      <a:p>
                        <a:pPr algn="ctr"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ctr"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ctr"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ctr"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ctr"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ctr"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ctr"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ctr"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ctr"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chemeClr val="tx1"/>
                        </a:solidFill>
                        <a:prstDash val="solid"/>
                        <a:round/>
                        <a:headEnd type="none" w="med" len="med"/>
                        <a:tailEnd type="none" w="med" len="med"/>
                      </a:lnT>
                      <a:lnB>
                        <a:noFill/>
                      </a:lnB>
                    </a:tcPr>
                  </a:tc>
                  <a:tc>
                    <a:txBody>
                      <a:bodyPr/>
                      <a:lstStyle/>
                      <a:p>
                        <a:pPr algn="ctr"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chemeClr val="tx1"/>
                        </a:solidFill>
                        <a:prstDash val="solid"/>
                        <a:round/>
                        <a:headEnd type="none" w="med" len="med"/>
                        <a:tailEnd type="none" w="med" len="med"/>
                      </a:lnT>
                      <a:lnB>
                        <a:noFill/>
                      </a:lnB>
                    </a:tcPr>
                  </a:tc>
                  <a:tc>
                    <a:txBody>
                      <a:bodyPr/>
                      <a:lstStyle/>
                      <a:p>
                        <a:pPr algn="ctr"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chemeClr val="tx1"/>
                        </a:solidFill>
                        <a:prstDash val="solid"/>
                        <a:round/>
                        <a:headEnd type="none" w="med" len="med"/>
                        <a:tailEnd type="none" w="med" len="med"/>
                      </a:lnT>
                      <a:lnB>
                        <a:noFill/>
                      </a:lnB>
                    </a:tcPr>
                  </a:tc>
                  <a:tc>
                    <a:txBody>
                      <a:bodyPr/>
                      <a:lstStyle/>
                      <a:p>
                        <a:pPr algn="ctr"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chemeClr val="tx1"/>
                        </a:solidFill>
                        <a:prstDash val="solid"/>
                        <a:round/>
                        <a:headEnd type="none" w="med" len="med"/>
                        <a:tailEnd type="none" w="med" len="med"/>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chemeClr val="tx1"/>
                        </a:solidFill>
                        <a:prstDash val="solid"/>
                        <a:round/>
                        <a:headEnd type="none" w="med" len="med"/>
                        <a:tailEnd type="none" w="med" len="med"/>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chemeClr val="tx1"/>
                        </a:solidFill>
                        <a:prstDash val="solid"/>
                        <a:round/>
                        <a:headEnd type="none" w="med" len="med"/>
                        <a:tailEnd type="none" w="med" len="med"/>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chemeClr val="tx1"/>
                        </a:solidFill>
                        <a:prstDash val="solid"/>
                        <a:round/>
                        <a:headEnd type="none" w="med" len="med"/>
                        <a:tailEnd type="none" w="med" len="med"/>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chemeClr val="tx1"/>
                        </a:solidFill>
                        <a:prstDash val="solid"/>
                        <a:round/>
                        <a:headEnd type="none" w="med" len="med"/>
                        <a:tailEnd type="none" w="med" len="med"/>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chemeClr val="tx1"/>
                        </a:solidFill>
                        <a:prstDash val="solid"/>
                        <a:round/>
                        <a:headEnd type="none" w="med" len="med"/>
                        <a:tailEnd type="none" w="med" len="med"/>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chemeClr val="tx1"/>
                        </a:solidFill>
                        <a:prstDash val="solid"/>
                        <a:round/>
                        <a:headEnd type="none" w="med" len="med"/>
                        <a:tailEnd type="none" w="med" len="med"/>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chemeClr val="tx1"/>
                        </a:solidFill>
                        <a:prstDash val="solid"/>
                        <a:round/>
                        <a:headEnd type="none" w="med" len="med"/>
                        <a:tailEnd type="none" w="med" len="med"/>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chemeClr val="tx1"/>
                        </a:solidFill>
                        <a:prstDash val="solid"/>
                        <a:round/>
                        <a:headEnd type="none" w="med" len="med"/>
                        <a:tailEnd type="none" w="med" len="med"/>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chemeClr val="tx1"/>
                        </a:solidFill>
                        <a:prstDash val="solid"/>
                        <a:round/>
                        <a:headEnd type="none" w="med" len="med"/>
                        <a:tailEnd type="none" w="med" len="med"/>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chemeClr val="tx1"/>
                        </a:solidFill>
                        <a:prstDash val="solid"/>
                        <a:round/>
                        <a:headEnd type="none" w="med" len="med"/>
                        <a:tailEnd type="none" w="med" len="med"/>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chemeClr val="tx1"/>
                        </a:solidFill>
                        <a:prstDash val="solid"/>
                        <a:round/>
                        <a:headEnd type="none" w="med" len="med"/>
                        <a:tailEnd type="none" w="med" len="med"/>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chemeClr val="tx1"/>
                        </a:solidFill>
                        <a:prstDash val="solid"/>
                        <a:round/>
                        <a:headEnd type="none" w="med" len="med"/>
                        <a:tailEnd type="none" w="med" len="med"/>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chemeClr val="tx1"/>
                        </a:solidFill>
                        <a:prstDash val="solid"/>
                        <a:round/>
                        <a:headEnd type="none" w="med" len="med"/>
                        <a:tailEnd type="none" w="med" len="med"/>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chemeClr val="tx1"/>
                        </a:solidFill>
                        <a:prstDash val="solid"/>
                        <a:round/>
                        <a:headEnd type="none" w="med" len="med"/>
                        <a:tailEnd type="none" w="med" len="med"/>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chemeClr val="tx1"/>
                        </a:solidFill>
                        <a:prstDash val="solid"/>
                        <a:round/>
                        <a:headEnd type="none" w="med" len="med"/>
                        <a:tailEnd type="none" w="med" len="med"/>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chemeClr val="tx1"/>
                        </a:solidFill>
                        <a:prstDash val="solid"/>
                        <a:round/>
                        <a:headEnd type="none" w="med" len="med"/>
                        <a:tailEnd type="none" w="med" len="med"/>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chemeClr val="tx1"/>
                        </a:solidFill>
                        <a:prstDash val="solid"/>
                        <a:round/>
                        <a:headEnd type="none" w="med" len="med"/>
                        <a:tailEnd type="none" w="med" len="med"/>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chemeClr val="tx1"/>
                        </a:solidFill>
                        <a:prstDash val="solid"/>
                        <a:round/>
                        <a:headEnd type="none" w="med" len="med"/>
                        <a:tailEnd type="none" w="med" len="med"/>
                      </a:lnT>
                      <a:lnB>
                        <a:noFill/>
                      </a:lnB>
                    </a:tcPr>
                  </a:tc>
                  <a:tc>
                    <a:txBody>
                      <a:bodyPr/>
                      <a:lstStyle/>
                      <a:p>
                        <a:pPr algn="l" fontAlgn="ctr"/>
                        <a:endParaRPr lang="en-US" sz="700" b="0" i="0" u="none" strike="noStrike" dirty="0">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chemeClr val="tx1"/>
                        </a:solidFill>
                        <a:prstDash val="solid"/>
                        <a:round/>
                        <a:headEnd type="none" w="med" len="med"/>
                        <a:tailEnd type="none" w="med" len="med"/>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chemeClr val="tx1"/>
                        </a:solidFill>
                        <a:prstDash val="solid"/>
                        <a:round/>
                        <a:headEnd type="none" w="med" len="med"/>
                        <a:tailEnd type="none" w="med" len="med"/>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chemeClr val="tx1"/>
                        </a:solidFill>
                        <a:prstDash val="solid"/>
                        <a:round/>
                        <a:headEnd type="none" w="med" len="med"/>
                        <a:tailEnd type="none" w="med" len="med"/>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chemeClr val="tx1"/>
                        </a:solidFill>
                        <a:prstDash val="solid"/>
                        <a:round/>
                        <a:headEnd type="none" w="med" len="med"/>
                        <a:tailEnd type="none" w="med" len="med"/>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chemeClr val="tx1"/>
                        </a:solidFill>
                        <a:prstDash val="solid"/>
                        <a:round/>
                        <a:headEnd type="none" w="med" len="med"/>
                        <a:tailEnd type="none" w="med" len="med"/>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chemeClr val="tx1"/>
                        </a:solidFill>
                        <a:prstDash val="solid"/>
                        <a:round/>
                        <a:headEnd type="none" w="med" len="med"/>
                        <a:tailEnd type="none" w="med" len="med"/>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chemeClr val="tx1"/>
                        </a:solidFill>
                        <a:prstDash val="solid"/>
                        <a:round/>
                        <a:headEnd type="none" w="med" len="med"/>
                        <a:tailEnd type="none" w="med" len="med"/>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chemeClr val="tx1"/>
                        </a:solidFill>
                        <a:prstDash val="solid"/>
                        <a:round/>
                        <a:headEnd type="none" w="med" len="med"/>
                        <a:tailEnd type="none" w="med" len="med"/>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chemeClr val="tx1"/>
                        </a:solidFill>
                        <a:prstDash val="solid"/>
                        <a:round/>
                        <a:headEnd type="none" w="med" len="med"/>
                        <a:tailEnd type="none" w="med" len="med"/>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chemeClr val="tx1"/>
                        </a:solidFill>
                        <a:prstDash val="solid"/>
                        <a:round/>
                        <a:headEnd type="none" w="med" len="med"/>
                        <a:tailEnd type="none" w="med" len="med"/>
                      </a:lnT>
                      <a:lnB>
                        <a:noFill/>
                      </a:lnB>
                    </a:tcPr>
                  </a:tc>
                  <a:tc>
                    <a:txBody>
                      <a:bodyPr/>
                      <a:lstStyle/>
                      <a:p>
                        <a:pPr algn="l" fontAlgn="ctr"/>
                        <a:endParaRPr lang="en-US" sz="700" b="0" i="0" u="none" strike="noStrike" dirty="0">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chemeClr val="tx1"/>
                        </a:solidFill>
                        <a:prstDash val="solid"/>
                        <a:round/>
                        <a:headEnd type="none" w="med" len="med"/>
                        <a:tailEnd type="none" w="med" len="med"/>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chemeClr val="tx1"/>
                        </a:solidFill>
                        <a:prstDash val="solid"/>
                        <a:round/>
                        <a:headEnd type="none" w="med" len="med"/>
                        <a:tailEnd type="none" w="med" len="med"/>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chemeClr val="tx1"/>
                        </a:solidFill>
                        <a:prstDash val="solid"/>
                        <a:round/>
                        <a:headEnd type="none" w="med" len="med"/>
                        <a:tailEnd type="none" w="med" len="med"/>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chemeClr val="tx1"/>
                        </a:solidFill>
                        <a:prstDash val="solid"/>
                        <a:round/>
                        <a:headEnd type="none" w="med" len="med"/>
                        <a:tailEnd type="none" w="med" len="med"/>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chemeClr val="tx1"/>
                        </a:solidFill>
                        <a:prstDash val="solid"/>
                        <a:round/>
                        <a:headEnd type="none" w="med" len="med"/>
                        <a:tailEnd type="none" w="med" len="med"/>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chemeClr val="tx1"/>
                        </a:solidFill>
                        <a:prstDash val="solid"/>
                        <a:round/>
                        <a:headEnd type="none" w="med" len="med"/>
                        <a:tailEnd type="none" w="med" len="med"/>
                      </a:lnT>
                      <a:lnB>
                        <a:noFill/>
                      </a:lnB>
                    </a:tcPr>
                  </a:tc>
                  <a:tc>
                    <a:txBody>
                      <a:bodyPr/>
                      <a:lstStyle/>
                      <a:p>
                        <a:pPr algn="l" fontAlgn="ctr"/>
                        <a:endParaRPr lang="en-US" sz="700" b="0" i="0" u="none" strike="noStrike" dirty="0">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chemeClr val="tx1"/>
                        </a:solidFill>
                        <a:prstDash val="solid"/>
                        <a:round/>
                        <a:headEnd type="none" w="med" len="med"/>
                        <a:tailEnd type="none" w="med" len="med"/>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chemeClr val="tx1"/>
                        </a:solidFill>
                        <a:prstDash val="solid"/>
                        <a:round/>
                        <a:headEnd type="none" w="med" len="med"/>
                        <a:tailEnd type="none" w="med" len="med"/>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chemeClr val="tx1"/>
                        </a:solidFill>
                        <a:prstDash val="solid"/>
                        <a:round/>
                        <a:headEnd type="none" w="med" len="med"/>
                        <a:tailEnd type="none" w="med" len="med"/>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chemeClr val="tx1"/>
                        </a:solidFill>
                        <a:prstDash val="solid"/>
                        <a:round/>
                        <a:headEnd type="none" w="med" len="med"/>
                        <a:tailEnd type="none" w="med" len="med"/>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chemeClr val="tx1"/>
                        </a:solidFill>
                        <a:prstDash val="solid"/>
                        <a:round/>
                        <a:headEnd type="none" w="med" len="med"/>
                        <a:tailEnd type="none" w="med" len="med"/>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chemeClr val="tx1"/>
                        </a:solidFill>
                        <a:prstDash val="solid"/>
                        <a:round/>
                        <a:headEnd type="none" w="med" len="med"/>
                        <a:tailEnd type="none" w="med" len="med"/>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chemeClr val="tx1"/>
                        </a:solidFill>
                        <a:prstDash val="solid"/>
                        <a:round/>
                        <a:headEnd type="none" w="med" len="med"/>
                        <a:tailEnd type="none" w="med" len="med"/>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chemeClr val="tx1"/>
                        </a:solidFill>
                        <a:prstDash val="solid"/>
                        <a:round/>
                        <a:headEnd type="none" w="med" len="med"/>
                        <a:tailEnd type="none" w="med" len="med"/>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chemeClr val="tx1"/>
                        </a:solidFill>
                        <a:prstDash val="solid"/>
                        <a:round/>
                        <a:headEnd type="none" w="med" len="med"/>
                        <a:tailEnd type="none" w="med" len="med"/>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chemeClr val="tx1"/>
                        </a:solidFill>
                        <a:prstDash val="solid"/>
                        <a:round/>
                        <a:headEnd type="none" w="med" len="med"/>
                        <a:tailEnd type="none" w="med" len="med"/>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chemeClr val="tx1"/>
                        </a:solidFill>
                        <a:prstDash val="solid"/>
                        <a:round/>
                        <a:headEnd type="none" w="med" len="med"/>
                        <a:tailEnd type="none" w="med" len="med"/>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chemeClr val="tx1"/>
                        </a:solidFill>
                        <a:prstDash val="solid"/>
                        <a:round/>
                        <a:headEnd type="none" w="med" len="med"/>
                        <a:tailEnd type="none" w="med" len="med"/>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chemeClr val="tx1"/>
                        </a:solidFill>
                        <a:prstDash val="solid"/>
                        <a:round/>
                        <a:headEnd type="none" w="med" len="med"/>
                        <a:tailEnd type="none" w="med" len="med"/>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chemeClr val="tx1"/>
                        </a:solidFill>
                        <a:prstDash val="solid"/>
                        <a:round/>
                        <a:headEnd type="none" w="med" len="med"/>
                        <a:tailEnd type="none" w="med" len="med"/>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chemeClr val="tx1"/>
                        </a:solidFill>
                        <a:prstDash val="solid"/>
                        <a:round/>
                        <a:headEnd type="none" w="med" len="med"/>
                        <a:tailEnd type="none" w="med" len="med"/>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chemeClr val="tx1"/>
                        </a:solidFill>
                        <a:prstDash val="solid"/>
                        <a:round/>
                        <a:headEnd type="none" w="med" len="med"/>
                        <a:tailEnd type="none" w="med" len="med"/>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chemeClr val="tx1"/>
                        </a:solidFill>
                        <a:prstDash val="solid"/>
                        <a:round/>
                        <a:headEnd type="none" w="med" len="med"/>
                        <a:tailEnd type="none" w="med" len="med"/>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chemeClr val="tx1"/>
                        </a:solidFill>
                        <a:prstDash val="solid"/>
                        <a:round/>
                        <a:headEnd type="none" w="med" len="med"/>
                        <a:tailEnd type="none" w="med" len="med"/>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chemeClr val="tx1"/>
                        </a:solidFill>
                        <a:prstDash val="solid"/>
                        <a:round/>
                        <a:headEnd type="none" w="med" len="med"/>
                        <a:tailEnd type="none" w="med" len="med"/>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chemeClr val="tx1"/>
                        </a:solidFill>
                        <a:prstDash val="solid"/>
                        <a:round/>
                        <a:headEnd type="none" w="med" len="med"/>
                        <a:tailEnd type="none" w="med" len="med"/>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chemeClr val="tx1"/>
                        </a:solidFill>
                        <a:prstDash val="solid"/>
                        <a:round/>
                        <a:headEnd type="none" w="med" len="med"/>
                        <a:tailEnd type="none" w="med" len="med"/>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chemeClr val="tx1"/>
                        </a:solidFill>
                        <a:prstDash val="solid"/>
                        <a:round/>
                        <a:headEnd type="none" w="med" len="med"/>
                        <a:tailEnd type="none" w="med" len="med"/>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w="12700" cap="flat" cmpd="sng" algn="ctr">
                        <a:solidFill>
                          <a:schemeClr val="tx1"/>
                        </a:solidFill>
                        <a:prstDash val="solid"/>
                        <a:round/>
                        <a:headEnd type="none" w="med" len="med"/>
                        <a:tailEnd type="none" w="med" len="med"/>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extLst>
                    <a:ext uri="{0D108BD9-81ED-4DB2-BD59-A6C34878D82A}">
                      <a16:rowId xmlns:a16="http://schemas.microsoft.com/office/drawing/2014/main" val="10009"/>
                    </a:ext>
                  </a:extLst>
                </a:tr>
                <a:tr h="189515">
                  <a:tc>
                    <a:txBody>
                      <a:bodyPr/>
                      <a:lstStyle/>
                      <a:p>
                        <a:pPr algn="ctr"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ctr"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ctr"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ctr"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ctr"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ctr"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ctr"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extLst>
                    <a:ext uri="{0D108BD9-81ED-4DB2-BD59-A6C34878D82A}">
                      <a16:rowId xmlns:a16="http://schemas.microsoft.com/office/drawing/2014/main" val="10010"/>
                    </a:ext>
                  </a:extLst>
                </a:tr>
                <a:tr h="189515">
                  <a:tc>
                    <a:txBody>
                      <a:bodyPr/>
                      <a:lstStyle/>
                      <a:p>
                        <a:pPr algn="ctr"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ctr"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ctr"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ctr"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ctr"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ctr"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w="12700" cap="flat" cmpd="sng" algn="ctr">
                        <a:solidFill>
                          <a:srgbClr val="000000"/>
                        </a:solidFill>
                        <a:prstDash val="solid"/>
                        <a:round/>
                        <a:headEnd type="none" w="med" len="med"/>
                        <a:tailEnd type="none" w="med" len="med"/>
                      </a:lnR>
                      <a:lnT>
                        <a:noFill/>
                      </a:lnT>
                      <a:lnB>
                        <a:noFill/>
                      </a:lnB>
                    </a:tcPr>
                  </a:tc>
                  <a:tc gridSpan="26">
                    <a:txBody>
                      <a:bodyPr/>
                      <a:lstStyle/>
                      <a:p>
                        <a:pPr algn="ctr" fontAlgn="ctr"/>
                        <a:r>
                          <a:rPr lang="en-US" sz="1100" b="0" i="0" u="none" strike="noStrike">
                            <a:solidFill>
                              <a:srgbClr val="000000"/>
                            </a:solidFill>
                            <a:effectLst/>
                            <a:latin typeface="Calibri" panose="020F0502020204030204" pitchFamily="34" charset="0"/>
                          </a:rPr>
                          <a:t>Earth to Mars</a:t>
                        </a:r>
                      </a:p>
                    </a:txBody>
                    <a:tcPr marL="5743" marR="5743" marT="574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gridSpan="12">
                    <a:txBody>
                      <a:bodyPr/>
                      <a:lstStyle/>
                      <a:p>
                        <a:pPr algn="ctr" fontAlgn="ctr"/>
                        <a:r>
                          <a:rPr lang="en-US" sz="1100" b="0" i="0" u="none" strike="noStrike" dirty="0">
                            <a:solidFill>
                              <a:srgbClr val="FFFFFF"/>
                            </a:solidFill>
                            <a:effectLst/>
                            <a:latin typeface="Calibri" panose="020F0502020204030204" pitchFamily="34" charset="0"/>
                          </a:rPr>
                          <a:t>Surface*</a:t>
                        </a:r>
                      </a:p>
                    </a:txBody>
                    <a:tcPr marL="5743" marR="5743" marT="574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6633"/>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tc>
                    <a:txBody>
                      <a:bodyPr/>
                      <a:lstStyle/>
                      <a:p>
                        <a:pPr algn="l" fontAlgn="ctr"/>
                        <a:endParaRPr lang="en-US" sz="700" b="0" i="0" u="none" strike="noStrike" dirty="0">
                          <a:solidFill>
                            <a:srgbClr val="000000"/>
                          </a:solidFill>
                          <a:effectLst/>
                          <a:latin typeface="Calibri" panose="020F0502020204030204" pitchFamily="34" charset="0"/>
                        </a:endParaRPr>
                      </a:p>
                    </a:txBody>
                    <a:tcPr marL="5743" marR="5743" marT="5743" marB="0" anchor="ctr">
                      <a:lnL>
                        <a:noFill/>
                      </a:lnL>
                      <a:lnR>
                        <a:noFill/>
                      </a:lnR>
                      <a:lnT>
                        <a:noFill/>
                      </a:lnT>
                      <a:lnB>
                        <a:noFill/>
                      </a:lnB>
                    </a:tcPr>
                  </a:tc>
                  <a:extLst>
                    <a:ext uri="{0D108BD9-81ED-4DB2-BD59-A6C34878D82A}">
                      <a16:rowId xmlns:a16="http://schemas.microsoft.com/office/drawing/2014/main" val="10011"/>
                    </a:ext>
                  </a:extLst>
                </a:tr>
              </a:tbl>
            </a:graphicData>
          </a:graphic>
        </p:graphicFrame>
        <p:cxnSp>
          <p:nvCxnSpPr>
            <p:cNvPr id="42" name="Straight Connector 41">
              <a:extLst>
                <a:ext uri="{FF2B5EF4-FFF2-40B4-BE49-F238E27FC236}">
                  <a16:creationId xmlns:a16="http://schemas.microsoft.com/office/drawing/2014/main" id="{EFB152D7-0FAB-0545-93E2-4BD5A21A8087}"/>
                </a:ext>
              </a:extLst>
            </p:cNvPr>
            <p:cNvCxnSpPr/>
            <p:nvPr/>
          </p:nvCxnSpPr>
          <p:spPr bwMode="auto">
            <a:xfrm>
              <a:off x="4966548" y="874950"/>
              <a:ext cx="0" cy="2108914"/>
            </a:xfrm>
            <a:prstGeom prst="line">
              <a:avLst/>
            </a:prstGeom>
            <a:noFill/>
            <a:ln w="9525" cap="flat" cmpd="sng" algn="ctr">
              <a:solidFill>
                <a:schemeClr val="bg1">
                  <a:lumMod val="50000"/>
                </a:schemeClr>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A37AD90C-F74F-6C44-ABC0-A6CEDAC12B9C}"/>
                </a:ext>
              </a:extLst>
            </p:cNvPr>
            <p:cNvCxnSpPr/>
            <p:nvPr/>
          </p:nvCxnSpPr>
          <p:spPr bwMode="auto">
            <a:xfrm flipH="1">
              <a:off x="6249322" y="874950"/>
              <a:ext cx="2561" cy="2094348"/>
            </a:xfrm>
            <a:prstGeom prst="line">
              <a:avLst/>
            </a:prstGeom>
            <a:noFill/>
            <a:ln w="9525" cap="flat" cmpd="sng" algn="ctr">
              <a:solidFill>
                <a:schemeClr val="bg1">
                  <a:lumMod val="50000"/>
                </a:schemeClr>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D0A67192-4A38-D149-8497-4FD60233E737}"/>
                </a:ext>
              </a:extLst>
            </p:cNvPr>
            <p:cNvCxnSpPr/>
            <p:nvPr/>
          </p:nvCxnSpPr>
          <p:spPr bwMode="auto">
            <a:xfrm>
              <a:off x="7541118" y="874950"/>
              <a:ext cx="0" cy="2094348"/>
            </a:xfrm>
            <a:prstGeom prst="line">
              <a:avLst/>
            </a:prstGeom>
            <a:noFill/>
            <a:ln w="9525" cap="flat" cmpd="sng" algn="ctr">
              <a:solidFill>
                <a:schemeClr val="bg1">
                  <a:lumMod val="50000"/>
                </a:schemeClr>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2BF99379-AB20-7640-AF19-CD3ACD12F6C8}"/>
                </a:ext>
              </a:extLst>
            </p:cNvPr>
            <p:cNvCxnSpPr/>
            <p:nvPr/>
          </p:nvCxnSpPr>
          <p:spPr bwMode="auto">
            <a:xfrm>
              <a:off x="8827611" y="874950"/>
              <a:ext cx="0" cy="2108914"/>
            </a:xfrm>
            <a:prstGeom prst="line">
              <a:avLst/>
            </a:prstGeom>
            <a:noFill/>
            <a:ln w="9525" cap="flat" cmpd="sng" algn="ctr">
              <a:solidFill>
                <a:schemeClr val="bg1">
                  <a:lumMod val="50000"/>
                </a:schemeClr>
              </a:solidFill>
              <a:prstDash val="solid"/>
              <a:round/>
              <a:headEnd type="none" w="med" len="med"/>
              <a:tailEnd type="none" w="med" len="med"/>
            </a:ln>
            <a:effectLst/>
          </p:spPr>
        </p:cxnSp>
        <p:sp>
          <p:nvSpPr>
            <p:cNvPr id="46" name="TextBox 45">
              <a:extLst>
                <a:ext uri="{FF2B5EF4-FFF2-40B4-BE49-F238E27FC236}">
                  <a16:creationId xmlns:a16="http://schemas.microsoft.com/office/drawing/2014/main" id="{A4FD621B-A921-AA46-8207-27A7A6799568}"/>
                </a:ext>
              </a:extLst>
            </p:cNvPr>
            <p:cNvSpPr txBox="1"/>
            <p:nvPr/>
          </p:nvSpPr>
          <p:spPr>
            <a:xfrm>
              <a:off x="5014061" y="1091275"/>
              <a:ext cx="465272" cy="290512"/>
            </a:xfrm>
            <a:prstGeom prst="rect">
              <a:avLst/>
            </a:prstGeom>
          </p:spPr>
          <p:txBody>
            <a:bodyPr vert="horz" wrap="none" lIns="91440" tIns="45720" rIns="91440" bIns="45720" rtlCol="0">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dirty="0">
                  <a:ln>
                    <a:noFill/>
                  </a:ln>
                  <a:solidFill>
                    <a:prstClr val="white"/>
                  </a:solidFill>
                  <a:effectLst/>
                  <a:uLnTx/>
                  <a:uFillTx/>
                </a:rPr>
                <a:t>Conj</a:t>
              </a:r>
            </a:p>
          </p:txBody>
        </p:sp>
        <p:sp>
          <p:nvSpPr>
            <p:cNvPr id="49" name="TextBox 48">
              <a:extLst>
                <a:ext uri="{FF2B5EF4-FFF2-40B4-BE49-F238E27FC236}">
                  <a16:creationId xmlns:a16="http://schemas.microsoft.com/office/drawing/2014/main" id="{FE90605F-5A88-3141-9C81-3DBE702B80C1}"/>
                </a:ext>
              </a:extLst>
            </p:cNvPr>
            <p:cNvSpPr txBox="1"/>
            <p:nvPr/>
          </p:nvSpPr>
          <p:spPr>
            <a:xfrm>
              <a:off x="6568188" y="2189763"/>
              <a:ext cx="388775" cy="279131"/>
            </a:xfrm>
            <a:prstGeom prst="rect">
              <a:avLst/>
            </a:prstGeom>
          </p:spPr>
          <p:txBody>
            <a:bodyPr vert="horz" wrap="none" lIns="91440" tIns="45720" rIns="91440" bIns="45720" rtlCol="0">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dirty="0">
                  <a:ln>
                    <a:noFill/>
                  </a:ln>
                  <a:solidFill>
                    <a:schemeClr val="bg1"/>
                  </a:solidFill>
                  <a:effectLst/>
                  <a:uLnTx/>
                  <a:uFillTx/>
                </a:rPr>
                <a:t>MAV</a:t>
              </a:r>
            </a:p>
          </p:txBody>
        </p:sp>
        <p:pic>
          <p:nvPicPr>
            <p:cNvPr id="50" name="Picture 2" descr="Image result for mars capsule entry no background">
              <a:extLst>
                <a:ext uri="{FF2B5EF4-FFF2-40B4-BE49-F238E27FC236}">
                  <a16:creationId xmlns:a16="http://schemas.microsoft.com/office/drawing/2014/main" id="{D9E07412-3A75-DC42-8933-285A574CEF48}"/>
                </a:ext>
              </a:extLst>
            </p:cNvPr>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5589472" y="2252035"/>
              <a:ext cx="158302" cy="181799"/>
            </a:xfrm>
            <a:prstGeom prst="rect">
              <a:avLst/>
            </a:prstGeom>
            <a:noFill/>
            <a:extLst>
              <a:ext uri="{909E8E84-426E-40DD-AFC4-6F175D3DCCD1}">
                <a14:hiddenFill xmlns:a14="http://schemas.microsoft.com/office/drawing/2010/main">
                  <a:solidFill>
                    <a:srgbClr val="FFFFFF"/>
                  </a:solidFill>
                </a14:hiddenFill>
              </a:ext>
            </a:extLst>
          </p:spPr>
        </p:pic>
        <p:sp>
          <p:nvSpPr>
            <p:cNvPr id="51" name="Oval 50">
              <a:extLst>
                <a:ext uri="{FF2B5EF4-FFF2-40B4-BE49-F238E27FC236}">
                  <a16:creationId xmlns:a16="http://schemas.microsoft.com/office/drawing/2014/main" id="{77EB01AB-FF49-5549-91C3-AB07C18A4607}"/>
                </a:ext>
              </a:extLst>
            </p:cNvPr>
            <p:cNvSpPr>
              <a:spLocks noChangeAspect="1"/>
            </p:cNvSpPr>
            <p:nvPr/>
          </p:nvSpPr>
          <p:spPr bwMode="auto">
            <a:xfrm>
              <a:off x="5721675" y="2425727"/>
              <a:ext cx="170694" cy="171546"/>
            </a:xfrm>
            <a:prstGeom prst="ellipse">
              <a:avLst/>
            </a:prstGeom>
            <a:blipFill rotWithShape="1">
              <a:blip r:embed="rId3" cstate="email">
                <a:extLst>
                  <a:ext uri="{28A0092B-C50C-407E-A947-70E740481C1C}">
                    <a14:useLocalDpi xmlns:a14="http://schemas.microsoft.com/office/drawing/2010/main"/>
                  </a:ext>
                </a:extLst>
              </a:blip>
              <a:stretch>
                <a:fillRect/>
              </a:stretch>
            </a:blip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2400">
                <a:solidFill>
                  <a:srgbClr val="000000"/>
                </a:solidFill>
                <a:latin typeface="Arial" charset="0"/>
                <a:ea typeface="ＭＳ Ｐゴシック" charset="0"/>
              </a:endParaRPr>
            </a:p>
          </p:txBody>
        </p:sp>
        <p:sp>
          <p:nvSpPr>
            <p:cNvPr id="52" name="TextBox 51">
              <a:extLst>
                <a:ext uri="{FF2B5EF4-FFF2-40B4-BE49-F238E27FC236}">
                  <a16:creationId xmlns:a16="http://schemas.microsoft.com/office/drawing/2014/main" id="{09619690-4378-4B46-AFD2-35C346AD8FE0}"/>
                </a:ext>
              </a:extLst>
            </p:cNvPr>
            <p:cNvSpPr txBox="1"/>
            <p:nvPr/>
          </p:nvSpPr>
          <p:spPr>
            <a:xfrm>
              <a:off x="5557375" y="2079276"/>
              <a:ext cx="388775" cy="279131"/>
            </a:xfrm>
            <a:prstGeom prst="rect">
              <a:avLst/>
            </a:prstGeom>
          </p:spPr>
          <p:txBody>
            <a:bodyPr vert="horz" wrap="none" lIns="91440" tIns="45720" rIns="91440" bIns="45720" rtlCol="0">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dirty="0">
                  <a:ln>
                    <a:noFill/>
                  </a:ln>
                  <a:solidFill>
                    <a:schemeClr val="bg1"/>
                  </a:solidFill>
                  <a:effectLst/>
                  <a:uLnTx/>
                  <a:uFillTx/>
                </a:rPr>
                <a:t>EDL</a:t>
              </a:r>
            </a:p>
          </p:txBody>
        </p:sp>
        <p:pic>
          <p:nvPicPr>
            <p:cNvPr id="53" name="Picture 3">
              <a:extLst>
                <a:ext uri="{FF2B5EF4-FFF2-40B4-BE49-F238E27FC236}">
                  <a16:creationId xmlns:a16="http://schemas.microsoft.com/office/drawing/2014/main" id="{ABDEA3F7-685B-3A47-8C1C-86FD746C221F}"/>
                </a:ext>
              </a:extLst>
            </p:cNvPr>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2919670" y="2379310"/>
              <a:ext cx="268144" cy="26782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54" name="Oval 53">
              <a:extLst>
                <a:ext uri="{FF2B5EF4-FFF2-40B4-BE49-F238E27FC236}">
                  <a16:creationId xmlns:a16="http://schemas.microsoft.com/office/drawing/2014/main" id="{2F60071A-F766-CD4E-8174-C09F0BBAC728}"/>
                </a:ext>
              </a:extLst>
            </p:cNvPr>
            <p:cNvSpPr>
              <a:spLocks noChangeAspect="1"/>
            </p:cNvSpPr>
            <p:nvPr/>
          </p:nvSpPr>
          <p:spPr bwMode="auto">
            <a:xfrm>
              <a:off x="4651558" y="1866171"/>
              <a:ext cx="170694" cy="171546"/>
            </a:xfrm>
            <a:prstGeom prst="ellipse">
              <a:avLst/>
            </a:prstGeom>
            <a:blipFill rotWithShape="1">
              <a:blip r:embed="rId3" cstate="email">
                <a:extLst>
                  <a:ext uri="{28A0092B-C50C-407E-A947-70E740481C1C}">
                    <a14:useLocalDpi xmlns:a14="http://schemas.microsoft.com/office/drawing/2010/main"/>
                  </a:ext>
                </a:extLst>
              </a:blip>
              <a:stretch>
                <a:fillRect/>
              </a:stretch>
            </a:blip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2400">
                <a:solidFill>
                  <a:srgbClr val="000000"/>
                </a:solidFill>
                <a:latin typeface="Arial" charset="0"/>
                <a:ea typeface="ＭＳ Ｐゴシック" charset="0"/>
              </a:endParaRPr>
            </a:p>
          </p:txBody>
        </p:sp>
        <p:pic>
          <p:nvPicPr>
            <p:cNvPr id="55" name="Picture 3">
              <a:extLst>
                <a:ext uri="{FF2B5EF4-FFF2-40B4-BE49-F238E27FC236}">
                  <a16:creationId xmlns:a16="http://schemas.microsoft.com/office/drawing/2014/main" id="{766E6629-F633-834C-B390-D18D1756D78D}"/>
                </a:ext>
              </a:extLst>
            </p:cNvPr>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3120760" y="1818031"/>
              <a:ext cx="268144" cy="26782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56" name="TextBox 55">
              <a:extLst>
                <a:ext uri="{FF2B5EF4-FFF2-40B4-BE49-F238E27FC236}">
                  <a16:creationId xmlns:a16="http://schemas.microsoft.com/office/drawing/2014/main" id="{3E479EAA-0F6B-9140-9528-0A9CF8891615}"/>
                </a:ext>
              </a:extLst>
            </p:cNvPr>
            <p:cNvSpPr txBox="1"/>
            <p:nvPr/>
          </p:nvSpPr>
          <p:spPr>
            <a:xfrm>
              <a:off x="4513352" y="1631350"/>
              <a:ext cx="433132" cy="261610"/>
            </a:xfrm>
            <a:prstGeom prst="rect">
              <a:avLst/>
            </a:prstGeom>
            <a:noFill/>
          </p:spPr>
          <p:txBody>
            <a:bodyPr wrap="none" rtlCol="0">
              <a:spAutoFit/>
            </a:bodyPr>
            <a:lstStyle/>
            <a:p>
              <a:r>
                <a:rPr lang="en-US" sz="1100" dirty="0">
                  <a:solidFill>
                    <a:schemeClr val="bg1"/>
                  </a:solidFill>
                </a:rPr>
                <a:t>MOI</a:t>
              </a:r>
            </a:p>
          </p:txBody>
        </p:sp>
        <p:cxnSp>
          <p:nvCxnSpPr>
            <p:cNvPr id="57" name="Straight Arrow Connector 56">
              <a:extLst>
                <a:ext uri="{FF2B5EF4-FFF2-40B4-BE49-F238E27FC236}">
                  <a16:creationId xmlns:a16="http://schemas.microsoft.com/office/drawing/2014/main" id="{A9325E94-FF7A-FC42-B7C5-E1DF5A10AB8B}"/>
                </a:ext>
              </a:extLst>
            </p:cNvPr>
            <p:cNvCxnSpPr/>
            <p:nvPr/>
          </p:nvCxnSpPr>
          <p:spPr>
            <a:xfrm flipH="1" flipV="1">
              <a:off x="7101095" y="2052074"/>
              <a:ext cx="0" cy="371933"/>
            </a:xfrm>
            <a:prstGeom prst="straightConnector1">
              <a:avLst/>
            </a:prstGeom>
            <a:noFill/>
            <a:ln w="44450" cap="flat" cmpd="sng" algn="ctr">
              <a:solidFill>
                <a:srgbClr val="EEECE1">
                  <a:lumMod val="25000"/>
                </a:srgbClr>
              </a:solidFill>
              <a:prstDash val="solid"/>
              <a:tailEnd type="stealth" w="med" len="med"/>
            </a:ln>
            <a:effectLst/>
          </p:spPr>
        </p:cxnSp>
        <p:sp>
          <p:nvSpPr>
            <p:cNvPr id="58" name="TextBox 57">
              <a:extLst>
                <a:ext uri="{FF2B5EF4-FFF2-40B4-BE49-F238E27FC236}">
                  <a16:creationId xmlns:a16="http://schemas.microsoft.com/office/drawing/2014/main" id="{4D7A5C20-E440-8A44-9936-679B671CEA41}"/>
                </a:ext>
              </a:extLst>
            </p:cNvPr>
            <p:cNvSpPr txBox="1"/>
            <p:nvPr/>
          </p:nvSpPr>
          <p:spPr>
            <a:xfrm>
              <a:off x="7123916" y="2146663"/>
              <a:ext cx="388775" cy="279131"/>
            </a:xfrm>
            <a:prstGeom prst="rect">
              <a:avLst/>
            </a:prstGeom>
          </p:spPr>
          <p:txBody>
            <a:bodyPr vert="horz" wrap="none" lIns="91440" tIns="45720" rIns="91440" bIns="45720" rtlCol="0">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dirty="0">
                  <a:ln>
                    <a:noFill/>
                  </a:ln>
                  <a:solidFill>
                    <a:schemeClr val="bg1"/>
                  </a:solidFill>
                  <a:effectLst/>
                  <a:uLnTx/>
                  <a:uFillTx/>
                </a:rPr>
                <a:t>OS</a:t>
              </a:r>
            </a:p>
          </p:txBody>
        </p:sp>
        <p:pic>
          <p:nvPicPr>
            <p:cNvPr id="59" name="Picture 3">
              <a:extLst>
                <a:ext uri="{FF2B5EF4-FFF2-40B4-BE49-F238E27FC236}">
                  <a16:creationId xmlns:a16="http://schemas.microsoft.com/office/drawing/2014/main" id="{971060AE-7A86-394D-B8CA-277A540C84B5}"/>
                </a:ext>
              </a:extLst>
            </p:cNvPr>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9621664" y="1818031"/>
              <a:ext cx="268144" cy="26782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60" name="Oval 59">
              <a:extLst>
                <a:ext uri="{FF2B5EF4-FFF2-40B4-BE49-F238E27FC236}">
                  <a16:creationId xmlns:a16="http://schemas.microsoft.com/office/drawing/2014/main" id="{95359BF2-BF30-7B49-AA3F-1DE1E2CCC3E2}"/>
                </a:ext>
              </a:extLst>
            </p:cNvPr>
            <p:cNvSpPr>
              <a:spLocks noChangeAspect="1"/>
            </p:cNvSpPr>
            <p:nvPr/>
          </p:nvSpPr>
          <p:spPr bwMode="auto">
            <a:xfrm>
              <a:off x="8205348" y="1866171"/>
              <a:ext cx="170694" cy="171546"/>
            </a:xfrm>
            <a:prstGeom prst="ellipse">
              <a:avLst/>
            </a:prstGeom>
            <a:blipFill rotWithShape="1">
              <a:blip r:embed="rId3" cstate="email">
                <a:extLst>
                  <a:ext uri="{28A0092B-C50C-407E-A947-70E740481C1C}">
                    <a14:useLocalDpi xmlns:a14="http://schemas.microsoft.com/office/drawing/2010/main"/>
                  </a:ext>
                </a:extLst>
              </a:blip>
              <a:stretch>
                <a:fillRect/>
              </a:stretch>
            </a:blip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2400">
                <a:solidFill>
                  <a:srgbClr val="000000"/>
                </a:solidFill>
                <a:latin typeface="Arial" charset="0"/>
                <a:ea typeface="ＭＳ Ｐゴシック" charset="0"/>
              </a:endParaRPr>
            </a:p>
          </p:txBody>
        </p:sp>
        <p:pic>
          <p:nvPicPr>
            <p:cNvPr id="61" name="Picture 60">
              <a:extLst>
                <a:ext uri="{FF2B5EF4-FFF2-40B4-BE49-F238E27FC236}">
                  <a16:creationId xmlns:a16="http://schemas.microsoft.com/office/drawing/2014/main" id="{BB4C03A0-3C80-864B-9228-7C6A9D7DCE0D}"/>
                </a:ext>
              </a:extLst>
            </p:cNvPr>
            <p:cNvPicPr>
              <a:picLocks noChangeAspect="1"/>
            </p:cNvPicPr>
            <p:nvPr/>
          </p:nvPicPr>
          <p:blipFill rotWithShape="1">
            <a:blip r:embed="rId5"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rot="18164570">
              <a:off x="9525730" y="1716147"/>
              <a:ext cx="168732" cy="76123"/>
            </a:xfrm>
            <a:prstGeom prst="rect">
              <a:avLst/>
            </a:prstGeom>
          </p:spPr>
        </p:pic>
        <p:sp>
          <p:nvSpPr>
            <p:cNvPr id="62" name="TextBox 61">
              <a:extLst>
                <a:ext uri="{FF2B5EF4-FFF2-40B4-BE49-F238E27FC236}">
                  <a16:creationId xmlns:a16="http://schemas.microsoft.com/office/drawing/2014/main" id="{9DDF3177-4107-7B41-93A9-5C960C430800}"/>
                </a:ext>
              </a:extLst>
            </p:cNvPr>
            <p:cNvSpPr txBox="1"/>
            <p:nvPr/>
          </p:nvSpPr>
          <p:spPr>
            <a:xfrm>
              <a:off x="9244333" y="1589844"/>
              <a:ext cx="388775" cy="279131"/>
            </a:xfrm>
            <a:prstGeom prst="rect">
              <a:avLst/>
            </a:prstGeom>
          </p:spPr>
          <p:txBody>
            <a:bodyPr vert="horz" wrap="none" lIns="91440" tIns="45720" rIns="91440" bIns="45720" rtlCol="0">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dirty="0">
                  <a:ln>
                    <a:noFill/>
                  </a:ln>
                  <a:solidFill>
                    <a:schemeClr val="bg1"/>
                  </a:solidFill>
                  <a:effectLst/>
                  <a:uLnTx/>
                  <a:uFillTx/>
                </a:rPr>
                <a:t>EES</a:t>
              </a:r>
            </a:p>
          </p:txBody>
        </p:sp>
        <p:sp>
          <p:nvSpPr>
            <p:cNvPr id="63" name="TextBox 62">
              <a:extLst>
                <a:ext uri="{FF2B5EF4-FFF2-40B4-BE49-F238E27FC236}">
                  <a16:creationId xmlns:a16="http://schemas.microsoft.com/office/drawing/2014/main" id="{D52655B2-2503-354F-A4D1-BD2F23C78500}"/>
                </a:ext>
              </a:extLst>
            </p:cNvPr>
            <p:cNvSpPr txBox="1"/>
            <p:nvPr/>
          </p:nvSpPr>
          <p:spPr>
            <a:xfrm>
              <a:off x="7799294" y="1089296"/>
              <a:ext cx="465272" cy="290512"/>
            </a:xfrm>
            <a:prstGeom prst="rect">
              <a:avLst/>
            </a:prstGeom>
          </p:spPr>
          <p:txBody>
            <a:bodyPr vert="horz" wrap="none" lIns="91440" tIns="45720" rIns="91440" bIns="45720" rtlCol="0">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dirty="0">
                  <a:ln>
                    <a:noFill/>
                  </a:ln>
                  <a:solidFill>
                    <a:prstClr val="white"/>
                  </a:solidFill>
                  <a:effectLst/>
                  <a:uLnTx/>
                  <a:uFillTx/>
                </a:rPr>
                <a:t>Conj</a:t>
              </a:r>
            </a:p>
          </p:txBody>
        </p:sp>
        <p:sp>
          <p:nvSpPr>
            <p:cNvPr id="65" name="TextBox 64">
              <a:extLst>
                <a:ext uri="{FF2B5EF4-FFF2-40B4-BE49-F238E27FC236}">
                  <a16:creationId xmlns:a16="http://schemas.microsoft.com/office/drawing/2014/main" id="{A00B14DD-B705-1444-90C3-A5B4B710D42E}"/>
                </a:ext>
              </a:extLst>
            </p:cNvPr>
            <p:cNvSpPr txBox="1"/>
            <p:nvPr/>
          </p:nvSpPr>
          <p:spPr>
            <a:xfrm>
              <a:off x="1966180" y="2228048"/>
              <a:ext cx="675329" cy="399728"/>
            </a:xfrm>
            <a:prstGeom prst="rect">
              <a:avLst/>
            </a:prstGeom>
          </p:spPr>
          <p:txBody>
            <a:bodyPr vert="horz" wrap="none" lIns="91440" tIns="45720" rIns="91440" bIns="45720" rtlCol="0">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dirty="0">
                  <a:ln>
                    <a:noFill/>
                  </a:ln>
                  <a:solidFill>
                    <a:schemeClr val="bg1"/>
                  </a:solidFill>
                  <a:effectLst/>
                  <a:uLnTx/>
                  <a:uFillTx/>
                  <a:latin typeface="Arial" panose="020B0604020202020204" pitchFamily="34" charset="0"/>
                  <a:cs typeface="Arial" panose="020B0604020202020204" pitchFamily="34" charset="0"/>
                </a:rPr>
                <a:t>SRL</a:t>
              </a:r>
            </a:p>
          </p:txBody>
        </p:sp>
        <p:sp>
          <p:nvSpPr>
            <p:cNvPr id="66" name="TextBox 65">
              <a:extLst>
                <a:ext uri="{FF2B5EF4-FFF2-40B4-BE49-F238E27FC236}">
                  <a16:creationId xmlns:a16="http://schemas.microsoft.com/office/drawing/2014/main" id="{C9C0167E-C807-2A4B-9923-F44732DE4317}"/>
                </a:ext>
              </a:extLst>
            </p:cNvPr>
            <p:cNvSpPr txBox="1"/>
            <p:nvPr/>
          </p:nvSpPr>
          <p:spPr>
            <a:xfrm>
              <a:off x="2090874" y="1679597"/>
              <a:ext cx="675329" cy="399728"/>
            </a:xfrm>
            <a:prstGeom prst="rect">
              <a:avLst/>
            </a:prstGeom>
          </p:spPr>
          <p:txBody>
            <a:bodyPr vert="horz" wrap="none" lIns="91440" tIns="45720" rIns="91440" bIns="45720" rtlCol="0">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dirty="0">
                  <a:ln>
                    <a:noFill/>
                  </a:ln>
                  <a:solidFill>
                    <a:schemeClr val="bg1"/>
                  </a:solidFill>
                  <a:effectLst/>
                  <a:uLnTx/>
                  <a:uFillTx/>
                  <a:latin typeface="Arial" panose="020B0604020202020204" pitchFamily="34" charset="0"/>
                  <a:cs typeface="Arial" panose="020B0604020202020204" pitchFamily="34" charset="0"/>
                </a:rPr>
                <a:t>ERO</a:t>
              </a:r>
            </a:p>
          </p:txBody>
        </p:sp>
        <p:pic>
          <p:nvPicPr>
            <p:cNvPr id="67" name="Picture 66">
              <a:extLst>
                <a:ext uri="{FF2B5EF4-FFF2-40B4-BE49-F238E27FC236}">
                  <a16:creationId xmlns:a16="http://schemas.microsoft.com/office/drawing/2014/main" id="{040ED016-8750-8B4E-912D-09ACDC82AC6D}"/>
                </a:ext>
              </a:extLst>
            </p:cNvPr>
            <p:cNvPicPr>
              <a:picLocks noChangeAspect="1"/>
            </p:cNvPicPr>
            <p:nvPr/>
          </p:nvPicPr>
          <p:blipFill>
            <a:blip r:embed="rId6"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rot="3548157">
              <a:off x="1356935" y="1760022"/>
              <a:ext cx="776113" cy="326485"/>
            </a:xfrm>
            <a:prstGeom prst="rect">
              <a:avLst/>
            </a:prstGeom>
          </p:spPr>
        </p:pic>
        <p:cxnSp>
          <p:nvCxnSpPr>
            <p:cNvPr id="68" name="Straight Connector 67">
              <a:extLst>
                <a:ext uri="{FF2B5EF4-FFF2-40B4-BE49-F238E27FC236}">
                  <a16:creationId xmlns:a16="http://schemas.microsoft.com/office/drawing/2014/main" id="{21D2D08B-175B-7746-9C80-1E6D4FC44DD2}"/>
                </a:ext>
              </a:extLst>
            </p:cNvPr>
            <p:cNvCxnSpPr/>
            <p:nvPr/>
          </p:nvCxnSpPr>
          <p:spPr bwMode="auto">
            <a:xfrm>
              <a:off x="1674298" y="2962949"/>
              <a:ext cx="8818871" cy="0"/>
            </a:xfrm>
            <a:prstGeom prst="line">
              <a:avLst/>
            </a:prstGeom>
            <a:noFill/>
            <a:ln w="57150" cap="flat" cmpd="sng" algn="ctr">
              <a:solidFill>
                <a:srgbClr val="C89D7C"/>
              </a:solidFill>
              <a:prstDash val="solid"/>
              <a:round/>
              <a:headEnd type="none" w="med" len="med"/>
              <a:tailEnd type="none" w="med" len="med"/>
            </a:ln>
            <a:effectLst/>
          </p:spPr>
        </p:cxnSp>
        <p:pic>
          <p:nvPicPr>
            <p:cNvPr id="69" name="Picture 6" descr="mars2020-sm.png">
              <a:extLst>
                <a:ext uri="{FF2B5EF4-FFF2-40B4-BE49-F238E27FC236}">
                  <a16:creationId xmlns:a16="http://schemas.microsoft.com/office/drawing/2014/main" id="{3284E012-1BD3-E04D-BC7D-02F07B380CEC}"/>
                </a:ext>
              </a:extLst>
            </p:cNvPr>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5981500" y="2259579"/>
              <a:ext cx="357721" cy="274253"/>
            </a:xfrm>
            <a:prstGeom prst="rect">
              <a:avLst/>
            </a:prstGeom>
            <a:noFill/>
            <a:extLst>
              <a:ext uri="{909E8E84-426E-40DD-AFC4-6F175D3DCCD1}">
                <a14:hiddenFill xmlns:a14="http://schemas.microsoft.com/office/drawing/2010/main">
                  <a:solidFill>
                    <a:srgbClr val="FFFFFF"/>
                  </a:solidFill>
                </a14:hiddenFill>
              </a:ext>
            </a:extLst>
          </p:spPr>
        </p:pic>
        <p:grpSp>
          <p:nvGrpSpPr>
            <p:cNvPr id="70" name="Group 69">
              <a:extLst>
                <a:ext uri="{FF2B5EF4-FFF2-40B4-BE49-F238E27FC236}">
                  <a16:creationId xmlns:a16="http://schemas.microsoft.com/office/drawing/2014/main" id="{6EC7B360-5A58-004B-86EC-BB97ACC6A524}"/>
                </a:ext>
              </a:extLst>
            </p:cNvPr>
            <p:cNvGrpSpPr/>
            <p:nvPr/>
          </p:nvGrpSpPr>
          <p:grpSpPr>
            <a:xfrm rot="2682815" flipV="1">
              <a:off x="6205854" y="1874179"/>
              <a:ext cx="289912" cy="289912"/>
              <a:chOff x="448236" y="2655413"/>
              <a:chExt cx="832353" cy="832353"/>
            </a:xfrm>
          </p:grpSpPr>
          <p:sp>
            <p:nvSpPr>
              <p:cNvPr id="71" name="Arc 70">
                <a:extLst>
                  <a:ext uri="{FF2B5EF4-FFF2-40B4-BE49-F238E27FC236}">
                    <a16:creationId xmlns:a16="http://schemas.microsoft.com/office/drawing/2014/main" id="{37021E56-243A-EF49-8CEC-988C8A3A0899}"/>
                  </a:ext>
                </a:extLst>
              </p:cNvPr>
              <p:cNvSpPr/>
              <p:nvPr/>
            </p:nvSpPr>
            <p:spPr bwMode="auto">
              <a:xfrm>
                <a:off x="448236" y="2655413"/>
                <a:ext cx="832353" cy="832353"/>
              </a:xfrm>
              <a:prstGeom prst="arc">
                <a:avLst/>
              </a:prstGeom>
              <a:noFill/>
              <a:ln w="12700" cap="flat" cmpd="sng" algn="ctr">
                <a:solidFill>
                  <a:schemeClr val="accent4">
                    <a:lumMod val="50000"/>
                  </a:schemeClr>
                </a:solidFill>
                <a:prstDash val="solid"/>
                <a:round/>
                <a:headEnd type="none" w="med" len="med"/>
                <a:tailEnd type="none" w="med" len="med"/>
              </a:ln>
              <a:effectLst/>
            </p:spPr>
            <p:txBody>
              <a:bodyPr rtlCol="0" anchor="ctr"/>
              <a:lstStyle/>
              <a:p>
                <a:pPr algn="ctr"/>
                <a:endParaRPr lang="en-US"/>
              </a:p>
            </p:txBody>
          </p:sp>
          <p:sp>
            <p:nvSpPr>
              <p:cNvPr id="72" name="Arc 71">
                <a:extLst>
                  <a:ext uri="{FF2B5EF4-FFF2-40B4-BE49-F238E27FC236}">
                    <a16:creationId xmlns:a16="http://schemas.microsoft.com/office/drawing/2014/main" id="{FF6FB644-B592-1245-B53C-05DD0536705A}"/>
                  </a:ext>
                </a:extLst>
              </p:cNvPr>
              <p:cNvSpPr/>
              <p:nvPr/>
            </p:nvSpPr>
            <p:spPr bwMode="auto">
              <a:xfrm>
                <a:off x="529281" y="2735615"/>
                <a:ext cx="683438" cy="683438"/>
              </a:xfrm>
              <a:prstGeom prst="arc">
                <a:avLst/>
              </a:prstGeom>
              <a:noFill/>
              <a:ln w="12700" cap="flat" cmpd="sng" algn="ctr">
                <a:solidFill>
                  <a:schemeClr val="accent4">
                    <a:lumMod val="50000"/>
                  </a:schemeClr>
                </a:solidFill>
                <a:prstDash val="solid"/>
                <a:round/>
                <a:headEnd type="none" w="med" len="med"/>
                <a:tailEnd type="none" w="med" len="med"/>
              </a:ln>
              <a:effectLst/>
            </p:spPr>
            <p:txBody>
              <a:bodyPr rtlCol="0" anchor="ctr"/>
              <a:lstStyle/>
              <a:p>
                <a:pPr algn="ctr"/>
                <a:endParaRPr lang="en-US"/>
              </a:p>
            </p:txBody>
          </p:sp>
          <p:sp>
            <p:nvSpPr>
              <p:cNvPr id="73" name="Arc 72">
                <a:extLst>
                  <a:ext uri="{FF2B5EF4-FFF2-40B4-BE49-F238E27FC236}">
                    <a16:creationId xmlns:a16="http://schemas.microsoft.com/office/drawing/2014/main" id="{08DB0D6E-4DC1-8049-ACB0-B1704EA505E0}"/>
                  </a:ext>
                </a:extLst>
              </p:cNvPr>
              <p:cNvSpPr/>
              <p:nvPr/>
            </p:nvSpPr>
            <p:spPr bwMode="auto">
              <a:xfrm>
                <a:off x="603995" y="2810329"/>
                <a:ext cx="534010" cy="534010"/>
              </a:xfrm>
              <a:prstGeom prst="arc">
                <a:avLst/>
              </a:prstGeom>
              <a:noFill/>
              <a:ln w="12700" cap="flat" cmpd="sng" algn="ctr">
                <a:solidFill>
                  <a:schemeClr val="accent4">
                    <a:lumMod val="50000"/>
                  </a:schemeClr>
                </a:solidFill>
                <a:prstDash val="solid"/>
                <a:round/>
                <a:headEnd type="none" w="med" len="med"/>
                <a:tailEnd type="none" w="med" len="med"/>
              </a:ln>
              <a:effectLst/>
            </p:spPr>
            <p:txBody>
              <a:bodyPr rtlCol="0" anchor="ctr"/>
              <a:lstStyle/>
              <a:p>
                <a:pPr algn="ctr"/>
                <a:endParaRPr lang="en-US"/>
              </a:p>
            </p:txBody>
          </p:sp>
        </p:grpSp>
        <p:grpSp>
          <p:nvGrpSpPr>
            <p:cNvPr id="74" name="Group 73">
              <a:extLst>
                <a:ext uri="{FF2B5EF4-FFF2-40B4-BE49-F238E27FC236}">
                  <a16:creationId xmlns:a16="http://schemas.microsoft.com/office/drawing/2014/main" id="{EF278ABB-E920-2B45-BB7B-AFC99DAF8321}"/>
                </a:ext>
              </a:extLst>
            </p:cNvPr>
            <p:cNvGrpSpPr/>
            <p:nvPr/>
          </p:nvGrpSpPr>
          <p:grpSpPr>
            <a:xfrm>
              <a:off x="6713843" y="2204385"/>
              <a:ext cx="426764" cy="451174"/>
              <a:chOff x="-1727900" y="3582310"/>
              <a:chExt cx="1687247" cy="1783755"/>
            </a:xfrm>
          </p:grpSpPr>
          <p:pic>
            <p:nvPicPr>
              <p:cNvPr id="75" name="Picture 74">
                <a:extLst>
                  <a:ext uri="{FF2B5EF4-FFF2-40B4-BE49-F238E27FC236}">
                    <a16:creationId xmlns:a16="http://schemas.microsoft.com/office/drawing/2014/main" id="{C9B62AAD-618A-B144-8702-5C591023BC91}"/>
                  </a:ext>
                </a:extLst>
              </p:cNvPr>
              <p:cNvPicPr>
                <a:picLocks noChangeAspect="1"/>
              </p:cNvPicPr>
              <p:nvPr/>
            </p:nvPicPr>
            <p:blipFill>
              <a:blip r:embed="rId8"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1727900" y="4629151"/>
                <a:ext cx="1687247" cy="736914"/>
              </a:xfrm>
              <a:prstGeom prst="rect">
                <a:avLst/>
              </a:prstGeom>
            </p:spPr>
          </p:pic>
          <p:grpSp>
            <p:nvGrpSpPr>
              <p:cNvPr id="76" name="Group 75">
                <a:extLst>
                  <a:ext uri="{FF2B5EF4-FFF2-40B4-BE49-F238E27FC236}">
                    <a16:creationId xmlns:a16="http://schemas.microsoft.com/office/drawing/2014/main" id="{CD4DC20E-6D59-3C4A-82C9-C3A8D8B33DD6}"/>
                  </a:ext>
                </a:extLst>
              </p:cNvPr>
              <p:cNvGrpSpPr/>
              <p:nvPr/>
            </p:nvGrpSpPr>
            <p:grpSpPr>
              <a:xfrm rot="21259262">
                <a:off x="-980579" y="3582310"/>
                <a:ext cx="489800" cy="976960"/>
                <a:chOff x="1705137" y="4158894"/>
                <a:chExt cx="765157" cy="1526189"/>
              </a:xfrm>
            </p:grpSpPr>
            <p:pic>
              <p:nvPicPr>
                <p:cNvPr id="77" name="Picture 76">
                  <a:extLst>
                    <a:ext uri="{FF2B5EF4-FFF2-40B4-BE49-F238E27FC236}">
                      <a16:creationId xmlns:a16="http://schemas.microsoft.com/office/drawing/2014/main" id="{14624724-D0B0-AA4F-AB85-24FD59B60B7E}"/>
                    </a:ext>
                  </a:extLst>
                </p:cNvPr>
                <p:cNvPicPr>
                  <a:picLocks noChangeAspect="1"/>
                </p:cNvPicPr>
                <p:nvPr/>
              </p:nvPicPr>
              <p:blipFill rotWithShape="1">
                <a:blip r:embed="rId9"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rot="20341460">
                  <a:off x="1765449" y="4158894"/>
                  <a:ext cx="704845" cy="939793"/>
                </a:xfrm>
                <a:prstGeom prst="rect">
                  <a:avLst/>
                </a:prstGeom>
              </p:spPr>
            </p:pic>
            <p:pic>
              <p:nvPicPr>
                <p:cNvPr id="78" name="Picture 77">
                  <a:extLst>
                    <a:ext uri="{FF2B5EF4-FFF2-40B4-BE49-F238E27FC236}">
                      <a16:creationId xmlns:a16="http://schemas.microsoft.com/office/drawing/2014/main" id="{857462E9-0E89-B741-93B6-56E962695A1E}"/>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rot="16819005">
                  <a:off x="1684746" y="5060882"/>
                  <a:ext cx="644592" cy="603809"/>
                </a:xfrm>
                <a:prstGeom prst="rect">
                  <a:avLst/>
                </a:prstGeom>
              </p:spPr>
            </p:pic>
          </p:grpSp>
        </p:grpSp>
        <p:sp>
          <p:nvSpPr>
            <p:cNvPr id="79" name="TextBox 78">
              <a:extLst>
                <a:ext uri="{FF2B5EF4-FFF2-40B4-BE49-F238E27FC236}">
                  <a16:creationId xmlns:a16="http://schemas.microsoft.com/office/drawing/2014/main" id="{013A63E8-C267-C745-870E-3C19C0FE60B2}"/>
                </a:ext>
              </a:extLst>
            </p:cNvPr>
            <p:cNvSpPr txBox="1"/>
            <p:nvPr/>
          </p:nvSpPr>
          <p:spPr>
            <a:xfrm>
              <a:off x="6012595" y="2632721"/>
              <a:ext cx="388775" cy="279131"/>
            </a:xfrm>
            <a:prstGeom prst="rect">
              <a:avLst/>
            </a:prstGeom>
          </p:spPr>
          <p:txBody>
            <a:bodyPr vert="horz" wrap="none" lIns="91440" tIns="45720" rIns="91440" bIns="45720" rtlCol="0">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dirty="0">
                  <a:ln>
                    <a:noFill/>
                  </a:ln>
                  <a:solidFill>
                    <a:schemeClr val="bg1"/>
                  </a:solidFill>
                  <a:effectLst/>
                  <a:uLnTx/>
                  <a:uFillTx/>
                </a:rPr>
                <a:t>SFR</a:t>
              </a:r>
            </a:p>
          </p:txBody>
        </p:sp>
        <p:sp>
          <p:nvSpPr>
            <p:cNvPr id="80" name="TextBox 79">
              <a:extLst>
                <a:ext uri="{FF2B5EF4-FFF2-40B4-BE49-F238E27FC236}">
                  <a16:creationId xmlns:a16="http://schemas.microsoft.com/office/drawing/2014/main" id="{E1A392C2-A6AE-F24D-91EC-BC294894E324}"/>
                </a:ext>
              </a:extLst>
            </p:cNvPr>
            <p:cNvSpPr txBox="1"/>
            <p:nvPr/>
          </p:nvSpPr>
          <p:spPr>
            <a:xfrm>
              <a:off x="6005096" y="2153107"/>
              <a:ext cx="388775" cy="279131"/>
            </a:xfrm>
            <a:prstGeom prst="rect">
              <a:avLst/>
            </a:prstGeom>
          </p:spPr>
          <p:txBody>
            <a:bodyPr vert="horz" wrap="none" lIns="91440" tIns="45720" rIns="91440" bIns="45720" rtlCol="0">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dirty="0">
                  <a:ln>
                    <a:noFill/>
                  </a:ln>
                  <a:solidFill>
                    <a:schemeClr val="bg1"/>
                  </a:solidFill>
                  <a:effectLst/>
                  <a:uLnTx/>
                  <a:uFillTx/>
                </a:rPr>
                <a:t>M2020</a:t>
              </a:r>
            </a:p>
          </p:txBody>
        </p:sp>
        <p:sp>
          <p:nvSpPr>
            <p:cNvPr id="81" name="TextBox 80">
              <a:extLst>
                <a:ext uri="{FF2B5EF4-FFF2-40B4-BE49-F238E27FC236}">
                  <a16:creationId xmlns:a16="http://schemas.microsoft.com/office/drawing/2014/main" id="{457066F1-87F3-7643-8706-C699B073E81E}"/>
                </a:ext>
              </a:extLst>
            </p:cNvPr>
            <p:cNvSpPr txBox="1"/>
            <p:nvPr/>
          </p:nvSpPr>
          <p:spPr>
            <a:xfrm>
              <a:off x="7554325" y="2704246"/>
              <a:ext cx="2736711" cy="276999"/>
            </a:xfrm>
            <a:prstGeom prst="rect">
              <a:avLst/>
            </a:prstGeom>
            <a:noFill/>
          </p:spPr>
          <p:txBody>
            <a:bodyPr wrap="none" rtlCol="0">
              <a:spAutoFit/>
            </a:bodyPr>
            <a:lstStyle/>
            <a:p>
              <a:r>
                <a:rPr lang="en-US" sz="1200" dirty="0">
                  <a:solidFill>
                    <a:schemeClr val="bg1">
                      <a:lumMod val="85000"/>
                    </a:schemeClr>
                  </a:solidFill>
                </a:rPr>
                <a:t>*See zoomed diagram for surface phases</a:t>
              </a:r>
            </a:p>
          </p:txBody>
        </p:sp>
        <p:pic>
          <p:nvPicPr>
            <p:cNvPr id="82" name="Snagit_PPT8101">
              <a:extLst>
                <a:ext uri="{FF2B5EF4-FFF2-40B4-BE49-F238E27FC236}">
                  <a16:creationId xmlns:a16="http://schemas.microsoft.com/office/drawing/2014/main" id="{CDCF75AD-2FDD-5E48-97EF-43695FC428AB}"/>
                </a:ext>
              </a:extLst>
            </p:cNvPr>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flipH="1">
              <a:off x="5811493" y="2531456"/>
              <a:ext cx="285897" cy="262579"/>
            </a:xfrm>
            <a:prstGeom prst="rect">
              <a:avLst/>
            </a:prstGeom>
          </p:spPr>
        </p:pic>
        <p:pic>
          <p:nvPicPr>
            <p:cNvPr id="83" name="Snagit_PPT393D">
              <a:extLst>
                <a:ext uri="{FF2B5EF4-FFF2-40B4-BE49-F238E27FC236}">
                  <a16:creationId xmlns:a16="http://schemas.microsoft.com/office/drawing/2014/main" id="{8E597E86-09D9-3046-A712-07198DCCB873}"/>
                </a:ext>
              </a:extLst>
            </p:cNvPr>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1288446" y="2331128"/>
              <a:ext cx="753694" cy="297799"/>
            </a:xfrm>
            <a:prstGeom prst="rect">
              <a:avLst/>
            </a:prstGeom>
          </p:spPr>
        </p:pic>
        <p:pic>
          <p:nvPicPr>
            <p:cNvPr id="84" name="Picture 83">
              <a:extLst>
                <a:ext uri="{FF2B5EF4-FFF2-40B4-BE49-F238E27FC236}">
                  <a16:creationId xmlns:a16="http://schemas.microsoft.com/office/drawing/2014/main" id="{4A202D31-7EE0-434D-B011-BE1F00700777}"/>
                </a:ext>
              </a:extLst>
            </p:cNvPr>
            <p:cNvPicPr>
              <a:picLocks noChangeAspect="1"/>
            </p:cNvPicPr>
            <p:nvPr/>
          </p:nvPicPr>
          <p:blipFill>
            <a:blip r:embed="rId13" cstate="email">
              <a:clrChange>
                <a:clrFrom>
                  <a:srgbClr val="FFFFFF"/>
                </a:clrFrom>
                <a:clrTo>
                  <a:srgbClr val="FFFFFF">
                    <a:alpha val="0"/>
                  </a:srgbClr>
                </a:clrTo>
              </a:clrChange>
              <a:grayscl/>
              <a:extLst>
                <a:ext uri="{28A0092B-C50C-407E-A947-70E740481C1C}">
                  <a14:useLocalDpi xmlns:a14="http://schemas.microsoft.com/office/drawing/2010/main"/>
                </a:ext>
              </a:extLst>
            </a:blip>
            <a:stretch>
              <a:fillRect/>
            </a:stretch>
          </p:blipFill>
          <p:spPr>
            <a:xfrm rot="4161265">
              <a:off x="7016151" y="2166298"/>
              <a:ext cx="185235" cy="209328"/>
            </a:xfrm>
            <a:prstGeom prst="rect">
              <a:avLst/>
            </a:prstGeom>
          </p:spPr>
        </p:pic>
      </p:grpSp>
    </p:spTree>
    <p:extLst>
      <p:ext uri="{BB962C8B-B14F-4D97-AF65-F5344CB8AC3E}">
        <p14:creationId xmlns:p14="http://schemas.microsoft.com/office/powerpoint/2010/main" val="20341668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6">
            <a:extLst>
              <a:ext uri="{FF2B5EF4-FFF2-40B4-BE49-F238E27FC236}">
                <a16:creationId xmlns:a16="http://schemas.microsoft.com/office/drawing/2014/main" id="{186C9B39-C9B9-0647-A692-7C3582CF79E9}"/>
              </a:ext>
            </a:extLst>
          </p:cNvPr>
          <p:cNvSpPr txBox="1">
            <a:spLocks/>
          </p:cNvSpPr>
          <p:nvPr/>
        </p:nvSpPr>
        <p:spPr>
          <a:xfrm>
            <a:off x="119920" y="175192"/>
            <a:ext cx="11962151" cy="646331"/>
          </a:xfrm>
          <a:prstGeom prst="rect">
            <a:avLst/>
          </a:prstGeom>
        </p:spPr>
        <p:txBody>
          <a:bodyPr/>
          <a:lstStyle>
            <a:lvl1pPr algn="l" defTabSz="914400" rtl="0" eaLnBrk="1" latinLnBrk="0" hangingPunct="1">
              <a:lnSpc>
                <a:spcPct val="90000"/>
              </a:lnSpc>
              <a:spcBef>
                <a:spcPct val="0"/>
              </a:spcBef>
              <a:buNone/>
              <a:defRPr sz="4000" b="0" kern="1200">
                <a:solidFill>
                  <a:srgbClr val="97B1D4"/>
                </a:solidFill>
                <a:latin typeface="Arial" panose="020B0604020202020204" pitchFamily="34" charset="0"/>
                <a:ea typeface="+mj-ea"/>
                <a:cs typeface="Arial" panose="020B0604020202020204" pitchFamily="34" charset="0"/>
              </a:defRPr>
            </a:lvl1pPr>
          </a:lstStyle>
          <a:p>
            <a:pPr algn="ctr"/>
            <a:r>
              <a:rPr lang="en-US" sz="3200" dirty="0"/>
              <a:t>MSR Launch Opportunities</a:t>
            </a:r>
          </a:p>
        </p:txBody>
      </p:sp>
      <p:graphicFrame>
        <p:nvGraphicFramePr>
          <p:cNvPr id="47" name="Table 46">
            <a:extLst>
              <a:ext uri="{FF2B5EF4-FFF2-40B4-BE49-F238E27FC236}">
                <a16:creationId xmlns:a16="http://schemas.microsoft.com/office/drawing/2014/main" id="{DD18734C-60BC-6543-AB99-ADEF1ACD9498}"/>
              </a:ext>
            </a:extLst>
          </p:cNvPr>
          <p:cNvGraphicFramePr>
            <a:graphicFrameLocks noGrp="1"/>
          </p:cNvGraphicFramePr>
          <p:nvPr/>
        </p:nvGraphicFramePr>
        <p:xfrm>
          <a:off x="9789489" y="390382"/>
          <a:ext cx="1971339" cy="748665"/>
        </p:xfrm>
        <a:graphic>
          <a:graphicData uri="http://schemas.openxmlformats.org/drawingml/2006/table">
            <a:tbl>
              <a:tblPr/>
              <a:tblGrid>
                <a:gridCol w="1971339">
                  <a:extLst>
                    <a:ext uri="{9D8B030D-6E8A-4147-A177-3AD203B41FA5}">
                      <a16:colId xmlns:a16="http://schemas.microsoft.com/office/drawing/2014/main" val="4004082478"/>
                    </a:ext>
                  </a:extLst>
                </a:gridCol>
              </a:tblGrid>
              <a:tr h="0">
                <a:tc>
                  <a:txBody>
                    <a:bodyPr/>
                    <a:lstStyle/>
                    <a:p>
                      <a:pPr algn="l" fontAlgn="b"/>
                      <a:r>
                        <a:rPr lang="en-US" sz="1100" b="0" i="0" u="none" strike="noStrike" dirty="0">
                          <a:solidFill>
                            <a:schemeClr val="tx1"/>
                          </a:solidFill>
                          <a:effectLst/>
                          <a:latin typeface="Calibri" panose="020F0502020204030204" pitchFamily="34" charset="0"/>
                        </a:rPr>
                        <a:t>26/26/31 Reference Design</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6D889"/>
                    </a:solidFill>
                  </a:tcPr>
                </a:tc>
                <a:extLst>
                  <a:ext uri="{0D108BD9-81ED-4DB2-BD59-A6C34878D82A}">
                    <a16:rowId xmlns:a16="http://schemas.microsoft.com/office/drawing/2014/main" val="4165035485"/>
                  </a:ext>
                </a:extLst>
              </a:tr>
              <a:tr h="190500">
                <a:tc>
                  <a:txBody>
                    <a:bodyPr/>
                    <a:lstStyle/>
                    <a:p>
                      <a:pPr algn="l" fontAlgn="b"/>
                      <a:r>
                        <a:rPr lang="en-US" sz="1100" b="0" i="0" u="none" strike="noStrike" dirty="0">
                          <a:solidFill>
                            <a:schemeClr val="tx1"/>
                          </a:solidFill>
                          <a:effectLst/>
                          <a:latin typeface="Calibri" panose="020F0502020204030204" pitchFamily="34" charset="0"/>
                        </a:rPr>
                        <a:t>Slightly Worse than 26/26/31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FCE"/>
                    </a:solidFill>
                  </a:tcPr>
                </a:tc>
                <a:extLst>
                  <a:ext uri="{0D108BD9-81ED-4DB2-BD59-A6C34878D82A}">
                    <a16:rowId xmlns:a16="http://schemas.microsoft.com/office/drawing/2014/main" val="2314838878"/>
                  </a:ext>
                </a:extLst>
              </a:tr>
              <a:tr h="190500">
                <a:tc>
                  <a:txBody>
                    <a:bodyPr/>
                    <a:lstStyle/>
                    <a:p>
                      <a:pPr algn="l" fontAlgn="b"/>
                      <a:r>
                        <a:rPr lang="en-US" sz="1100" b="0" i="0" u="none" strike="noStrike" dirty="0">
                          <a:solidFill>
                            <a:schemeClr val="tx1"/>
                          </a:solidFill>
                          <a:effectLst/>
                          <a:latin typeface="Calibri" panose="020F0502020204030204" pitchFamily="34" charset="0"/>
                        </a:rPr>
                        <a:t>Worse than 26/26/31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9C"/>
                    </a:solidFill>
                  </a:tcPr>
                </a:tc>
                <a:extLst>
                  <a:ext uri="{0D108BD9-81ED-4DB2-BD59-A6C34878D82A}">
                    <a16:rowId xmlns:a16="http://schemas.microsoft.com/office/drawing/2014/main" val="3256439813"/>
                  </a:ext>
                </a:extLst>
              </a:tr>
              <a:tr h="190500">
                <a:tc>
                  <a:txBody>
                    <a:bodyPr/>
                    <a:lstStyle/>
                    <a:p>
                      <a:pPr algn="l" fontAlgn="b"/>
                      <a:r>
                        <a:rPr lang="en-US" sz="1100" b="0" i="0" u="none" strike="noStrike" dirty="0">
                          <a:solidFill>
                            <a:schemeClr val="tx1"/>
                          </a:solidFill>
                          <a:effectLst/>
                          <a:latin typeface="Calibri" panose="020F0502020204030204" pitchFamily="34" charset="0"/>
                        </a:rPr>
                        <a:t>Much Worse than 26/26/31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7CE"/>
                    </a:solidFill>
                  </a:tcPr>
                </a:tc>
                <a:extLst>
                  <a:ext uri="{0D108BD9-81ED-4DB2-BD59-A6C34878D82A}">
                    <a16:rowId xmlns:a16="http://schemas.microsoft.com/office/drawing/2014/main" val="807832875"/>
                  </a:ext>
                </a:extLst>
              </a:tr>
            </a:tbl>
          </a:graphicData>
        </a:graphic>
      </p:graphicFrame>
      <p:sp>
        <p:nvSpPr>
          <p:cNvPr id="48" name="TextBox 47">
            <a:extLst>
              <a:ext uri="{FF2B5EF4-FFF2-40B4-BE49-F238E27FC236}">
                <a16:creationId xmlns:a16="http://schemas.microsoft.com/office/drawing/2014/main" id="{48FC5287-45DB-8743-898D-276A15ADCF17}"/>
              </a:ext>
            </a:extLst>
          </p:cNvPr>
          <p:cNvSpPr txBox="1"/>
          <p:nvPr/>
        </p:nvSpPr>
        <p:spPr>
          <a:xfrm>
            <a:off x="7883880" y="1213749"/>
            <a:ext cx="4125240" cy="4893647"/>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r>
              <a:rPr lang="en-US" sz="1200" dirty="0">
                <a:solidFill>
                  <a:schemeClr val="bg1"/>
                </a:solidFill>
                <a:latin typeface="Arial" panose="020B0604020202020204" pitchFamily="34" charset="0"/>
                <a:cs typeface="Arial" panose="020B0604020202020204" pitchFamily="34" charset="0"/>
              </a:rPr>
              <a:t>The MOU between ESA and NASA targets the launch of both the SRL and ERO missions (on separate launch vehicles) in 2026, utilizing the remaining possibilities as backup launch dates</a:t>
            </a:r>
          </a:p>
          <a:p>
            <a:endParaRPr lang="en-US" sz="1200" dirty="0">
              <a:solidFill>
                <a:schemeClr val="bg1"/>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1200" dirty="0">
                <a:solidFill>
                  <a:schemeClr val="bg1"/>
                </a:solidFill>
                <a:latin typeface="Arial" panose="020B0604020202020204" pitchFamily="34" charset="0"/>
                <a:cs typeface="Arial" panose="020B0604020202020204" pitchFamily="34" charset="0"/>
              </a:rPr>
              <a:t>MSR architecture allows for launch of the NASA SRL mission in either the 2026 or 2028 launch opportunity and the launch of the ESA ERO mission and its NASA CCRS payload in either 2026, 2027 or 2028</a:t>
            </a:r>
          </a:p>
          <a:p>
            <a:pPr marL="285750" indent="-285750">
              <a:buFont typeface="Arial" panose="020B0604020202020204" pitchFamily="34" charset="0"/>
              <a:buChar char="•"/>
            </a:pPr>
            <a:endParaRPr lang="en-US" sz="800" dirty="0">
              <a:solidFill>
                <a:schemeClr val="bg1"/>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1200" dirty="0">
                <a:solidFill>
                  <a:schemeClr val="bg1"/>
                </a:solidFill>
                <a:latin typeface="Arial" panose="020B0604020202020204" pitchFamily="34" charset="0"/>
                <a:cs typeface="Arial" panose="020B0604020202020204" pitchFamily="34" charset="0"/>
              </a:rPr>
              <a:t>The mission architecture provides for return of the samples to the Sample Retrieval Lander via both the ESA Sample Fetch Rover and Perseverance, providing redundancy</a:t>
            </a:r>
          </a:p>
          <a:p>
            <a:pPr marL="742950" lvl="1" indent="-285750">
              <a:buFont typeface="Arial" panose="020B0604020202020204" pitchFamily="34" charset="0"/>
              <a:buChar char="•"/>
            </a:pPr>
            <a:r>
              <a:rPr lang="en-US" sz="1200" dirty="0">
                <a:solidFill>
                  <a:schemeClr val="bg1"/>
                </a:solidFill>
                <a:latin typeface="Arial" panose="020B0604020202020204" pitchFamily="34" charset="0"/>
                <a:cs typeface="Arial" panose="020B0604020202020204" pitchFamily="34" charset="0"/>
              </a:rPr>
              <a:t>Delays impact the probability of Perseverance remaining operational, reducing surface sample transfer options and adding risk </a:t>
            </a:r>
          </a:p>
          <a:p>
            <a:pPr lvl="1"/>
            <a:endParaRPr lang="en-US" sz="800" dirty="0">
              <a:solidFill>
                <a:schemeClr val="bg1"/>
              </a:solidFill>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endParaRPr lang="en-US" sz="800" dirty="0">
              <a:solidFill>
                <a:srgbClr val="ABD87E"/>
              </a:solidFill>
              <a:latin typeface="Arial" panose="020B0604020202020204" pitchFamily="34" charset="0"/>
              <a:cs typeface="Arial" panose="020B0604020202020204" pitchFamily="34" charset="0"/>
            </a:endParaRPr>
          </a:p>
          <a:p>
            <a:r>
              <a:rPr lang="en-US" sz="1200" b="1" u="sng" dirty="0">
                <a:solidFill>
                  <a:schemeClr val="bg1"/>
                </a:solidFill>
                <a:latin typeface="Arial" panose="020B0604020202020204" pitchFamily="34" charset="0"/>
                <a:cs typeface="Arial" panose="020B0604020202020204" pitchFamily="34" charset="0"/>
              </a:rPr>
              <a:t>For this architecture</a:t>
            </a:r>
            <a:r>
              <a:rPr lang="en-US" sz="1200" dirty="0">
                <a:solidFill>
                  <a:schemeClr val="bg1"/>
                </a:solidFill>
                <a:latin typeface="Arial" panose="020B0604020202020204" pitchFamily="34" charset="0"/>
                <a:cs typeface="Arial" panose="020B0604020202020204" pitchFamily="34" charset="0"/>
              </a:rPr>
              <a:t>, next “good” opportunity after 2028 is 2035</a:t>
            </a:r>
          </a:p>
          <a:p>
            <a:pPr marL="285750" indent="-285750">
              <a:buFont typeface="Arial" panose="020B0604020202020204" pitchFamily="34" charset="0"/>
              <a:buChar char="•"/>
            </a:pPr>
            <a:r>
              <a:rPr lang="en-US" sz="1200" dirty="0">
                <a:solidFill>
                  <a:schemeClr val="bg1"/>
                </a:solidFill>
                <a:latin typeface="Arial"/>
                <a:cs typeface="Arial"/>
              </a:rPr>
              <a:t>SRL Launches after 2028 and before 2035 requires architecture modifications</a:t>
            </a:r>
          </a:p>
          <a:p>
            <a:pPr marL="742950" lvl="1" indent="-285750">
              <a:buFont typeface="Arial" panose="020B0604020202020204" pitchFamily="34" charset="0"/>
              <a:buChar char="•"/>
            </a:pPr>
            <a:r>
              <a:rPr lang="en-US" sz="1200" dirty="0">
                <a:solidFill>
                  <a:schemeClr val="bg1"/>
                </a:solidFill>
                <a:latin typeface="Arial"/>
                <a:cs typeface="Arial"/>
              </a:rPr>
              <a:t>Need for nuclear power source on SRL and radioisotope heating on SFR</a:t>
            </a:r>
            <a:endParaRPr lang="en-US" sz="1200" dirty="0">
              <a:solidFill>
                <a:schemeClr val="bg1"/>
              </a:solidFill>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r>
              <a:rPr lang="en-US" sz="1200" dirty="0">
                <a:solidFill>
                  <a:schemeClr val="bg1"/>
                </a:solidFill>
                <a:latin typeface="Arial" panose="020B0604020202020204" pitchFamily="34" charset="0"/>
                <a:cs typeface="Arial" panose="020B0604020202020204" pitchFamily="34" charset="0"/>
              </a:rPr>
              <a:t>Further backup options involve costly architecture changes</a:t>
            </a:r>
            <a:endParaRPr lang="en-US" sz="500" dirty="0">
              <a:solidFill>
                <a:schemeClr val="bg1"/>
              </a:solidFill>
              <a:latin typeface="Arial" panose="020B0604020202020204" pitchFamily="34" charset="0"/>
              <a:cs typeface="Arial" panose="020B0604020202020204" pitchFamily="34" charset="0"/>
            </a:endParaRPr>
          </a:p>
        </p:txBody>
      </p:sp>
      <p:sp>
        <p:nvSpPr>
          <p:cNvPr id="4" name="Rectangle 3">
            <a:extLst>
              <a:ext uri="{FF2B5EF4-FFF2-40B4-BE49-F238E27FC236}">
                <a16:creationId xmlns:a16="http://schemas.microsoft.com/office/drawing/2014/main" id="{349C25C2-4E6C-B849-B674-22E3E1AB346E}"/>
              </a:ext>
            </a:extLst>
          </p:cNvPr>
          <p:cNvSpPr/>
          <p:nvPr/>
        </p:nvSpPr>
        <p:spPr>
          <a:xfrm>
            <a:off x="1362405" y="767443"/>
            <a:ext cx="6242051" cy="58166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86" name="Content Placeholder 13">
            <a:extLst>
              <a:ext uri="{FF2B5EF4-FFF2-40B4-BE49-F238E27FC236}">
                <a16:creationId xmlns:a16="http://schemas.microsoft.com/office/drawing/2014/main" id="{221218B6-D10B-7242-BDE9-83D5B42E9000}"/>
              </a:ext>
            </a:extLst>
          </p:cNvPr>
          <p:cNvGraphicFramePr>
            <a:graphicFrameLocks/>
          </p:cNvGraphicFramePr>
          <p:nvPr/>
        </p:nvGraphicFramePr>
        <p:xfrm>
          <a:off x="1363241" y="767445"/>
          <a:ext cx="6240382" cy="5822948"/>
        </p:xfrm>
        <a:graphic>
          <a:graphicData uri="http://schemas.openxmlformats.org/drawingml/2006/table">
            <a:tbl>
              <a:tblPr/>
              <a:tblGrid>
                <a:gridCol w="423226">
                  <a:extLst>
                    <a:ext uri="{9D8B030D-6E8A-4147-A177-3AD203B41FA5}">
                      <a16:colId xmlns:a16="http://schemas.microsoft.com/office/drawing/2014/main" val="1580075736"/>
                    </a:ext>
                  </a:extLst>
                </a:gridCol>
                <a:gridCol w="467312">
                  <a:extLst>
                    <a:ext uri="{9D8B030D-6E8A-4147-A177-3AD203B41FA5}">
                      <a16:colId xmlns:a16="http://schemas.microsoft.com/office/drawing/2014/main" val="94736089"/>
                    </a:ext>
                  </a:extLst>
                </a:gridCol>
                <a:gridCol w="469517">
                  <a:extLst>
                    <a:ext uri="{9D8B030D-6E8A-4147-A177-3AD203B41FA5}">
                      <a16:colId xmlns:a16="http://schemas.microsoft.com/office/drawing/2014/main" val="112750617"/>
                    </a:ext>
                  </a:extLst>
                </a:gridCol>
                <a:gridCol w="99194">
                  <a:extLst>
                    <a:ext uri="{9D8B030D-6E8A-4147-A177-3AD203B41FA5}">
                      <a16:colId xmlns:a16="http://schemas.microsoft.com/office/drawing/2014/main" val="1474670825"/>
                    </a:ext>
                  </a:extLst>
                </a:gridCol>
                <a:gridCol w="1494517">
                  <a:extLst>
                    <a:ext uri="{9D8B030D-6E8A-4147-A177-3AD203B41FA5}">
                      <a16:colId xmlns:a16="http://schemas.microsoft.com/office/drawing/2014/main" val="3494262800"/>
                    </a:ext>
                  </a:extLst>
                </a:gridCol>
                <a:gridCol w="99194">
                  <a:extLst>
                    <a:ext uri="{9D8B030D-6E8A-4147-A177-3AD203B41FA5}">
                      <a16:colId xmlns:a16="http://schemas.microsoft.com/office/drawing/2014/main" val="1373772260"/>
                    </a:ext>
                  </a:extLst>
                </a:gridCol>
                <a:gridCol w="1494517">
                  <a:extLst>
                    <a:ext uri="{9D8B030D-6E8A-4147-A177-3AD203B41FA5}">
                      <a16:colId xmlns:a16="http://schemas.microsoft.com/office/drawing/2014/main" val="2837842672"/>
                    </a:ext>
                  </a:extLst>
                </a:gridCol>
                <a:gridCol w="99194">
                  <a:extLst>
                    <a:ext uri="{9D8B030D-6E8A-4147-A177-3AD203B41FA5}">
                      <a16:colId xmlns:a16="http://schemas.microsoft.com/office/drawing/2014/main" val="2296875213"/>
                    </a:ext>
                  </a:extLst>
                </a:gridCol>
                <a:gridCol w="1494517">
                  <a:extLst>
                    <a:ext uri="{9D8B030D-6E8A-4147-A177-3AD203B41FA5}">
                      <a16:colId xmlns:a16="http://schemas.microsoft.com/office/drawing/2014/main" val="1576526830"/>
                    </a:ext>
                  </a:extLst>
                </a:gridCol>
                <a:gridCol w="99194">
                  <a:extLst>
                    <a:ext uri="{9D8B030D-6E8A-4147-A177-3AD203B41FA5}">
                      <a16:colId xmlns:a16="http://schemas.microsoft.com/office/drawing/2014/main" val="705440626"/>
                    </a:ext>
                  </a:extLst>
                </a:gridCol>
              </a:tblGrid>
              <a:tr h="323263">
                <a:tc rowSpan="3" gridSpan="3">
                  <a:txBody>
                    <a:bodyPr/>
                    <a:lstStyle/>
                    <a:p>
                      <a:pPr algn="ctr" fontAlgn="b"/>
                      <a:r>
                        <a:rPr lang="en-US" sz="1200" b="0" i="0" u="sng" strike="noStrike" dirty="0">
                          <a:solidFill>
                            <a:schemeClr val="tx1"/>
                          </a:solidFill>
                          <a:effectLst/>
                          <a:latin typeface="Calibri" panose="020F0502020204030204" pitchFamily="34" charset="0"/>
                        </a:rPr>
                        <a:t>MSR Launch Opportunity Comparison</a:t>
                      </a:r>
                    </a:p>
                  </a:txBody>
                  <a:tcPr marL="7027" marR="7027" marT="702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3" hMerge="1">
                  <a:txBody>
                    <a:bodyPr/>
                    <a:lstStyle/>
                    <a:p>
                      <a:endParaRPr lang="en-US"/>
                    </a:p>
                  </a:txBody>
                  <a:tcPr/>
                </a:tc>
                <a:tc rowSpan="3" hMerge="1">
                  <a:txBody>
                    <a:bodyPr/>
                    <a:lstStyle/>
                    <a:p>
                      <a:endParaRPr lang="en-US"/>
                    </a:p>
                  </a:txBody>
                  <a:tcPr/>
                </a:tc>
                <a:tc gridSpan="7">
                  <a:txBody>
                    <a:bodyPr/>
                    <a:lstStyle/>
                    <a:p>
                      <a:pPr algn="ctr" fontAlgn="b"/>
                      <a:r>
                        <a:rPr lang="en-US" sz="1900" b="0" i="0" u="none" strike="noStrike" dirty="0">
                          <a:solidFill>
                            <a:schemeClr val="tx1"/>
                          </a:solidFill>
                          <a:effectLst/>
                          <a:latin typeface="Calibri" panose="020F0502020204030204" pitchFamily="34" charset="0"/>
                        </a:rPr>
                        <a:t>ERO</a:t>
                      </a:r>
                    </a:p>
                  </a:txBody>
                  <a:tcPr marL="7027" marR="7027" marT="702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817064140"/>
                  </a:ext>
                </a:extLst>
              </a:tr>
              <a:tr h="130711">
                <a:tc gridSpan="3" vMerge="1">
                  <a:txBody>
                    <a:bodyPr/>
                    <a:lstStyle/>
                    <a:p>
                      <a:endParaRPr lang="en-US"/>
                    </a:p>
                  </a:txBody>
                  <a:tcPr/>
                </a:tc>
                <a:tc hMerge="1" vMerge="1">
                  <a:txBody>
                    <a:bodyPr/>
                    <a:lstStyle/>
                    <a:p>
                      <a:endParaRPr lang="en-US"/>
                    </a:p>
                  </a:txBody>
                  <a:tcPr/>
                </a:tc>
                <a:tc hMerge="1" vMerge="1">
                  <a:txBody>
                    <a:bodyPr/>
                    <a:lstStyle/>
                    <a:p>
                      <a:endParaRPr lang="en-US"/>
                    </a:p>
                  </a:txBody>
                  <a:tcPr/>
                </a:tc>
                <a:tc>
                  <a:txBody>
                    <a:bodyPr/>
                    <a:lstStyle/>
                    <a:p>
                      <a:pPr algn="l" fontAlgn="b"/>
                      <a:r>
                        <a:rPr lang="en-US" sz="800" b="0" i="0" u="none" strike="noStrike">
                          <a:solidFill>
                            <a:schemeClr val="tx1"/>
                          </a:solidFill>
                          <a:effectLst/>
                          <a:latin typeface="Calibri" panose="020F0502020204030204" pitchFamily="34" charset="0"/>
                        </a:rPr>
                        <a:t> </a:t>
                      </a:r>
                    </a:p>
                  </a:txBody>
                  <a:tcPr marL="7027" marR="7027" marT="7027"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rgbClr val="808080"/>
                    </a:solidFill>
                  </a:tcPr>
                </a:tc>
                <a:tc>
                  <a:txBody>
                    <a:bodyPr/>
                    <a:lstStyle/>
                    <a:p>
                      <a:pPr algn="l" fontAlgn="b"/>
                      <a:r>
                        <a:rPr lang="en-US" sz="800" b="0" i="0" u="none" strike="noStrike">
                          <a:solidFill>
                            <a:schemeClr val="tx1"/>
                          </a:solidFill>
                          <a:effectLst/>
                          <a:latin typeface="Calibri" panose="020F0502020204030204" pitchFamily="34" charset="0"/>
                        </a:rPr>
                        <a:t> </a:t>
                      </a:r>
                    </a:p>
                  </a:txBody>
                  <a:tcPr marL="7027" marR="7027" marT="7027" marB="0" anchor="b">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8080"/>
                    </a:solidFill>
                  </a:tcPr>
                </a:tc>
                <a:tc>
                  <a:txBody>
                    <a:bodyPr/>
                    <a:lstStyle/>
                    <a:p>
                      <a:pPr algn="l" fontAlgn="b"/>
                      <a:r>
                        <a:rPr lang="en-US" sz="800" b="0" i="0" u="none" strike="noStrike">
                          <a:solidFill>
                            <a:schemeClr val="tx1"/>
                          </a:solidFill>
                          <a:effectLst/>
                          <a:latin typeface="Calibri" panose="020F0502020204030204" pitchFamily="34" charset="0"/>
                        </a:rPr>
                        <a:t> </a:t>
                      </a:r>
                    </a:p>
                  </a:txBody>
                  <a:tcPr marL="7027" marR="7027" marT="7027" marB="0" anchor="b">
                    <a:lnL>
                      <a:noFill/>
                    </a:lnL>
                    <a:lnR>
                      <a:noFill/>
                    </a:lnR>
                    <a:lnT w="12700" cap="flat" cmpd="sng" algn="ctr">
                      <a:solidFill>
                        <a:srgbClr val="000000"/>
                      </a:solidFill>
                      <a:prstDash val="solid"/>
                      <a:round/>
                      <a:headEnd type="none" w="med" len="med"/>
                      <a:tailEnd type="none" w="med" len="med"/>
                    </a:lnT>
                    <a:lnB>
                      <a:noFill/>
                    </a:lnB>
                    <a:solidFill>
                      <a:srgbClr val="808080"/>
                    </a:solidFill>
                  </a:tcPr>
                </a:tc>
                <a:tc>
                  <a:txBody>
                    <a:bodyPr/>
                    <a:lstStyle/>
                    <a:p>
                      <a:pPr algn="l" fontAlgn="b"/>
                      <a:r>
                        <a:rPr lang="en-US" sz="800" b="0" i="0" u="none" strike="noStrike">
                          <a:solidFill>
                            <a:schemeClr val="tx1"/>
                          </a:solidFill>
                          <a:effectLst/>
                          <a:latin typeface="Calibri" panose="020F0502020204030204" pitchFamily="34" charset="0"/>
                        </a:rPr>
                        <a:t> </a:t>
                      </a:r>
                    </a:p>
                  </a:txBody>
                  <a:tcPr marL="7027" marR="7027" marT="7027" marB="0" anchor="b">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8080"/>
                    </a:solidFill>
                  </a:tcPr>
                </a:tc>
                <a:tc>
                  <a:txBody>
                    <a:bodyPr/>
                    <a:lstStyle/>
                    <a:p>
                      <a:pPr algn="l" fontAlgn="b"/>
                      <a:r>
                        <a:rPr lang="en-US" sz="800" b="0" i="0" u="none" strike="noStrike">
                          <a:solidFill>
                            <a:schemeClr val="tx1"/>
                          </a:solidFill>
                          <a:effectLst/>
                          <a:latin typeface="Calibri" panose="020F0502020204030204" pitchFamily="34" charset="0"/>
                        </a:rPr>
                        <a:t> </a:t>
                      </a:r>
                    </a:p>
                  </a:txBody>
                  <a:tcPr marL="7027" marR="7027" marT="7027" marB="0" anchor="b">
                    <a:lnL>
                      <a:noFill/>
                    </a:lnL>
                    <a:lnR>
                      <a:noFill/>
                    </a:lnR>
                    <a:lnT w="12700" cap="flat" cmpd="sng" algn="ctr">
                      <a:solidFill>
                        <a:srgbClr val="000000"/>
                      </a:solidFill>
                      <a:prstDash val="solid"/>
                      <a:round/>
                      <a:headEnd type="none" w="med" len="med"/>
                      <a:tailEnd type="none" w="med" len="med"/>
                    </a:lnT>
                    <a:lnB>
                      <a:noFill/>
                    </a:lnB>
                    <a:solidFill>
                      <a:srgbClr val="808080"/>
                    </a:solidFill>
                  </a:tcPr>
                </a:tc>
                <a:tc>
                  <a:txBody>
                    <a:bodyPr/>
                    <a:lstStyle/>
                    <a:p>
                      <a:pPr algn="l" fontAlgn="b"/>
                      <a:r>
                        <a:rPr lang="en-US" sz="800" b="0" i="0" u="none" strike="noStrike">
                          <a:solidFill>
                            <a:schemeClr val="tx1"/>
                          </a:solidFill>
                          <a:effectLst/>
                          <a:latin typeface="Calibri" panose="020F0502020204030204" pitchFamily="34" charset="0"/>
                        </a:rPr>
                        <a:t> </a:t>
                      </a:r>
                    </a:p>
                  </a:txBody>
                  <a:tcPr marL="7027" marR="7027" marT="7027" marB="0" anchor="b">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8080"/>
                    </a:solidFill>
                  </a:tcPr>
                </a:tc>
                <a:tc>
                  <a:txBody>
                    <a:bodyPr/>
                    <a:lstStyle/>
                    <a:p>
                      <a:pPr algn="l" fontAlgn="b"/>
                      <a:r>
                        <a:rPr lang="en-US" sz="800" b="0" i="0" u="none" strike="noStrike">
                          <a:solidFill>
                            <a:schemeClr val="tx1"/>
                          </a:solidFill>
                          <a:effectLst/>
                          <a:latin typeface="Calibri" panose="020F0502020204030204" pitchFamily="34" charset="0"/>
                        </a:rPr>
                        <a:t> </a:t>
                      </a:r>
                    </a:p>
                  </a:txBody>
                  <a:tcPr marL="7027" marR="7027" marT="7027"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808080"/>
                    </a:solidFill>
                  </a:tcPr>
                </a:tc>
                <a:extLst>
                  <a:ext uri="{0D108BD9-81ED-4DB2-BD59-A6C34878D82A}">
                    <a16:rowId xmlns:a16="http://schemas.microsoft.com/office/drawing/2014/main" val="3655245127"/>
                  </a:ext>
                </a:extLst>
              </a:tr>
              <a:tr h="274071">
                <a:tc gridSpan="3" vMerge="1">
                  <a:txBody>
                    <a:bodyPr/>
                    <a:lstStyle/>
                    <a:p>
                      <a:endParaRPr lang="en-US"/>
                    </a:p>
                  </a:txBody>
                  <a:tcPr/>
                </a:tc>
                <a:tc hMerge="1" vMerge="1">
                  <a:txBody>
                    <a:bodyPr/>
                    <a:lstStyle/>
                    <a:p>
                      <a:endParaRPr lang="en-US"/>
                    </a:p>
                  </a:txBody>
                  <a:tcPr/>
                </a:tc>
                <a:tc hMerge="1" vMerge="1">
                  <a:txBody>
                    <a:bodyPr/>
                    <a:lstStyle/>
                    <a:p>
                      <a:endParaRPr lang="en-US"/>
                    </a:p>
                  </a:txBody>
                  <a:tcPr/>
                </a:tc>
                <a:tc>
                  <a:txBody>
                    <a:bodyPr/>
                    <a:lstStyle/>
                    <a:p>
                      <a:pPr algn="ctr" fontAlgn="b"/>
                      <a:r>
                        <a:rPr lang="en-US" sz="800" b="0" i="0" u="none" strike="noStrike">
                          <a:solidFill>
                            <a:schemeClr val="tx1"/>
                          </a:solidFill>
                          <a:effectLst/>
                          <a:latin typeface="Calibri" panose="020F0502020204030204" pitchFamily="34" charset="0"/>
                        </a:rPr>
                        <a:t> </a:t>
                      </a:r>
                    </a:p>
                  </a:txBody>
                  <a:tcPr marL="7027" marR="7027" marT="7027"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808080"/>
                    </a:solidFill>
                  </a:tcPr>
                </a:tc>
                <a:tc>
                  <a:txBody>
                    <a:bodyPr/>
                    <a:lstStyle/>
                    <a:p>
                      <a:pPr algn="ctr" fontAlgn="b"/>
                      <a:r>
                        <a:rPr lang="en-US" sz="1600" b="0" i="0" u="none" strike="noStrike" dirty="0">
                          <a:solidFill>
                            <a:schemeClr val="tx1"/>
                          </a:solidFill>
                          <a:effectLst/>
                          <a:latin typeface="Calibri" panose="020F0502020204030204" pitchFamily="34" charset="0"/>
                        </a:rPr>
                        <a:t>2026</a:t>
                      </a:r>
                    </a:p>
                  </a:txBody>
                  <a:tcPr marL="7027" marR="7027" marT="70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chemeClr val="tx1"/>
                          </a:solidFill>
                          <a:effectLst/>
                          <a:latin typeface="Calibri" panose="020F0502020204030204" pitchFamily="34" charset="0"/>
                        </a:rPr>
                        <a:t> </a:t>
                      </a:r>
                    </a:p>
                  </a:txBody>
                  <a:tcPr marL="7027" marR="7027" marT="70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808080"/>
                    </a:solidFill>
                  </a:tcPr>
                </a:tc>
                <a:tc>
                  <a:txBody>
                    <a:bodyPr/>
                    <a:lstStyle/>
                    <a:p>
                      <a:pPr algn="ctr" fontAlgn="b"/>
                      <a:r>
                        <a:rPr lang="en-US" sz="1600" b="0" i="0" u="none" strike="noStrike" dirty="0">
                          <a:solidFill>
                            <a:schemeClr val="tx1"/>
                          </a:solidFill>
                          <a:effectLst/>
                          <a:latin typeface="Calibri" panose="020F0502020204030204" pitchFamily="34" charset="0"/>
                        </a:rPr>
                        <a:t>2027-28</a:t>
                      </a:r>
                    </a:p>
                  </a:txBody>
                  <a:tcPr marL="7027" marR="7027" marT="70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800" b="0" i="0" u="none" strike="noStrike">
                          <a:solidFill>
                            <a:schemeClr val="tx1"/>
                          </a:solidFill>
                          <a:effectLst/>
                          <a:latin typeface="Calibri" panose="020F0502020204030204" pitchFamily="34" charset="0"/>
                        </a:rPr>
                        <a:t> </a:t>
                      </a:r>
                    </a:p>
                  </a:txBody>
                  <a:tcPr marL="7027" marR="7027" marT="70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808080"/>
                    </a:solidFill>
                  </a:tcPr>
                </a:tc>
                <a:tc>
                  <a:txBody>
                    <a:bodyPr/>
                    <a:lstStyle/>
                    <a:p>
                      <a:pPr algn="ctr" fontAlgn="b"/>
                      <a:r>
                        <a:rPr lang="en-US" sz="1600" b="0" i="0" u="none" strike="noStrike" dirty="0">
                          <a:solidFill>
                            <a:schemeClr val="tx1"/>
                          </a:solidFill>
                          <a:effectLst/>
                          <a:latin typeface="Calibri" panose="020F0502020204030204" pitchFamily="34" charset="0"/>
                        </a:rPr>
                        <a:t>2029-30</a:t>
                      </a:r>
                    </a:p>
                  </a:txBody>
                  <a:tcPr marL="7027" marR="7027" marT="70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6A6A6"/>
                    </a:solidFill>
                  </a:tcPr>
                </a:tc>
                <a:tc>
                  <a:txBody>
                    <a:bodyPr/>
                    <a:lstStyle/>
                    <a:p>
                      <a:pPr algn="l" fontAlgn="b"/>
                      <a:r>
                        <a:rPr lang="en-US" sz="800" b="0" i="0" u="none" strike="noStrike">
                          <a:solidFill>
                            <a:schemeClr val="tx1"/>
                          </a:solidFill>
                          <a:effectLst/>
                          <a:latin typeface="Calibri" panose="020F0502020204030204" pitchFamily="34" charset="0"/>
                        </a:rPr>
                        <a:t> </a:t>
                      </a:r>
                    </a:p>
                  </a:txBody>
                  <a:tcPr marL="7027" marR="7027" marT="7027"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808080"/>
                    </a:solidFill>
                  </a:tcPr>
                </a:tc>
                <a:extLst>
                  <a:ext uri="{0D108BD9-81ED-4DB2-BD59-A6C34878D82A}">
                    <a16:rowId xmlns:a16="http://schemas.microsoft.com/office/drawing/2014/main" val="896682153"/>
                  </a:ext>
                </a:extLst>
              </a:tr>
              <a:tr h="254394">
                <a:tc rowSpan="34">
                  <a:txBody>
                    <a:bodyPr/>
                    <a:lstStyle/>
                    <a:p>
                      <a:pPr algn="ctr" fontAlgn="ctr"/>
                      <a:r>
                        <a:rPr lang="en-US" sz="1900" b="0" i="0" u="none" strike="noStrike">
                          <a:solidFill>
                            <a:schemeClr val="tx1"/>
                          </a:solidFill>
                          <a:effectLst/>
                          <a:latin typeface="Calibri" panose="020F0502020204030204" pitchFamily="34" charset="0"/>
                        </a:rPr>
                        <a:t>SRL</a:t>
                      </a:r>
                    </a:p>
                  </a:txBody>
                  <a:tcPr marL="7027" marR="7027" marT="702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chemeClr val="tx1"/>
                          </a:solidFill>
                          <a:effectLst/>
                          <a:latin typeface="Calibri" panose="020F0502020204030204" pitchFamily="34" charset="0"/>
                        </a:rPr>
                        <a:t> </a:t>
                      </a:r>
                    </a:p>
                  </a:txBody>
                  <a:tcPr marL="7027" marR="7027" marT="7027"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rgbClr val="808080"/>
                    </a:solidFill>
                  </a:tcPr>
                </a:tc>
                <a:tc>
                  <a:txBody>
                    <a:bodyPr/>
                    <a:lstStyle/>
                    <a:p>
                      <a:pPr algn="l" fontAlgn="b"/>
                      <a:r>
                        <a:rPr lang="en-US" sz="800" b="0" i="0" u="none" strike="noStrike">
                          <a:solidFill>
                            <a:schemeClr val="tx1"/>
                          </a:solidFill>
                          <a:effectLst/>
                          <a:latin typeface="Calibri" panose="020F0502020204030204" pitchFamily="34" charset="0"/>
                        </a:rPr>
                        <a:t> </a:t>
                      </a:r>
                    </a:p>
                  </a:txBody>
                  <a:tcPr marL="7027" marR="7027" marT="7027" marB="0" anchor="b">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8080"/>
                    </a:solidFill>
                  </a:tcPr>
                </a:tc>
                <a:tc>
                  <a:txBody>
                    <a:bodyPr/>
                    <a:lstStyle/>
                    <a:p>
                      <a:pPr algn="ctr" fontAlgn="b"/>
                      <a:r>
                        <a:rPr lang="en-US" sz="800" b="0" i="0" u="none" strike="noStrike">
                          <a:solidFill>
                            <a:schemeClr val="tx1"/>
                          </a:solidFill>
                          <a:effectLst/>
                          <a:latin typeface="Calibri" panose="020F0502020204030204" pitchFamily="34" charset="0"/>
                        </a:rPr>
                        <a:t> </a:t>
                      </a:r>
                    </a:p>
                  </a:txBody>
                  <a:tcPr marL="7027" marR="7027" marT="7027" marB="0" anchor="b">
                    <a:lnL>
                      <a:noFill/>
                    </a:lnL>
                    <a:lnR>
                      <a:noFill/>
                    </a:lnR>
                    <a:lnT>
                      <a:noFill/>
                    </a:lnT>
                    <a:lnB>
                      <a:noFill/>
                    </a:lnB>
                    <a:solidFill>
                      <a:srgbClr val="808080"/>
                    </a:solidFill>
                  </a:tcPr>
                </a:tc>
                <a:tc>
                  <a:txBody>
                    <a:bodyPr/>
                    <a:lstStyle/>
                    <a:p>
                      <a:pPr algn="ctr" fontAlgn="b"/>
                      <a:r>
                        <a:rPr lang="en-US" sz="1600" b="0" i="0" u="none" strike="noStrike">
                          <a:solidFill>
                            <a:schemeClr val="tx1"/>
                          </a:solidFill>
                          <a:effectLst/>
                          <a:latin typeface="Calibri" panose="020F0502020204030204" pitchFamily="34" charset="0"/>
                        </a:rPr>
                        <a:t> </a:t>
                      </a:r>
                    </a:p>
                  </a:txBody>
                  <a:tcPr marL="7027" marR="7027" marT="7027"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8080"/>
                    </a:solidFill>
                  </a:tcPr>
                </a:tc>
                <a:tc>
                  <a:txBody>
                    <a:bodyPr/>
                    <a:lstStyle/>
                    <a:p>
                      <a:pPr algn="ctr" fontAlgn="b"/>
                      <a:r>
                        <a:rPr lang="en-US" sz="800" b="0" i="0" u="none" strike="noStrike">
                          <a:solidFill>
                            <a:schemeClr val="tx1"/>
                          </a:solidFill>
                          <a:effectLst/>
                          <a:latin typeface="Calibri" panose="020F0502020204030204" pitchFamily="34" charset="0"/>
                        </a:rPr>
                        <a:t> </a:t>
                      </a:r>
                    </a:p>
                  </a:txBody>
                  <a:tcPr marL="7027" marR="7027" marT="7027" marB="0" anchor="b">
                    <a:lnL>
                      <a:noFill/>
                    </a:lnL>
                    <a:lnR>
                      <a:noFill/>
                    </a:lnR>
                    <a:lnT>
                      <a:noFill/>
                    </a:lnT>
                    <a:lnB>
                      <a:noFill/>
                    </a:lnB>
                    <a:solidFill>
                      <a:srgbClr val="808080"/>
                    </a:solidFill>
                  </a:tcPr>
                </a:tc>
                <a:tc>
                  <a:txBody>
                    <a:bodyPr/>
                    <a:lstStyle/>
                    <a:p>
                      <a:pPr algn="ctr" fontAlgn="b"/>
                      <a:r>
                        <a:rPr lang="en-US" sz="1600" b="0" i="0" u="none" strike="noStrike" dirty="0">
                          <a:solidFill>
                            <a:schemeClr val="tx1"/>
                          </a:solidFill>
                          <a:effectLst/>
                          <a:latin typeface="Calibri" panose="020F0502020204030204" pitchFamily="34" charset="0"/>
                        </a:rPr>
                        <a:t> </a:t>
                      </a:r>
                    </a:p>
                  </a:txBody>
                  <a:tcPr marL="7027" marR="7027" marT="7027"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8080"/>
                    </a:solidFill>
                  </a:tcPr>
                </a:tc>
                <a:tc>
                  <a:txBody>
                    <a:bodyPr/>
                    <a:lstStyle/>
                    <a:p>
                      <a:pPr algn="ctr" fontAlgn="b"/>
                      <a:r>
                        <a:rPr lang="en-US" sz="800" b="0" i="0" u="none" strike="noStrike">
                          <a:solidFill>
                            <a:schemeClr val="tx1"/>
                          </a:solidFill>
                          <a:effectLst/>
                          <a:latin typeface="Calibri" panose="020F0502020204030204" pitchFamily="34" charset="0"/>
                        </a:rPr>
                        <a:t> </a:t>
                      </a:r>
                    </a:p>
                  </a:txBody>
                  <a:tcPr marL="7027" marR="7027" marT="7027" marB="0" anchor="b">
                    <a:lnL>
                      <a:noFill/>
                    </a:lnL>
                    <a:lnR>
                      <a:noFill/>
                    </a:lnR>
                    <a:lnT>
                      <a:noFill/>
                    </a:lnT>
                    <a:lnB>
                      <a:noFill/>
                    </a:lnB>
                    <a:solidFill>
                      <a:srgbClr val="808080"/>
                    </a:solidFill>
                  </a:tcPr>
                </a:tc>
                <a:tc>
                  <a:txBody>
                    <a:bodyPr/>
                    <a:lstStyle/>
                    <a:p>
                      <a:pPr algn="ctr" fontAlgn="b"/>
                      <a:r>
                        <a:rPr lang="en-US" sz="1600" b="0" i="0" u="none" strike="noStrike">
                          <a:solidFill>
                            <a:schemeClr val="tx1"/>
                          </a:solidFill>
                          <a:effectLst/>
                          <a:latin typeface="Calibri" panose="020F0502020204030204" pitchFamily="34" charset="0"/>
                        </a:rPr>
                        <a:t> </a:t>
                      </a:r>
                    </a:p>
                  </a:txBody>
                  <a:tcPr marL="7027" marR="7027" marT="7027"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8080"/>
                    </a:solidFill>
                  </a:tcPr>
                </a:tc>
                <a:tc>
                  <a:txBody>
                    <a:bodyPr/>
                    <a:lstStyle/>
                    <a:p>
                      <a:pPr algn="l" fontAlgn="b"/>
                      <a:r>
                        <a:rPr lang="en-US" sz="800" b="0" i="0" u="none" strike="noStrike">
                          <a:solidFill>
                            <a:schemeClr val="tx1"/>
                          </a:solidFill>
                          <a:effectLst/>
                          <a:latin typeface="Calibri" panose="020F0502020204030204" pitchFamily="34" charset="0"/>
                        </a:rPr>
                        <a:t> </a:t>
                      </a:r>
                    </a:p>
                  </a:txBody>
                  <a:tcPr marL="7027" marR="7027" marT="7027" marB="0" anchor="b">
                    <a:lnL>
                      <a:noFill/>
                    </a:lnL>
                    <a:lnR w="12700" cap="flat" cmpd="sng" algn="ctr">
                      <a:solidFill>
                        <a:srgbClr val="000000"/>
                      </a:solidFill>
                      <a:prstDash val="solid"/>
                      <a:round/>
                      <a:headEnd type="none" w="med" len="med"/>
                      <a:tailEnd type="none" w="med" len="med"/>
                    </a:lnR>
                    <a:lnT>
                      <a:noFill/>
                    </a:lnT>
                    <a:lnB>
                      <a:noFill/>
                    </a:lnB>
                    <a:solidFill>
                      <a:srgbClr val="808080"/>
                    </a:solidFill>
                  </a:tcPr>
                </a:tc>
                <a:extLst>
                  <a:ext uri="{0D108BD9-81ED-4DB2-BD59-A6C34878D82A}">
                    <a16:rowId xmlns:a16="http://schemas.microsoft.com/office/drawing/2014/main" val="1321086627"/>
                  </a:ext>
                </a:extLst>
              </a:tr>
              <a:tr h="217851">
                <a:tc vMerge="1">
                  <a:txBody>
                    <a:bodyPr/>
                    <a:lstStyle/>
                    <a:p>
                      <a:endParaRPr lang="en-US"/>
                    </a:p>
                  </a:txBody>
                  <a:tcPr/>
                </a:tc>
                <a:tc>
                  <a:txBody>
                    <a:bodyPr/>
                    <a:lstStyle/>
                    <a:p>
                      <a:pPr algn="l" fontAlgn="b"/>
                      <a:r>
                        <a:rPr lang="en-US" sz="800" b="0" i="0" u="none" strike="noStrike">
                          <a:solidFill>
                            <a:schemeClr val="tx1"/>
                          </a:solidFill>
                          <a:effectLst/>
                          <a:latin typeface="Calibri" panose="020F0502020204030204" pitchFamily="34" charset="0"/>
                        </a:rPr>
                        <a:t> </a:t>
                      </a:r>
                    </a:p>
                  </a:txBody>
                  <a:tcPr marL="7027" marR="7027" marT="7027"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808080"/>
                    </a:solidFill>
                  </a:tcPr>
                </a:tc>
                <a:tc rowSpan="10">
                  <a:txBody>
                    <a:bodyPr/>
                    <a:lstStyle/>
                    <a:p>
                      <a:pPr algn="ctr" fontAlgn="ctr"/>
                      <a:r>
                        <a:rPr lang="en-US" sz="1600" b="0" i="0" u="none" strike="noStrike">
                          <a:solidFill>
                            <a:schemeClr val="tx1"/>
                          </a:solidFill>
                          <a:effectLst/>
                          <a:latin typeface="Calibri" panose="020F0502020204030204" pitchFamily="34" charset="0"/>
                        </a:rPr>
                        <a:t>2026</a:t>
                      </a:r>
                    </a:p>
                  </a:txBody>
                  <a:tcPr marL="7027" marR="7027" marT="70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800" b="0" i="0" u="none" strike="noStrike">
                          <a:solidFill>
                            <a:schemeClr val="tx1"/>
                          </a:solidFill>
                          <a:effectLst/>
                          <a:latin typeface="Calibri" panose="020F0502020204030204" pitchFamily="34" charset="0"/>
                        </a:rPr>
                        <a:t> </a:t>
                      </a:r>
                    </a:p>
                  </a:txBody>
                  <a:tcPr marL="7027" marR="7027" marT="70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808080"/>
                    </a:solidFill>
                  </a:tcPr>
                </a:tc>
                <a:tc>
                  <a:txBody>
                    <a:bodyPr/>
                    <a:lstStyle/>
                    <a:p>
                      <a:pPr algn="ctr" fontAlgn="b"/>
                      <a:r>
                        <a:rPr lang="en-US" sz="1300" b="0" i="0" u="none" strike="noStrike" dirty="0">
                          <a:solidFill>
                            <a:schemeClr val="tx1"/>
                          </a:solidFill>
                          <a:effectLst/>
                          <a:latin typeface="Calibri" panose="020F0502020204030204" pitchFamily="34" charset="0"/>
                        </a:rPr>
                        <a:t>Return: 2031</a:t>
                      </a:r>
                    </a:p>
                  </a:txBody>
                  <a:tcPr marL="7027" marR="7027" marT="70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6D889"/>
                    </a:solidFill>
                  </a:tcPr>
                </a:tc>
                <a:tc>
                  <a:txBody>
                    <a:bodyPr/>
                    <a:lstStyle/>
                    <a:p>
                      <a:pPr algn="ctr" fontAlgn="b"/>
                      <a:r>
                        <a:rPr lang="en-US" sz="800" b="0" i="0" u="none" strike="noStrike">
                          <a:solidFill>
                            <a:schemeClr val="tx1"/>
                          </a:solidFill>
                          <a:effectLst/>
                          <a:latin typeface="Calibri" panose="020F0502020204030204" pitchFamily="34" charset="0"/>
                        </a:rPr>
                        <a:t> </a:t>
                      </a:r>
                    </a:p>
                  </a:txBody>
                  <a:tcPr marL="7027" marR="7027" marT="70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808080"/>
                    </a:solidFill>
                  </a:tcPr>
                </a:tc>
                <a:tc>
                  <a:txBody>
                    <a:bodyPr/>
                    <a:lstStyle/>
                    <a:p>
                      <a:pPr algn="ctr" fontAlgn="b"/>
                      <a:r>
                        <a:rPr lang="en-US" sz="1300" b="0" i="0" u="none" strike="noStrike" dirty="0">
                          <a:solidFill>
                            <a:schemeClr val="tx1"/>
                          </a:solidFill>
                          <a:effectLst/>
                          <a:latin typeface="Calibri" panose="020F0502020204030204" pitchFamily="34" charset="0"/>
                        </a:rPr>
                        <a:t>Return: 2033</a:t>
                      </a:r>
                    </a:p>
                  </a:txBody>
                  <a:tcPr marL="7027" marR="7027" marT="70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9C"/>
                    </a:solidFill>
                  </a:tcPr>
                </a:tc>
                <a:tc>
                  <a:txBody>
                    <a:bodyPr/>
                    <a:lstStyle/>
                    <a:p>
                      <a:pPr algn="ctr" fontAlgn="b"/>
                      <a:r>
                        <a:rPr lang="en-US" sz="800" b="0" i="0" u="none" strike="noStrike">
                          <a:solidFill>
                            <a:schemeClr val="tx1"/>
                          </a:solidFill>
                          <a:effectLst/>
                          <a:latin typeface="Calibri" panose="020F0502020204030204" pitchFamily="34" charset="0"/>
                        </a:rPr>
                        <a:t> </a:t>
                      </a:r>
                    </a:p>
                  </a:txBody>
                  <a:tcPr marL="7027" marR="7027" marT="70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808080"/>
                    </a:solidFill>
                  </a:tcPr>
                </a:tc>
                <a:tc>
                  <a:txBody>
                    <a:bodyPr/>
                    <a:lstStyle/>
                    <a:p>
                      <a:pPr algn="ctr" fontAlgn="b"/>
                      <a:r>
                        <a:rPr lang="en-US" sz="1300" b="0" i="0" u="none" strike="noStrike" dirty="0">
                          <a:solidFill>
                            <a:schemeClr val="tx1"/>
                          </a:solidFill>
                          <a:effectLst/>
                          <a:latin typeface="Calibri" panose="020F0502020204030204" pitchFamily="34" charset="0"/>
                        </a:rPr>
                        <a:t>Return: 2037</a:t>
                      </a:r>
                    </a:p>
                  </a:txBody>
                  <a:tcPr marL="7027" marR="7027" marT="70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7CE"/>
                    </a:solidFill>
                  </a:tcPr>
                </a:tc>
                <a:tc>
                  <a:txBody>
                    <a:bodyPr/>
                    <a:lstStyle/>
                    <a:p>
                      <a:pPr algn="l" fontAlgn="b"/>
                      <a:r>
                        <a:rPr lang="en-US" sz="800" b="0" i="0" u="none" strike="noStrike">
                          <a:solidFill>
                            <a:schemeClr val="tx1"/>
                          </a:solidFill>
                          <a:effectLst/>
                          <a:latin typeface="Calibri" panose="020F0502020204030204" pitchFamily="34" charset="0"/>
                        </a:rPr>
                        <a:t> </a:t>
                      </a:r>
                    </a:p>
                  </a:txBody>
                  <a:tcPr marL="7027" marR="7027" marT="7027"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808080"/>
                    </a:solidFill>
                  </a:tcPr>
                </a:tc>
                <a:extLst>
                  <a:ext uri="{0D108BD9-81ED-4DB2-BD59-A6C34878D82A}">
                    <a16:rowId xmlns:a16="http://schemas.microsoft.com/office/drawing/2014/main" val="3009643440"/>
                  </a:ext>
                </a:extLst>
              </a:tr>
              <a:tr h="140549">
                <a:tc vMerge="1">
                  <a:txBody>
                    <a:bodyPr/>
                    <a:lstStyle/>
                    <a:p>
                      <a:endParaRPr lang="en-US"/>
                    </a:p>
                  </a:txBody>
                  <a:tcPr/>
                </a:tc>
                <a:tc>
                  <a:txBody>
                    <a:bodyPr/>
                    <a:lstStyle/>
                    <a:p>
                      <a:pPr algn="l" fontAlgn="b"/>
                      <a:r>
                        <a:rPr lang="en-US" sz="800" b="0" i="0" u="none" strike="noStrike">
                          <a:solidFill>
                            <a:schemeClr val="tx1"/>
                          </a:solidFill>
                          <a:effectLst/>
                          <a:latin typeface="Calibri" panose="020F0502020204030204" pitchFamily="34" charset="0"/>
                        </a:rPr>
                        <a:t> </a:t>
                      </a:r>
                    </a:p>
                  </a:txBody>
                  <a:tcPr marL="7027" marR="7027" marT="7027"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808080"/>
                    </a:solidFill>
                  </a:tcPr>
                </a:tc>
                <a:tc vMerge="1">
                  <a:txBody>
                    <a:bodyPr/>
                    <a:lstStyle/>
                    <a:p>
                      <a:endParaRPr lang="en-US"/>
                    </a:p>
                  </a:txBody>
                  <a:tcPr/>
                </a:tc>
                <a:tc>
                  <a:txBody>
                    <a:bodyPr/>
                    <a:lstStyle/>
                    <a:p>
                      <a:pPr algn="ctr" fontAlgn="b"/>
                      <a:r>
                        <a:rPr lang="en-US" sz="800" b="0" i="0" u="none" strike="noStrike">
                          <a:solidFill>
                            <a:schemeClr val="tx1"/>
                          </a:solidFill>
                          <a:effectLst/>
                          <a:latin typeface="Calibri" panose="020F0502020204030204" pitchFamily="34" charset="0"/>
                        </a:rPr>
                        <a:t> </a:t>
                      </a:r>
                    </a:p>
                  </a:txBody>
                  <a:tcPr marL="7027" marR="7027" marT="70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808080"/>
                    </a:solidFill>
                  </a:tcPr>
                </a:tc>
                <a:tc>
                  <a:txBody>
                    <a:bodyPr/>
                    <a:lstStyle/>
                    <a:p>
                      <a:pPr algn="ctr" fontAlgn="ctr"/>
                      <a:r>
                        <a:rPr lang="en-US" sz="800" b="0" i="0" u="none" strike="noStrike" dirty="0">
                          <a:solidFill>
                            <a:schemeClr val="tx1"/>
                          </a:solidFill>
                          <a:effectLst/>
                          <a:latin typeface="Calibri" panose="020F0502020204030204" pitchFamily="34" charset="0"/>
                        </a:rPr>
                        <a:t>Favorable EDL Atmosphere</a:t>
                      </a:r>
                    </a:p>
                  </a:txBody>
                  <a:tcPr marL="7027" marR="7027" marT="70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6D889"/>
                    </a:solidFill>
                  </a:tcPr>
                </a:tc>
                <a:tc>
                  <a:txBody>
                    <a:bodyPr/>
                    <a:lstStyle/>
                    <a:p>
                      <a:pPr algn="ctr" fontAlgn="b"/>
                      <a:r>
                        <a:rPr lang="en-US" sz="800" b="0" i="0" u="none" strike="noStrike">
                          <a:solidFill>
                            <a:schemeClr val="tx1"/>
                          </a:solidFill>
                          <a:effectLst/>
                          <a:latin typeface="Calibri" panose="020F0502020204030204" pitchFamily="34" charset="0"/>
                        </a:rPr>
                        <a:t> </a:t>
                      </a:r>
                    </a:p>
                  </a:txBody>
                  <a:tcPr marL="7027" marR="7027" marT="70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808080"/>
                    </a:solidFill>
                  </a:tcPr>
                </a:tc>
                <a:tc>
                  <a:txBody>
                    <a:bodyPr/>
                    <a:lstStyle/>
                    <a:p>
                      <a:pPr algn="ctr" fontAlgn="ctr"/>
                      <a:r>
                        <a:rPr lang="en-US" sz="800" b="0" i="0" u="none" strike="noStrike" dirty="0">
                          <a:solidFill>
                            <a:schemeClr val="tx1"/>
                          </a:solidFill>
                          <a:effectLst/>
                          <a:latin typeface="Calibri" panose="020F0502020204030204" pitchFamily="34" charset="0"/>
                        </a:rPr>
                        <a:t>Favorable EDL Atmosphere</a:t>
                      </a:r>
                    </a:p>
                  </a:txBody>
                  <a:tcPr marL="7027" marR="7027" marT="70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9C"/>
                    </a:solidFill>
                  </a:tcPr>
                </a:tc>
                <a:tc>
                  <a:txBody>
                    <a:bodyPr/>
                    <a:lstStyle/>
                    <a:p>
                      <a:pPr algn="ctr" fontAlgn="b"/>
                      <a:r>
                        <a:rPr lang="en-US" sz="800" b="0" i="0" u="none" strike="noStrike">
                          <a:solidFill>
                            <a:schemeClr val="tx1"/>
                          </a:solidFill>
                          <a:effectLst/>
                          <a:latin typeface="Calibri" panose="020F0502020204030204" pitchFamily="34" charset="0"/>
                        </a:rPr>
                        <a:t> </a:t>
                      </a:r>
                    </a:p>
                  </a:txBody>
                  <a:tcPr marL="7027" marR="7027" marT="70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808080"/>
                    </a:solidFill>
                  </a:tcPr>
                </a:tc>
                <a:tc>
                  <a:txBody>
                    <a:bodyPr/>
                    <a:lstStyle/>
                    <a:p>
                      <a:pPr algn="ctr" fontAlgn="ctr"/>
                      <a:r>
                        <a:rPr lang="en-US" sz="800" b="0" i="0" u="none" strike="noStrike" dirty="0">
                          <a:solidFill>
                            <a:schemeClr val="tx1"/>
                          </a:solidFill>
                          <a:effectLst/>
                          <a:latin typeface="Calibri" panose="020F0502020204030204" pitchFamily="34" charset="0"/>
                        </a:rPr>
                        <a:t>Favorable EDL Atmosphere</a:t>
                      </a:r>
                    </a:p>
                  </a:txBody>
                  <a:tcPr marL="7027" marR="7027" marT="70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7CE"/>
                    </a:solidFill>
                  </a:tcPr>
                </a:tc>
                <a:tc>
                  <a:txBody>
                    <a:bodyPr/>
                    <a:lstStyle/>
                    <a:p>
                      <a:pPr algn="l" fontAlgn="b"/>
                      <a:r>
                        <a:rPr lang="en-US" sz="800" b="0" i="0" u="none" strike="noStrike">
                          <a:solidFill>
                            <a:schemeClr val="tx1"/>
                          </a:solidFill>
                          <a:effectLst/>
                          <a:latin typeface="Calibri" panose="020F0502020204030204" pitchFamily="34" charset="0"/>
                        </a:rPr>
                        <a:t> </a:t>
                      </a:r>
                    </a:p>
                  </a:txBody>
                  <a:tcPr marL="7027" marR="7027" marT="7027"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808080"/>
                    </a:solidFill>
                  </a:tcPr>
                </a:tc>
                <a:extLst>
                  <a:ext uri="{0D108BD9-81ED-4DB2-BD59-A6C34878D82A}">
                    <a16:rowId xmlns:a16="http://schemas.microsoft.com/office/drawing/2014/main" val="308629913"/>
                  </a:ext>
                </a:extLst>
              </a:tr>
              <a:tr h="140549">
                <a:tc vMerge="1">
                  <a:txBody>
                    <a:bodyPr/>
                    <a:lstStyle/>
                    <a:p>
                      <a:endParaRPr lang="en-US"/>
                    </a:p>
                  </a:txBody>
                  <a:tcPr/>
                </a:tc>
                <a:tc>
                  <a:txBody>
                    <a:bodyPr/>
                    <a:lstStyle/>
                    <a:p>
                      <a:pPr algn="l" fontAlgn="b"/>
                      <a:r>
                        <a:rPr lang="en-US" sz="800" b="0" i="0" u="none" strike="noStrike">
                          <a:solidFill>
                            <a:schemeClr val="tx1"/>
                          </a:solidFill>
                          <a:effectLst/>
                          <a:latin typeface="Calibri" panose="020F0502020204030204" pitchFamily="34" charset="0"/>
                        </a:rPr>
                        <a:t> </a:t>
                      </a:r>
                    </a:p>
                  </a:txBody>
                  <a:tcPr marL="7027" marR="7027" marT="7027"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808080"/>
                    </a:solidFill>
                  </a:tcPr>
                </a:tc>
                <a:tc vMerge="1">
                  <a:txBody>
                    <a:bodyPr/>
                    <a:lstStyle/>
                    <a:p>
                      <a:endParaRPr lang="en-US"/>
                    </a:p>
                  </a:txBody>
                  <a:tcPr/>
                </a:tc>
                <a:tc>
                  <a:txBody>
                    <a:bodyPr/>
                    <a:lstStyle/>
                    <a:p>
                      <a:pPr algn="ctr" fontAlgn="b"/>
                      <a:r>
                        <a:rPr lang="en-US" sz="800" b="0" i="0" u="none" strike="noStrike">
                          <a:solidFill>
                            <a:schemeClr val="tx1"/>
                          </a:solidFill>
                          <a:effectLst/>
                          <a:latin typeface="Calibri" panose="020F0502020204030204" pitchFamily="34" charset="0"/>
                        </a:rPr>
                        <a:t> </a:t>
                      </a:r>
                    </a:p>
                  </a:txBody>
                  <a:tcPr marL="7027" marR="7027" marT="70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808080"/>
                    </a:solidFill>
                  </a:tcPr>
                </a:tc>
                <a:tc>
                  <a:txBody>
                    <a:bodyPr/>
                    <a:lstStyle/>
                    <a:p>
                      <a:pPr algn="ctr" fontAlgn="ctr"/>
                      <a:r>
                        <a:rPr lang="en-US" sz="800" b="0" i="0" u="none" strike="noStrike" dirty="0">
                          <a:solidFill>
                            <a:schemeClr val="tx1"/>
                          </a:solidFill>
                          <a:effectLst/>
                          <a:latin typeface="Calibri" panose="020F0502020204030204" pitchFamily="34" charset="0"/>
                        </a:rPr>
                        <a:t>Solar-Only SRL/SFR</a:t>
                      </a:r>
                    </a:p>
                  </a:txBody>
                  <a:tcPr marL="7027" marR="7027" marT="70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6D889"/>
                    </a:solidFill>
                  </a:tcPr>
                </a:tc>
                <a:tc>
                  <a:txBody>
                    <a:bodyPr/>
                    <a:lstStyle/>
                    <a:p>
                      <a:pPr algn="ctr" fontAlgn="b"/>
                      <a:r>
                        <a:rPr lang="en-US" sz="800" b="0" i="0" u="none" strike="noStrike">
                          <a:solidFill>
                            <a:schemeClr val="tx1"/>
                          </a:solidFill>
                          <a:effectLst/>
                          <a:latin typeface="Calibri" panose="020F0502020204030204" pitchFamily="34" charset="0"/>
                        </a:rPr>
                        <a:t> </a:t>
                      </a:r>
                    </a:p>
                  </a:txBody>
                  <a:tcPr marL="7027" marR="7027" marT="70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808080"/>
                    </a:solidFill>
                  </a:tcPr>
                </a:tc>
                <a:tc>
                  <a:txBody>
                    <a:bodyPr/>
                    <a:lstStyle/>
                    <a:p>
                      <a:pPr algn="ctr" fontAlgn="ctr"/>
                      <a:r>
                        <a:rPr lang="en-US" sz="800" b="0" i="0" u="none" strike="noStrike" dirty="0">
                          <a:solidFill>
                            <a:schemeClr val="tx1"/>
                          </a:solidFill>
                          <a:effectLst/>
                          <a:latin typeface="Calibri" panose="020F0502020204030204" pitchFamily="34" charset="0"/>
                        </a:rPr>
                        <a:t>Solar-Only SRL/SFR</a:t>
                      </a:r>
                    </a:p>
                  </a:txBody>
                  <a:tcPr marL="7027" marR="7027" marT="70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9C"/>
                    </a:solidFill>
                  </a:tcPr>
                </a:tc>
                <a:tc>
                  <a:txBody>
                    <a:bodyPr/>
                    <a:lstStyle/>
                    <a:p>
                      <a:pPr algn="ctr" fontAlgn="b"/>
                      <a:r>
                        <a:rPr lang="en-US" sz="800" b="0" i="0" u="none" strike="noStrike">
                          <a:solidFill>
                            <a:schemeClr val="tx1"/>
                          </a:solidFill>
                          <a:effectLst/>
                          <a:latin typeface="Calibri" panose="020F0502020204030204" pitchFamily="34" charset="0"/>
                        </a:rPr>
                        <a:t> </a:t>
                      </a:r>
                    </a:p>
                  </a:txBody>
                  <a:tcPr marL="7027" marR="7027" marT="70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808080"/>
                    </a:solidFill>
                  </a:tcPr>
                </a:tc>
                <a:tc>
                  <a:txBody>
                    <a:bodyPr/>
                    <a:lstStyle/>
                    <a:p>
                      <a:pPr algn="ctr" fontAlgn="ctr"/>
                      <a:r>
                        <a:rPr lang="en-US" sz="800" b="0" i="0" u="none" strike="noStrike" dirty="0">
                          <a:solidFill>
                            <a:schemeClr val="tx1"/>
                          </a:solidFill>
                          <a:effectLst/>
                          <a:latin typeface="Calibri" panose="020F0502020204030204" pitchFamily="34" charset="0"/>
                        </a:rPr>
                        <a:t>Solar-Only SRL/SFR</a:t>
                      </a:r>
                    </a:p>
                  </a:txBody>
                  <a:tcPr marL="7027" marR="7027" marT="70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7CE"/>
                    </a:solidFill>
                  </a:tcPr>
                </a:tc>
                <a:tc>
                  <a:txBody>
                    <a:bodyPr/>
                    <a:lstStyle/>
                    <a:p>
                      <a:pPr algn="l" fontAlgn="b"/>
                      <a:r>
                        <a:rPr lang="en-US" sz="800" b="0" i="0" u="none" strike="noStrike">
                          <a:solidFill>
                            <a:schemeClr val="tx1"/>
                          </a:solidFill>
                          <a:effectLst/>
                          <a:latin typeface="Calibri" panose="020F0502020204030204" pitchFamily="34" charset="0"/>
                        </a:rPr>
                        <a:t> </a:t>
                      </a:r>
                    </a:p>
                  </a:txBody>
                  <a:tcPr marL="7027" marR="7027" marT="7027"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808080"/>
                    </a:solidFill>
                  </a:tcPr>
                </a:tc>
                <a:extLst>
                  <a:ext uri="{0D108BD9-81ED-4DB2-BD59-A6C34878D82A}">
                    <a16:rowId xmlns:a16="http://schemas.microsoft.com/office/drawing/2014/main" val="2448753868"/>
                  </a:ext>
                </a:extLst>
              </a:tr>
              <a:tr h="140549">
                <a:tc vMerge="1">
                  <a:txBody>
                    <a:bodyPr/>
                    <a:lstStyle/>
                    <a:p>
                      <a:endParaRPr lang="en-US"/>
                    </a:p>
                  </a:txBody>
                  <a:tcPr/>
                </a:tc>
                <a:tc>
                  <a:txBody>
                    <a:bodyPr/>
                    <a:lstStyle/>
                    <a:p>
                      <a:pPr algn="l" fontAlgn="b"/>
                      <a:r>
                        <a:rPr lang="en-US" sz="800" b="0" i="0" u="none" strike="noStrike">
                          <a:solidFill>
                            <a:schemeClr val="tx1"/>
                          </a:solidFill>
                          <a:effectLst/>
                          <a:latin typeface="Calibri" panose="020F0502020204030204" pitchFamily="34" charset="0"/>
                        </a:rPr>
                        <a:t> </a:t>
                      </a:r>
                    </a:p>
                  </a:txBody>
                  <a:tcPr marL="7027" marR="7027" marT="7027"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808080"/>
                    </a:solidFill>
                  </a:tcPr>
                </a:tc>
                <a:tc vMerge="1">
                  <a:txBody>
                    <a:bodyPr/>
                    <a:lstStyle/>
                    <a:p>
                      <a:endParaRPr lang="en-US"/>
                    </a:p>
                  </a:txBody>
                  <a:tcPr/>
                </a:tc>
                <a:tc>
                  <a:txBody>
                    <a:bodyPr/>
                    <a:lstStyle/>
                    <a:p>
                      <a:pPr algn="ctr" fontAlgn="b"/>
                      <a:r>
                        <a:rPr lang="en-US" sz="800" b="0" i="0" u="none" strike="noStrike">
                          <a:solidFill>
                            <a:schemeClr val="tx1"/>
                          </a:solidFill>
                          <a:effectLst/>
                          <a:latin typeface="Calibri" panose="020F0502020204030204" pitchFamily="34" charset="0"/>
                        </a:rPr>
                        <a:t> </a:t>
                      </a:r>
                    </a:p>
                  </a:txBody>
                  <a:tcPr marL="7027" marR="7027" marT="70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808080"/>
                    </a:solidFill>
                  </a:tcPr>
                </a:tc>
                <a:tc>
                  <a:txBody>
                    <a:bodyPr/>
                    <a:lstStyle/>
                    <a:p>
                      <a:pPr algn="ctr" fontAlgn="ctr"/>
                      <a:r>
                        <a:rPr lang="en-US" sz="800" b="0" i="0" u="none" strike="noStrike" dirty="0">
                          <a:solidFill>
                            <a:schemeClr val="tx1"/>
                          </a:solidFill>
                          <a:effectLst/>
                          <a:latin typeface="Calibri" panose="020F0502020204030204" pitchFamily="34" charset="0"/>
                        </a:rPr>
                        <a:t>Heavy SRL Launch Vehicle</a:t>
                      </a:r>
                    </a:p>
                  </a:txBody>
                  <a:tcPr marL="7027" marR="7027" marT="70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6D889"/>
                    </a:solidFill>
                  </a:tcPr>
                </a:tc>
                <a:tc>
                  <a:txBody>
                    <a:bodyPr/>
                    <a:lstStyle/>
                    <a:p>
                      <a:pPr algn="ctr" fontAlgn="b"/>
                      <a:r>
                        <a:rPr lang="en-US" sz="800" b="0" i="0" u="none" strike="noStrike">
                          <a:solidFill>
                            <a:schemeClr val="tx1"/>
                          </a:solidFill>
                          <a:effectLst/>
                          <a:latin typeface="Calibri" panose="020F0502020204030204" pitchFamily="34" charset="0"/>
                        </a:rPr>
                        <a:t> </a:t>
                      </a:r>
                    </a:p>
                  </a:txBody>
                  <a:tcPr marL="7027" marR="7027" marT="70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808080"/>
                    </a:solidFill>
                  </a:tcPr>
                </a:tc>
                <a:tc>
                  <a:txBody>
                    <a:bodyPr/>
                    <a:lstStyle/>
                    <a:p>
                      <a:pPr algn="ctr" fontAlgn="ctr"/>
                      <a:r>
                        <a:rPr lang="en-US" sz="800" b="0" i="0" u="none" strike="noStrike" dirty="0">
                          <a:solidFill>
                            <a:schemeClr val="tx1"/>
                          </a:solidFill>
                          <a:effectLst/>
                          <a:latin typeface="Calibri" panose="020F0502020204030204" pitchFamily="34" charset="0"/>
                        </a:rPr>
                        <a:t>Heavy SRL Launch Vehicle</a:t>
                      </a:r>
                    </a:p>
                  </a:txBody>
                  <a:tcPr marL="7027" marR="7027" marT="70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9C"/>
                    </a:solidFill>
                  </a:tcPr>
                </a:tc>
                <a:tc>
                  <a:txBody>
                    <a:bodyPr/>
                    <a:lstStyle/>
                    <a:p>
                      <a:pPr algn="ctr" fontAlgn="b"/>
                      <a:r>
                        <a:rPr lang="en-US" sz="800" b="0" i="0" u="none" strike="noStrike">
                          <a:solidFill>
                            <a:schemeClr val="tx1"/>
                          </a:solidFill>
                          <a:effectLst/>
                          <a:latin typeface="Calibri" panose="020F0502020204030204" pitchFamily="34" charset="0"/>
                        </a:rPr>
                        <a:t> </a:t>
                      </a:r>
                    </a:p>
                  </a:txBody>
                  <a:tcPr marL="7027" marR="7027" marT="70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808080"/>
                    </a:solidFill>
                  </a:tcPr>
                </a:tc>
                <a:tc>
                  <a:txBody>
                    <a:bodyPr/>
                    <a:lstStyle/>
                    <a:p>
                      <a:pPr algn="ctr" fontAlgn="ctr"/>
                      <a:r>
                        <a:rPr lang="en-US" sz="800" b="0" i="0" u="none" strike="noStrike" dirty="0">
                          <a:solidFill>
                            <a:schemeClr val="tx1"/>
                          </a:solidFill>
                          <a:effectLst/>
                          <a:latin typeface="Calibri" panose="020F0502020204030204" pitchFamily="34" charset="0"/>
                        </a:rPr>
                        <a:t>Heavy SRL Launch Vehicle</a:t>
                      </a:r>
                    </a:p>
                  </a:txBody>
                  <a:tcPr marL="7027" marR="7027" marT="70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7CE"/>
                    </a:solidFill>
                  </a:tcPr>
                </a:tc>
                <a:tc>
                  <a:txBody>
                    <a:bodyPr/>
                    <a:lstStyle/>
                    <a:p>
                      <a:pPr algn="l" fontAlgn="b"/>
                      <a:r>
                        <a:rPr lang="en-US" sz="800" b="0" i="0" u="none" strike="noStrike">
                          <a:solidFill>
                            <a:schemeClr val="tx1"/>
                          </a:solidFill>
                          <a:effectLst/>
                          <a:latin typeface="Calibri" panose="020F0502020204030204" pitchFamily="34" charset="0"/>
                        </a:rPr>
                        <a:t> </a:t>
                      </a:r>
                    </a:p>
                  </a:txBody>
                  <a:tcPr marL="7027" marR="7027" marT="7027"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808080"/>
                    </a:solidFill>
                  </a:tcPr>
                </a:tc>
                <a:extLst>
                  <a:ext uri="{0D108BD9-81ED-4DB2-BD59-A6C34878D82A}">
                    <a16:rowId xmlns:a16="http://schemas.microsoft.com/office/drawing/2014/main" val="1217338211"/>
                  </a:ext>
                </a:extLst>
              </a:tr>
              <a:tr h="140549">
                <a:tc vMerge="1">
                  <a:txBody>
                    <a:bodyPr/>
                    <a:lstStyle/>
                    <a:p>
                      <a:endParaRPr lang="en-US"/>
                    </a:p>
                  </a:txBody>
                  <a:tcPr/>
                </a:tc>
                <a:tc>
                  <a:txBody>
                    <a:bodyPr/>
                    <a:lstStyle/>
                    <a:p>
                      <a:pPr algn="l" fontAlgn="b"/>
                      <a:r>
                        <a:rPr lang="en-US" sz="800" b="0" i="0" u="none" strike="noStrike">
                          <a:solidFill>
                            <a:schemeClr val="tx1"/>
                          </a:solidFill>
                          <a:effectLst/>
                          <a:latin typeface="Calibri" panose="020F0502020204030204" pitchFamily="34" charset="0"/>
                        </a:rPr>
                        <a:t> </a:t>
                      </a:r>
                    </a:p>
                  </a:txBody>
                  <a:tcPr marL="7027" marR="7027" marT="7027"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808080"/>
                    </a:solidFill>
                  </a:tcPr>
                </a:tc>
                <a:tc vMerge="1">
                  <a:txBody>
                    <a:bodyPr/>
                    <a:lstStyle/>
                    <a:p>
                      <a:endParaRPr lang="en-US"/>
                    </a:p>
                  </a:txBody>
                  <a:tcPr/>
                </a:tc>
                <a:tc>
                  <a:txBody>
                    <a:bodyPr/>
                    <a:lstStyle/>
                    <a:p>
                      <a:pPr algn="ctr" fontAlgn="b"/>
                      <a:r>
                        <a:rPr lang="en-US" sz="800" b="0" i="0" u="none" strike="noStrike">
                          <a:solidFill>
                            <a:schemeClr val="tx1"/>
                          </a:solidFill>
                          <a:effectLst/>
                          <a:latin typeface="Calibri" panose="020F0502020204030204" pitchFamily="34" charset="0"/>
                        </a:rPr>
                        <a:t> </a:t>
                      </a:r>
                    </a:p>
                  </a:txBody>
                  <a:tcPr marL="7027" marR="7027" marT="70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808080"/>
                    </a:solidFill>
                  </a:tcPr>
                </a:tc>
                <a:tc>
                  <a:txBody>
                    <a:bodyPr/>
                    <a:lstStyle/>
                    <a:p>
                      <a:pPr algn="ctr" fontAlgn="ctr"/>
                      <a:r>
                        <a:rPr lang="en-US" sz="800" b="0" i="0" u="none" strike="noStrike" dirty="0">
                          <a:solidFill>
                            <a:schemeClr val="tx1"/>
                          </a:solidFill>
                          <a:effectLst/>
                          <a:latin typeface="Calibri" panose="020F0502020204030204" pitchFamily="34" charset="0"/>
                        </a:rPr>
                        <a:t>Relay: ERO &amp; MRN</a:t>
                      </a:r>
                    </a:p>
                  </a:txBody>
                  <a:tcPr marL="7027" marR="7027" marT="70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6D889"/>
                    </a:solidFill>
                  </a:tcPr>
                </a:tc>
                <a:tc>
                  <a:txBody>
                    <a:bodyPr/>
                    <a:lstStyle/>
                    <a:p>
                      <a:pPr algn="ctr" fontAlgn="b"/>
                      <a:r>
                        <a:rPr lang="en-US" sz="800" b="0" i="0" u="none" strike="noStrike">
                          <a:solidFill>
                            <a:schemeClr val="tx1"/>
                          </a:solidFill>
                          <a:effectLst/>
                          <a:latin typeface="Calibri" panose="020F0502020204030204" pitchFamily="34" charset="0"/>
                        </a:rPr>
                        <a:t> </a:t>
                      </a:r>
                    </a:p>
                  </a:txBody>
                  <a:tcPr marL="7027" marR="7027" marT="70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808080"/>
                    </a:solidFill>
                  </a:tcPr>
                </a:tc>
                <a:tc>
                  <a:txBody>
                    <a:bodyPr/>
                    <a:lstStyle/>
                    <a:p>
                      <a:pPr algn="ctr" fontAlgn="ctr"/>
                      <a:r>
                        <a:rPr lang="en-US" sz="800" b="0" i="0" u="none" strike="noStrike" dirty="0">
                          <a:solidFill>
                            <a:schemeClr val="tx1"/>
                          </a:solidFill>
                          <a:effectLst/>
                          <a:latin typeface="Calibri" panose="020F0502020204030204" pitchFamily="34" charset="0"/>
                        </a:rPr>
                        <a:t>Relay: MRN</a:t>
                      </a:r>
                    </a:p>
                  </a:txBody>
                  <a:tcPr marL="7027" marR="7027" marT="70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9C"/>
                    </a:solidFill>
                  </a:tcPr>
                </a:tc>
                <a:tc>
                  <a:txBody>
                    <a:bodyPr/>
                    <a:lstStyle/>
                    <a:p>
                      <a:pPr algn="ctr" fontAlgn="b"/>
                      <a:r>
                        <a:rPr lang="en-US" sz="800" b="0" i="0" u="none" strike="noStrike">
                          <a:solidFill>
                            <a:schemeClr val="tx1"/>
                          </a:solidFill>
                          <a:effectLst/>
                          <a:latin typeface="Calibri" panose="020F0502020204030204" pitchFamily="34" charset="0"/>
                        </a:rPr>
                        <a:t> </a:t>
                      </a:r>
                    </a:p>
                  </a:txBody>
                  <a:tcPr marL="7027" marR="7027" marT="70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808080"/>
                    </a:solidFill>
                  </a:tcPr>
                </a:tc>
                <a:tc>
                  <a:txBody>
                    <a:bodyPr/>
                    <a:lstStyle/>
                    <a:p>
                      <a:pPr algn="ctr" fontAlgn="ctr"/>
                      <a:r>
                        <a:rPr lang="en-US" sz="800" b="0" i="0" u="none" strike="noStrike" dirty="0">
                          <a:solidFill>
                            <a:schemeClr val="tx1"/>
                          </a:solidFill>
                          <a:effectLst/>
                          <a:latin typeface="Calibri" panose="020F0502020204030204" pitchFamily="34" charset="0"/>
                        </a:rPr>
                        <a:t>Relay: MRN</a:t>
                      </a:r>
                    </a:p>
                  </a:txBody>
                  <a:tcPr marL="7027" marR="7027" marT="70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7CE"/>
                    </a:solidFill>
                  </a:tcPr>
                </a:tc>
                <a:tc>
                  <a:txBody>
                    <a:bodyPr/>
                    <a:lstStyle/>
                    <a:p>
                      <a:pPr algn="l" fontAlgn="b"/>
                      <a:r>
                        <a:rPr lang="en-US" sz="800" b="0" i="0" u="none" strike="noStrike">
                          <a:solidFill>
                            <a:schemeClr val="tx1"/>
                          </a:solidFill>
                          <a:effectLst/>
                          <a:latin typeface="Calibri" panose="020F0502020204030204" pitchFamily="34" charset="0"/>
                        </a:rPr>
                        <a:t> </a:t>
                      </a:r>
                    </a:p>
                  </a:txBody>
                  <a:tcPr marL="7027" marR="7027" marT="7027"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808080"/>
                    </a:solidFill>
                  </a:tcPr>
                </a:tc>
                <a:extLst>
                  <a:ext uri="{0D108BD9-81ED-4DB2-BD59-A6C34878D82A}">
                    <a16:rowId xmlns:a16="http://schemas.microsoft.com/office/drawing/2014/main" val="1754250996"/>
                  </a:ext>
                </a:extLst>
              </a:tr>
              <a:tr h="140549">
                <a:tc vMerge="1">
                  <a:txBody>
                    <a:bodyPr/>
                    <a:lstStyle/>
                    <a:p>
                      <a:endParaRPr lang="en-US"/>
                    </a:p>
                  </a:txBody>
                  <a:tcPr/>
                </a:tc>
                <a:tc>
                  <a:txBody>
                    <a:bodyPr/>
                    <a:lstStyle/>
                    <a:p>
                      <a:pPr algn="l" fontAlgn="b"/>
                      <a:r>
                        <a:rPr lang="en-US" sz="800" b="0" i="0" u="none" strike="noStrike">
                          <a:solidFill>
                            <a:schemeClr val="tx1"/>
                          </a:solidFill>
                          <a:effectLst/>
                          <a:latin typeface="Calibri" panose="020F0502020204030204" pitchFamily="34" charset="0"/>
                        </a:rPr>
                        <a:t> </a:t>
                      </a:r>
                    </a:p>
                  </a:txBody>
                  <a:tcPr marL="7027" marR="7027" marT="7027"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808080"/>
                    </a:solidFill>
                  </a:tcPr>
                </a:tc>
                <a:tc vMerge="1">
                  <a:txBody>
                    <a:bodyPr/>
                    <a:lstStyle/>
                    <a:p>
                      <a:endParaRPr lang="en-US"/>
                    </a:p>
                  </a:txBody>
                  <a:tcPr/>
                </a:tc>
                <a:tc>
                  <a:txBody>
                    <a:bodyPr/>
                    <a:lstStyle/>
                    <a:p>
                      <a:pPr algn="ctr" fontAlgn="b"/>
                      <a:r>
                        <a:rPr lang="en-US" sz="800" b="0" i="0" u="none" strike="noStrike">
                          <a:solidFill>
                            <a:schemeClr val="tx1"/>
                          </a:solidFill>
                          <a:effectLst/>
                          <a:latin typeface="Calibri" panose="020F0502020204030204" pitchFamily="34" charset="0"/>
                        </a:rPr>
                        <a:t> </a:t>
                      </a:r>
                    </a:p>
                  </a:txBody>
                  <a:tcPr marL="7027" marR="7027" marT="70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808080"/>
                    </a:solidFill>
                  </a:tcPr>
                </a:tc>
                <a:tc>
                  <a:txBody>
                    <a:bodyPr/>
                    <a:lstStyle/>
                    <a:p>
                      <a:pPr algn="ctr" fontAlgn="ctr"/>
                      <a:r>
                        <a:rPr lang="en-US" sz="800" b="0" i="0" u="none" strike="noStrike" dirty="0">
                          <a:solidFill>
                            <a:schemeClr val="tx1"/>
                          </a:solidFill>
                          <a:effectLst/>
                          <a:latin typeface="Calibri" panose="020F0502020204030204" pitchFamily="34" charset="0"/>
                        </a:rPr>
                        <a:t>MAS Launch Observed</a:t>
                      </a:r>
                    </a:p>
                  </a:txBody>
                  <a:tcPr marL="7027" marR="7027" marT="70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6D889"/>
                    </a:solidFill>
                  </a:tcPr>
                </a:tc>
                <a:tc>
                  <a:txBody>
                    <a:bodyPr/>
                    <a:lstStyle/>
                    <a:p>
                      <a:pPr algn="ctr" fontAlgn="b"/>
                      <a:r>
                        <a:rPr lang="en-US" sz="800" b="0" i="0" u="none" strike="noStrike">
                          <a:solidFill>
                            <a:schemeClr val="tx1"/>
                          </a:solidFill>
                          <a:effectLst/>
                          <a:latin typeface="Calibri" panose="020F0502020204030204" pitchFamily="34" charset="0"/>
                        </a:rPr>
                        <a:t> </a:t>
                      </a:r>
                    </a:p>
                  </a:txBody>
                  <a:tcPr marL="7027" marR="7027" marT="70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808080"/>
                    </a:solidFill>
                  </a:tcPr>
                </a:tc>
                <a:tc>
                  <a:txBody>
                    <a:bodyPr/>
                    <a:lstStyle/>
                    <a:p>
                      <a:pPr algn="ctr" fontAlgn="ctr"/>
                      <a:r>
                        <a:rPr lang="en-US" sz="800" b="0" i="0" u="none" strike="noStrike" dirty="0">
                          <a:solidFill>
                            <a:schemeClr val="tx1"/>
                          </a:solidFill>
                          <a:effectLst/>
                          <a:latin typeface="Calibri" panose="020F0502020204030204" pitchFamily="34" charset="0"/>
                        </a:rPr>
                        <a:t>MAS Launch NOT Observed</a:t>
                      </a:r>
                    </a:p>
                  </a:txBody>
                  <a:tcPr marL="7027" marR="7027" marT="70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9C"/>
                    </a:solidFill>
                  </a:tcPr>
                </a:tc>
                <a:tc>
                  <a:txBody>
                    <a:bodyPr/>
                    <a:lstStyle/>
                    <a:p>
                      <a:pPr algn="ctr" fontAlgn="b"/>
                      <a:r>
                        <a:rPr lang="en-US" sz="800" b="0" i="0" u="none" strike="noStrike">
                          <a:solidFill>
                            <a:schemeClr val="tx1"/>
                          </a:solidFill>
                          <a:effectLst/>
                          <a:latin typeface="Calibri" panose="020F0502020204030204" pitchFamily="34" charset="0"/>
                        </a:rPr>
                        <a:t> </a:t>
                      </a:r>
                    </a:p>
                  </a:txBody>
                  <a:tcPr marL="7027" marR="7027" marT="70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808080"/>
                    </a:solidFill>
                  </a:tcPr>
                </a:tc>
                <a:tc>
                  <a:txBody>
                    <a:bodyPr/>
                    <a:lstStyle/>
                    <a:p>
                      <a:pPr algn="ctr" fontAlgn="ctr"/>
                      <a:r>
                        <a:rPr lang="en-US" sz="800" b="0" i="0" u="none" strike="noStrike" dirty="0">
                          <a:solidFill>
                            <a:schemeClr val="tx1"/>
                          </a:solidFill>
                          <a:effectLst/>
                          <a:latin typeface="Calibri" panose="020F0502020204030204" pitchFamily="34" charset="0"/>
                        </a:rPr>
                        <a:t>MAS Launch NOT Observed</a:t>
                      </a:r>
                    </a:p>
                  </a:txBody>
                  <a:tcPr marL="7027" marR="7027" marT="70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7CE"/>
                    </a:solidFill>
                  </a:tcPr>
                </a:tc>
                <a:tc>
                  <a:txBody>
                    <a:bodyPr/>
                    <a:lstStyle/>
                    <a:p>
                      <a:pPr algn="l" fontAlgn="b"/>
                      <a:r>
                        <a:rPr lang="en-US" sz="800" b="0" i="0" u="none" strike="noStrike">
                          <a:solidFill>
                            <a:schemeClr val="tx1"/>
                          </a:solidFill>
                          <a:effectLst/>
                          <a:latin typeface="Calibri" panose="020F0502020204030204" pitchFamily="34" charset="0"/>
                        </a:rPr>
                        <a:t> </a:t>
                      </a:r>
                    </a:p>
                  </a:txBody>
                  <a:tcPr marL="7027" marR="7027" marT="7027"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808080"/>
                    </a:solidFill>
                  </a:tcPr>
                </a:tc>
                <a:extLst>
                  <a:ext uri="{0D108BD9-81ED-4DB2-BD59-A6C34878D82A}">
                    <a16:rowId xmlns:a16="http://schemas.microsoft.com/office/drawing/2014/main" val="1214761935"/>
                  </a:ext>
                </a:extLst>
              </a:tr>
              <a:tr h="140549">
                <a:tc vMerge="1">
                  <a:txBody>
                    <a:bodyPr/>
                    <a:lstStyle/>
                    <a:p>
                      <a:endParaRPr lang="en-US"/>
                    </a:p>
                  </a:txBody>
                  <a:tcPr/>
                </a:tc>
                <a:tc>
                  <a:txBody>
                    <a:bodyPr/>
                    <a:lstStyle/>
                    <a:p>
                      <a:pPr algn="l" fontAlgn="b"/>
                      <a:r>
                        <a:rPr lang="en-US" sz="800" b="0" i="0" u="none" strike="noStrike">
                          <a:solidFill>
                            <a:schemeClr val="tx1"/>
                          </a:solidFill>
                          <a:effectLst/>
                          <a:latin typeface="Calibri" panose="020F0502020204030204" pitchFamily="34" charset="0"/>
                        </a:rPr>
                        <a:t> </a:t>
                      </a:r>
                    </a:p>
                  </a:txBody>
                  <a:tcPr marL="7027" marR="7027" marT="7027"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808080"/>
                    </a:solidFill>
                  </a:tcPr>
                </a:tc>
                <a:tc vMerge="1">
                  <a:txBody>
                    <a:bodyPr/>
                    <a:lstStyle/>
                    <a:p>
                      <a:endParaRPr lang="en-US"/>
                    </a:p>
                  </a:txBody>
                  <a:tcPr/>
                </a:tc>
                <a:tc>
                  <a:txBody>
                    <a:bodyPr/>
                    <a:lstStyle/>
                    <a:p>
                      <a:pPr algn="ctr" fontAlgn="b"/>
                      <a:r>
                        <a:rPr lang="en-US" sz="800" b="0" i="0" u="none" strike="noStrike">
                          <a:solidFill>
                            <a:schemeClr val="tx1"/>
                          </a:solidFill>
                          <a:effectLst/>
                          <a:latin typeface="Calibri" panose="020F0502020204030204" pitchFamily="34" charset="0"/>
                        </a:rPr>
                        <a:t> </a:t>
                      </a:r>
                    </a:p>
                  </a:txBody>
                  <a:tcPr marL="7027" marR="7027" marT="70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808080"/>
                    </a:solidFill>
                  </a:tcPr>
                </a:tc>
                <a:tc>
                  <a:txBody>
                    <a:bodyPr/>
                    <a:lstStyle/>
                    <a:p>
                      <a:pPr algn="ctr" fontAlgn="ctr"/>
                      <a:r>
                        <a:rPr lang="en-US" sz="800" b="0" i="0" u="none" strike="noStrike" dirty="0">
                          <a:solidFill>
                            <a:schemeClr val="tx1"/>
                          </a:solidFill>
                          <a:effectLst/>
                          <a:latin typeface="Calibri" panose="020F0502020204030204" pitchFamily="34" charset="0"/>
                        </a:rPr>
                        <a:t>Reference ERO </a:t>
                      </a:r>
                      <a:r>
                        <a:rPr lang="en-US" sz="800" b="0" i="0" u="none" strike="noStrike" dirty="0" err="1">
                          <a:solidFill>
                            <a:schemeClr val="tx1"/>
                          </a:solidFill>
                          <a:effectLst/>
                          <a:latin typeface="Calibri" panose="020F0502020204030204" pitchFamily="34" charset="0"/>
                        </a:rPr>
                        <a:t>Traj</a:t>
                      </a:r>
                      <a:endParaRPr lang="en-US" sz="800" b="0" i="0" u="none" strike="noStrike" dirty="0">
                        <a:solidFill>
                          <a:schemeClr val="tx1"/>
                        </a:solidFill>
                        <a:effectLst/>
                        <a:latin typeface="Calibri" panose="020F0502020204030204" pitchFamily="34" charset="0"/>
                      </a:endParaRPr>
                    </a:p>
                  </a:txBody>
                  <a:tcPr marL="7027" marR="7027" marT="70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6D889"/>
                    </a:solidFill>
                  </a:tcPr>
                </a:tc>
                <a:tc>
                  <a:txBody>
                    <a:bodyPr/>
                    <a:lstStyle/>
                    <a:p>
                      <a:pPr algn="ctr" fontAlgn="b"/>
                      <a:r>
                        <a:rPr lang="en-US" sz="800" b="0" i="0" u="none" strike="noStrike">
                          <a:solidFill>
                            <a:schemeClr val="tx1"/>
                          </a:solidFill>
                          <a:effectLst/>
                          <a:latin typeface="Calibri" panose="020F0502020204030204" pitchFamily="34" charset="0"/>
                        </a:rPr>
                        <a:t> </a:t>
                      </a:r>
                    </a:p>
                  </a:txBody>
                  <a:tcPr marL="7027" marR="7027" marT="70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808080"/>
                    </a:solidFill>
                  </a:tcPr>
                </a:tc>
                <a:tc>
                  <a:txBody>
                    <a:bodyPr/>
                    <a:lstStyle/>
                    <a:p>
                      <a:pPr algn="ctr" fontAlgn="ctr"/>
                      <a:r>
                        <a:rPr lang="en-US" sz="800" b="0" i="0" u="none" strike="noStrike" dirty="0">
                          <a:solidFill>
                            <a:schemeClr val="tx1"/>
                          </a:solidFill>
                          <a:effectLst/>
                          <a:latin typeface="Calibri" panose="020F0502020204030204" pitchFamily="34" charset="0"/>
                        </a:rPr>
                        <a:t>Similar ERO </a:t>
                      </a:r>
                      <a:r>
                        <a:rPr lang="en-US" sz="800" b="0" i="0" u="none" strike="noStrike" dirty="0" err="1">
                          <a:solidFill>
                            <a:schemeClr val="tx1"/>
                          </a:solidFill>
                          <a:effectLst/>
                          <a:latin typeface="Calibri" panose="020F0502020204030204" pitchFamily="34" charset="0"/>
                        </a:rPr>
                        <a:t>Traj</a:t>
                      </a:r>
                      <a:endParaRPr lang="en-US" sz="800" b="0" i="0" u="none" strike="noStrike" dirty="0">
                        <a:solidFill>
                          <a:schemeClr val="tx1"/>
                        </a:solidFill>
                        <a:effectLst/>
                        <a:latin typeface="Calibri" panose="020F0502020204030204" pitchFamily="34" charset="0"/>
                      </a:endParaRPr>
                    </a:p>
                  </a:txBody>
                  <a:tcPr marL="7027" marR="7027" marT="70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9C"/>
                    </a:solidFill>
                  </a:tcPr>
                </a:tc>
                <a:tc>
                  <a:txBody>
                    <a:bodyPr/>
                    <a:lstStyle/>
                    <a:p>
                      <a:pPr algn="ctr" fontAlgn="b"/>
                      <a:r>
                        <a:rPr lang="en-US" sz="800" b="0" i="0" u="none" strike="noStrike">
                          <a:solidFill>
                            <a:schemeClr val="tx1"/>
                          </a:solidFill>
                          <a:effectLst/>
                          <a:latin typeface="Calibri" panose="020F0502020204030204" pitchFamily="34" charset="0"/>
                        </a:rPr>
                        <a:t> </a:t>
                      </a:r>
                    </a:p>
                  </a:txBody>
                  <a:tcPr marL="7027" marR="7027" marT="70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808080"/>
                    </a:solidFill>
                  </a:tcPr>
                </a:tc>
                <a:tc>
                  <a:txBody>
                    <a:bodyPr/>
                    <a:lstStyle/>
                    <a:p>
                      <a:pPr algn="ctr" fontAlgn="ctr"/>
                      <a:r>
                        <a:rPr lang="en-US" sz="800" b="0" i="0" u="none" strike="noStrike" dirty="0">
                          <a:solidFill>
                            <a:schemeClr val="tx1"/>
                          </a:solidFill>
                          <a:effectLst/>
                          <a:latin typeface="Calibri" panose="020F0502020204030204" pitchFamily="34" charset="0"/>
                        </a:rPr>
                        <a:t>More Challenging ERO </a:t>
                      </a:r>
                      <a:r>
                        <a:rPr lang="en-US" sz="800" b="0" i="0" u="none" strike="noStrike" dirty="0" err="1">
                          <a:solidFill>
                            <a:schemeClr val="tx1"/>
                          </a:solidFill>
                          <a:effectLst/>
                          <a:latin typeface="Calibri" panose="020F0502020204030204" pitchFamily="34" charset="0"/>
                        </a:rPr>
                        <a:t>Traj</a:t>
                      </a:r>
                      <a:endParaRPr lang="en-US" sz="800" b="0" i="0" u="none" strike="noStrike" dirty="0">
                        <a:solidFill>
                          <a:schemeClr val="tx1"/>
                        </a:solidFill>
                        <a:effectLst/>
                        <a:latin typeface="Calibri" panose="020F0502020204030204" pitchFamily="34" charset="0"/>
                      </a:endParaRPr>
                    </a:p>
                  </a:txBody>
                  <a:tcPr marL="7027" marR="7027" marT="70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7CE"/>
                    </a:solidFill>
                  </a:tcPr>
                </a:tc>
                <a:tc>
                  <a:txBody>
                    <a:bodyPr/>
                    <a:lstStyle/>
                    <a:p>
                      <a:pPr algn="l" fontAlgn="b"/>
                      <a:r>
                        <a:rPr lang="en-US" sz="800" b="0" i="0" u="none" strike="noStrike">
                          <a:solidFill>
                            <a:schemeClr val="tx1"/>
                          </a:solidFill>
                          <a:effectLst/>
                          <a:latin typeface="Calibri" panose="020F0502020204030204" pitchFamily="34" charset="0"/>
                        </a:rPr>
                        <a:t> </a:t>
                      </a:r>
                    </a:p>
                  </a:txBody>
                  <a:tcPr marL="7027" marR="7027" marT="7027"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808080"/>
                    </a:solidFill>
                  </a:tcPr>
                </a:tc>
                <a:extLst>
                  <a:ext uri="{0D108BD9-81ED-4DB2-BD59-A6C34878D82A}">
                    <a16:rowId xmlns:a16="http://schemas.microsoft.com/office/drawing/2014/main" val="3113277366"/>
                  </a:ext>
                </a:extLst>
              </a:tr>
              <a:tr h="140549">
                <a:tc vMerge="1">
                  <a:txBody>
                    <a:bodyPr/>
                    <a:lstStyle/>
                    <a:p>
                      <a:endParaRPr lang="en-US"/>
                    </a:p>
                  </a:txBody>
                  <a:tcPr/>
                </a:tc>
                <a:tc>
                  <a:txBody>
                    <a:bodyPr/>
                    <a:lstStyle/>
                    <a:p>
                      <a:pPr algn="l" fontAlgn="b"/>
                      <a:r>
                        <a:rPr lang="en-US" sz="800" b="0" i="0" u="none" strike="noStrike">
                          <a:solidFill>
                            <a:schemeClr val="tx1"/>
                          </a:solidFill>
                          <a:effectLst/>
                          <a:latin typeface="Calibri" panose="020F0502020204030204" pitchFamily="34" charset="0"/>
                        </a:rPr>
                        <a:t> </a:t>
                      </a:r>
                    </a:p>
                  </a:txBody>
                  <a:tcPr marL="7027" marR="7027" marT="7027"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808080"/>
                    </a:solidFill>
                  </a:tcPr>
                </a:tc>
                <a:tc vMerge="1">
                  <a:txBody>
                    <a:bodyPr/>
                    <a:lstStyle/>
                    <a:p>
                      <a:endParaRPr lang="en-US"/>
                    </a:p>
                  </a:txBody>
                  <a:tcPr/>
                </a:tc>
                <a:tc>
                  <a:txBody>
                    <a:bodyPr/>
                    <a:lstStyle/>
                    <a:p>
                      <a:pPr algn="ctr" fontAlgn="b"/>
                      <a:r>
                        <a:rPr lang="en-US" sz="800" b="0" i="0" u="none" strike="noStrike">
                          <a:solidFill>
                            <a:schemeClr val="tx1"/>
                          </a:solidFill>
                          <a:effectLst/>
                          <a:latin typeface="Calibri" panose="020F0502020204030204" pitchFamily="34" charset="0"/>
                        </a:rPr>
                        <a:t> </a:t>
                      </a:r>
                    </a:p>
                  </a:txBody>
                  <a:tcPr marL="7027" marR="7027" marT="70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808080"/>
                    </a:solidFill>
                  </a:tcPr>
                </a:tc>
                <a:tc>
                  <a:txBody>
                    <a:bodyPr/>
                    <a:lstStyle/>
                    <a:p>
                      <a:pPr algn="ctr" fontAlgn="ctr"/>
                      <a:r>
                        <a:rPr lang="en-US" sz="800" b="0" i="0" u="none" strike="noStrike" dirty="0">
                          <a:solidFill>
                            <a:schemeClr val="tx1"/>
                          </a:solidFill>
                          <a:effectLst/>
                          <a:latin typeface="Calibri" panose="020F0502020204030204" pitchFamily="34" charset="0"/>
                        </a:rPr>
                        <a:t>ERO: 5 years</a:t>
                      </a:r>
                    </a:p>
                  </a:txBody>
                  <a:tcPr marL="7027" marR="7027" marT="70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6D889"/>
                    </a:solidFill>
                  </a:tcPr>
                </a:tc>
                <a:tc>
                  <a:txBody>
                    <a:bodyPr/>
                    <a:lstStyle/>
                    <a:p>
                      <a:pPr algn="ctr" fontAlgn="b"/>
                      <a:r>
                        <a:rPr lang="en-US" sz="800" b="0" i="0" u="none" strike="noStrike">
                          <a:solidFill>
                            <a:schemeClr val="tx1"/>
                          </a:solidFill>
                          <a:effectLst/>
                          <a:latin typeface="Calibri" panose="020F0502020204030204" pitchFamily="34" charset="0"/>
                        </a:rPr>
                        <a:t> </a:t>
                      </a:r>
                    </a:p>
                  </a:txBody>
                  <a:tcPr marL="7027" marR="7027" marT="70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808080"/>
                    </a:solidFill>
                  </a:tcPr>
                </a:tc>
                <a:tc>
                  <a:txBody>
                    <a:bodyPr/>
                    <a:lstStyle/>
                    <a:p>
                      <a:pPr algn="ctr" fontAlgn="ctr"/>
                      <a:r>
                        <a:rPr lang="en-US" sz="800" b="0" i="0" u="none" strike="noStrike" dirty="0">
                          <a:solidFill>
                            <a:schemeClr val="tx1"/>
                          </a:solidFill>
                          <a:effectLst/>
                          <a:latin typeface="Calibri" panose="020F0502020204030204" pitchFamily="34" charset="0"/>
                        </a:rPr>
                        <a:t>ERO: 6 years</a:t>
                      </a:r>
                    </a:p>
                  </a:txBody>
                  <a:tcPr marL="7027" marR="7027" marT="70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9C"/>
                    </a:solidFill>
                  </a:tcPr>
                </a:tc>
                <a:tc>
                  <a:txBody>
                    <a:bodyPr/>
                    <a:lstStyle/>
                    <a:p>
                      <a:pPr algn="ctr" fontAlgn="b"/>
                      <a:r>
                        <a:rPr lang="en-US" sz="800" b="0" i="0" u="none" strike="noStrike">
                          <a:solidFill>
                            <a:schemeClr val="tx1"/>
                          </a:solidFill>
                          <a:effectLst/>
                          <a:latin typeface="Calibri" panose="020F0502020204030204" pitchFamily="34" charset="0"/>
                        </a:rPr>
                        <a:t> </a:t>
                      </a:r>
                    </a:p>
                  </a:txBody>
                  <a:tcPr marL="7027" marR="7027" marT="70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808080"/>
                    </a:solidFill>
                  </a:tcPr>
                </a:tc>
                <a:tc>
                  <a:txBody>
                    <a:bodyPr/>
                    <a:lstStyle/>
                    <a:p>
                      <a:pPr algn="ctr" fontAlgn="ctr"/>
                      <a:r>
                        <a:rPr lang="en-US" sz="800" b="0" i="0" u="none" strike="noStrike" dirty="0">
                          <a:solidFill>
                            <a:schemeClr val="tx1"/>
                          </a:solidFill>
                          <a:effectLst/>
                          <a:latin typeface="Calibri" panose="020F0502020204030204" pitchFamily="34" charset="0"/>
                        </a:rPr>
                        <a:t>ERO: 9 years</a:t>
                      </a:r>
                    </a:p>
                  </a:txBody>
                  <a:tcPr marL="7027" marR="7027" marT="70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7CE"/>
                    </a:solidFill>
                  </a:tcPr>
                </a:tc>
                <a:tc>
                  <a:txBody>
                    <a:bodyPr/>
                    <a:lstStyle/>
                    <a:p>
                      <a:pPr algn="l" fontAlgn="b"/>
                      <a:r>
                        <a:rPr lang="en-US" sz="800" b="0" i="0" u="none" strike="noStrike">
                          <a:solidFill>
                            <a:schemeClr val="tx1"/>
                          </a:solidFill>
                          <a:effectLst/>
                          <a:latin typeface="Calibri" panose="020F0502020204030204" pitchFamily="34" charset="0"/>
                        </a:rPr>
                        <a:t> </a:t>
                      </a:r>
                    </a:p>
                  </a:txBody>
                  <a:tcPr marL="7027" marR="7027" marT="7027"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808080"/>
                    </a:solidFill>
                  </a:tcPr>
                </a:tc>
                <a:extLst>
                  <a:ext uri="{0D108BD9-81ED-4DB2-BD59-A6C34878D82A}">
                    <a16:rowId xmlns:a16="http://schemas.microsoft.com/office/drawing/2014/main" val="725927590"/>
                  </a:ext>
                </a:extLst>
              </a:tr>
              <a:tr h="140549">
                <a:tc vMerge="1">
                  <a:txBody>
                    <a:bodyPr/>
                    <a:lstStyle/>
                    <a:p>
                      <a:endParaRPr lang="en-US"/>
                    </a:p>
                  </a:txBody>
                  <a:tcPr/>
                </a:tc>
                <a:tc>
                  <a:txBody>
                    <a:bodyPr/>
                    <a:lstStyle/>
                    <a:p>
                      <a:pPr algn="l" fontAlgn="b"/>
                      <a:r>
                        <a:rPr lang="en-US" sz="800" b="0" i="0" u="none" strike="noStrike">
                          <a:solidFill>
                            <a:schemeClr val="tx1"/>
                          </a:solidFill>
                          <a:effectLst/>
                          <a:latin typeface="Calibri" panose="020F0502020204030204" pitchFamily="34" charset="0"/>
                        </a:rPr>
                        <a:t> </a:t>
                      </a:r>
                    </a:p>
                  </a:txBody>
                  <a:tcPr marL="7027" marR="7027" marT="7027"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808080"/>
                    </a:solidFill>
                  </a:tcPr>
                </a:tc>
                <a:tc vMerge="1">
                  <a:txBody>
                    <a:bodyPr/>
                    <a:lstStyle/>
                    <a:p>
                      <a:endParaRPr lang="en-US"/>
                    </a:p>
                  </a:txBody>
                  <a:tcPr/>
                </a:tc>
                <a:tc>
                  <a:txBody>
                    <a:bodyPr/>
                    <a:lstStyle/>
                    <a:p>
                      <a:pPr algn="ctr" fontAlgn="b"/>
                      <a:r>
                        <a:rPr lang="en-US" sz="800" b="0" i="0" u="none" strike="noStrike">
                          <a:solidFill>
                            <a:schemeClr val="tx1"/>
                          </a:solidFill>
                          <a:effectLst/>
                          <a:latin typeface="Calibri" panose="020F0502020204030204" pitchFamily="34" charset="0"/>
                        </a:rPr>
                        <a:t> </a:t>
                      </a:r>
                    </a:p>
                  </a:txBody>
                  <a:tcPr marL="7027" marR="7027" marT="70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808080"/>
                    </a:solidFill>
                  </a:tcPr>
                </a:tc>
                <a:tc>
                  <a:txBody>
                    <a:bodyPr/>
                    <a:lstStyle/>
                    <a:p>
                      <a:pPr algn="ctr" fontAlgn="ctr"/>
                      <a:r>
                        <a:rPr lang="en-US" sz="800" b="0" i="0" u="none" strike="noStrike" dirty="0">
                          <a:solidFill>
                            <a:schemeClr val="tx1"/>
                          </a:solidFill>
                          <a:effectLst/>
                          <a:latin typeface="Calibri" panose="020F0502020204030204" pitchFamily="34" charset="0"/>
                        </a:rPr>
                        <a:t>M2020: 7 years</a:t>
                      </a:r>
                    </a:p>
                  </a:txBody>
                  <a:tcPr marL="7027" marR="7027" marT="70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6D889"/>
                    </a:solidFill>
                  </a:tcPr>
                </a:tc>
                <a:tc>
                  <a:txBody>
                    <a:bodyPr/>
                    <a:lstStyle/>
                    <a:p>
                      <a:pPr algn="ctr" fontAlgn="b"/>
                      <a:r>
                        <a:rPr lang="en-US" sz="800" b="0" i="0" u="none" strike="noStrike">
                          <a:solidFill>
                            <a:schemeClr val="tx1"/>
                          </a:solidFill>
                          <a:effectLst/>
                          <a:latin typeface="Calibri" panose="020F0502020204030204" pitchFamily="34" charset="0"/>
                        </a:rPr>
                        <a:t> </a:t>
                      </a:r>
                    </a:p>
                  </a:txBody>
                  <a:tcPr marL="7027" marR="7027" marT="70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808080"/>
                    </a:solidFill>
                  </a:tcPr>
                </a:tc>
                <a:tc>
                  <a:txBody>
                    <a:bodyPr/>
                    <a:lstStyle/>
                    <a:p>
                      <a:pPr algn="ctr" fontAlgn="ctr"/>
                      <a:r>
                        <a:rPr lang="en-US" sz="800" b="0" i="0" u="none" strike="noStrike" dirty="0">
                          <a:solidFill>
                            <a:schemeClr val="tx1"/>
                          </a:solidFill>
                          <a:effectLst/>
                          <a:latin typeface="Calibri" panose="020F0502020204030204" pitchFamily="34" charset="0"/>
                        </a:rPr>
                        <a:t>M2020: 7 years</a:t>
                      </a:r>
                    </a:p>
                  </a:txBody>
                  <a:tcPr marL="7027" marR="7027" marT="70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9C"/>
                    </a:solidFill>
                  </a:tcPr>
                </a:tc>
                <a:tc>
                  <a:txBody>
                    <a:bodyPr/>
                    <a:lstStyle/>
                    <a:p>
                      <a:pPr algn="ctr" fontAlgn="b"/>
                      <a:r>
                        <a:rPr lang="en-US" sz="800" b="0" i="0" u="none" strike="noStrike">
                          <a:solidFill>
                            <a:schemeClr val="tx1"/>
                          </a:solidFill>
                          <a:effectLst/>
                          <a:latin typeface="Calibri" panose="020F0502020204030204" pitchFamily="34" charset="0"/>
                        </a:rPr>
                        <a:t> </a:t>
                      </a:r>
                    </a:p>
                  </a:txBody>
                  <a:tcPr marL="7027" marR="7027" marT="70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808080"/>
                    </a:solidFill>
                  </a:tcPr>
                </a:tc>
                <a:tc>
                  <a:txBody>
                    <a:bodyPr/>
                    <a:lstStyle/>
                    <a:p>
                      <a:pPr algn="ctr" fontAlgn="ctr"/>
                      <a:r>
                        <a:rPr lang="en-US" sz="800" b="0" i="0" u="none" strike="noStrike" dirty="0">
                          <a:solidFill>
                            <a:schemeClr val="tx1"/>
                          </a:solidFill>
                          <a:effectLst/>
                          <a:latin typeface="Calibri" panose="020F0502020204030204" pitchFamily="34" charset="0"/>
                        </a:rPr>
                        <a:t>M2020: 7 years</a:t>
                      </a:r>
                    </a:p>
                  </a:txBody>
                  <a:tcPr marL="7027" marR="7027" marT="70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7CE"/>
                    </a:solidFill>
                  </a:tcPr>
                </a:tc>
                <a:tc>
                  <a:txBody>
                    <a:bodyPr/>
                    <a:lstStyle/>
                    <a:p>
                      <a:pPr algn="l" fontAlgn="b"/>
                      <a:r>
                        <a:rPr lang="en-US" sz="800" b="0" i="0" u="none" strike="noStrike">
                          <a:solidFill>
                            <a:schemeClr val="tx1"/>
                          </a:solidFill>
                          <a:effectLst/>
                          <a:latin typeface="Calibri" panose="020F0502020204030204" pitchFamily="34" charset="0"/>
                        </a:rPr>
                        <a:t> </a:t>
                      </a:r>
                    </a:p>
                  </a:txBody>
                  <a:tcPr marL="7027" marR="7027" marT="7027"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808080"/>
                    </a:solidFill>
                  </a:tcPr>
                </a:tc>
                <a:extLst>
                  <a:ext uri="{0D108BD9-81ED-4DB2-BD59-A6C34878D82A}">
                    <a16:rowId xmlns:a16="http://schemas.microsoft.com/office/drawing/2014/main" val="2407325380"/>
                  </a:ext>
                </a:extLst>
              </a:tr>
              <a:tr h="140549">
                <a:tc vMerge="1">
                  <a:txBody>
                    <a:bodyPr/>
                    <a:lstStyle/>
                    <a:p>
                      <a:endParaRPr lang="en-US"/>
                    </a:p>
                  </a:txBody>
                  <a:tcPr/>
                </a:tc>
                <a:tc>
                  <a:txBody>
                    <a:bodyPr/>
                    <a:lstStyle/>
                    <a:p>
                      <a:pPr algn="l" fontAlgn="b"/>
                      <a:r>
                        <a:rPr lang="en-US" sz="800" b="0" i="0" u="none" strike="noStrike">
                          <a:solidFill>
                            <a:schemeClr val="tx1"/>
                          </a:solidFill>
                          <a:effectLst/>
                          <a:latin typeface="Calibri" panose="020F0502020204030204" pitchFamily="34" charset="0"/>
                        </a:rPr>
                        <a:t> </a:t>
                      </a:r>
                    </a:p>
                  </a:txBody>
                  <a:tcPr marL="7027" marR="7027" marT="7027"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808080"/>
                    </a:solidFill>
                  </a:tcPr>
                </a:tc>
                <a:tc vMerge="1">
                  <a:txBody>
                    <a:bodyPr/>
                    <a:lstStyle/>
                    <a:p>
                      <a:endParaRPr lang="en-US"/>
                    </a:p>
                  </a:txBody>
                  <a:tcPr/>
                </a:tc>
                <a:tc>
                  <a:txBody>
                    <a:bodyPr/>
                    <a:lstStyle/>
                    <a:p>
                      <a:pPr algn="ctr" fontAlgn="b"/>
                      <a:r>
                        <a:rPr lang="en-US" sz="800" b="0" i="0" u="none" strike="noStrike">
                          <a:solidFill>
                            <a:schemeClr val="tx1"/>
                          </a:solidFill>
                          <a:effectLst/>
                          <a:latin typeface="Calibri" panose="020F0502020204030204" pitchFamily="34" charset="0"/>
                        </a:rPr>
                        <a:t> </a:t>
                      </a:r>
                    </a:p>
                  </a:txBody>
                  <a:tcPr marL="7027" marR="7027" marT="70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808080"/>
                    </a:solidFill>
                  </a:tcPr>
                </a:tc>
                <a:tc>
                  <a:txBody>
                    <a:bodyPr/>
                    <a:lstStyle/>
                    <a:p>
                      <a:pPr algn="ctr" fontAlgn="ctr"/>
                      <a:r>
                        <a:rPr lang="en-US" sz="800" b="0" i="0" u="none" strike="noStrike" dirty="0">
                          <a:solidFill>
                            <a:schemeClr val="tx1"/>
                          </a:solidFill>
                          <a:effectLst/>
                          <a:latin typeface="Calibri" panose="020F0502020204030204" pitchFamily="34" charset="0"/>
                        </a:rPr>
                        <a:t>Backup Does Not Require Redesign</a:t>
                      </a:r>
                    </a:p>
                  </a:txBody>
                  <a:tcPr marL="7027" marR="7027" marT="70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6D889"/>
                    </a:solidFill>
                  </a:tcPr>
                </a:tc>
                <a:tc>
                  <a:txBody>
                    <a:bodyPr/>
                    <a:lstStyle/>
                    <a:p>
                      <a:pPr algn="ctr" fontAlgn="b"/>
                      <a:r>
                        <a:rPr lang="en-US" sz="800" b="0" i="0" u="none" strike="noStrike">
                          <a:solidFill>
                            <a:schemeClr val="tx1"/>
                          </a:solidFill>
                          <a:effectLst/>
                          <a:latin typeface="Calibri" panose="020F0502020204030204" pitchFamily="34" charset="0"/>
                        </a:rPr>
                        <a:t> </a:t>
                      </a:r>
                    </a:p>
                  </a:txBody>
                  <a:tcPr marL="7027" marR="7027" marT="70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808080"/>
                    </a:solidFill>
                  </a:tcPr>
                </a:tc>
                <a:tc>
                  <a:txBody>
                    <a:bodyPr/>
                    <a:lstStyle/>
                    <a:p>
                      <a:pPr algn="ctr" fontAlgn="ctr"/>
                      <a:r>
                        <a:rPr lang="en-US" sz="800" b="0" i="0" u="none" strike="noStrike" dirty="0">
                          <a:solidFill>
                            <a:schemeClr val="tx1"/>
                          </a:solidFill>
                          <a:effectLst/>
                          <a:latin typeface="Calibri" panose="020F0502020204030204" pitchFamily="34" charset="0"/>
                        </a:rPr>
                        <a:t>Backup Requires Redesign</a:t>
                      </a:r>
                    </a:p>
                  </a:txBody>
                  <a:tcPr marL="7027" marR="7027" marT="70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9C"/>
                    </a:solidFill>
                  </a:tcPr>
                </a:tc>
                <a:tc>
                  <a:txBody>
                    <a:bodyPr/>
                    <a:lstStyle/>
                    <a:p>
                      <a:pPr algn="ctr" fontAlgn="b"/>
                      <a:r>
                        <a:rPr lang="en-US" sz="800" b="0" i="0" u="none" strike="noStrike">
                          <a:solidFill>
                            <a:schemeClr val="tx1"/>
                          </a:solidFill>
                          <a:effectLst/>
                          <a:latin typeface="Calibri" panose="020F0502020204030204" pitchFamily="34" charset="0"/>
                        </a:rPr>
                        <a:t> </a:t>
                      </a:r>
                    </a:p>
                  </a:txBody>
                  <a:tcPr marL="7027" marR="7027" marT="70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808080"/>
                    </a:solidFill>
                  </a:tcPr>
                </a:tc>
                <a:tc>
                  <a:txBody>
                    <a:bodyPr/>
                    <a:lstStyle/>
                    <a:p>
                      <a:pPr algn="ctr" fontAlgn="ctr"/>
                      <a:r>
                        <a:rPr lang="en-US" sz="800" b="0" i="0" u="none" strike="noStrike" dirty="0">
                          <a:solidFill>
                            <a:schemeClr val="tx1"/>
                          </a:solidFill>
                          <a:effectLst/>
                          <a:latin typeface="Calibri" panose="020F0502020204030204" pitchFamily="34" charset="0"/>
                        </a:rPr>
                        <a:t>Backup Does Not Require Redesign</a:t>
                      </a:r>
                    </a:p>
                  </a:txBody>
                  <a:tcPr marL="7027" marR="7027" marT="70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7CE"/>
                    </a:solidFill>
                  </a:tcPr>
                </a:tc>
                <a:tc>
                  <a:txBody>
                    <a:bodyPr/>
                    <a:lstStyle/>
                    <a:p>
                      <a:pPr algn="l" fontAlgn="b"/>
                      <a:r>
                        <a:rPr lang="en-US" sz="800" b="0" i="0" u="none" strike="noStrike">
                          <a:solidFill>
                            <a:schemeClr val="tx1"/>
                          </a:solidFill>
                          <a:effectLst/>
                          <a:latin typeface="Calibri" panose="020F0502020204030204" pitchFamily="34" charset="0"/>
                        </a:rPr>
                        <a:t> </a:t>
                      </a:r>
                    </a:p>
                  </a:txBody>
                  <a:tcPr marL="7027" marR="7027" marT="7027"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808080"/>
                    </a:solidFill>
                  </a:tcPr>
                </a:tc>
                <a:extLst>
                  <a:ext uri="{0D108BD9-81ED-4DB2-BD59-A6C34878D82A}">
                    <a16:rowId xmlns:a16="http://schemas.microsoft.com/office/drawing/2014/main" val="243123580"/>
                  </a:ext>
                </a:extLst>
              </a:tr>
              <a:tr h="130711">
                <a:tc vMerge="1">
                  <a:txBody>
                    <a:bodyPr/>
                    <a:lstStyle/>
                    <a:p>
                      <a:endParaRPr lang="en-US"/>
                    </a:p>
                  </a:txBody>
                  <a:tcPr/>
                </a:tc>
                <a:tc>
                  <a:txBody>
                    <a:bodyPr/>
                    <a:lstStyle/>
                    <a:p>
                      <a:pPr algn="l" fontAlgn="b"/>
                      <a:r>
                        <a:rPr lang="en-US" sz="800" b="0" i="0" u="none" strike="noStrike">
                          <a:solidFill>
                            <a:schemeClr val="tx1"/>
                          </a:solidFill>
                          <a:effectLst/>
                          <a:latin typeface="Calibri" panose="020F0502020204030204" pitchFamily="34" charset="0"/>
                        </a:rPr>
                        <a:t> </a:t>
                      </a:r>
                    </a:p>
                  </a:txBody>
                  <a:tcPr marL="7027" marR="7027" marT="7027" marB="0" anchor="b">
                    <a:lnL w="12700" cap="flat" cmpd="sng" algn="ctr">
                      <a:solidFill>
                        <a:srgbClr val="000000"/>
                      </a:solidFill>
                      <a:prstDash val="solid"/>
                      <a:round/>
                      <a:headEnd type="none" w="med" len="med"/>
                      <a:tailEnd type="none" w="med" len="med"/>
                    </a:lnL>
                    <a:lnR>
                      <a:noFill/>
                    </a:lnR>
                    <a:lnT>
                      <a:noFill/>
                    </a:lnT>
                    <a:lnB>
                      <a:noFill/>
                    </a:lnB>
                    <a:solidFill>
                      <a:srgbClr val="808080"/>
                    </a:solidFill>
                  </a:tcPr>
                </a:tc>
                <a:tc>
                  <a:txBody>
                    <a:bodyPr/>
                    <a:lstStyle/>
                    <a:p>
                      <a:pPr algn="l" fontAlgn="b"/>
                      <a:r>
                        <a:rPr lang="en-US" sz="800" b="0" i="0" u="none" strike="noStrike">
                          <a:solidFill>
                            <a:schemeClr val="tx1"/>
                          </a:solidFill>
                          <a:effectLst/>
                          <a:latin typeface="Calibri" panose="020F0502020204030204" pitchFamily="34" charset="0"/>
                        </a:rPr>
                        <a:t> </a:t>
                      </a:r>
                    </a:p>
                  </a:txBody>
                  <a:tcPr marL="7027" marR="7027" marT="7027"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8080"/>
                    </a:solidFill>
                  </a:tcPr>
                </a:tc>
                <a:tc>
                  <a:txBody>
                    <a:bodyPr/>
                    <a:lstStyle/>
                    <a:p>
                      <a:pPr algn="ctr" fontAlgn="b"/>
                      <a:r>
                        <a:rPr lang="en-US" sz="800" b="0" i="0" u="none" strike="noStrike">
                          <a:solidFill>
                            <a:schemeClr val="tx1"/>
                          </a:solidFill>
                          <a:effectLst/>
                          <a:latin typeface="Calibri" panose="020F0502020204030204" pitchFamily="34" charset="0"/>
                        </a:rPr>
                        <a:t> </a:t>
                      </a:r>
                    </a:p>
                  </a:txBody>
                  <a:tcPr marL="7027" marR="7027" marT="7027" marB="0" anchor="b">
                    <a:lnL>
                      <a:noFill/>
                    </a:lnL>
                    <a:lnR>
                      <a:noFill/>
                    </a:lnR>
                    <a:lnT>
                      <a:noFill/>
                    </a:lnT>
                    <a:lnB>
                      <a:noFill/>
                    </a:lnB>
                    <a:solidFill>
                      <a:srgbClr val="808080"/>
                    </a:solidFill>
                  </a:tcPr>
                </a:tc>
                <a:tc>
                  <a:txBody>
                    <a:bodyPr/>
                    <a:lstStyle/>
                    <a:p>
                      <a:pPr algn="ctr" fontAlgn="b"/>
                      <a:r>
                        <a:rPr lang="en-US" sz="800" b="0" i="0" u="none" strike="noStrike" dirty="0">
                          <a:solidFill>
                            <a:schemeClr val="tx1"/>
                          </a:solidFill>
                          <a:effectLst/>
                          <a:latin typeface="Calibri" panose="020F0502020204030204" pitchFamily="34" charset="0"/>
                        </a:rPr>
                        <a:t> </a:t>
                      </a:r>
                    </a:p>
                  </a:txBody>
                  <a:tcPr marL="7027" marR="7027" marT="7027"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8080"/>
                    </a:solidFill>
                  </a:tcPr>
                </a:tc>
                <a:tc>
                  <a:txBody>
                    <a:bodyPr/>
                    <a:lstStyle/>
                    <a:p>
                      <a:pPr algn="ctr" fontAlgn="b"/>
                      <a:r>
                        <a:rPr lang="en-US" sz="800" b="0" i="0" u="none" strike="noStrike">
                          <a:solidFill>
                            <a:schemeClr val="tx1"/>
                          </a:solidFill>
                          <a:effectLst/>
                          <a:latin typeface="Calibri" panose="020F0502020204030204" pitchFamily="34" charset="0"/>
                        </a:rPr>
                        <a:t> </a:t>
                      </a:r>
                    </a:p>
                  </a:txBody>
                  <a:tcPr marL="7027" marR="7027" marT="7027" marB="0" anchor="b">
                    <a:lnL>
                      <a:noFill/>
                    </a:lnL>
                    <a:lnR>
                      <a:noFill/>
                    </a:lnR>
                    <a:lnT>
                      <a:noFill/>
                    </a:lnT>
                    <a:lnB>
                      <a:noFill/>
                    </a:lnB>
                    <a:solidFill>
                      <a:srgbClr val="808080"/>
                    </a:solidFill>
                  </a:tcPr>
                </a:tc>
                <a:tc>
                  <a:txBody>
                    <a:bodyPr/>
                    <a:lstStyle/>
                    <a:p>
                      <a:pPr algn="ctr" fontAlgn="b"/>
                      <a:r>
                        <a:rPr lang="en-US" sz="800" b="0" i="0" u="none" strike="noStrike" dirty="0">
                          <a:solidFill>
                            <a:schemeClr val="tx1"/>
                          </a:solidFill>
                          <a:effectLst/>
                          <a:latin typeface="Calibri" panose="020F0502020204030204" pitchFamily="34" charset="0"/>
                        </a:rPr>
                        <a:t> </a:t>
                      </a:r>
                    </a:p>
                  </a:txBody>
                  <a:tcPr marL="7027" marR="7027" marT="7027" marB="0" anchor="b">
                    <a:lnL>
                      <a:noFill/>
                    </a:lnL>
                    <a:lnR>
                      <a:noFill/>
                    </a:lnR>
                    <a:lnT w="6350" cap="flat" cmpd="sng" algn="ctr">
                      <a:solidFill>
                        <a:srgbClr val="000000"/>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808080"/>
                    </a:solidFill>
                  </a:tcPr>
                </a:tc>
                <a:tc>
                  <a:txBody>
                    <a:bodyPr/>
                    <a:lstStyle/>
                    <a:p>
                      <a:pPr algn="ctr" fontAlgn="b"/>
                      <a:r>
                        <a:rPr lang="en-US" sz="800" b="0" i="0" u="none" strike="noStrike">
                          <a:solidFill>
                            <a:schemeClr val="tx1"/>
                          </a:solidFill>
                          <a:effectLst/>
                          <a:latin typeface="Calibri" panose="020F0502020204030204" pitchFamily="34" charset="0"/>
                        </a:rPr>
                        <a:t> </a:t>
                      </a:r>
                    </a:p>
                  </a:txBody>
                  <a:tcPr marL="7027" marR="7027" marT="7027" marB="0" anchor="b">
                    <a:lnL>
                      <a:noFill/>
                    </a:lnL>
                    <a:lnR>
                      <a:noFill/>
                    </a:lnR>
                    <a:lnT>
                      <a:noFill/>
                    </a:lnT>
                    <a:lnB>
                      <a:noFill/>
                    </a:lnB>
                    <a:solidFill>
                      <a:srgbClr val="808080"/>
                    </a:solidFill>
                  </a:tcPr>
                </a:tc>
                <a:tc>
                  <a:txBody>
                    <a:bodyPr/>
                    <a:lstStyle/>
                    <a:p>
                      <a:pPr algn="ctr" fontAlgn="b"/>
                      <a:r>
                        <a:rPr lang="en-US" sz="800" b="0" i="0" u="none" strike="noStrike">
                          <a:solidFill>
                            <a:schemeClr val="tx1"/>
                          </a:solidFill>
                          <a:effectLst/>
                          <a:latin typeface="Calibri" panose="020F0502020204030204" pitchFamily="34" charset="0"/>
                        </a:rPr>
                        <a:t> </a:t>
                      </a:r>
                    </a:p>
                  </a:txBody>
                  <a:tcPr marL="7027" marR="7027" marT="7027" marB="0" anchor="b">
                    <a:lnL>
                      <a:noFill/>
                    </a:lnL>
                    <a:lnR>
                      <a:noFill/>
                    </a:lnR>
                    <a:lnT w="6350" cap="flat" cmpd="sng" algn="ctr">
                      <a:solidFill>
                        <a:srgbClr val="000000"/>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808080"/>
                    </a:solidFill>
                  </a:tcPr>
                </a:tc>
                <a:tc>
                  <a:txBody>
                    <a:bodyPr/>
                    <a:lstStyle/>
                    <a:p>
                      <a:pPr algn="l" fontAlgn="b"/>
                      <a:r>
                        <a:rPr lang="en-US" sz="800" b="0" i="0" u="none" strike="noStrike">
                          <a:solidFill>
                            <a:schemeClr val="tx1"/>
                          </a:solidFill>
                          <a:effectLst/>
                          <a:latin typeface="Calibri" panose="020F0502020204030204" pitchFamily="34" charset="0"/>
                        </a:rPr>
                        <a:t> </a:t>
                      </a:r>
                    </a:p>
                  </a:txBody>
                  <a:tcPr marL="7027" marR="7027" marT="7027" marB="0" anchor="b">
                    <a:lnL>
                      <a:noFill/>
                    </a:lnL>
                    <a:lnR w="12700" cap="flat" cmpd="sng" algn="ctr">
                      <a:solidFill>
                        <a:srgbClr val="000000"/>
                      </a:solidFill>
                      <a:prstDash val="solid"/>
                      <a:round/>
                      <a:headEnd type="none" w="med" len="med"/>
                      <a:tailEnd type="none" w="med" len="med"/>
                    </a:lnR>
                    <a:lnT>
                      <a:noFill/>
                    </a:lnT>
                    <a:lnB>
                      <a:noFill/>
                    </a:lnB>
                    <a:solidFill>
                      <a:srgbClr val="808080"/>
                    </a:solidFill>
                  </a:tcPr>
                </a:tc>
                <a:extLst>
                  <a:ext uri="{0D108BD9-81ED-4DB2-BD59-A6C34878D82A}">
                    <a16:rowId xmlns:a16="http://schemas.microsoft.com/office/drawing/2014/main" val="1063164943"/>
                  </a:ext>
                </a:extLst>
              </a:tr>
              <a:tr h="217851">
                <a:tc vMerge="1">
                  <a:txBody>
                    <a:bodyPr/>
                    <a:lstStyle/>
                    <a:p>
                      <a:endParaRPr lang="en-US"/>
                    </a:p>
                  </a:txBody>
                  <a:tcPr/>
                </a:tc>
                <a:tc>
                  <a:txBody>
                    <a:bodyPr/>
                    <a:lstStyle/>
                    <a:p>
                      <a:pPr algn="l" fontAlgn="b"/>
                      <a:r>
                        <a:rPr lang="en-US" sz="800" b="0" i="0" u="none" strike="noStrike">
                          <a:solidFill>
                            <a:schemeClr val="tx1"/>
                          </a:solidFill>
                          <a:effectLst/>
                          <a:latin typeface="Calibri" panose="020F0502020204030204" pitchFamily="34" charset="0"/>
                        </a:rPr>
                        <a:t> </a:t>
                      </a:r>
                    </a:p>
                  </a:txBody>
                  <a:tcPr marL="7027" marR="7027" marT="7027"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808080"/>
                    </a:solidFill>
                  </a:tcPr>
                </a:tc>
                <a:tc rowSpan="10">
                  <a:txBody>
                    <a:bodyPr/>
                    <a:lstStyle/>
                    <a:p>
                      <a:pPr algn="ctr" fontAlgn="ctr"/>
                      <a:r>
                        <a:rPr lang="en-US" sz="1600" b="0" i="0" u="none" strike="noStrike" dirty="0">
                          <a:solidFill>
                            <a:schemeClr val="tx1"/>
                          </a:solidFill>
                          <a:effectLst/>
                          <a:latin typeface="Calibri" panose="020F0502020204030204" pitchFamily="34" charset="0"/>
                        </a:rPr>
                        <a:t>2028</a:t>
                      </a:r>
                    </a:p>
                  </a:txBody>
                  <a:tcPr marL="7027" marR="7027" marT="70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800" b="0" i="0" u="none" strike="noStrike">
                          <a:solidFill>
                            <a:schemeClr val="tx1"/>
                          </a:solidFill>
                          <a:effectLst/>
                          <a:latin typeface="Calibri" panose="020F0502020204030204" pitchFamily="34" charset="0"/>
                        </a:rPr>
                        <a:t> </a:t>
                      </a:r>
                    </a:p>
                  </a:txBody>
                  <a:tcPr marL="7027" marR="7027" marT="70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808080"/>
                    </a:solidFill>
                  </a:tcPr>
                </a:tc>
                <a:tc>
                  <a:txBody>
                    <a:bodyPr/>
                    <a:lstStyle/>
                    <a:p>
                      <a:pPr algn="ctr" fontAlgn="b"/>
                      <a:r>
                        <a:rPr lang="en-US" sz="1300" b="0" i="0" u="none" strike="noStrike" dirty="0">
                          <a:solidFill>
                            <a:schemeClr val="tx1"/>
                          </a:solidFill>
                          <a:effectLst/>
                          <a:latin typeface="Calibri" panose="020F0502020204030204" pitchFamily="34" charset="0"/>
                        </a:rPr>
                        <a:t>Return: 2033</a:t>
                      </a:r>
                    </a:p>
                  </a:txBody>
                  <a:tcPr marL="7027" marR="7027" marT="70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FCE"/>
                    </a:solidFill>
                  </a:tcPr>
                </a:tc>
                <a:tc>
                  <a:txBody>
                    <a:bodyPr/>
                    <a:lstStyle/>
                    <a:p>
                      <a:pPr algn="ctr" fontAlgn="b"/>
                      <a:r>
                        <a:rPr lang="en-US" sz="800" b="0" i="0" u="none" strike="noStrike">
                          <a:solidFill>
                            <a:schemeClr val="tx1"/>
                          </a:solidFill>
                          <a:effectLst/>
                          <a:latin typeface="Calibri" panose="020F0502020204030204" pitchFamily="34" charset="0"/>
                        </a:rPr>
                        <a:t> </a:t>
                      </a:r>
                    </a:p>
                  </a:txBody>
                  <a:tcPr marL="7027" marR="7027" marT="7027" marB="0" anchor="b">
                    <a:lnL w="6350" cap="flat" cmpd="sng" algn="ctr">
                      <a:solidFill>
                        <a:srgbClr val="000000"/>
                      </a:solidFill>
                      <a:prstDash val="solid"/>
                      <a:round/>
                      <a:headEnd type="none" w="med" len="med"/>
                      <a:tailEnd type="none" w="med" len="med"/>
                    </a:lnL>
                    <a:lnR w="6350" cap="flat" cmpd="sng" algn="ctr">
                      <a:solidFill>
                        <a:schemeClr val="tx1"/>
                      </a:solidFill>
                      <a:prstDash val="solid"/>
                      <a:round/>
                      <a:headEnd type="none" w="med" len="med"/>
                      <a:tailEnd type="none" w="med" len="med"/>
                    </a:lnR>
                    <a:lnT>
                      <a:noFill/>
                    </a:lnT>
                    <a:lnB>
                      <a:noFill/>
                    </a:lnB>
                    <a:solidFill>
                      <a:srgbClr val="808080"/>
                    </a:solidFill>
                  </a:tcPr>
                </a:tc>
                <a:tc>
                  <a:txBody>
                    <a:bodyPr/>
                    <a:lstStyle/>
                    <a:p>
                      <a:pPr algn="ctr" fontAlgn="b"/>
                      <a:r>
                        <a:rPr lang="en-US" sz="1300" b="0" i="0" u="none" strike="noStrike" dirty="0">
                          <a:solidFill>
                            <a:schemeClr val="tx1"/>
                          </a:solidFill>
                          <a:effectLst/>
                          <a:latin typeface="Calibri" panose="020F0502020204030204" pitchFamily="34" charset="0"/>
                        </a:rPr>
                        <a:t>Return: 2033</a:t>
                      </a:r>
                    </a:p>
                  </a:txBody>
                  <a:tcPr marL="7027" marR="7027" marT="7027" marB="0" anchor="b">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6EFCE"/>
                    </a:solidFill>
                  </a:tcPr>
                </a:tc>
                <a:tc>
                  <a:txBody>
                    <a:bodyPr/>
                    <a:lstStyle/>
                    <a:p>
                      <a:pPr algn="ctr" fontAlgn="b"/>
                      <a:r>
                        <a:rPr lang="en-US" sz="800" b="0" i="0" u="none" strike="noStrike">
                          <a:solidFill>
                            <a:schemeClr val="tx1"/>
                          </a:solidFill>
                          <a:effectLst/>
                          <a:latin typeface="Calibri" panose="020F0502020204030204" pitchFamily="34" charset="0"/>
                        </a:rPr>
                        <a:t> </a:t>
                      </a:r>
                    </a:p>
                  </a:txBody>
                  <a:tcPr marL="7027" marR="7027" marT="7027" marB="0" anchor="b">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a:noFill/>
                    </a:lnT>
                    <a:lnB>
                      <a:noFill/>
                    </a:lnB>
                    <a:solidFill>
                      <a:srgbClr val="808080"/>
                    </a:solidFill>
                  </a:tcPr>
                </a:tc>
                <a:tc>
                  <a:txBody>
                    <a:bodyPr/>
                    <a:lstStyle/>
                    <a:p>
                      <a:pPr algn="ctr" fontAlgn="b"/>
                      <a:r>
                        <a:rPr lang="en-US" sz="1300" b="0" i="0" u="none" strike="noStrike" dirty="0">
                          <a:solidFill>
                            <a:schemeClr val="tx1"/>
                          </a:solidFill>
                          <a:effectLst/>
                          <a:latin typeface="Calibri" panose="020F0502020204030204" pitchFamily="34" charset="0"/>
                        </a:rPr>
                        <a:t>Return: 2037</a:t>
                      </a:r>
                    </a:p>
                  </a:txBody>
                  <a:tcPr marL="7027" marR="7027" marT="7027" marB="0" anchor="b">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C7CE"/>
                    </a:solidFill>
                  </a:tcPr>
                </a:tc>
                <a:tc>
                  <a:txBody>
                    <a:bodyPr/>
                    <a:lstStyle/>
                    <a:p>
                      <a:pPr algn="l" fontAlgn="b"/>
                      <a:r>
                        <a:rPr lang="en-US" sz="800" b="0" i="0" u="none" strike="noStrike">
                          <a:solidFill>
                            <a:schemeClr val="tx1"/>
                          </a:solidFill>
                          <a:effectLst/>
                          <a:latin typeface="Calibri" panose="020F0502020204030204" pitchFamily="34" charset="0"/>
                        </a:rPr>
                        <a:t> </a:t>
                      </a:r>
                    </a:p>
                  </a:txBody>
                  <a:tcPr marL="7027" marR="7027" marT="7027" marB="0" anchor="b">
                    <a:lnL w="635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808080"/>
                    </a:solidFill>
                  </a:tcPr>
                </a:tc>
                <a:extLst>
                  <a:ext uri="{0D108BD9-81ED-4DB2-BD59-A6C34878D82A}">
                    <a16:rowId xmlns:a16="http://schemas.microsoft.com/office/drawing/2014/main" val="1713399822"/>
                  </a:ext>
                </a:extLst>
              </a:tr>
              <a:tr h="140549">
                <a:tc vMerge="1">
                  <a:txBody>
                    <a:bodyPr/>
                    <a:lstStyle/>
                    <a:p>
                      <a:endParaRPr lang="en-US"/>
                    </a:p>
                  </a:txBody>
                  <a:tcPr/>
                </a:tc>
                <a:tc>
                  <a:txBody>
                    <a:bodyPr/>
                    <a:lstStyle/>
                    <a:p>
                      <a:pPr algn="l" fontAlgn="b"/>
                      <a:r>
                        <a:rPr lang="en-US" sz="800" b="0" i="0" u="none" strike="noStrike">
                          <a:solidFill>
                            <a:schemeClr val="tx1"/>
                          </a:solidFill>
                          <a:effectLst/>
                          <a:latin typeface="Calibri" panose="020F0502020204030204" pitchFamily="34" charset="0"/>
                        </a:rPr>
                        <a:t> </a:t>
                      </a:r>
                    </a:p>
                  </a:txBody>
                  <a:tcPr marL="7027" marR="7027" marT="7027"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808080"/>
                    </a:solidFill>
                  </a:tcPr>
                </a:tc>
                <a:tc vMerge="1">
                  <a:txBody>
                    <a:bodyPr/>
                    <a:lstStyle/>
                    <a:p>
                      <a:endParaRPr lang="en-US"/>
                    </a:p>
                  </a:txBody>
                  <a:tcPr/>
                </a:tc>
                <a:tc>
                  <a:txBody>
                    <a:bodyPr/>
                    <a:lstStyle/>
                    <a:p>
                      <a:pPr algn="ctr" fontAlgn="b"/>
                      <a:r>
                        <a:rPr lang="en-US" sz="800" b="0" i="0" u="none" strike="noStrike">
                          <a:solidFill>
                            <a:schemeClr val="tx1"/>
                          </a:solidFill>
                          <a:effectLst/>
                          <a:latin typeface="Calibri" panose="020F0502020204030204" pitchFamily="34" charset="0"/>
                        </a:rPr>
                        <a:t> </a:t>
                      </a:r>
                    </a:p>
                  </a:txBody>
                  <a:tcPr marL="7027" marR="7027" marT="70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808080"/>
                    </a:solidFill>
                  </a:tcPr>
                </a:tc>
                <a:tc>
                  <a:txBody>
                    <a:bodyPr/>
                    <a:lstStyle/>
                    <a:p>
                      <a:pPr algn="ctr" fontAlgn="ctr"/>
                      <a:r>
                        <a:rPr lang="en-US" sz="800" b="0" i="0" u="none" strike="noStrike" dirty="0">
                          <a:solidFill>
                            <a:schemeClr val="tx1"/>
                          </a:solidFill>
                          <a:effectLst/>
                          <a:latin typeface="Calibri" panose="020F0502020204030204" pitchFamily="34" charset="0"/>
                        </a:rPr>
                        <a:t>Favorable EDL Atmosphere</a:t>
                      </a:r>
                    </a:p>
                  </a:txBody>
                  <a:tcPr marL="7027" marR="7027" marT="70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FCE"/>
                    </a:solidFill>
                  </a:tcPr>
                </a:tc>
                <a:tc>
                  <a:txBody>
                    <a:bodyPr/>
                    <a:lstStyle/>
                    <a:p>
                      <a:pPr algn="ctr" fontAlgn="b"/>
                      <a:r>
                        <a:rPr lang="en-US" sz="800" b="0" i="0" u="none" strike="noStrike">
                          <a:solidFill>
                            <a:schemeClr val="tx1"/>
                          </a:solidFill>
                          <a:effectLst/>
                          <a:latin typeface="Calibri" panose="020F0502020204030204" pitchFamily="34" charset="0"/>
                        </a:rPr>
                        <a:t> </a:t>
                      </a:r>
                    </a:p>
                  </a:txBody>
                  <a:tcPr marL="7027" marR="7027" marT="70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808080"/>
                    </a:solidFill>
                  </a:tcPr>
                </a:tc>
                <a:tc>
                  <a:txBody>
                    <a:bodyPr/>
                    <a:lstStyle/>
                    <a:p>
                      <a:pPr algn="ctr" fontAlgn="ctr"/>
                      <a:r>
                        <a:rPr lang="en-US" sz="800" b="0" i="0" u="none" strike="noStrike" dirty="0">
                          <a:solidFill>
                            <a:schemeClr val="tx1"/>
                          </a:solidFill>
                          <a:effectLst/>
                          <a:latin typeface="Calibri" panose="020F0502020204030204" pitchFamily="34" charset="0"/>
                        </a:rPr>
                        <a:t>Favorable EDL Atmosphere</a:t>
                      </a:r>
                    </a:p>
                  </a:txBody>
                  <a:tcPr marL="7027" marR="7027" marT="70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FCE"/>
                    </a:solidFill>
                  </a:tcPr>
                </a:tc>
                <a:tc>
                  <a:txBody>
                    <a:bodyPr/>
                    <a:lstStyle/>
                    <a:p>
                      <a:pPr algn="ctr" fontAlgn="b"/>
                      <a:r>
                        <a:rPr lang="en-US" sz="800" b="0" i="0" u="none" strike="noStrike">
                          <a:solidFill>
                            <a:schemeClr val="tx1"/>
                          </a:solidFill>
                          <a:effectLst/>
                          <a:latin typeface="Calibri" panose="020F0502020204030204" pitchFamily="34" charset="0"/>
                        </a:rPr>
                        <a:t> </a:t>
                      </a:r>
                    </a:p>
                  </a:txBody>
                  <a:tcPr marL="7027" marR="7027" marT="70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808080"/>
                    </a:solidFill>
                  </a:tcPr>
                </a:tc>
                <a:tc>
                  <a:txBody>
                    <a:bodyPr/>
                    <a:lstStyle/>
                    <a:p>
                      <a:pPr algn="ctr" fontAlgn="ctr"/>
                      <a:r>
                        <a:rPr lang="en-US" sz="800" b="0" i="0" u="none" strike="noStrike" dirty="0">
                          <a:solidFill>
                            <a:schemeClr val="tx1"/>
                          </a:solidFill>
                          <a:effectLst/>
                          <a:latin typeface="Calibri" panose="020F0502020204030204" pitchFamily="34" charset="0"/>
                        </a:rPr>
                        <a:t>Favorable EDL Atmosphere</a:t>
                      </a:r>
                    </a:p>
                  </a:txBody>
                  <a:tcPr marL="7027" marR="7027" marT="70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7CE"/>
                    </a:solidFill>
                  </a:tcPr>
                </a:tc>
                <a:tc>
                  <a:txBody>
                    <a:bodyPr/>
                    <a:lstStyle/>
                    <a:p>
                      <a:pPr algn="l" fontAlgn="b"/>
                      <a:r>
                        <a:rPr lang="en-US" sz="800" b="0" i="0" u="none" strike="noStrike">
                          <a:solidFill>
                            <a:schemeClr val="tx1"/>
                          </a:solidFill>
                          <a:effectLst/>
                          <a:latin typeface="Calibri" panose="020F0502020204030204" pitchFamily="34" charset="0"/>
                        </a:rPr>
                        <a:t> </a:t>
                      </a:r>
                    </a:p>
                  </a:txBody>
                  <a:tcPr marL="7027" marR="7027" marT="7027"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808080"/>
                    </a:solidFill>
                  </a:tcPr>
                </a:tc>
                <a:extLst>
                  <a:ext uri="{0D108BD9-81ED-4DB2-BD59-A6C34878D82A}">
                    <a16:rowId xmlns:a16="http://schemas.microsoft.com/office/drawing/2014/main" val="289184579"/>
                  </a:ext>
                </a:extLst>
              </a:tr>
              <a:tr h="140549">
                <a:tc vMerge="1">
                  <a:txBody>
                    <a:bodyPr/>
                    <a:lstStyle/>
                    <a:p>
                      <a:endParaRPr lang="en-US"/>
                    </a:p>
                  </a:txBody>
                  <a:tcPr/>
                </a:tc>
                <a:tc>
                  <a:txBody>
                    <a:bodyPr/>
                    <a:lstStyle/>
                    <a:p>
                      <a:pPr algn="l" fontAlgn="b"/>
                      <a:r>
                        <a:rPr lang="en-US" sz="800" b="0" i="0" u="none" strike="noStrike">
                          <a:solidFill>
                            <a:schemeClr val="tx1"/>
                          </a:solidFill>
                          <a:effectLst/>
                          <a:latin typeface="Calibri" panose="020F0502020204030204" pitchFamily="34" charset="0"/>
                        </a:rPr>
                        <a:t> </a:t>
                      </a:r>
                    </a:p>
                  </a:txBody>
                  <a:tcPr marL="7027" marR="7027" marT="7027"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808080"/>
                    </a:solidFill>
                  </a:tcPr>
                </a:tc>
                <a:tc vMerge="1">
                  <a:txBody>
                    <a:bodyPr/>
                    <a:lstStyle/>
                    <a:p>
                      <a:endParaRPr lang="en-US"/>
                    </a:p>
                  </a:txBody>
                  <a:tcPr/>
                </a:tc>
                <a:tc>
                  <a:txBody>
                    <a:bodyPr/>
                    <a:lstStyle/>
                    <a:p>
                      <a:pPr algn="ctr" fontAlgn="b"/>
                      <a:r>
                        <a:rPr lang="en-US" sz="800" b="0" i="0" u="none" strike="noStrike">
                          <a:solidFill>
                            <a:schemeClr val="tx1"/>
                          </a:solidFill>
                          <a:effectLst/>
                          <a:latin typeface="Calibri" panose="020F0502020204030204" pitchFamily="34" charset="0"/>
                        </a:rPr>
                        <a:t> </a:t>
                      </a:r>
                    </a:p>
                  </a:txBody>
                  <a:tcPr marL="7027" marR="7027" marT="70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808080"/>
                    </a:solidFill>
                  </a:tcPr>
                </a:tc>
                <a:tc>
                  <a:txBody>
                    <a:bodyPr/>
                    <a:lstStyle/>
                    <a:p>
                      <a:pPr algn="ctr" fontAlgn="ctr"/>
                      <a:r>
                        <a:rPr lang="en-US" sz="800" b="0" i="0" u="none" strike="noStrike" dirty="0">
                          <a:solidFill>
                            <a:schemeClr val="tx1"/>
                          </a:solidFill>
                          <a:effectLst/>
                          <a:latin typeface="Calibri" panose="020F0502020204030204" pitchFamily="34" charset="0"/>
                        </a:rPr>
                        <a:t>Solar-Only SRL/SFR</a:t>
                      </a:r>
                    </a:p>
                  </a:txBody>
                  <a:tcPr marL="7027" marR="7027" marT="70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FCE"/>
                    </a:solidFill>
                  </a:tcPr>
                </a:tc>
                <a:tc>
                  <a:txBody>
                    <a:bodyPr/>
                    <a:lstStyle/>
                    <a:p>
                      <a:pPr algn="ctr" fontAlgn="b"/>
                      <a:r>
                        <a:rPr lang="en-US" sz="800" b="0" i="0" u="none" strike="noStrike">
                          <a:solidFill>
                            <a:schemeClr val="tx1"/>
                          </a:solidFill>
                          <a:effectLst/>
                          <a:latin typeface="Calibri" panose="020F0502020204030204" pitchFamily="34" charset="0"/>
                        </a:rPr>
                        <a:t> </a:t>
                      </a:r>
                    </a:p>
                  </a:txBody>
                  <a:tcPr marL="7027" marR="7027" marT="70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808080"/>
                    </a:solidFill>
                  </a:tcPr>
                </a:tc>
                <a:tc>
                  <a:txBody>
                    <a:bodyPr/>
                    <a:lstStyle/>
                    <a:p>
                      <a:pPr algn="ctr" fontAlgn="ctr"/>
                      <a:r>
                        <a:rPr lang="en-US" sz="800" b="0" i="0" u="none" strike="noStrike" dirty="0">
                          <a:solidFill>
                            <a:schemeClr val="tx1"/>
                          </a:solidFill>
                          <a:effectLst/>
                          <a:latin typeface="Calibri" panose="020F0502020204030204" pitchFamily="34" charset="0"/>
                        </a:rPr>
                        <a:t>Solar-Only SRL/SFR</a:t>
                      </a:r>
                    </a:p>
                  </a:txBody>
                  <a:tcPr marL="7027" marR="7027" marT="70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FCE"/>
                    </a:solidFill>
                  </a:tcPr>
                </a:tc>
                <a:tc>
                  <a:txBody>
                    <a:bodyPr/>
                    <a:lstStyle/>
                    <a:p>
                      <a:pPr algn="ctr" fontAlgn="b"/>
                      <a:r>
                        <a:rPr lang="en-US" sz="800" b="0" i="0" u="none" strike="noStrike">
                          <a:solidFill>
                            <a:schemeClr val="tx1"/>
                          </a:solidFill>
                          <a:effectLst/>
                          <a:latin typeface="Calibri" panose="020F0502020204030204" pitchFamily="34" charset="0"/>
                        </a:rPr>
                        <a:t> </a:t>
                      </a:r>
                    </a:p>
                  </a:txBody>
                  <a:tcPr marL="7027" marR="7027" marT="70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808080"/>
                    </a:solidFill>
                  </a:tcPr>
                </a:tc>
                <a:tc>
                  <a:txBody>
                    <a:bodyPr/>
                    <a:lstStyle/>
                    <a:p>
                      <a:pPr algn="ctr" fontAlgn="ctr"/>
                      <a:r>
                        <a:rPr lang="en-US" sz="800" b="0" i="0" u="none" strike="noStrike" dirty="0">
                          <a:solidFill>
                            <a:schemeClr val="tx1"/>
                          </a:solidFill>
                          <a:effectLst/>
                          <a:latin typeface="Calibri" panose="020F0502020204030204" pitchFamily="34" charset="0"/>
                        </a:rPr>
                        <a:t>Solar-Only SRL/SFR</a:t>
                      </a:r>
                    </a:p>
                  </a:txBody>
                  <a:tcPr marL="7027" marR="7027" marT="70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7CE"/>
                    </a:solidFill>
                  </a:tcPr>
                </a:tc>
                <a:tc>
                  <a:txBody>
                    <a:bodyPr/>
                    <a:lstStyle/>
                    <a:p>
                      <a:pPr algn="l" fontAlgn="b"/>
                      <a:r>
                        <a:rPr lang="en-US" sz="800" b="0" i="0" u="none" strike="noStrike">
                          <a:solidFill>
                            <a:schemeClr val="tx1"/>
                          </a:solidFill>
                          <a:effectLst/>
                          <a:latin typeface="Calibri" panose="020F0502020204030204" pitchFamily="34" charset="0"/>
                        </a:rPr>
                        <a:t> </a:t>
                      </a:r>
                    </a:p>
                  </a:txBody>
                  <a:tcPr marL="7027" marR="7027" marT="7027"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808080"/>
                    </a:solidFill>
                  </a:tcPr>
                </a:tc>
                <a:extLst>
                  <a:ext uri="{0D108BD9-81ED-4DB2-BD59-A6C34878D82A}">
                    <a16:rowId xmlns:a16="http://schemas.microsoft.com/office/drawing/2014/main" val="3099228146"/>
                  </a:ext>
                </a:extLst>
              </a:tr>
              <a:tr h="140549">
                <a:tc vMerge="1">
                  <a:txBody>
                    <a:bodyPr/>
                    <a:lstStyle/>
                    <a:p>
                      <a:endParaRPr lang="en-US"/>
                    </a:p>
                  </a:txBody>
                  <a:tcPr/>
                </a:tc>
                <a:tc>
                  <a:txBody>
                    <a:bodyPr/>
                    <a:lstStyle/>
                    <a:p>
                      <a:pPr algn="l" fontAlgn="b"/>
                      <a:r>
                        <a:rPr lang="en-US" sz="800" b="0" i="0" u="none" strike="noStrike">
                          <a:solidFill>
                            <a:schemeClr val="tx1"/>
                          </a:solidFill>
                          <a:effectLst/>
                          <a:latin typeface="Calibri" panose="020F0502020204030204" pitchFamily="34" charset="0"/>
                        </a:rPr>
                        <a:t> </a:t>
                      </a:r>
                    </a:p>
                  </a:txBody>
                  <a:tcPr marL="7027" marR="7027" marT="7027"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808080"/>
                    </a:solidFill>
                  </a:tcPr>
                </a:tc>
                <a:tc vMerge="1">
                  <a:txBody>
                    <a:bodyPr/>
                    <a:lstStyle/>
                    <a:p>
                      <a:endParaRPr lang="en-US"/>
                    </a:p>
                  </a:txBody>
                  <a:tcPr/>
                </a:tc>
                <a:tc>
                  <a:txBody>
                    <a:bodyPr/>
                    <a:lstStyle/>
                    <a:p>
                      <a:pPr algn="ctr" fontAlgn="b"/>
                      <a:r>
                        <a:rPr lang="en-US" sz="800" b="0" i="0" u="none" strike="noStrike">
                          <a:solidFill>
                            <a:schemeClr val="tx1"/>
                          </a:solidFill>
                          <a:effectLst/>
                          <a:latin typeface="Calibri" panose="020F0502020204030204" pitchFamily="34" charset="0"/>
                        </a:rPr>
                        <a:t> </a:t>
                      </a:r>
                    </a:p>
                  </a:txBody>
                  <a:tcPr marL="7027" marR="7027" marT="70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808080"/>
                    </a:solidFill>
                  </a:tcPr>
                </a:tc>
                <a:tc>
                  <a:txBody>
                    <a:bodyPr/>
                    <a:lstStyle/>
                    <a:p>
                      <a:pPr algn="ctr" fontAlgn="ctr"/>
                      <a:r>
                        <a:rPr lang="en-US" sz="800" b="0" i="0" u="none" strike="noStrike" dirty="0">
                          <a:solidFill>
                            <a:schemeClr val="tx1"/>
                          </a:solidFill>
                          <a:effectLst/>
                          <a:latin typeface="Calibri" panose="020F0502020204030204" pitchFamily="34" charset="0"/>
                        </a:rPr>
                        <a:t>Super Heavy SRL Launch Vehicle</a:t>
                      </a:r>
                    </a:p>
                  </a:txBody>
                  <a:tcPr marL="7027" marR="7027" marT="70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FCE"/>
                    </a:solidFill>
                  </a:tcPr>
                </a:tc>
                <a:tc>
                  <a:txBody>
                    <a:bodyPr/>
                    <a:lstStyle/>
                    <a:p>
                      <a:pPr algn="ctr" fontAlgn="b"/>
                      <a:r>
                        <a:rPr lang="en-US" sz="800" b="0" i="0" u="none" strike="noStrike">
                          <a:solidFill>
                            <a:schemeClr val="tx1"/>
                          </a:solidFill>
                          <a:effectLst/>
                          <a:latin typeface="Calibri" panose="020F0502020204030204" pitchFamily="34" charset="0"/>
                        </a:rPr>
                        <a:t> </a:t>
                      </a:r>
                    </a:p>
                  </a:txBody>
                  <a:tcPr marL="7027" marR="7027" marT="70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808080"/>
                    </a:solidFill>
                  </a:tcPr>
                </a:tc>
                <a:tc>
                  <a:txBody>
                    <a:bodyPr/>
                    <a:lstStyle/>
                    <a:p>
                      <a:pPr algn="ctr" fontAlgn="ctr"/>
                      <a:r>
                        <a:rPr lang="en-US" sz="800" b="0" i="0" u="none" strike="noStrike" dirty="0">
                          <a:solidFill>
                            <a:schemeClr val="tx1"/>
                          </a:solidFill>
                          <a:effectLst/>
                          <a:latin typeface="Calibri" panose="020F0502020204030204" pitchFamily="34" charset="0"/>
                        </a:rPr>
                        <a:t>Super Heavy SRL Launch Vehicle</a:t>
                      </a:r>
                    </a:p>
                  </a:txBody>
                  <a:tcPr marL="7027" marR="7027" marT="70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FCE"/>
                    </a:solidFill>
                  </a:tcPr>
                </a:tc>
                <a:tc>
                  <a:txBody>
                    <a:bodyPr/>
                    <a:lstStyle/>
                    <a:p>
                      <a:pPr algn="ctr" fontAlgn="b"/>
                      <a:r>
                        <a:rPr lang="en-US" sz="800" b="0" i="0" u="none" strike="noStrike">
                          <a:solidFill>
                            <a:schemeClr val="tx1"/>
                          </a:solidFill>
                          <a:effectLst/>
                          <a:latin typeface="Calibri" panose="020F0502020204030204" pitchFamily="34" charset="0"/>
                        </a:rPr>
                        <a:t> </a:t>
                      </a:r>
                    </a:p>
                  </a:txBody>
                  <a:tcPr marL="7027" marR="7027" marT="70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808080"/>
                    </a:solidFill>
                  </a:tcPr>
                </a:tc>
                <a:tc>
                  <a:txBody>
                    <a:bodyPr/>
                    <a:lstStyle/>
                    <a:p>
                      <a:pPr algn="ctr" fontAlgn="ctr"/>
                      <a:r>
                        <a:rPr lang="en-US" sz="800" b="0" i="0" u="none" strike="noStrike" dirty="0">
                          <a:solidFill>
                            <a:schemeClr val="tx1"/>
                          </a:solidFill>
                          <a:effectLst/>
                          <a:latin typeface="Calibri" panose="020F0502020204030204" pitchFamily="34" charset="0"/>
                        </a:rPr>
                        <a:t>Super Heavy SRL Launch Vehicle</a:t>
                      </a:r>
                    </a:p>
                  </a:txBody>
                  <a:tcPr marL="7027" marR="7027" marT="70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7CE"/>
                    </a:solidFill>
                  </a:tcPr>
                </a:tc>
                <a:tc>
                  <a:txBody>
                    <a:bodyPr/>
                    <a:lstStyle/>
                    <a:p>
                      <a:pPr algn="l" fontAlgn="b"/>
                      <a:r>
                        <a:rPr lang="en-US" sz="800" b="0" i="0" u="none" strike="noStrike">
                          <a:solidFill>
                            <a:schemeClr val="tx1"/>
                          </a:solidFill>
                          <a:effectLst/>
                          <a:latin typeface="Calibri" panose="020F0502020204030204" pitchFamily="34" charset="0"/>
                        </a:rPr>
                        <a:t> </a:t>
                      </a:r>
                    </a:p>
                  </a:txBody>
                  <a:tcPr marL="7027" marR="7027" marT="7027"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808080"/>
                    </a:solidFill>
                  </a:tcPr>
                </a:tc>
                <a:extLst>
                  <a:ext uri="{0D108BD9-81ED-4DB2-BD59-A6C34878D82A}">
                    <a16:rowId xmlns:a16="http://schemas.microsoft.com/office/drawing/2014/main" val="1439632614"/>
                  </a:ext>
                </a:extLst>
              </a:tr>
              <a:tr h="140549">
                <a:tc vMerge="1">
                  <a:txBody>
                    <a:bodyPr/>
                    <a:lstStyle/>
                    <a:p>
                      <a:endParaRPr lang="en-US"/>
                    </a:p>
                  </a:txBody>
                  <a:tcPr/>
                </a:tc>
                <a:tc>
                  <a:txBody>
                    <a:bodyPr/>
                    <a:lstStyle/>
                    <a:p>
                      <a:pPr algn="l" fontAlgn="b"/>
                      <a:r>
                        <a:rPr lang="en-US" sz="800" b="0" i="0" u="none" strike="noStrike">
                          <a:solidFill>
                            <a:schemeClr val="tx1"/>
                          </a:solidFill>
                          <a:effectLst/>
                          <a:latin typeface="Calibri" panose="020F0502020204030204" pitchFamily="34" charset="0"/>
                        </a:rPr>
                        <a:t> </a:t>
                      </a:r>
                    </a:p>
                  </a:txBody>
                  <a:tcPr marL="7027" marR="7027" marT="7027"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808080"/>
                    </a:solidFill>
                  </a:tcPr>
                </a:tc>
                <a:tc vMerge="1">
                  <a:txBody>
                    <a:bodyPr/>
                    <a:lstStyle/>
                    <a:p>
                      <a:endParaRPr lang="en-US"/>
                    </a:p>
                  </a:txBody>
                  <a:tcPr/>
                </a:tc>
                <a:tc>
                  <a:txBody>
                    <a:bodyPr/>
                    <a:lstStyle/>
                    <a:p>
                      <a:pPr algn="ctr" fontAlgn="b"/>
                      <a:r>
                        <a:rPr lang="en-US" sz="800" b="0" i="0" u="none" strike="noStrike">
                          <a:solidFill>
                            <a:schemeClr val="tx1"/>
                          </a:solidFill>
                          <a:effectLst/>
                          <a:latin typeface="Calibri" panose="020F0502020204030204" pitchFamily="34" charset="0"/>
                        </a:rPr>
                        <a:t> </a:t>
                      </a:r>
                    </a:p>
                  </a:txBody>
                  <a:tcPr marL="7027" marR="7027" marT="70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808080"/>
                    </a:solidFill>
                  </a:tcPr>
                </a:tc>
                <a:tc>
                  <a:txBody>
                    <a:bodyPr/>
                    <a:lstStyle/>
                    <a:p>
                      <a:pPr algn="ctr" fontAlgn="ctr"/>
                      <a:r>
                        <a:rPr lang="en-US" sz="800" b="0" i="0" u="none" strike="noStrike" dirty="0">
                          <a:solidFill>
                            <a:schemeClr val="tx1"/>
                          </a:solidFill>
                          <a:effectLst/>
                          <a:latin typeface="Calibri" panose="020F0502020204030204" pitchFamily="34" charset="0"/>
                        </a:rPr>
                        <a:t>Relay: ERO &amp; MRN (+2 years)</a:t>
                      </a:r>
                    </a:p>
                  </a:txBody>
                  <a:tcPr marL="7027" marR="7027" marT="70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FCE"/>
                    </a:solidFill>
                  </a:tcPr>
                </a:tc>
                <a:tc>
                  <a:txBody>
                    <a:bodyPr/>
                    <a:lstStyle/>
                    <a:p>
                      <a:pPr algn="ctr" fontAlgn="b"/>
                      <a:r>
                        <a:rPr lang="en-US" sz="800" b="0" i="0" u="none" strike="noStrike">
                          <a:solidFill>
                            <a:schemeClr val="tx1"/>
                          </a:solidFill>
                          <a:effectLst/>
                          <a:latin typeface="Calibri" panose="020F0502020204030204" pitchFamily="34" charset="0"/>
                        </a:rPr>
                        <a:t> </a:t>
                      </a:r>
                    </a:p>
                  </a:txBody>
                  <a:tcPr marL="7027" marR="7027" marT="70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808080"/>
                    </a:solidFill>
                  </a:tcPr>
                </a:tc>
                <a:tc>
                  <a:txBody>
                    <a:bodyPr/>
                    <a:lstStyle/>
                    <a:p>
                      <a:pPr algn="ctr" fontAlgn="ctr"/>
                      <a:r>
                        <a:rPr lang="en-US" sz="800" b="0" i="0" u="none" strike="noStrike" dirty="0">
                          <a:solidFill>
                            <a:schemeClr val="tx1"/>
                          </a:solidFill>
                          <a:effectLst/>
                          <a:latin typeface="Calibri" panose="020F0502020204030204" pitchFamily="34" charset="0"/>
                        </a:rPr>
                        <a:t>Relay: ERO &amp; MRN (+2 years)</a:t>
                      </a:r>
                    </a:p>
                  </a:txBody>
                  <a:tcPr marL="7027" marR="7027" marT="70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FCE"/>
                    </a:solidFill>
                  </a:tcPr>
                </a:tc>
                <a:tc>
                  <a:txBody>
                    <a:bodyPr/>
                    <a:lstStyle/>
                    <a:p>
                      <a:pPr algn="ctr" fontAlgn="b"/>
                      <a:r>
                        <a:rPr lang="en-US" sz="800" b="0" i="0" u="none" strike="noStrike">
                          <a:solidFill>
                            <a:schemeClr val="tx1"/>
                          </a:solidFill>
                          <a:effectLst/>
                          <a:latin typeface="Calibri" panose="020F0502020204030204" pitchFamily="34" charset="0"/>
                        </a:rPr>
                        <a:t> </a:t>
                      </a:r>
                    </a:p>
                  </a:txBody>
                  <a:tcPr marL="7027" marR="7027" marT="70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808080"/>
                    </a:solidFill>
                  </a:tcPr>
                </a:tc>
                <a:tc>
                  <a:txBody>
                    <a:bodyPr/>
                    <a:lstStyle/>
                    <a:p>
                      <a:pPr algn="ctr" fontAlgn="ctr"/>
                      <a:r>
                        <a:rPr lang="en-US" sz="800" b="0" i="0" u="none" strike="noStrike" dirty="0">
                          <a:solidFill>
                            <a:schemeClr val="tx1"/>
                          </a:solidFill>
                          <a:effectLst/>
                          <a:latin typeface="Calibri" panose="020F0502020204030204" pitchFamily="34" charset="0"/>
                        </a:rPr>
                        <a:t>Relay: MRN (+2 years)</a:t>
                      </a:r>
                    </a:p>
                  </a:txBody>
                  <a:tcPr marL="7027" marR="7027" marT="70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7CE"/>
                    </a:solidFill>
                  </a:tcPr>
                </a:tc>
                <a:tc>
                  <a:txBody>
                    <a:bodyPr/>
                    <a:lstStyle/>
                    <a:p>
                      <a:pPr algn="l" fontAlgn="b"/>
                      <a:r>
                        <a:rPr lang="en-US" sz="800" b="0" i="0" u="none" strike="noStrike">
                          <a:solidFill>
                            <a:schemeClr val="tx1"/>
                          </a:solidFill>
                          <a:effectLst/>
                          <a:latin typeface="Calibri" panose="020F0502020204030204" pitchFamily="34" charset="0"/>
                        </a:rPr>
                        <a:t> </a:t>
                      </a:r>
                    </a:p>
                  </a:txBody>
                  <a:tcPr marL="7027" marR="7027" marT="7027"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808080"/>
                    </a:solidFill>
                  </a:tcPr>
                </a:tc>
                <a:extLst>
                  <a:ext uri="{0D108BD9-81ED-4DB2-BD59-A6C34878D82A}">
                    <a16:rowId xmlns:a16="http://schemas.microsoft.com/office/drawing/2014/main" val="922471045"/>
                  </a:ext>
                </a:extLst>
              </a:tr>
              <a:tr h="140549">
                <a:tc vMerge="1">
                  <a:txBody>
                    <a:bodyPr/>
                    <a:lstStyle/>
                    <a:p>
                      <a:endParaRPr lang="en-US"/>
                    </a:p>
                  </a:txBody>
                  <a:tcPr/>
                </a:tc>
                <a:tc>
                  <a:txBody>
                    <a:bodyPr/>
                    <a:lstStyle/>
                    <a:p>
                      <a:pPr algn="l" fontAlgn="b"/>
                      <a:r>
                        <a:rPr lang="en-US" sz="800" b="0" i="0" u="none" strike="noStrike">
                          <a:solidFill>
                            <a:schemeClr val="tx1"/>
                          </a:solidFill>
                          <a:effectLst/>
                          <a:latin typeface="Calibri" panose="020F0502020204030204" pitchFamily="34" charset="0"/>
                        </a:rPr>
                        <a:t> </a:t>
                      </a:r>
                    </a:p>
                  </a:txBody>
                  <a:tcPr marL="7027" marR="7027" marT="7027"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808080"/>
                    </a:solidFill>
                  </a:tcPr>
                </a:tc>
                <a:tc vMerge="1">
                  <a:txBody>
                    <a:bodyPr/>
                    <a:lstStyle/>
                    <a:p>
                      <a:endParaRPr lang="en-US"/>
                    </a:p>
                  </a:txBody>
                  <a:tcPr/>
                </a:tc>
                <a:tc>
                  <a:txBody>
                    <a:bodyPr/>
                    <a:lstStyle/>
                    <a:p>
                      <a:pPr algn="ctr" fontAlgn="b"/>
                      <a:r>
                        <a:rPr lang="en-US" sz="800" b="0" i="0" u="none" strike="noStrike">
                          <a:solidFill>
                            <a:schemeClr val="tx1"/>
                          </a:solidFill>
                          <a:effectLst/>
                          <a:latin typeface="Calibri" panose="020F0502020204030204" pitchFamily="34" charset="0"/>
                        </a:rPr>
                        <a:t> </a:t>
                      </a:r>
                    </a:p>
                  </a:txBody>
                  <a:tcPr marL="7027" marR="7027" marT="70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808080"/>
                    </a:solidFill>
                  </a:tcPr>
                </a:tc>
                <a:tc>
                  <a:txBody>
                    <a:bodyPr/>
                    <a:lstStyle/>
                    <a:p>
                      <a:pPr algn="ctr" fontAlgn="ctr"/>
                      <a:r>
                        <a:rPr lang="en-US" sz="800" b="0" i="0" u="none" strike="noStrike" dirty="0">
                          <a:solidFill>
                            <a:schemeClr val="tx1"/>
                          </a:solidFill>
                          <a:effectLst/>
                          <a:latin typeface="Calibri" panose="020F0502020204030204" pitchFamily="34" charset="0"/>
                        </a:rPr>
                        <a:t>MAS Launch Observed</a:t>
                      </a:r>
                    </a:p>
                  </a:txBody>
                  <a:tcPr marL="7027" marR="7027" marT="70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FCE"/>
                    </a:solidFill>
                  </a:tcPr>
                </a:tc>
                <a:tc>
                  <a:txBody>
                    <a:bodyPr/>
                    <a:lstStyle/>
                    <a:p>
                      <a:pPr algn="ctr" fontAlgn="b"/>
                      <a:r>
                        <a:rPr lang="en-US" sz="800" b="0" i="0" u="none" strike="noStrike">
                          <a:solidFill>
                            <a:schemeClr val="tx1"/>
                          </a:solidFill>
                          <a:effectLst/>
                          <a:latin typeface="Calibri" panose="020F0502020204030204" pitchFamily="34" charset="0"/>
                        </a:rPr>
                        <a:t> </a:t>
                      </a:r>
                    </a:p>
                  </a:txBody>
                  <a:tcPr marL="7027" marR="7027" marT="70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808080"/>
                    </a:solidFill>
                  </a:tcPr>
                </a:tc>
                <a:tc>
                  <a:txBody>
                    <a:bodyPr/>
                    <a:lstStyle/>
                    <a:p>
                      <a:pPr algn="ctr" fontAlgn="ctr"/>
                      <a:r>
                        <a:rPr lang="en-US" sz="800" b="0" i="0" u="none" strike="noStrike" dirty="0">
                          <a:solidFill>
                            <a:schemeClr val="tx1"/>
                          </a:solidFill>
                          <a:effectLst/>
                          <a:latin typeface="Calibri" panose="020F0502020204030204" pitchFamily="34" charset="0"/>
                        </a:rPr>
                        <a:t>MAS Launch Observed</a:t>
                      </a:r>
                    </a:p>
                  </a:txBody>
                  <a:tcPr marL="7027" marR="7027" marT="70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FCE"/>
                    </a:solidFill>
                  </a:tcPr>
                </a:tc>
                <a:tc>
                  <a:txBody>
                    <a:bodyPr/>
                    <a:lstStyle/>
                    <a:p>
                      <a:pPr algn="ctr" fontAlgn="b"/>
                      <a:r>
                        <a:rPr lang="en-US" sz="800" b="0" i="0" u="none" strike="noStrike">
                          <a:solidFill>
                            <a:schemeClr val="tx1"/>
                          </a:solidFill>
                          <a:effectLst/>
                          <a:latin typeface="Calibri" panose="020F0502020204030204" pitchFamily="34" charset="0"/>
                        </a:rPr>
                        <a:t> </a:t>
                      </a:r>
                    </a:p>
                  </a:txBody>
                  <a:tcPr marL="7027" marR="7027" marT="70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808080"/>
                    </a:solidFill>
                  </a:tcPr>
                </a:tc>
                <a:tc>
                  <a:txBody>
                    <a:bodyPr/>
                    <a:lstStyle/>
                    <a:p>
                      <a:pPr algn="ctr" fontAlgn="ctr"/>
                      <a:r>
                        <a:rPr lang="en-US" sz="800" b="0" i="0" u="none" strike="noStrike" dirty="0">
                          <a:solidFill>
                            <a:schemeClr val="tx1"/>
                          </a:solidFill>
                          <a:effectLst/>
                          <a:latin typeface="Calibri" panose="020F0502020204030204" pitchFamily="34" charset="0"/>
                        </a:rPr>
                        <a:t>MAS Launch NOT Observed</a:t>
                      </a:r>
                    </a:p>
                  </a:txBody>
                  <a:tcPr marL="7027" marR="7027" marT="70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7CE"/>
                    </a:solidFill>
                  </a:tcPr>
                </a:tc>
                <a:tc>
                  <a:txBody>
                    <a:bodyPr/>
                    <a:lstStyle/>
                    <a:p>
                      <a:pPr algn="l" fontAlgn="b"/>
                      <a:r>
                        <a:rPr lang="en-US" sz="800" b="0" i="0" u="none" strike="noStrike">
                          <a:solidFill>
                            <a:schemeClr val="tx1"/>
                          </a:solidFill>
                          <a:effectLst/>
                          <a:latin typeface="Calibri" panose="020F0502020204030204" pitchFamily="34" charset="0"/>
                        </a:rPr>
                        <a:t> </a:t>
                      </a:r>
                    </a:p>
                  </a:txBody>
                  <a:tcPr marL="7027" marR="7027" marT="7027"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808080"/>
                    </a:solidFill>
                  </a:tcPr>
                </a:tc>
                <a:extLst>
                  <a:ext uri="{0D108BD9-81ED-4DB2-BD59-A6C34878D82A}">
                    <a16:rowId xmlns:a16="http://schemas.microsoft.com/office/drawing/2014/main" val="67585741"/>
                  </a:ext>
                </a:extLst>
              </a:tr>
              <a:tr h="140549">
                <a:tc vMerge="1">
                  <a:txBody>
                    <a:bodyPr/>
                    <a:lstStyle/>
                    <a:p>
                      <a:endParaRPr lang="en-US"/>
                    </a:p>
                  </a:txBody>
                  <a:tcPr/>
                </a:tc>
                <a:tc>
                  <a:txBody>
                    <a:bodyPr/>
                    <a:lstStyle/>
                    <a:p>
                      <a:pPr algn="l" fontAlgn="b"/>
                      <a:r>
                        <a:rPr lang="en-US" sz="800" b="0" i="0" u="none" strike="noStrike">
                          <a:solidFill>
                            <a:schemeClr val="tx1"/>
                          </a:solidFill>
                          <a:effectLst/>
                          <a:latin typeface="Calibri" panose="020F0502020204030204" pitchFamily="34" charset="0"/>
                        </a:rPr>
                        <a:t> </a:t>
                      </a:r>
                    </a:p>
                  </a:txBody>
                  <a:tcPr marL="7027" marR="7027" marT="7027"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808080"/>
                    </a:solidFill>
                  </a:tcPr>
                </a:tc>
                <a:tc vMerge="1">
                  <a:txBody>
                    <a:bodyPr/>
                    <a:lstStyle/>
                    <a:p>
                      <a:endParaRPr lang="en-US"/>
                    </a:p>
                  </a:txBody>
                  <a:tcPr/>
                </a:tc>
                <a:tc>
                  <a:txBody>
                    <a:bodyPr/>
                    <a:lstStyle/>
                    <a:p>
                      <a:pPr algn="ctr" fontAlgn="b"/>
                      <a:r>
                        <a:rPr lang="en-US" sz="800" b="0" i="0" u="none" strike="noStrike">
                          <a:solidFill>
                            <a:schemeClr val="tx1"/>
                          </a:solidFill>
                          <a:effectLst/>
                          <a:latin typeface="Calibri" panose="020F0502020204030204" pitchFamily="34" charset="0"/>
                        </a:rPr>
                        <a:t> </a:t>
                      </a:r>
                    </a:p>
                  </a:txBody>
                  <a:tcPr marL="7027" marR="7027" marT="70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808080"/>
                    </a:solidFill>
                  </a:tcPr>
                </a:tc>
                <a:tc>
                  <a:txBody>
                    <a:bodyPr/>
                    <a:lstStyle/>
                    <a:p>
                      <a:pPr algn="ctr" fontAlgn="ctr"/>
                      <a:r>
                        <a:rPr lang="en-US" sz="800" b="0" i="0" u="none" strike="noStrike" dirty="0">
                          <a:solidFill>
                            <a:schemeClr val="tx1"/>
                          </a:solidFill>
                          <a:effectLst/>
                          <a:latin typeface="Calibri" panose="020F0502020204030204" pitchFamily="34" charset="0"/>
                        </a:rPr>
                        <a:t>Easier ERO </a:t>
                      </a:r>
                      <a:r>
                        <a:rPr lang="en-US" sz="800" b="0" i="0" u="none" strike="noStrike" dirty="0" err="1">
                          <a:solidFill>
                            <a:schemeClr val="tx1"/>
                          </a:solidFill>
                          <a:effectLst/>
                          <a:latin typeface="Calibri" panose="020F0502020204030204" pitchFamily="34" charset="0"/>
                        </a:rPr>
                        <a:t>Traj</a:t>
                      </a:r>
                      <a:endParaRPr lang="en-US" sz="800" b="0" i="0" u="none" strike="noStrike" dirty="0">
                        <a:solidFill>
                          <a:schemeClr val="tx1"/>
                        </a:solidFill>
                        <a:effectLst/>
                        <a:latin typeface="Calibri" panose="020F0502020204030204" pitchFamily="34" charset="0"/>
                      </a:endParaRPr>
                    </a:p>
                  </a:txBody>
                  <a:tcPr marL="7027" marR="7027" marT="70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FCE"/>
                    </a:solidFill>
                  </a:tcPr>
                </a:tc>
                <a:tc>
                  <a:txBody>
                    <a:bodyPr/>
                    <a:lstStyle/>
                    <a:p>
                      <a:pPr algn="ctr" fontAlgn="b"/>
                      <a:r>
                        <a:rPr lang="en-US" sz="800" b="0" i="0" u="none" strike="noStrike">
                          <a:solidFill>
                            <a:schemeClr val="tx1"/>
                          </a:solidFill>
                          <a:effectLst/>
                          <a:latin typeface="Calibri" panose="020F0502020204030204" pitchFamily="34" charset="0"/>
                        </a:rPr>
                        <a:t> </a:t>
                      </a:r>
                    </a:p>
                  </a:txBody>
                  <a:tcPr marL="7027" marR="7027" marT="70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808080"/>
                    </a:solidFill>
                  </a:tcPr>
                </a:tc>
                <a:tc>
                  <a:txBody>
                    <a:bodyPr/>
                    <a:lstStyle/>
                    <a:p>
                      <a:pPr algn="ctr" fontAlgn="ctr"/>
                      <a:r>
                        <a:rPr lang="en-US" sz="800" b="0" i="0" u="none" strike="noStrike" dirty="0">
                          <a:solidFill>
                            <a:schemeClr val="tx1"/>
                          </a:solidFill>
                          <a:effectLst/>
                          <a:latin typeface="Calibri" panose="020F0502020204030204" pitchFamily="34" charset="0"/>
                        </a:rPr>
                        <a:t>Similar ERO </a:t>
                      </a:r>
                      <a:r>
                        <a:rPr lang="en-US" sz="800" b="0" i="0" u="none" strike="noStrike" dirty="0" err="1">
                          <a:solidFill>
                            <a:schemeClr val="tx1"/>
                          </a:solidFill>
                          <a:effectLst/>
                          <a:latin typeface="Calibri" panose="020F0502020204030204" pitchFamily="34" charset="0"/>
                        </a:rPr>
                        <a:t>Traj</a:t>
                      </a:r>
                      <a:endParaRPr lang="en-US" sz="800" b="0" i="0" u="none" strike="noStrike" dirty="0">
                        <a:solidFill>
                          <a:schemeClr val="tx1"/>
                        </a:solidFill>
                        <a:effectLst/>
                        <a:latin typeface="Calibri" panose="020F0502020204030204" pitchFamily="34" charset="0"/>
                      </a:endParaRPr>
                    </a:p>
                  </a:txBody>
                  <a:tcPr marL="7027" marR="7027" marT="70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FCE"/>
                    </a:solidFill>
                  </a:tcPr>
                </a:tc>
                <a:tc>
                  <a:txBody>
                    <a:bodyPr/>
                    <a:lstStyle/>
                    <a:p>
                      <a:pPr algn="ctr" fontAlgn="b"/>
                      <a:r>
                        <a:rPr lang="en-US" sz="800" b="0" i="0" u="none" strike="noStrike">
                          <a:solidFill>
                            <a:schemeClr val="tx1"/>
                          </a:solidFill>
                          <a:effectLst/>
                          <a:latin typeface="Calibri" panose="020F0502020204030204" pitchFamily="34" charset="0"/>
                        </a:rPr>
                        <a:t> </a:t>
                      </a:r>
                    </a:p>
                  </a:txBody>
                  <a:tcPr marL="7027" marR="7027" marT="70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808080"/>
                    </a:solidFill>
                  </a:tcPr>
                </a:tc>
                <a:tc>
                  <a:txBody>
                    <a:bodyPr/>
                    <a:lstStyle/>
                    <a:p>
                      <a:pPr algn="ctr" fontAlgn="ctr"/>
                      <a:r>
                        <a:rPr lang="en-US" sz="800" b="0" i="0" u="none" strike="noStrike" dirty="0">
                          <a:solidFill>
                            <a:schemeClr val="tx1"/>
                          </a:solidFill>
                          <a:effectLst/>
                          <a:latin typeface="Calibri" panose="020F0502020204030204" pitchFamily="34" charset="0"/>
                        </a:rPr>
                        <a:t>More Challenging ERO </a:t>
                      </a:r>
                      <a:r>
                        <a:rPr lang="en-US" sz="800" b="0" i="0" u="none" strike="noStrike" dirty="0" err="1">
                          <a:solidFill>
                            <a:schemeClr val="tx1"/>
                          </a:solidFill>
                          <a:effectLst/>
                          <a:latin typeface="Calibri" panose="020F0502020204030204" pitchFamily="34" charset="0"/>
                        </a:rPr>
                        <a:t>Traj</a:t>
                      </a:r>
                      <a:endParaRPr lang="en-US" sz="800" b="0" i="0" u="none" strike="noStrike" dirty="0">
                        <a:solidFill>
                          <a:schemeClr val="tx1"/>
                        </a:solidFill>
                        <a:effectLst/>
                        <a:latin typeface="Calibri" panose="020F0502020204030204" pitchFamily="34" charset="0"/>
                      </a:endParaRPr>
                    </a:p>
                  </a:txBody>
                  <a:tcPr marL="7027" marR="7027" marT="70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7CE"/>
                    </a:solidFill>
                  </a:tcPr>
                </a:tc>
                <a:tc>
                  <a:txBody>
                    <a:bodyPr/>
                    <a:lstStyle/>
                    <a:p>
                      <a:pPr algn="l" fontAlgn="b"/>
                      <a:r>
                        <a:rPr lang="en-US" sz="800" b="0" i="0" u="none" strike="noStrike">
                          <a:solidFill>
                            <a:schemeClr val="tx1"/>
                          </a:solidFill>
                          <a:effectLst/>
                          <a:latin typeface="Calibri" panose="020F0502020204030204" pitchFamily="34" charset="0"/>
                        </a:rPr>
                        <a:t> </a:t>
                      </a:r>
                    </a:p>
                  </a:txBody>
                  <a:tcPr marL="7027" marR="7027" marT="7027"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808080"/>
                    </a:solidFill>
                  </a:tcPr>
                </a:tc>
                <a:extLst>
                  <a:ext uri="{0D108BD9-81ED-4DB2-BD59-A6C34878D82A}">
                    <a16:rowId xmlns:a16="http://schemas.microsoft.com/office/drawing/2014/main" val="1434264221"/>
                  </a:ext>
                </a:extLst>
              </a:tr>
              <a:tr h="140549">
                <a:tc vMerge="1">
                  <a:txBody>
                    <a:bodyPr/>
                    <a:lstStyle/>
                    <a:p>
                      <a:endParaRPr lang="en-US"/>
                    </a:p>
                  </a:txBody>
                  <a:tcPr/>
                </a:tc>
                <a:tc>
                  <a:txBody>
                    <a:bodyPr/>
                    <a:lstStyle/>
                    <a:p>
                      <a:pPr algn="l" fontAlgn="b"/>
                      <a:r>
                        <a:rPr lang="en-US" sz="800" b="0" i="0" u="none" strike="noStrike">
                          <a:solidFill>
                            <a:schemeClr val="tx1"/>
                          </a:solidFill>
                          <a:effectLst/>
                          <a:latin typeface="Calibri" panose="020F0502020204030204" pitchFamily="34" charset="0"/>
                        </a:rPr>
                        <a:t> </a:t>
                      </a:r>
                    </a:p>
                  </a:txBody>
                  <a:tcPr marL="7027" marR="7027" marT="7027"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808080"/>
                    </a:solidFill>
                  </a:tcPr>
                </a:tc>
                <a:tc vMerge="1">
                  <a:txBody>
                    <a:bodyPr/>
                    <a:lstStyle/>
                    <a:p>
                      <a:endParaRPr lang="en-US"/>
                    </a:p>
                  </a:txBody>
                  <a:tcPr/>
                </a:tc>
                <a:tc>
                  <a:txBody>
                    <a:bodyPr/>
                    <a:lstStyle/>
                    <a:p>
                      <a:pPr algn="ctr" fontAlgn="b"/>
                      <a:r>
                        <a:rPr lang="en-US" sz="800" b="0" i="0" u="none" strike="noStrike">
                          <a:solidFill>
                            <a:schemeClr val="tx1"/>
                          </a:solidFill>
                          <a:effectLst/>
                          <a:latin typeface="Calibri" panose="020F0502020204030204" pitchFamily="34" charset="0"/>
                        </a:rPr>
                        <a:t> </a:t>
                      </a:r>
                    </a:p>
                  </a:txBody>
                  <a:tcPr marL="7027" marR="7027" marT="70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808080"/>
                    </a:solidFill>
                  </a:tcPr>
                </a:tc>
                <a:tc>
                  <a:txBody>
                    <a:bodyPr/>
                    <a:lstStyle/>
                    <a:p>
                      <a:pPr algn="ctr" fontAlgn="ctr"/>
                      <a:r>
                        <a:rPr lang="en-US" sz="800" b="0" i="0" u="none" strike="noStrike" dirty="0">
                          <a:solidFill>
                            <a:schemeClr val="tx1"/>
                          </a:solidFill>
                          <a:effectLst/>
                          <a:latin typeface="Calibri" panose="020F0502020204030204" pitchFamily="34" charset="0"/>
                        </a:rPr>
                        <a:t>ERO: 7 years</a:t>
                      </a:r>
                    </a:p>
                  </a:txBody>
                  <a:tcPr marL="7027" marR="7027" marT="70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FCE"/>
                    </a:solidFill>
                  </a:tcPr>
                </a:tc>
                <a:tc>
                  <a:txBody>
                    <a:bodyPr/>
                    <a:lstStyle/>
                    <a:p>
                      <a:pPr algn="ctr" fontAlgn="b"/>
                      <a:r>
                        <a:rPr lang="en-US" sz="800" b="0" i="0" u="none" strike="noStrike">
                          <a:solidFill>
                            <a:schemeClr val="tx1"/>
                          </a:solidFill>
                          <a:effectLst/>
                          <a:latin typeface="Calibri" panose="020F0502020204030204" pitchFamily="34" charset="0"/>
                        </a:rPr>
                        <a:t> </a:t>
                      </a:r>
                    </a:p>
                  </a:txBody>
                  <a:tcPr marL="7027" marR="7027" marT="70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808080"/>
                    </a:solidFill>
                  </a:tcPr>
                </a:tc>
                <a:tc>
                  <a:txBody>
                    <a:bodyPr/>
                    <a:lstStyle/>
                    <a:p>
                      <a:pPr algn="ctr" fontAlgn="ctr"/>
                      <a:r>
                        <a:rPr lang="en-US" sz="800" b="0" i="0" u="none" strike="noStrike" dirty="0">
                          <a:solidFill>
                            <a:schemeClr val="tx1"/>
                          </a:solidFill>
                          <a:effectLst/>
                          <a:latin typeface="Calibri" panose="020F0502020204030204" pitchFamily="34" charset="0"/>
                        </a:rPr>
                        <a:t>ERO: 6 years</a:t>
                      </a:r>
                    </a:p>
                  </a:txBody>
                  <a:tcPr marL="7027" marR="7027" marT="70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FCE"/>
                    </a:solidFill>
                  </a:tcPr>
                </a:tc>
                <a:tc>
                  <a:txBody>
                    <a:bodyPr/>
                    <a:lstStyle/>
                    <a:p>
                      <a:pPr algn="ctr" fontAlgn="b"/>
                      <a:r>
                        <a:rPr lang="en-US" sz="800" b="0" i="0" u="none" strike="noStrike">
                          <a:solidFill>
                            <a:schemeClr val="tx1"/>
                          </a:solidFill>
                          <a:effectLst/>
                          <a:latin typeface="Calibri" panose="020F0502020204030204" pitchFamily="34" charset="0"/>
                        </a:rPr>
                        <a:t> </a:t>
                      </a:r>
                    </a:p>
                  </a:txBody>
                  <a:tcPr marL="7027" marR="7027" marT="70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808080"/>
                    </a:solidFill>
                  </a:tcPr>
                </a:tc>
                <a:tc>
                  <a:txBody>
                    <a:bodyPr/>
                    <a:lstStyle/>
                    <a:p>
                      <a:pPr algn="ctr" fontAlgn="ctr"/>
                      <a:r>
                        <a:rPr lang="en-US" sz="800" b="0" i="0" u="none" strike="noStrike" dirty="0">
                          <a:solidFill>
                            <a:schemeClr val="tx1"/>
                          </a:solidFill>
                          <a:effectLst/>
                          <a:latin typeface="Calibri" panose="020F0502020204030204" pitchFamily="34" charset="0"/>
                        </a:rPr>
                        <a:t>ERO: 9 years</a:t>
                      </a:r>
                    </a:p>
                  </a:txBody>
                  <a:tcPr marL="7027" marR="7027" marT="70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7CE"/>
                    </a:solidFill>
                  </a:tcPr>
                </a:tc>
                <a:tc>
                  <a:txBody>
                    <a:bodyPr/>
                    <a:lstStyle/>
                    <a:p>
                      <a:pPr algn="l" fontAlgn="b"/>
                      <a:r>
                        <a:rPr lang="en-US" sz="800" b="0" i="0" u="none" strike="noStrike">
                          <a:solidFill>
                            <a:schemeClr val="tx1"/>
                          </a:solidFill>
                          <a:effectLst/>
                          <a:latin typeface="Calibri" panose="020F0502020204030204" pitchFamily="34" charset="0"/>
                        </a:rPr>
                        <a:t> </a:t>
                      </a:r>
                    </a:p>
                  </a:txBody>
                  <a:tcPr marL="7027" marR="7027" marT="7027"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808080"/>
                    </a:solidFill>
                  </a:tcPr>
                </a:tc>
                <a:extLst>
                  <a:ext uri="{0D108BD9-81ED-4DB2-BD59-A6C34878D82A}">
                    <a16:rowId xmlns:a16="http://schemas.microsoft.com/office/drawing/2014/main" val="770690021"/>
                  </a:ext>
                </a:extLst>
              </a:tr>
              <a:tr h="140549">
                <a:tc vMerge="1">
                  <a:txBody>
                    <a:bodyPr/>
                    <a:lstStyle/>
                    <a:p>
                      <a:endParaRPr lang="en-US"/>
                    </a:p>
                  </a:txBody>
                  <a:tcPr/>
                </a:tc>
                <a:tc>
                  <a:txBody>
                    <a:bodyPr/>
                    <a:lstStyle/>
                    <a:p>
                      <a:pPr algn="l" fontAlgn="b"/>
                      <a:r>
                        <a:rPr lang="en-US" sz="800" b="0" i="0" u="none" strike="noStrike">
                          <a:solidFill>
                            <a:schemeClr val="tx1"/>
                          </a:solidFill>
                          <a:effectLst/>
                          <a:latin typeface="Calibri" panose="020F0502020204030204" pitchFamily="34" charset="0"/>
                        </a:rPr>
                        <a:t> </a:t>
                      </a:r>
                    </a:p>
                  </a:txBody>
                  <a:tcPr marL="7027" marR="7027" marT="7027"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808080"/>
                    </a:solidFill>
                  </a:tcPr>
                </a:tc>
                <a:tc vMerge="1">
                  <a:txBody>
                    <a:bodyPr/>
                    <a:lstStyle/>
                    <a:p>
                      <a:endParaRPr lang="en-US"/>
                    </a:p>
                  </a:txBody>
                  <a:tcPr/>
                </a:tc>
                <a:tc>
                  <a:txBody>
                    <a:bodyPr/>
                    <a:lstStyle/>
                    <a:p>
                      <a:pPr algn="ctr" fontAlgn="b"/>
                      <a:r>
                        <a:rPr lang="en-US" sz="800" b="0" i="0" u="none" strike="noStrike">
                          <a:solidFill>
                            <a:schemeClr val="tx1"/>
                          </a:solidFill>
                          <a:effectLst/>
                          <a:latin typeface="Calibri" panose="020F0502020204030204" pitchFamily="34" charset="0"/>
                        </a:rPr>
                        <a:t> </a:t>
                      </a:r>
                    </a:p>
                  </a:txBody>
                  <a:tcPr marL="7027" marR="7027" marT="70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808080"/>
                    </a:solidFill>
                  </a:tcPr>
                </a:tc>
                <a:tc>
                  <a:txBody>
                    <a:bodyPr/>
                    <a:lstStyle/>
                    <a:p>
                      <a:pPr algn="ctr" fontAlgn="ctr"/>
                      <a:r>
                        <a:rPr lang="en-US" sz="800" b="0" i="0" u="none" strike="noStrike" dirty="0">
                          <a:solidFill>
                            <a:schemeClr val="tx1"/>
                          </a:solidFill>
                          <a:effectLst/>
                          <a:latin typeface="Calibri" panose="020F0502020204030204" pitchFamily="34" charset="0"/>
                        </a:rPr>
                        <a:t>M2020: 9 years</a:t>
                      </a:r>
                    </a:p>
                  </a:txBody>
                  <a:tcPr marL="7027" marR="7027" marT="70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FCE"/>
                    </a:solidFill>
                  </a:tcPr>
                </a:tc>
                <a:tc>
                  <a:txBody>
                    <a:bodyPr/>
                    <a:lstStyle/>
                    <a:p>
                      <a:pPr algn="ctr" fontAlgn="b"/>
                      <a:r>
                        <a:rPr lang="en-US" sz="800" b="0" i="0" u="none" strike="noStrike">
                          <a:solidFill>
                            <a:schemeClr val="tx1"/>
                          </a:solidFill>
                          <a:effectLst/>
                          <a:latin typeface="Calibri" panose="020F0502020204030204" pitchFamily="34" charset="0"/>
                        </a:rPr>
                        <a:t> </a:t>
                      </a:r>
                    </a:p>
                  </a:txBody>
                  <a:tcPr marL="7027" marR="7027" marT="70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808080"/>
                    </a:solidFill>
                  </a:tcPr>
                </a:tc>
                <a:tc>
                  <a:txBody>
                    <a:bodyPr/>
                    <a:lstStyle/>
                    <a:p>
                      <a:pPr algn="ctr" fontAlgn="ctr"/>
                      <a:r>
                        <a:rPr lang="en-US" sz="800" b="0" i="0" u="none" strike="noStrike" dirty="0">
                          <a:solidFill>
                            <a:schemeClr val="tx1"/>
                          </a:solidFill>
                          <a:effectLst/>
                          <a:latin typeface="Calibri" panose="020F0502020204030204" pitchFamily="34" charset="0"/>
                        </a:rPr>
                        <a:t>M2020: 9 years</a:t>
                      </a:r>
                    </a:p>
                  </a:txBody>
                  <a:tcPr marL="7027" marR="7027" marT="70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FCE"/>
                    </a:solidFill>
                  </a:tcPr>
                </a:tc>
                <a:tc>
                  <a:txBody>
                    <a:bodyPr/>
                    <a:lstStyle/>
                    <a:p>
                      <a:pPr algn="ctr" fontAlgn="b"/>
                      <a:r>
                        <a:rPr lang="en-US" sz="800" b="0" i="0" u="none" strike="noStrike">
                          <a:solidFill>
                            <a:schemeClr val="tx1"/>
                          </a:solidFill>
                          <a:effectLst/>
                          <a:latin typeface="Calibri" panose="020F0502020204030204" pitchFamily="34" charset="0"/>
                        </a:rPr>
                        <a:t> </a:t>
                      </a:r>
                    </a:p>
                  </a:txBody>
                  <a:tcPr marL="7027" marR="7027" marT="70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808080"/>
                    </a:solidFill>
                  </a:tcPr>
                </a:tc>
                <a:tc>
                  <a:txBody>
                    <a:bodyPr/>
                    <a:lstStyle/>
                    <a:p>
                      <a:pPr algn="ctr" fontAlgn="ctr"/>
                      <a:r>
                        <a:rPr lang="en-US" sz="800" b="0" i="0" u="none" strike="noStrike" dirty="0">
                          <a:solidFill>
                            <a:schemeClr val="tx1"/>
                          </a:solidFill>
                          <a:effectLst/>
                          <a:latin typeface="Calibri" panose="020F0502020204030204" pitchFamily="34" charset="0"/>
                        </a:rPr>
                        <a:t>M2020: 9 years</a:t>
                      </a:r>
                    </a:p>
                  </a:txBody>
                  <a:tcPr marL="7027" marR="7027" marT="70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7CE"/>
                    </a:solidFill>
                  </a:tcPr>
                </a:tc>
                <a:tc>
                  <a:txBody>
                    <a:bodyPr/>
                    <a:lstStyle/>
                    <a:p>
                      <a:pPr algn="l" fontAlgn="b"/>
                      <a:r>
                        <a:rPr lang="en-US" sz="800" b="0" i="0" u="none" strike="noStrike">
                          <a:solidFill>
                            <a:schemeClr val="tx1"/>
                          </a:solidFill>
                          <a:effectLst/>
                          <a:latin typeface="Calibri" panose="020F0502020204030204" pitchFamily="34" charset="0"/>
                        </a:rPr>
                        <a:t> </a:t>
                      </a:r>
                    </a:p>
                  </a:txBody>
                  <a:tcPr marL="7027" marR="7027" marT="7027"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808080"/>
                    </a:solidFill>
                  </a:tcPr>
                </a:tc>
                <a:extLst>
                  <a:ext uri="{0D108BD9-81ED-4DB2-BD59-A6C34878D82A}">
                    <a16:rowId xmlns:a16="http://schemas.microsoft.com/office/drawing/2014/main" val="1669170149"/>
                  </a:ext>
                </a:extLst>
              </a:tr>
              <a:tr h="140549">
                <a:tc vMerge="1">
                  <a:txBody>
                    <a:bodyPr/>
                    <a:lstStyle/>
                    <a:p>
                      <a:endParaRPr lang="en-US"/>
                    </a:p>
                  </a:txBody>
                  <a:tcPr/>
                </a:tc>
                <a:tc>
                  <a:txBody>
                    <a:bodyPr/>
                    <a:lstStyle/>
                    <a:p>
                      <a:pPr algn="l" fontAlgn="b"/>
                      <a:r>
                        <a:rPr lang="en-US" sz="800" b="0" i="0" u="none" strike="noStrike">
                          <a:solidFill>
                            <a:schemeClr val="tx1"/>
                          </a:solidFill>
                          <a:effectLst/>
                          <a:latin typeface="Calibri" panose="020F0502020204030204" pitchFamily="34" charset="0"/>
                        </a:rPr>
                        <a:t> </a:t>
                      </a:r>
                    </a:p>
                  </a:txBody>
                  <a:tcPr marL="7027" marR="7027" marT="7027"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808080"/>
                    </a:solidFill>
                  </a:tcPr>
                </a:tc>
                <a:tc vMerge="1">
                  <a:txBody>
                    <a:bodyPr/>
                    <a:lstStyle/>
                    <a:p>
                      <a:endParaRPr lang="en-US"/>
                    </a:p>
                  </a:txBody>
                  <a:tcPr/>
                </a:tc>
                <a:tc>
                  <a:txBody>
                    <a:bodyPr/>
                    <a:lstStyle/>
                    <a:p>
                      <a:pPr algn="ctr" fontAlgn="b"/>
                      <a:r>
                        <a:rPr lang="en-US" sz="800" b="0" i="0" u="none" strike="noStrike">
                          <a:solidFill>
                            <a:schemeClr val="tx1"/>
                          </a:solidFill>
                          <a:effectLst/>
                          <a:latin typeface="Calibri" panose="020F0502020204030204" pitchFamily="34" charset="0"/>
                        </a:rPr>
                        <a:t> </a:t>
                      </a:r>
                    </a:p>
                  </a:txBody>
                  <a:tcPr marL="7027" marR="7027" marT="70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808080"/>
                    </a:solidFill>
                  </a:tcPr>
                </a:tc>
                <a:tc>
                  <a:txBody>
                    <a:bodyPr/>
                    <a:lstStyle/>
                    <a:p>
                      <a:pPr algn="ctr" fontAlgn="ctr"/>
                      <a:r>
                        <a:rPr lang="en-US" sz="800" b="0" i="0" u="none" strike="noStrike" dirty="0">
                          <a:solidFill>
                            <a:schemeClr val="tx1"/>
                          </a:solidFill>
                          <a:effectLst/>
                          <a:latin typeface="Calibri" panose="020F0502020204030204" pitchFamily="34" charset="0"/>
                        </a:rPr>
                        <a:t>Backup Requires Redesign</a:t>
                      </a:r>
                    </a:p>
                  </a:txBody>
                  <a:tcPr marL="7027" marR="7027" marT="70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FCE"/>
                    </a:solidFill>
                  </a:tcPr>
                </a:tc>
                <a:tc>
                  <a:txBody>
                    <a:bodyPr/>
                    <a:lstStyle/>
                    <a:p>
                      <a:pPr algn="ctr" fontAlgn="b"/>
                      <a:r>
                        <a:rPr lang="en-US" sz="800" b="0" i="0" u="none" strike="noStrike">
                          <a:solidFill>
                            <a:schemeClr val="tx1"/>
                          </a:solidFill>
                          <a:effectLst/>
                          <a:latin typeface="Calibri" panose="020F0502020204030204" pitchFamily="34" charset="0"/>
                        </a:rPr>
                        <a:t> </a:t>
                      </a:r>
                    </a:p>
                  </a:txBody>
                  <a:tcPr marL="7027" marR="7027" marT="70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808080"/>
                    </a:solidFill>
                  </a:tcPr>
                </a:tc>
                <a:tc>
                  <a:txBody>
                    <a:bodyPr/>
                    <a:lstStyle/>
                    <a:p>
                      <a:pPr algn="ctr" fontAlgn="ctr"/>
                      <a:r>
                        <a:rPr lang="en-US" sz="800" b="0" i="0" u="none" strike="noStrike" dirty="0">
                          <a:solidFill>
                            <a:schemeClr val="tx1"/>
                          </a:solidFill>
                          <a:effectLst/>
                          <a:latin typeface="Calibri" panose="020F0502020204030204" pitchFamily="34" charset="0"/>
                        </a:rPr>
                        <a:t>Backup Requires Redesign</a:t>
                      </a:r>
                    </a:p>
                  </a:txBody>
                  <a:tcPr marL="7027" marR="7027" marT="70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FCE"/>
                    </a:solidFill>
                  </a:tcPr>
                </a:tc>
                <a:tc>
                  <a:txBody>
                    <a:bodyPr/>
                    <a:lstStyle/>
                    <a:p>
                      <a:pPr algn="ctr" fontAlgn="b"/>
                      <a:r>
                        <a:rPr lang="en-US" sz="800" b="0" i="0" u="none" strike="noStrike">
                          <a:solidFill>
                            <a:schemeClr val="tx1"/>
                          </a:solidFill>
                          <a:effectLst/>
                          <a:latin typeface="Calibri" panose="020F0502020204030204" pitchFamily="34" charset="0"/>
                        </a:rPr>
                        <a:t> </a:t>
                      </a:r>
                    </a:p>
                  </a:txBody>
                  <a:tcPr marL="7027" marR="7027" marT="70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808080"/>
                    </a:solidFill>
                  </a:tcPr>
                </a:tc>
                <a:tc>
                  <a:txBody>
                    <a:bodyPr/>
                    <a:lstStyle/>
                    <a:p>
                      <a:pPr algn="ctr" fontAlgn="ctr"/>
                      <a:r>
                        <a:rPr lang="en-US" sz="800" b="0" i="0" u="none" strike="noStrike" dirty="0">
                          <a:solidFill>
                            <a:schemeClr val="tx1"/>
                          </a:solidFill>
                          <a:effectLst/>
                          <a:latin typeface="Calibri" panose="020F0502020204030204" pitchFamily="34" charset="0"/>
                        </a:rPr>
                        <a:t>Backup Requires Redesign</a:t>
                      </a:r>
                    </a:p>
                  </a:txBody>
                  <a:tcPr marL="7027" marR="7027" marT="70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7CE"/>
                    </a:solidFill>
                  </a:tcPr>
                </a:tc>
                <a:tc>
                  <a:txBody>
                    <a:bodyPr/>
                    <a:lstStyle/>
                    <a:p>
                      <a:pPr algn="l" fontAlgn="b"/>
                      <a:r>
                        <a:rPr lang="en-US" sz="800" b="0" i="0" u="none" strike="noStrike">
                          <a:solidFill>
                            <a:schemeClr val="tx1"/>
                          </a:solidFill>
                          <a:effectLst/>
                          <a:latin typeface="Calibri" panose="020F0502020204030204" pitchFamily="34" charset="0"/>
                        </a:rPr>
                        <a:t> </a:t>
                      </a:r>
                    </a:p>
                  </a:txBody>
                  <a:tcPr marL="7027" marR="7027" marT="7027"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808080"/>
                    </a:solidFill>
                  </a:tcPr>
                </a:tc>
                <a:extLst>
                  <a:ext uri="{0D108BD9-81ED-4DB2-BD59-A6C34878D82A}">
                    <a16:rowId xmlns:a16="http://schemas.microsoft.com/office/drawing/2014/main" val="1143257861"/>
                  </a:ext>
                </a:extLst>
              </a:tr>
              <a:tr h="130711">
                <a:tc vMerge="1">
                  <a:txBody>
                    <a:bodyPr/>
                    <a:lstStyle/>
                    <a:p>
                      <a:endParaRPr lang="en-US"/>
                    </a:p>
                  </a:txBody>
                  <a:tcPr/>
                </a:tc>
                <a:tc>
                  <a:txBody>
                    <a:bodyPr/>
                    <a:lstStyle/>
                    <a:p>
                      <a:pPr algn="l" fontAlgn="b"/>
                      <a:r>
                        <a:rPr lang="en-US" sz="800" b="0" i="0" u="none" strike="noStrike">
                          <a:solidFill>
                            <a:schemeClr val="tx1"/>
                          </a:solidFill>
                          <a:effectLst/>
                          <a:latin typeface="Calibri" panose="020F0502020204030204" pitchFamily="34" charset="0"/>
                        </a:rPr>
                        <a:t> </a:t>
                      </a:r>
                    </a:p>
                  </a:txBody>
                  <a:tcPr marL="7027" marR="7027" marT="7027" marB="0" anchor="b">
                    <a:lnL w="12700" cap="flat" cmpd="sng" algn="ctr">
                      <a:solidFill>
                        <a:srgbClr val="000000"/>
                      </a:solidFill>
                      <a:prstDash val="solid"/>
                      <a:round/>
                      <a:headEnd type="none" w="med" len="med"/>
                      <a:tailEnd type="none" w="med" len="med"/>
                    </a:lnL>
                    <a:lnR>
                      <a:noFill/>
                    </a:lnR>
                    <a:lnT>
                      <a:noFill/>
                    </a:lnT>
                    <a:lnB>
                      <a:noFill/>
                    </a:lnB>
                    <a:solidFill>
                      <a:srgbClr val="808080"/>
                    </a:solidFill>
                  </a:tcPr>
                </a:tc>
                <a:tc>
                  <a:txBody>
                    <a:bodyPr/>
                    <a:lstStyle/>
                    <a:p>
                      <a:pPr algn="l" fontAlgn="b"/>
                      <a:r>
                        <a:rPr lang="en-US" sz="800" b="0" i="0" u="none" strike="noStrike">
                          <a:solidFill>
                            <a:schemeClr val="tx1"/>
                          </a:solidFill>
                          <a:effectLst/>
                          <a:latin typeface="Calibri" panose="020F0502020204030204" pitchFamily="34" charset="0"/>
                        </a:rPr>
                        <a:t> </a:t>
                      </a:r>
                    </a:p>
                  </a:txBody>
                  <a:tcPr marL="7027" marR="7027" marT="7027"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8080"/>
                    </a:solidFill>
                  </a:tcPr>
                </a:tc>
                <a:tc>
                  <a:txBody>
                    <a:bodyPr/>
                    <a:lstStyle/>
                    <a:p>
                      <a:pPr algn="ctr" fontAlgn="b"/>
                      <a:r>
                        <a:rPr lang="en-US" sz="800" b="0" i="0" u="none" strike="noStrike">
                          <a:solidFill>
                            <a:schemeClr val="tx1"/>
                          </a:solidFill>
                          <a:effectLst/>
                          <a:latin typeface="Calibri" panose="020F0502020204030204" pitchFamily="34" charset="0"/>
                        </a:rPr>
                        <a:t> </a:t>
                      </a:r>
                    </a:p>
                  </a:txBody>
                  <a:tcPr marL="7027" marR="7027" marT="7027" marB="0" anchor="b">
                    <a:lnL>
                      <a:noFill/>
                    </a:lnL>
                    <a:lnR>
                      <a:noFill/>
                    </a:lnR>
                    <a:lnT>
                      <a:noFill/>
                    </a:lnT>
                    <a:lnB>
                      <a:noFill/>
                    </a:lnB>
                    <a:solidFill>
                      <a:srgbClr val="808080"/>
                    </a:solidFill>
                  </a:tcPr>
                </a:tc>
                <a:tc>
                  <a:txBody>
                    <a:bodyPr/>
                    <a:lstStyle/>
                    <a:p>
                      <a:pPr algn="ctr" fontAlgn="b"/>
                      <a:r>
                        <a:rPr lang="en-US" sz="800" b="0" i="0" u="none" strike="noStrike">
                          <a:solidFill>
                            <a:schemeClr val="tx1"/>
                          </a:solidFill>
                          <a:effectLst/>
                          <a:latin typeface="Calibri" panose="020F0502020204030204" pitchFamily="34" charset="0"/>
                        </a:rPr>
                        <a:t> </a:t>
                      </a:r>
                    </a:p>
                  </a:txBody>
                  <a:tcPr marL="7027" marR="7027" marT="7027"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8080"/>
                    </a:solidFill>
                  </a:tcPr>
                </a:tc>
                <a:tc>
                  <a:txBody>
                    <a:bodyPr/>
                    <a:lstStyle/>
                    <a:p>
                      <a:pPr algn="ctr" fontAlgn="b"/>
                      <a:r>
                        <a:rPr lang="en-US" sz="800" b="0" i="0" u="none" strike="noStrike">
                          <a:solidFill>
                            <a:schemeClr val="tx1"/>
                          </a:solidFill>
                          <a:effectLst/>
                          <a:latin typeface="Calibri" panose="020F0502020204030204" pitchFamily="34" charset="0"/>
                        </a:rPr>
                        <a:t> </a:t>
                      </a:r>
                    </a:p>
                  </a:txBody>
                  <a:tcPr marL="7027" marR="7027" marT="7027" marB="0" anchor="b">
                    <a:lnL>
                      <a:noFill/>
                    </a:lnL>
                    <a:lnR>
                      <a:noFill/>
                    </a:lnR>
                    <a:lnT>
                      <a:noFill/>
                    </a:lnT>
                    <a:lnB>
                      <a:noFill/>
                    </a:lnB>
                    <a:solidFill>
                      <a:srgbClr val="808080"/>
                    </a:solidFill>
                  </a:tcPr>
                </a:tc>
                <a:tc>
                  <a:txBody>
                    <a:bodyPr/>
                    <a:lstStyle/>
                    <a:p>
                      <a:pPr algn="ctr" fontAlgn="b"/>
                      <a:r>
                        <a:rPr lang="en-US" sz="800" b="0" i="0" u="none" strike="noStrike">
                          <a:solidFill>
                            <a:schemeClr val="tx1"/>
                          </a:solidFill>
                          <a:effectLst/>
                          <a:latin typeface="Calibri" panose="020F0502020204030204" pitchFamily="34" charset="0"/>
                        </a:rPr>
                        <a:t> </a:t>
                      </a:r>
                    </a:p>
                  </a:txBody>
                  <a:tcPr marL="7027" marR="7027" marT="7027"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8080"/>
                    </a:solidFill>
                  </a:tcPr>
                </a:tc>
                <a:tc>
                  <a:txBody>
                    <a:bodyPr/>
                    <a:lstStyle/>
                    <a:p>
                      <a:pPr algn="ctr" fontAlgn="b"/>
                      <a:r>
                        <a:rPr lang="en-US" sz="800" b="0" i="0" u="none" strike="noStrike">
                          <a:solidFill>
                            <a:schemeClr val="tx1"/>
                          </a:solidFill>
                          <a:effectLst/>
                          <a:latin typeface="Calibri" panose="020F0502020204030204" pitchFamily="34" charset="0"/>
                        </a:rPr>
                        <a:t> </a:t>
                      </a:r>
                    </a:p>
                  </a:txBody>
                  <a:tcPr marL="7027" marR="7027" marT="7027" marB="0" anchor="b">
                    <a:lnL>
                      <a:noFill/>
                    </a:lnL>
                    <a:lnR>
                      <a:noFill/>
                    </a:lnR>
                    <a:lnT>
                      <a:noFill/>
                    </a:lnT>
                    <a:lnB>
                      <a:noFill/>
                    </a:lnB>
                    <a:solidFill>
                      <a:srgbClr val="808080"/>
                    </a:solidFill>
                  </a:tcPr>
                </a:tc>
                <a:tc>
                  <a:txBody>
                    <a:bodyPr/>
                    <a:lstStyle/>
                    <a:p>
                      <a:pPr algn="ctr" fontAlgn="b"/>
                      <a:r>
                        <a:rPr lang="en-US" sz="800" b="0" i="0" u="none" strike="noStrike">
                          <a:solidFill>
                            <a:schemeClr val="tx1"/>
                          </a:solidFill>
                          <a:effectLst/>
                          <a:latin typeface="Calibri" panose="020F0502020204030204" pitchFamily="34" charset="0"/>
                        </a:rPr>
                        <a:t> </a:t>
                      </a:r>
                    </a:p>
                  </a:txBody>
                  <a:tcPr marL="7027" marR="7027" marT="7027"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8080"/>
                    </a:solidFill>
                  </a:tcPr>
                </a:tc>
                <a:tc>
                  <a:txBody>
                    <a:bodyPr/>
                    <a:lstStyle/>
                    <a:p>
                      <a:pPr algn="l" fontAlgn="b"/>
                      <a:r>
                        <a:rPr lang="en-US" sz="800" b="0" i="0" u="none" strike="noStrike">
                          <a:solidFill>
                            <a:schemeClr val="tx1"/>
                          </a:solidFill>
                          <a:effectLst/>
                          <a:latin typeface="Calibri" panose="020F0502020204030204" pitchFamily="34" charset="0"/>
                        </a:rPr>
                        <a:t> </a:t>
                      </a:r>
                    </a:p>
                  </a:txBody>
                  <a:tcPr marL="7027" marR="7027" marT="7027" marB="0" anchor="b">
                    <a:lnL>
                      <a:noFill/>
                    </a:lnL>
                    <a:lnR w="12700" cap="flat" cmpd="sng" algn="ctr">
                      <a:solidFill>
                        <a:srgbClr val="000000"/>
                      </a:solidFill>
                      <a:prstDash val="solid"/>
                      <a:round/>
                      <a:headEnd type="none" w="med" len="med"/>
                      <a:tailEnd type="none" w="med" len="med"/>
                    </a:lnR>
                    <a:lnT>
                      <a:noFill/>
                    </a:lnT>
                    <a:lnB>
                      <a:noFill/>
                    </a:lnB>
                    <a:solidFill>
                      <a:srgbClr val="808080"/>
                    </a:solidFill>
                  </a:tcPr>
                </a:tc>
                <a:extLst>
                  <a:ext uri="{0D108BD9-81ED-4DB2-BD59-A6C34878D82A}">
                    <a16:rowId xmlns:a16="http://schemas.microsoft.com/office/drawing/2014/main" val="891875202"/>
                  </a:ext>
                </a:extLst>
              </a:tr>
              <a:tr h="217851">
                <a:tc vMerge="1">
                  <a:txBody>
                    <a:bodyPr/>
                    <a:lstStyle/>
                    <a:p>
                      <a:endParaRPr lang="en-US"/>
                    </a:p>
                  </a:txBody>
                  <a:tcPr/>
                </a:tc>
                <a:tc>
                  <a:txBody>
                    <a:bodyPr/>
                    <a:lstStyle/>
                    <a:p>
                      <a:pPr algn="l" fontAlgn="b"/>
                      <a:r>
                        <a:rPr lang="en-US" sz="800" b="0" i="0" u="none" strike="noStrike">
                          <a:solidFill>
                            <a:schemeClr val="tx1"/>
                          </a:solidFill>
                          <a:effectLst/>
                          <a:latin typeface="Calibri" panose="020F0502020204030204" pitchFamily="34" charset="0"/>
                        </a:rPr>
                        <a:t> </a:t>
                      </a:r>
                    </a:p>
                  </a:txBody>
                  <a:tcPr marL="7027" marR="7027" marT="7027"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808080"/>
                    </a:solidFill>
                  </a:tcPr>
                </a:tc>
                <a:tc rowSpan="10">
                  <a:txBody>
                    <a:bodyPr/>
                    <a:lstStyle/>
                    <a:p>
                      <a:pPr algn="ctr" fontAlgn="ctr"/>
                      <a:r>
                        <a:rPr lang="en-US" sz="1600" b="0" i="0" u="none" strike="noStrike">
                          <a:solidFill>
                            <a:schemeClr val="tx1"/>
                          </a:solidFill>
                          <a:effectLst/>
                          <a:latin typeface="Calibri" panose="020F0502020204030204" pitchFamily="34" charset="0"/>
                        </a:rPr>
                        <a:t>2030</a:t>
                      </a:r>
                    </a:p>
                  </a:txBody>
                  <a:tcPr marL="7027" marR="7027" marT="70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6A6A6"/>
                    </a:solidFill>
                  </a:tcPr>
                </a:tc>
                <a:tc>
                  <a:txBody>
                    <a:bodyPr/>
                    <a:lstStyle/>
                    <a:p>
                      <a:pPr algn="ctr" fontAlgn="b"/>
                      <a:r>
                        <a:rPr lang="en-US" sz="800" b="0" i="0" u="none" strike="noStrike">
                          <a:solidFill>
                            <a:schemeClr val="tx1"/>
                          </a:solidFill>
                          <a:effectLst/>
                          <a:latin typeface="Calibri" panose="020F0502020204030204" pitchFamily="34" charset="0"/>
                        </a:rPr>
                        <a:t> </a:t>
                      </a:r>
                    </a:p>
                  </a:txBody>
                  <a:tcPr marL="7027" marR="7027" marT="70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808080"/>
                    </a:solidFill>
                  </a:tcPr>
                </a:tc>
                <a:tc>
                  <a:txBody>
                    <a:bodyPr/>
                    <a:lstStyle/>
                    <a:p>
                      <a:pPr algn="ctr" fontAlgn="b"/>
                      <a:r>
                        <a:rPr lang="en-US" sz="1300" b="0" i="0" u="none" strike="noStrike" dirty="0">
                          <a:solidFill>
                            <a:schemeClr val="tx1"/>
                          </a:solidFill>
                          <a:effectLst/>
                          <a:latin typeface="Calibri" panose="020F0502020204030204" pitchFamily="34" charset="0"/>
                        </a:rPr>
                        <a:t>Return: 2037</a:t>
                      </a:r>
                    </a:p>
                  </a:txBody>
                  <a:tcPr marL="7027" marR="7027" marT="70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7CE"/>
                    </a:solidFill>
                  </a:tcPr>
                </a:tc>
                <a:tc>
                  <a:txBody>
                    <a:bodyPr/>
                    <a:lstStyle/>
                    <a:p>
                      <a:pPr algn="ctr" fontAlgn="b"/>
                      <a:r>
                        <a:rPr lang="en-US" sz="800" b="0" i="0" u="none" strike="noStrike">
                          <a:solidFill>
                            <a:schemeClr val="tx1"/>
                          </a:solidFill>
                          <a:effectLst/>
                          <a:latin typeface="Calibri" panose="020F0502020204030204" pitchFamily="34" charset="0"/>
                        </a:rPr>
                        <a:t> </a:t>
                      </a:r>
                    </a:p>
                  </a:txBody>
                  <a:tcPr marL="7027" marR="7027" marT="70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808080"/>
                    </a:solidFill>
                  </a:tcPr>
                </a:tc>
                <a:tc>
                  <a:txBody>
                    <a:bodyPr/>
                    <a:lstStyle/>
                    <a:p>
                      <a:pPr algn="ctr" fontAlgn="b"/>
                      <a:r>
                        <a:rPr lang="en-US" sz="1300" b="0" i="0" u="none" strike="noStrike" dirty="0">
                          <a:solidFill>
                            <a:schemeClr val="tx1"/>
                          </a:solidFill>
                          <a:effectLst/>
                          <a:latin typeface="Calibri" panose="020F0502020204030204" pitchFamily="34" charset="0"/>
                        </a:rPr>
                        <a:t>Return: 2037</a:t>
                      </a:r>
                    </a:p>
                  </a:txBody>
                  <a:tcPr marL="7027" marR="7027" marT="70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7CE"/>
                    </a:solidFill>
                  </a:tcPr>
                </a:tc>
                <a:tc>
                  <a:txBody>
                    <a:bodyPr/>
                    <a:lstStyle/>
                    <a:p>
                      <a:pPr algn="ctr" fontAlgn="b"/>
                      <a:r>
                        <a:rPr lang="en-US" sz="800" b="0" i="0" u="none" strike="noStrike">
                          <a:solidFill>
                            <a:schemeClr val="tx1"/>
                          </a:solidFill>
                          <a:effectLst/>
                          <a:latin typeface="Calibri" panose="020F0502020204030204" pitchFamily="34" charset="0"/>
                        </a:rPr>
                        <a:t> </a:t>
                      </a:r>
                    </a:p>
                  </a:txBody>
                  <a:tcPr marL="7027" marR="7027" marT="70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808080"/>
                    </a:solidFill>
                  </a:tcPr>
                </a:tc>
                <a:tc>
                  <a:txBody>
                    <a:bodyPr/>
                    <a:lstStyle/>
                    <a:p>
                      <a:pPr algn="ctr" fontAlgn="b"/>
                      <a:r>
                        <a:rPr lang="en-US" sz="1300" b="0" i="0" u="none" strike="noStrike" dirty="0">
                          <a:solidFill>
                            <a:schemeClr val="tx1"/>
                          </a:solidFill>
                          <a:effectLst/>
                          <a:latin typeface="Calibri" panose="020F0502020204030204" pitchFamily="34" charset="0"/>
                        </a:rPr>
                        <a:t>Return: 2037</a:t>
                      </a:r>
                    </a:p>
                  </a:txBody>
                  <a:tcPr marL="7027" marR="7027" marT="70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7CE"/>
                    </a:solidFill>
                  </a:tcPr>
                </a:tc>
                <a:tc>
                  <a:txBody>
                    <a:bodyPr/>
                    <a:lstStyle/>
                    <a:p>
                      <a:pPr algn="l" fontAlgn="b"/>
                      <a:r>
                        <a:rPr lang="en-US" sz="800" b="0" i="0" u="none" strike="noStrike">
                          <a:solidFill>
                            <a:schemeClr val="tx1"/>
                          </a:solidFill>
                          <a:effectLst/>
                          <a:latin typeface="Calibri" panose="020F0502020204030204" pitchFamily="34" charset="0"/>
                        </a:rPr>
                        <a:t> </a:t>
                      </a:r>
                    </a:p>
                  </a:txBody>
                  <a:tcPr marL="7027" marR="7027" marT="7027"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808080"/>
                    </a:solidFill>
                  </a:tcPr>
                </a:tc>
                <a:extLst>
                  <a:ext uri="{0D108BD9-81ED-4DB2-BD59-A6C34878D82A}">
                    <a16:rowId xmlns:a16="http://schemas.microsoft.com/office/drawing/2014/main" val="4271573385"/>
                  </a:ext>
                </a:extLst>
              </a:tr>
              <a:tr h="140549">
                <a:tc vMerge="1">
                  <a:txBody>
                    <a:bodyPr/>
                    <a:lstStyle/>
                    <a:p>
                      <a:endParaRPr lang="en-US"/>
                    </a:p>
                  </a:txBody>
                  <a:tcPr/>
                </a:tc>
                <a:tc>
                  <a:txBody>
                    <a:bodyPr/>
                    <a:lstStyle/>
                    <a:p>
                      <a:pPr algn="l" fontAlgn="b"/>
                      <a:r>
                        <a:rPr lang="en-US" sz="800" b="0" i="0" u="none" strike="noStrike">
                          <a:solidFill>
                            <a:schemeClr val="tx1"/>
                          </a:solidFill>
                          <a:effectLst/>
                          <a:latin typeface="Calibri" panose="020F0502020204030204" pitchFamily="34" charset="0"/>
                        </a:rPr>
                        <a:t> </a:t>
                      </a:r>
                    </a:p>
                  </a:txBody>
                  <a:tcPr marL="7027" marR="7027" marT="7027"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808080"/>
                    </a:solidFill>
                  </a:tcPr>
                </a:tc>
                <a:tc vMerge="1">
                  <a:txBody>
                    <a:bodyPr/>
                    <a:lstStyle/>
                    <a:p>
                      <a:endParaRPr lang="en-US"/>
                    </a:p>
                  </a:txBody>
                  <a:tcPr/>
                </a:tc>
                <a:tc>
                  <a:txBody>
                    <a:bodyPr/>
                    <a:lstStyle/>
                    <a:p>
                      <a:pPr algn="ctr" fontAlgn="b"/>
                      <a:r>
                        <a:rPr lang="en-US" sz="800" b="0" i="0" u="none" strike="noStrike">
                          <a:solidFill>
                            <a:schemeClr val="tx1"/>
                          </a:solidFill>
                          <a:effectLst/>
                          <a:latin typeface="Calibri" panose="020F0502020204030204" pitchFamily="34" charset="0"/>
                        </a:rPr>
                        <a:t> </a:t>
                      </a:r>
                    </a:p>
                  </a:txBody>
                  <a:tcPr marL="7027" marR="7027" marT="70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808080"/>
                    </a:solidFill>
                  </a:tcPr>
                </a:tc>
                <a:tc>
                  <a:txBody>
                    <a:bodyPr/>
                    <a:lstStyle/>
                    <a:p>
                      <a:pPr algn="ctr" fontAlgn="ctr"/>
                      <a:r>
                        <a:rPr lang="en-US" sz="800" b="0" i="0" u="none" strike="noStrike" dirty="0">
                          <a:solidFill>
                            <a:schemeClr val="tx1"/>
                          </a:solidFill>
                          <a:effectLst/>
                          <a:latin typeface="Calibri" panose="020F0502020204030204" pitchFamily="34" charset="0"/>
                        </a:rPr>
                        <a:t>Unfavorable EDL Atmosphere</a:t>
                      </a:r>
                    </a:p>
                  </a:txBody>
                  <a:tcPr marL="7027" marR="7027" marT="70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7CE"/>
                    </a:solidFill>
                  </a:tcPr>
                </a:tc>
                <a:tc>
                  <a:txBody>
                    <a:bodyPr/>
                    <a:lstStyle/>
                    <a:p>
                      <a:pPr algn="ctr" fontAlgn="b"/>
                      <a:r>
                        <a:rPr lang="en-US" sz="800" b="0" i="0" u="none" strike="noStrike">
                          <a:solidFill>
                            <a:schemeClr val="tx1"/>
                          </a:solidFill>
                          <a:effectLst/>
                          <a:latin typeface="Calibri" panose="020F0502020204030204" pitchFamily="34" charset="0"/>
                        </a:rPr>
                        <a:t> </a:t>
                      </a:r>
                    </a:p>
                  </a:txBody>
                  <a:tcPr marL="7027" marR="7027" marT="70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808080"/>
                    </a:solidFill>
                  </a:tcPr>
                </a:tc>
                <a:tc>
                  <a:txBody>
                    <a:bodyPr/>
                    <a:lstStyle/>
                    <a:p>
                      <a:pPr algn="ctr" fontAlgn="ctr"/>
                      <a:r>
                        <a:rPr lang="en-US" sz="800" b="0" i="0" u="none" strike="noStrike" dirty="0">
                          <a:solidFill>
                            <a:schemeClr val="tx1"/>
                          </a:solidFill>
                          <a:effectLst/>
                          <a:latin typeface="Calibri" panose="020F0502020204030204" pitchFamily="34" charset="0"/>
                        </a:rPr>
                        <a:t>Unfavorable EDL Atmosphere</a:t>
                      </a:r>
                    </a:p>
                  </a:txBody>
                  <a:tcPr marL="7027" marR="7027" marT="70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7CE"/>
                    </a:solidFill>
                  </a:tcPr>
                </a:tc>
                <a:tc>
                  <a:txBody>
                    <a:bodyPr/>
                    <a:lstStyle/>
                    <a:p>
                      <a:pPr algn="ctr" fontAlgn="b"/>
                      <a:r>
                        <a:rPr lang="en-US" sz="800" b="0" i="0" u="none" strike="noStrike">
                          <a:solidFill>
                            <a:schemeClr val="tx1"/>
                          </a:solidFill>
                          <a:effectLst/>
                          <a:latin typeface="Calibri" panose="020F0502020204030204" pitchFamily="34" charset="0"/>
                        </a:rPr>
                        <a:t> </a:t>
                      </a:r>
                    </a:p>
                  </a:txBody>
                  <a:tcPr marL="7027" marR="7027" marT="70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808080"/>
                    </a:solidFill>
                  </a:tcPr>
                </a:tc>
                <a:tc>
                  <a:txBody>
                    <a:bodyPr/>
                    <a:lstStyle/>
                    <a:p>
                      <a:pPr algn="ctr" fontAlgn="ctr"/>
                      <a:r>
                        <a:rPr lang="en-US" sz="800" b="0" i="0" u="none" strike="noStrike" dirty="0">
                          <a:solidFill>
                            <a:schemeClr val="tx1"/>
                          </a:solidFill>
                          <a:effectLst/>
                          <a:latin typeface="Calibri" panose="020F0502020204030204" pitchFamily="34" charset="0"/>
                        </a:rPr>
                        <a:t>Unfavorable EDL Atmosphere</a:t>
                      </a:r>
                    </a:p>
                  </a:txBody>
                  <a:tcPr marL="7027" marR="7027" marT="70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7CE"/>
                    </a:solidFill>
                  </a:tcPr>
                </a:tc>
                <a:tc>
                  <a:txBody>
                    <a:bodyPr/>
                    <a:lstStyle/>
                    <a:p>
                      <a:pPr algn="l" fontAlgn="b"/>
                      <a:r>
                        <a:rPr lang="en-US" sz="800" b="0" i="0" u="none" strike="noStrike">
                          <a:solidFill>
                            <a:schemeClr val="tx1"/>
                          </a:solidFill>
                          <a:effectLst/>
                          <a:latin typeface="Calibri" panose="020F0502020204030204" pitchFamily="34" charset="0"/>
                        </a:rPr>
                        <a:t> </a:t>
                      </a:r>
                    </a:p>
                  </a:txBody>
                  <a:tcPr marL="7027" marR="7027" marT="7027"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808080"/>
                    </a:solidFill>
                  </a:tcPr>
                </a:tc>
                <a:extLst>
                  <a:ext uri="{0D108BD9-81ED-4DB2-BD59-A6C34878D82A}">
                    <a16:rowId xmlns:a16="http://schemas.microsoft.com/office/drawing/2014/main" val="4130132426"/>
                  </a:ext>
                </a:extLst>
              </a:tr>
              <a:tr h="140549">
                <a:tc vMerge="1">
                  <a:txBody>
                    <a:bodyPr/>
                    <a:lstStyle/>
                    <a:p>
                      <a:endParaRPr lang="en-US"/>
                    </a:p>
                  </a:txBody>
                  <a:tcPr/>
                </a:tc>
                <a:tc>
                  <a:txBody>
                    <a:bodyPr/>
                    <a:lstStyle/>
                    <a:p>
                      <a:pPr algn="l" fontAlgn="b"/>
                      <a:r>
                        <a:rPr lang="en-US" sz="800" b="0" i="0" u="none" strike="noStrike">
                          <a:solidFill>
                            <a:schemeClr val="tx1"/>
                          </a:solidFill>
                          <a:effectLst/>
                          <a:latin typeface="Calibri" panose="020F0502020204030204" pitchFamily="34" charset="0"/>
                        </a:rPr>
                        <a:t> </a:t>
                      </a:r>
                    </a:p>
                  </a:txBody>
                  <a:tcPr marL="7027" marR="7027" marT="7027"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808080"/>
                    </a:solidFill>
                  </a:tcPr>
                </a:tc>
                <a:tc vMerge="1">
                  <a:txBody>
                    <a:bodyPr/>
                    <a:lstStyle/>
                    <a:p>
                      <a:endParaRPr lang="en-US"/>
                    </a:p>
                  </a:txBody>
                  <a:tcPr/>
                </a:tc>
                <a:tc>
                  <a:txBody>
                    <a:bodyPr/>
                    <a:lstStyle/>
                    <a:p>
                      <a:pPr algn="ctr" fontAlgn="b"/>
                      <a:r>
                        <a:rPr lang="en-US" sz="800" b="0" i="0" u="none" strike="noStrike">
                          <a:solidFill>
                            <a:schemeClr val="tx1"/>
                          </a:solidFill>
                          <a:effectLst/>
                          <a:latin typeface="Calibri" panose="020F0502020204030204" pitchFamily="34" charset="0"/>
                        </a:rPr>
                        <a:t> </a:t>
                      </a:r>
                    </a:p>
                  </a:txBody>
                  <a:tcPr marL="7027" marR="7027" marT="70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808080"/>
                    </a:solidFill>
                  </a:tcPr>
                </a:tc>
                <a:tc>
                  <a:txBody>
                    <a:bodyPr/>
                    <a:lstStyle/>
                    <a:p>
                      <a:pPr algn="ctr" fontAlgn="ctr"/>
                      <a:r>
                        <a:rPr lang="en-US" sz="800" b="1" i="0" u="none" strike="noStrike" dirty="0">
                          <a:solidFill>
                            <a:schemeClr val="tx1"/>
                          </a:solidFill>
                          <a:effectLst/>
                          <a:latin typeface="Calibri" panose="020F0502020204030204" pitchFamily="34" charset="0"/>
                        </a:rPr>
                        <a:t>Nuclear SRL/SFR</a:t>
                      </a:r>
                    </a:p>
                  </a:txBody>
                  <a:tcPr marL="7027" marR="7027" marT="70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7CE"/>
                    </a:solidFill>
                  </a:tcPr>
                </a:tc>
                <a:tc>
                  <a:txBody>
                    <a:bodyPr/>
                    <a:lstStyle/>
                    <a:p>
                      <a:pPr algn="ctr" fontAlgn="b"/>
                      <a:r>
                        <a:rPr lang="en-US" sz="800" b="0" i="0" u="none" strike="noStrike">
                          <a:solidFill>
                            <a:schemeClr val="tx1"/>
                          </a:solidFill>
                          <a:effectLst/>
                          <a:latin typeface="Calibri" panose="020F0502020204030204" pitchFamily="34" charset="0"/>
                        </a:rPr>
                        <a:t> </a:t>
                      </a:r>
                    </a:p>
                  </a:txBody>
                  <a:tcPr marL="7027" marR="7027" marT="70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808080"/>
                    </a:solidFill>
                  </a:tcPr>
                </a:tc>
                <a:tc>
                  <a:txBody>
                    <a:bodyPr/>
                    <a:lstStyle/>
                    <a:p>
                      <a:pPr algn="ctr" fontAlgn="ctr"/>
                      <a:r>
                        <a:rPr lang="en-US" sz="800" b="1" i="0" u="none" strike="noStrike" dirty="0">
                          <a:solidFill>
                            <a:schemeClr val="tx1"/>
                          </a:solidFill>
                          <a:effectLst/>
                          <a:latin typeface="Calibri" panose="020F0502020204030204" pitchFamily="34" charset="0"/>
                        </a:rPr>
                        <a:t>Nuclear SRL/SFR</a:t>
                      </a:r>
                    </a:p>
                  </a:txBody>
                  <a:tcPr marL="7027" marR="7027" marT="70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7CE"/>
                    </a:solidFill>
                  </a:tcPr>
                </a:tc>
                <a:tc>
                  <a:txBody>
                    <a:bodyPr/>
                    <a:lstStyle/>
                    <a:p>
                      <a:pPr algn="ctr" fontAlgn="b"/>
                      <a:r>
                        <a:rPr lang="en-US" sz="800" b="0" i="0" u="none" strike="noStrike">
                          <a:solidFill>
                            <a:schemeClr val="tx1"/>
                          </a:solidFill>
                          <a:effectLst/>
                          <a:latin typeface="Calibri" panose="020F0502020204030204" pitchFamily="34" charset="0"/>
                        </a:rPr>
                        <a:t> </a:t>
                      </a:r>
                    </a:p>
                  </a:txBody>
                  <a:tcPr marL="7027" marR="7027" marT="70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808080"/>
                    </a:solidFill>
                  </a:tcPr>
                </a:tc>
                <a:tc>
                  <a:txBody>
                    <a:bodyPr/>
                    <a:lstStyle/>
                    <a:p>
                      <a:pPr algn="ctr" fontAlgn="ctr"/>
                      <a:r>
                        <a:rPr lang="en-US" sz="800" b="1" i="0" u="none" strike="noStrike" dirty="0">
                          <a:solidFill>
                            <a:schemeClr val="tx1"/>
                          </a:solidFill>
                          <a:effectLst/>
                          <a:latin typeface="Calibri" panose="020F0502020204030204" pitchFamily="34" charset="0"/>
                        </a:rPr>
                        <a:t>Nuclear SRL/SFR</a:t>
                      </a:r>
                    </a:p>
                  </a:txBody>
                  <a:tcPr marL="7027" marR="7027" marT="70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7CE"/>
                    </a:solidFill>
                  </a:tcPr>
                </a:tc>
                <a:tc>
                  <a:txBody>
                    <a:bodyPr/>
                    <a:lstStyle/>
                    <a:p>
                      <a:pPr algn="l" fontAlgn="b"/>
                      <a:r>
                        <a:rPr lang="en-US" sz="800" b="0" i="0" u="none" strike="noStrike">
                          <a:solidFill>
                            <a:schemeClr val="tx1"/>
                          </a:solidFill>
                          <a:effectLst/>
                          <a:latin typeface="Calibri" panose="020F0502020204030204" pitchFamily="34" charset="0"/>
                        </a:rPr>
                        <a:t> </a:t>
                      </a:r>
                    </a:p>
                  </a:txBody>
                  <a:tcPr marL="7027" marR="7027" marT="7027"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808080"/>
                    </a:solidFill>
                  </a:tcPr>
                </a:tc>
                <a:extLst>
                  <a:ext uri="{0D108BD9-81ED-4DB2-BD59-A6C34878D82A}">
                    <a16:rowId xmlns:a16="http://schemas.microsoft.com/office/drawing/2014/main" val="237272999"/>
                  </a:ext>
                </a:extLst>
              </a:tr>
              <a:tr h="140549">
                <a:tc vMerge="1">
                  <a:txBody>
                    <a:bodyPr/>
                    <a:lstStyle/>
                    <a:p>
                      <a:endParaRPr lang="en-US"/>
                    </a:p>
                  </a:txBody>
                  <a:tcPr/>
                </a:tc>
                <a:tc>
                  <a:txBody>
                    <a:bodyPr/>
                    <a:lstStyle/>
                    <a:p>
                      <a:pPr algn="l" fontAlgn="b"/>
                      <a:r>
                        <a:rPr lang="en-US" sz="800" b="0" i="0" u="none" strike="noStrike">
                          <a:solidFill>
                            <a:schemeClr val="tx1"/>
                          </a:solidFill>
                          <a:effectLst/>
                          <a:latin typeface="Calibri" panose="020F0502020204030204" pitchFamily="34" charset="0"/>
                        </a:rPr>
                        <a:t> </a:t>
                      </a:r>
                    </a:p>
                  </a:txBody>
                  <a:tcPr marL="7027" marR="7027" marT="7027"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808080"/>
                    </a:solidFill>
                  </a:tcPr>
                </a:tc>
                <a:tc vMerge="1">
                  <a:txBody>
                    <a:bodyPr/>
                    <a:lstStyle/>
                    <a:p>
                      <a:endParaRPr lang="en-US"/>
                    </a:p>
                  </a:txBody>
                  <a:tcPr/>
                </a:tc>
                <a:tc>
                  <a:txBody>
                    <a:bodyPr/>
                    <a:lstStyle/>
                    <a:p>
                      <a:pPr algn="ctr" fontAlgn="b"/>
                      <a:r>
                        <a:rPr lang="en-US" sz="800" b="0" i="0" u="none" strike="noStrike">
                          <a:solidFill>
                            <a:schemeClr val="tx1"/>
                          </a:solidFill>
                          <a:effectLst/>
                          <a:latin typeface="Calibri" panose="020F0502020204030204" pitchFamily="34" charset="0"/>
                        </a:rPr>
                        <a:t> </a:t>
                      </a:r>
                    </a:p>
                  </a:txBody>
                  <a:tcPr marL="7027" marR="7027" marT="70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808080"/>
                    </a:solidFill>
                  </a:tcPr>
                </a:tc>
                <a:tc>
                  <a:txBody>
                    <a:bodyPr/>
                    <a:lstStyle/>
                    <a:p>
                      <a:pPr algn="ctr" fontAlgn="ctr"/>
                      <a:r>
                        <a:rPr lang="en-US" sz="800" b="0" i="0" u="none" strike="noStrike" dirty="0">
                          <a:solidFill>
                            <a:schemeClr val="tx1"/>
                          </a:solidFill>
                          <a:effectLst/>
                          <a:latin typeface="Calibri" panose="020F0502020204030204" pitchFamily="34" charset="0"/>
                        </a:rPr>
                        <a:t>Super Heavy SRL Launch Vehicle</a:t>
                      </a:r>
                    </a:p>
                  </a:txBody>
                  <a:tcPr marL="7027" marR="7027" marT="70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7CE"/>
                    </a:solidFill>
                  </a:tcPr>
                </a:tc>
                <a:tc>
                  <a:txBody>
                    <a:bodyPr/>
                    <a:lstStyle/>
                    <a:p>
                      <a:pPr algn="ctr" fontAlgn="b"/>
                      <a:r>
                        <a:rPr lang="en-US" sz="800" b="0" i="0" u="none" strike="noStrike">
                          <a:solidFill>
                            <a:schemeClr val="tx1"/>
                          </a:solidFill>
                          <a:effectLst/>
                          <a:latin typeface="Calibri" panose="020F0502020204030204" pitchFamily="34" charset="0"/>
                        </a:rPr>
                        <a:t> </a:t>
                      </a:r>
                    </a:p>
                  </a:txBody>
                  <a:tcPr marL="7027" marR="7027" marT="70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808080"/>
                    </a:solidFill>
                  </a:tcPr>
                </a:tc>
                <a:tc>
                  <a:txBody>
                    <a:bodyPr/>
                    <a:lstStyle/>
                    <a:p>
                      <a:pPr algn="ctr" fontAlgn="ctr"/>
                      <a:r>
                        <a:rPr lang="en-US" sz="800" b="0" i="0" u="none" strike="noStrike" dirty="0">
                          <a:solidFill>
                            <a:schemeClr val="tx1"/>
                          </a:solidFill>
                          <a:effectLst/>
                          <a:latin typeface="Calibri" panose="020F0502020204030204" pitchFamily="34" charset="0"/>
                        </a:rPr>
                        <a:t>Super Heavy SRL Launch Vehicle</a:t>
                      </a:r>
                    </a:p>
                  </a:txBody>
                  <a:tcPr marL="7027" marR="7027" marT="70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7CE"/>
                    </a:solidFill>
                  </a:tcPr>
                </a:tc>
                <a:tc>
                  <a:txBody>
                    <a:bodyPr/>
                    <a:lstStyle/>
                    <a:p>
                      <a:pPr algn="ctr" fontAlgn="b"/>
                      <a:r>
                        <a:rPr lang="en-US" sz="800" b="0" i="0" u="none" strike="noStrike">
                          <a:solidFill>
                            <a:schemeClr val="tx1"/>
                          </a:solidFill>
                          <a:effectLst/>
                          <a:latin typeface="Calibri" panose="020F0502020204030204" pitchFamily="34" charset="0"/>
                        </a:rPr>
                        <a:t> </a:t>
                      </a:r>
                    </a:p>
                  </a:txBody>
                  <a:tcPr marL="7027" marR="7027" marT="70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808080"/>
                    </a:solidFill>
                  </a:tcPr>
                </a:tc>
                <a:tc>
                  <a:txBody>
                    <a:bodyPr/>
                    <a:lstStyle/>
                    <a:p>
                      <a:pPr algn="ctr" fontAlgn="ctr"/>
                      <a:r>
                        <a:rPr lang="en-US" sz="800" b="0" i="0" u="none" strike="noStrike">
                          <a:solidFill>
                            <a:schemeClr val="tx1"/>
                          </a:solidFill>
                          <a:effectLst/>
                          <a:latin typeface="Calibri" panose="020F0502020204030204" pitchFamily="34" charset="0"/>
                        </a:rPr>
                        <a:t>Super Heavy SRL Launch Vehicle</a:t>
                      </a:r>
                    </a:p>
                  </a:txBody>
                  <a:tcPr marL="7027" marR="7027" marT="70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7CE"/>
                    </a:solidFill>
                  </a:tcPr>
                </a:tc>
                <a:tc>
                  <a:txBody>
                    <a:bodyPr/>
                    <a:lstStyle/>
                    <a:p>
                      <a:pPr algn="l" fontAlgn="b"/>
                      <a:r>
                        <a:rPr lang="en-US" sz="800" b="0" i="0" u="none" strike="noStrike">
                          <a:solidFill>
                            <a:schemeClr val="tx1"/>
                          </a:solidFill>
                          <a:effectLst/>
                          <a:latin typeface="Calibri" panose="020F0502020204030204" pitchFamily="34" charset="0"/>
                        </a:rPr>
                        <a:t> </a:t>
                      </a:r>
                    </a:p>
                  </a:txBody>
                  <a:tcPr marL="7027" marR="7027" marT="7027"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808080"/>
                    </a:solidFill>
                  </a:tcPr>
                </a:tc>
                <a:extLst>
                  <a:ext uri="{0D108BD9-81ED-4DB2-BD59-A6C34878D82A}">
                    <a16:rowId xmlns:a16="http://schemas.microsoft.com/office/drawing/2014/main" val="3281539734"/>
                  </a:ext>
                </a:extLst>
              </a:tr>
              <a:tr h="140549">
                <a:tc vMerge="1">
                  <a:txBody>
                    <a:bodyPr/>
                    <a:lstStyle/>
                    <a:p>
                      <a:endParaRPr lang="en-US"/>
                    </a:p>
                  </a:txBody>
                  <a:tcPr/>
                </a:tc>
                <a:tc>
                  <a:txBody>
                    <a:bodyPr/>
                    <a:lstStyle/>
                    <a:p>
                      <a:pPr algn="l" fontAlgn="b"/>
                      <a:r>
                        <a:rPr lang="en-US" sz="800" b="0" i="0" u="none" strike="noStrike">
                          <a:solidFill>
                            <a:schemeClr val="tx1"/>
                          </a:solidFill>
                          <a:effectLst/>
                          <a:latin typeface="Calibri" panose="020F0502020204030204" pitchFamily="34" charset="0"/>
                        </a:rPr>
                        <a:t> </a:t>
                      </a:r>
                    </a:p>
                  </a:txBody>
                  <a:tcPr marL="7027" marR="7027" marT="7027"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808080"/>
                    </a:solidFill>
                  </a:tcPr>
                </a:tc>
                <a:tc vMerge="1">
                  <a:txBody>
                    <a:bodyPr/>
                    <a:lstStyle/>
                    <a:p>
                      <a:endParaRPr lang="en-US"/>
                    </a:p>
                  </a:txBody>
                  <a:tcPr/>
                </a:tc>
                <a:tc>
                  <a:txBody>
                    <a:bodyPr/>
                    <a:lstStyle/>
                    <a:p>
                      <a:pPr algn="ctr" fontAlgn="b"/>
                      <a:r>
                        <a:rPr lang="en-US" sz="800" b="0" i="0" u="none" strike="noStrike">
                          <a:solidFill>
                            <a:schemeClr val="tx1"/>
                          </a:solidFill>
                          <a:effectLst/>
                          <a:latin typeface="Calibri" panose="020F0502020204030204" pitchFamily="34" charset="0"/>
                        </a:rPr>
                        <a:t> </a:t>
                      </a:r>
                    </a:p>
                  </a:txBody>
                  <a:tcPr marL="7027" marR="7027" marT="70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808080"/>
                    </a:solidFill>
                  </a:tcPr>
                </a:tc>
                <a:tc>
                  <a:txBody>
                    <a:bodyPr/>
                    <a:lstStyle/>
                    <a:p>
                      <a:pPr algn="ctr" fontAlgn="ctr"/>
                      <a:r>
                        <a:rPr lang="en-US" sz="800" b="0" i="0" u="none" strike="noStrike">
                          <a:solidFill>
                            <a:schemeClr val="tx1"/>
                          </a:solidFill>
                          <a:effectLst/>
                          <a:latin typeface="Calibri" panose="020F0502020204030204" pitchFamily="34" charset="0"/>
                        </a:rPr>
                        <a:t>Relay: ERO &amp; MRN (+5 years)</a:t>
                      </a:r>
                    </a:p>
                  </a:txBody>
                  <a:tcPr marL="7027" marR="7027" marT="70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7CE"/>
                    </a:solidFill>
                  </a:tcPr>
                </a:tc>
                <a:tc>
                  <a:txBody>
                    <a:bodyPr/>
                    <a:lstStyle/>
                    <a:p>
                      <a:pPr algn="ctr" fontAlgn="b"/>
                      <a:r>
                        <a:rPr lang="en-US" sz="800" b="0" i="0" u="none" strike="noStrike">
                          <a:solidFill>
                            <a:schemeClr val="tx1"/>
                          </a:solidFill>
                          <a:effectLst/>
                          <a:latin typeface="Calibri" panose="020F0502020204030204" pitchFamily="34" charset="0"/>
                        </a:rPr>
                        <a:t> </a:t>
                      </a:r>
                    </a:p>
                  </a:txBody>
                  <a:tcPr marL="7027" marR="7027" marT="70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808080"/>
                    </a:solidFill>
                  </a:tcPr>
                </a:tc>
                <a:tc>
                  <a:txBody>
                    <a:bodyPr/>
                    <a:lstStyle/>
                    <a:p>
                      <a:pPr algn="ctr" fontAlgn="ctr"/>
                      <a:r>
                        <a:rPr lang="en-US" sz="800" b="0" i="0" u="none" strike="noStrike" dirty="0">
                          <a:solidFill>
                            <a:schemeClr val="tx1"/>
                          </a:solidFill>
                          <a:effectLst/>
                          <a:latin typeface="Calibri" panose="020F0502020204030204" pitchFamily="34" charset="0"/>
                        </a:rPr>
                        <a:t>Relay: ERO &amp; MRN (+5 years)</a:t>
                      </a:r>
                    </a:p>
                  </a:txBody>
                  <a:tcPr marL="7027" marR="7027" marT="70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7CE"/>
                    </a:solidFill>
                  </a:tcPr>
                </a:tc>
                <a:tc>
                  <a:txBody>
                    <a:bodyPr/>
                    <a:lstStyle/>
                    <a:p>
                      <a:pPr algn="ctr" fontAlgn="b"/>
                      <a:r>
                        <a:rPr lang="en-US" sz="800" b="0" i="0" u="none" strike="noStrike" dirty="0">
                          <a:solidFill>
                            <a:schemeClr val="tx1"/>
                          </a:solidFill>
                          <a:effectLst/>
                          <a:latin typeface="Calibri" panose="020F0502020204030204" pitchFamily="34" charset="0"/>
                        </a:rPr>
                        <a:t> </a:t>
                      </a:r>
                    </a:p>
                  </a:txBody>
                  <a:tcPr marL="7027" marR="7027" marT="70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808080"/>
                    </a:solidFill>
                  </a:tcPr>
                </a:tc>
                <a:tc>
                  <a:txBody>
                    <a:bodyPr/>
                    <a:lstStyle/>
                    <a:p>
                      <a:pPr algn="ctr" fontAlgn="ctr"/>
                      <a:r>
                        <a:rPr lang="en-US" sz="800" b="0" i="0" u="none" strike="noStrike" dirty="0">
                          <a:solidFill>
                            <a:schemeClr val="tx1"/>
                          </a:solidFill>
                          <a:effectLst/>
                          <a:latin typeface="Calibri" panose="020F0502020204030204" pitchFamily="34" charset="0"/>
                        </a:rPr>
                        <a:t>Relay: ERO &amp; MRN (+5 years)</a:t>
                      </a:r>
                    </a:p>
                  </a:txBody>
                  <a:tcPr marL="7027" marR="7027" marT="70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7CE"/>
                    </a:solidFill>
                  </a:tcPr>
                </a:tc>
                <a:tc>
                  <a:txBody>
                    <a:bodyPr/>
                    <a:lstStyle/>
                    <a:p>
                      <a:pPr algn="l" fontAlgn="b"/>
                      <a:r>
                        <a:rPr lang="en-US" sz="800" b="0" i="0" u="none" strike="noStrike">
                          <a:solidFill>
                            <a:schemeClr val="tx1"/>
                          </a:solidFill>
                          <a:effectLst/>
                          <a:latin typeface="Calibri" panose="020F0502020204030204" pitchFamily="34" charset="0"/>
                        </a:rPr>
                        <a:t> </a:t>
                      </a:r>
                    </a:p>
                  </a:txBody>
                  <a:tcPr marL="7027" marR="7027" marT="7027"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808080"/>
                    </a:solidFill>
                  </a:tcPr>
                </a:tc>
                <a:extLst>
                  <a:ext uri="{0D108BD9-81ED-4DB2-BD59-A6C34878D82A}">
                    <a16:rowId xmlns:a16="http://schemas.microsoft.com/office/drawing/2014/main" val="2736728927"/>
                  </a:ext>
                </a:extLst>
              </a:tr>
              <a:tr h="140549">
                <a:tc vMerge="1">
                  <a:txBody>
                    <a:bodyPr/>
                    <a:lstStyle/>
                    <a:p>
                      <a:endParaRPr lang="en-US"/>
                    </a:p>
                  </a:txBody>
                  <a:tcPr/>
                </a:tc>
                <a:tc>
                  <a:txBody>
                    <a:bodyPr/>
                    <a:lstStyle/>
                    <a:p>
                      <a:pPr algn="l" fontAlgn="b"/>
                      <a:r>
                        <a:rPr lang="en-US" sz="800" b="0" i="0" u="none" strike="noStrike">
                          <a:solidFill>
                            <a:schemeClr val="tx1"/>
                          </a:solidFill>
                          <a:effectLst/>
                          <a:latin typeface="Calibri" panose="020F0502020204030204" pitchFamily="34" charset="0"/>
                        </a:rPr>
                        <a:t> </a:t>
                      </a:r>
                    </a:p>
                  </a:txBody>
                  <a:tcPr marL="7027" marR="7027" marT="7027"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808080"/>
                    </a:solidFill>
                  </a:tcPr>
                </a:tc>
                <a:tc vMerge="1">
                  <a:txBody>
                    <a:bodyPr/>
                    <a:lstStyle/>
                    <a:p>
                      <a:endParaRPr lang="en-US"/>
                    </a:p>
                  </a:txBody>
                  <a:tcPr/>
                </a:tc>
                <a:tc>
                  <a:txBody>
                    <a:bodyPr/>
                    <a:lstStyle/>
                    <a:p>
                      <a:pPr algn="ctr" fontAlgn="b"/>
                      <a:r>
                        <a:rPr lang="en-US" sz="800" b="0" i="0" u="none" strike="noStrike">
                          <a:solidFill>
                            <a:schemeClr val="tx1"/>
                          </a:solidFill>
                          <a:effectLst/>
                          <a:latin typeface="Calibri" panose="020F0502020204030204" pitchFamily="34" charset="0"/>
                        </a:rPr>
                        <a:t> </a:t>
                      </a:r>
                    </a:p>
                  </a:txBody>
                  <a:tcPr marL="7027" marR="7027" marT="70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808080"/>
                    </a:solidFill>
                  </a:tcPr>
                </a:tc>
                <a:tc>
                  <a:txBody>
                    <a:bodyPr/>
                    <a:lstStyle/>
                    <a:p>
                      <a:pPr algn="ctr" fontAlgn="ctr"/>
                      <a:r>
                        <a:rPr lang="en-US" sz="800" b="0" i="0" u="none" strike="noStrike" dirty="0">
                          <a:solidFill>
                            <a:schemeClr val="tx1"/>
                          </a:solidFill>
                          <a:effectLst/>
                          <a:latin typeface="Calibri" panose="020F0502020204030204" pitchFamily="34" charset="0"/>
                        </a:rPr>
                        <a:t>MAS Launch Observed</a:t>
                      </a:r>
                    </a:p>
                  </a:txBody>
                  <a:tcPr marL="7027" marR="7027" marT="70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7CE"/>
                    </a:solidFill>
                  </a:tcPr>
                </a:tc>
                <a:tc>
                  <a:txBody>
                    <a:bodyPr/>
                    <a:lstStyle/>
                    <a:p>
                      <a:pPr algn="ctr" fontAlgn="b"/>
                      <a:r>
                        <a:rPr lang="en-US" sz="800" b="0" i="0" u="none" strike="noStrike">
                          <a:solidFill>
                            <a:schemeClr val="tx1"/>
                          </a:solidFill>
                          <a:effectLst/>
                          <a:latin typeface="Calibri" panose="020F0502020204030204" pitchFamily="34" charset="0"/>
                        </a:rPr>
                        <a:t> </a:t>
                      </a:r>
                    </a:p>
                  </a:txBody>
                  <a:tcPr marL="7027" marR="7027" marT="70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808080"/>
                    </a:solidFill>
                  </a:tcPr>
                </a:tc>
                <a:tc>
                  <a:txBody>
                    <a:bodyPr/>
                    <a:lstStyle/>
                    <a:p>
                      <a:pPr algn="ctr" fontAlgn="ctr"/>
                      <a:r>
                        <a:rPr lang="en-US" sz="800" b="0" i="0" u="none" strike="noStrike" dirty="0">
                          <a:solidFill>
                            <a:schemeClr val="tx1"/>
                          </a:solidFill>
                          <a:effectLst/>
                          <a:latin typeface="Calibri" panose="020F0502020204030204" pitchFamily="34" charset="0"/>
                        </a:rPr>
                        <a:t>MAS Launch Observed</a:t>
                      </a:r>
                    </a:p>
                  </a:txBody>
                  <a:tcPr marL="7027" marR="7027" marT="70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7CE"/>
                    </a:solidFill>
                  </a:tcPr>
                </a:tc>
                <a:tc>
                  <a:txBody>
                    <a:bodyPr/>
                    <a:lstStyle/>
                    <a:p>
                      <a:pPr algn="ctr" fontAlgn="b"/>
                      <a:r>
                        <a:rPr lang="en-US" sz="800" b="0" i="0" u="none" strike="noStrike">
                          <a:solidFill>
                            <a:schemeClr val="tx1"/>
                          </a:solidFill>
                          <a:effectLst/>
                          <a:latin typeface="Calibri" panose="020F0502020204030204" pitchFamily="34" charset="0"/>
                        </a:rPr>
                        <a:t> </a:t>
                      </a:r>
                    </a:p>
                  </a:txBody>
                  <a:tcPr marL="7027" marR="7027" marT="70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808080"/>
                    </a:solidFill>
                  </a:tcPr>
                </a:tc>
                <a:tc>
                  <a:txBody>
                    <a:bodyPr/>
                    <a:lstStyle/>
                    <a:p>
                      <a:pPr algn="ctr" fontAlgn="ctr"/>
                      <a:r>
                        <a:rPr lang="en-US" sz="800" b="0" i="0" u="none" strike="noStrike" dirty="0">
                          <a:solidFill>
                            <a:schemeClr val="tx1"/>
                          </a:solidFill>
                          <a:effectLst/>
                          <a:latin typeface="Calibri" panose="020F0502020204030204" pitchFamily="34" charset="0"/>
                        </a:rPr>
                        <a:t>MAS Launch Observed</a:t>
                      </a:r>
                    </a:p>
                  </a:txBody>
                  <a:tcPr marL="7027" marR="7027" marT="70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7CE"/>
                    </a:solidFill>
                  </a:tcPr>
                </a:tc>
                <a:tc>
                  <a:txBody>
                    <a:bodyPr/>
                    <a:lstStyle/>
                    <a:p>
                      <a:pPr algn="l" fontAlgn="b"/>
                      <a:r>
                        <a:rPr lang="en-US" sz="800" b="0" i="0" u="none" strike="noStrike">
                          <a:solidFill>
                            <a:schemeClr val="tx1"/>
                          </a:solidFill>
                          <a:effectLst/>
                          <a:latin typeface="Calibri" panose="020F0502020204030204" pitchFamily="34" charset="0"/>
                        </a:rPr>
                        <a:t> </a:t>
                      </a:r>
                    </a:p>
                  </a:txBody>
                  <a:tcPr marL="7027" marR="7027" marT="7027"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808080"/>
                    </a:solidFill>
                  </a:tcPr>
                </a:tc>
                <a:extLst>
                  <a:ext uri="{0D108BD9-81ED-4DB2-BD59-A6C34878D82A}">
                    <a16:rowId xmlns:a16="http://schemas.microsoft.com/office/drawing/2014/main" val="2470651248"/>
                  </a:ext>
                </a:extLst>
              </a:tr>
              <a:tr h="140549">
                <a:tc vMerge="1">
                  <a:txBody>
                    <a:bodyPr/>
                    <a:lstStyle/>
                    <a:p>
                      <a:endParaRPr lang="en-US"/>
                    </a:p>
                  </a:txBody>
                  <a:tcPr/>
                </a:tc>
                <a:tc>
                  <a:txBody>
                    <a:bodyPr/>
                    <a:lstStyle/>
                    <a:p>
                      <a:pPr algn="l" fontAlgn="b"/>
                      <a:r>
                        <a:rPr lang="en-US" sz="800" b="0" i="0" u="none" strike="noStrike">
                          <a:solidFill>
                            <a:schemeClr val="tx1"/>
                          </a:solidFill>
                          <a:effectLst/>
                          <a:latin typeface="Calibri" panose="020F0502020204030204" pitchFamily="34" charset="0"/>
                        </a:rPr>
                        <a:t> </a:t>
                      </a:r>
                    </a:p>
                  </a:txBody>
                  <a:tcPr marL="7027" marR="7027" marT="7027"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808080"/>
                    </a:solidFill>
                  </a:tcPr>
                </a:tc>
                <a:tc vMerge="1">
                  <a:txBody>
                    <a:bodyPr/>
                    <a:lstStyle/>
                    <a:p>
                      <a:endParaRPr lang="en-US"/>
                    </a:p>
                  </a:txBody>
                  <a:tcPr/>
                </a:tc>
                <a:tc>
                  <a:txBody>
                    <a:bodyPr/>
                    <a:lstStyle/>
                    <a:p>
                      <a:pPr algn="ctr" fontAlgn="b"/>
                      <a:r>
                        <a:rPr lang="en-US" sz="800" b="0" i="0" u="none" strike="noStrike">
                          <a:solidFill>
                            <a:schemeClr val="tx1"/>
                          </a:solidFill>
                          <a:effectLst/>
                          <a:latin typeface="Calibri" panose="020F0502020204030204" pitchFamily="34" charset="0"/>
                        </a:rPr>
                        <a:t> </a:t>
                      </a:r>
                    </a:p>
                  </a:txBody>
                  <a:tcPr marL="7027" marR="7027" marT="70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808080"/>
                    </a:solidFill>
                  </a:tcPr>
                </a:tc>
                <a:tc>
                  <a:txBody>
                    <a:bodyPr/>
                    <a:lstStyle/>
                    <a:p>
                      <a:pPr algn="ctr" fontAlgn="ctr"/>
                      <a:r>
                        <a:rPr lang="en-US" sz="800" b="0" i="0" u="none" strike="noStrike" dirty="0">
                          <a:solidFill>
                            <a:schemeClr val="tx1"/>
                          </a:solidFill>
                          <a:effectLst/>
                          <a:latin typeface="Calibri" panose="020F0502020204030204" pitchFamily="34" charset="0"/>
                        </a:rPr>
                        <a:t>Similar ERO </a:t>
                      </a:r>
                      <a:r>
                        <a:rPr lang="en-US" sz="800" b="0" i="0" u="none" strike="noStrike" dirty="0" err="1">
                          <a:solidFill>
                            <a:schemeClr val="tx1"/>
                          </a:solidFill>
                          <a:effectLst/>
                          <a:latin typeface="Calibri" panose="020F0502020204030204" pitchFamily="34" charset="0"/>
                        </a:rPr>
                        <a:t>Traj</a:t>
                      </a:r>
                      <a:endParaRPr lang="en-US" sz="800" b="0" i="0" u="none" strike="noStrike" dirty="0">
                        <a:solidFill>
                          <a:schemeClr val="tx1"/>
                        </a:solidFill>
                        <a:effectLst/>
                        <a:latin typeface="Calibri" panose="020F0502020204030204" pitchFamily="34" charset="0"/>
                      </a:endParaRPr>
                    </a:p>
                  </a:txBody>
                  <a:tcPr marL="7027" marR="7027" marT="70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7CE"/>
                    </a:solidFill>
                  </a:tcPr>
                </a:tc>
                <a:tc>
                  <a:txBody>
                    <a:bodyPr/>
                    <a:lstStyle/>
                    <a:p>
                      <a:pPr algn="ctr" fontAlgn="b"/>
                      <a:r>
                        <a:rPr lang="en-US" sz="800" b="0" i="0" u="none" strike="noStrike">
                          <a:solidFill>
                            <a:schemeClr val="tx1"/>
                          </a:solidFill>
                          <a:effectLst/>
                          <a:latin typeface="Calibri" panose="020F0502020204030204" pitchFamily="34" charset="0"/>
                        </a:rPr>
                        <a:t> </a:t>
                      </a:r>
                    </a:p>
                  </a:txBody>
                  <a:tcPr marL="7027" marR="7027" marT="70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808080"/>
                    </a:solidFill>
                  </a:tcPr>
                </a:tc>
                <a:tc>
                  <a:txBody>
                    <a:bodyPr/>
                    <a:lstStyle/>
                    <a:p>
                      <a:pPr algn="ctr" fontAlgn="ctr"/>
                      <a:r>
                        <a:rPr lang="en-US" sz="800" b="0" i="0" u="none" strike="noStrike" dirty="0">
                          <a:solidFill>
                            <a:schemeClr val="tx1"/>
                          </a:solidFill>
                          <a:effectLst/>
                          <a:latin typeface="Calibri" panose="020F0502020204030204" pitchFamily="34" charset="0"/>
                        </a:rPr>
                        <a:t>Similar ERO </a:t>
                      </a:r>
                      <a:r>
                        <a:rPr lang="en-US" sz="800" b="0" i="0" u="none" strike="noStrike" dirty="0" err="1">
                          <a:solidFill>
                            <a:schemeClr val="tx1"/>
                          </a:solidFill>
                          <a:effectLst/>
                          <a:latin typeface="Calibri" panose="020F0502020204030204" pitchFamily="34" charset="0"/>
                        </a:rPr>
                        <a:t>Traj</a:t>
                      </a:r>
                      <a:endParaRPr lang="en-US" sz="800" b="0" i="0" u="none" strike="noStrike" dirty="0">
                        <a:solidFill>
                          <a:schemeClr val="tx1"/>
                        </a:solidFill>
                        <a:effectLst/>
                        <a:latin typeface="Calibri" panose="020F0502020204030204" pitchFamily="34" charset="0"/>
                      </a:endParaRPr>
                    </a:p>
                  </a:txBody>
                  <a:tcPr marL="7027" marR="7027" marT="70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7CE"/>
                    </a:solidFill>
                  </a:tcPr>
                </a:tc>
                <a:tc>
                  <a:txBody>
                    <a:bodyPr/>
                    <a:lstStyle/>
                    <a:p>
                      <a:pPr algn="ctr" fontAlgn="b"/>
                      <a:r>
                        <a:rPr lang="en-US" sz="800" b="0" i="0" u="none" strike="noStrike" dirty="0">
                          <a:solidFill>
                            <a:schemeClr val="tx1"/>
                          </a:solidFill>
                          <a:effectLst/>
                          <a:latin typeface="Calibri" panose="020F0502020204030204" pitchFamily="34" charset="0"/>
                        </a:rPr>
                        <a:t> </a:t>
                      </a:r>
                    </a:p>
                  </a:txBody>
                  <a:tcPr marL="7027" marR="7027" marT="70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808080"/>
                    </a:solidFill>
                  </a:tcPr>
                </a:tc>
                <a:tc>
                  <a:txBody>
                    <a:bodyPr/>
                    <a:lstStyle/>
                    <a:p>
                      <a:pPr algn="ctr" fontAlgn="ctr"/>
                      <a:r>
                        <a:rPr lang="en-US" sz="800" b="0" i="0" u="none" strike="noStrike" dirty="0">
                          <a:solidFill>
                            <a:schemeClr val="tx1"/>
                          </a:solidFill>
                          <a:effectLst/>
                          <a:latin typeface="Calibri" panose="020F0502020204030204" pitchFamily="34" charset="0"/>
                        </a:rPr>
                        <a:t>More Challenging ERO </a:t>
                      </a:r>
                      <a:r>
                        <a:rPr lang="en-US" sz="800" b="0" i="0" u="none" strike="noStrike" dirty="0" err="1">
                          <a:solidFill>
                            <a:schemeClr val="tx1"/>
                          </a:solidFill>
                          <a:effectLst/>
                          <a:latin typeface="Calibri" panose="020F0502020204030204" pitchFamily="34" charset="0"/>
                        </a:rPr>
                        <a:t>Traj</a:t>
                      </a:r>
                      <a:endParaRPr lang="en-US" sz="800" b="0" i="0" u="none" strike="noStrike" dirty="0">
                        <a:solidFill>
                          <a:schemeClr val="tx1"/>
                        </a:solidFill>
                        <a:effectLst/>
                        <a:latin typeface="Calibri" panose="020F0502020204030204" pitchFamily="34" charset="0"/>
                      </a:endParaRPr>
                    </a:p>
                  </a:txBody>
                  <a:tcPr marL="7027" marR="7027" marT="70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7CE"/>
                    </a:solidFill>
                  </a:tcPr>
                </a:tc>
                <a:tc>
                  <a:txBody>
                    <a:bodyPr/>
                    <a:lstStyle/>
                    <a:p>
                      <a:pPr algn="l" fontAlgn="b"/>
                      <a:r>
                        <a:rPr lang="en-US" sz="800" b="0" i="0" u="none" strike="noStrike" dirty="0">
                          <a:solidFill>
                            <a:schemeClr val="tx1"/>
                          </a:solidFill>
                          <a:effectLst/>
                          <a:latin typeface="Calibri" panose="020F0502020204030204" pitchFamily="34" charset="0"/>
                        </a:rPr>
                        <a:t> </a:t>
                      </a:r>
                    </a:p>
                  </a:txBody>
                  <a:tcPr marL="7027" marR="7027" marT="7027"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808080"/>
                    </a:solidFill>
                  </a:tcPr>
                </a:tc>
                <a:extLst>
                  <a:ext uri="{0D108BD9-81ED-4DB2-BD59-A6C34878D82A}">
                    <a16:rowId xmlns:a16="http://schemas.microsoft.com/office/drawing/2014/main" val="3521444918"/>
                  </a:ext>
                </a:extLst>
              </a:tr>
              <a:tr h="140549">
                <a:tc vMerge="1">
                  <a:txBody>
                    <a:bodyPr/>
                    <a:lstStyle/>
                    <a:p>
                      <a:endParaRPr lang="en-US"/>
                    </a:p>
                  </a:txBody>
                  <a:tcPr/>
                </a:tc>
                <a:tc>
                  <a:txBody>
                    <a:bodyPr/>
                    <a:lstStyle/>
                    <a:p>
                      <a:pPr algn="l" fontAlgn="b"/>
                      <a:r>
                        <a:rPr lang="en-US" sz="800" b="0" i="0" u="none" strike="noStrike">
                          <a:solidFill>
                            <a:schemeClr val="tx1"/>
                          </a:solidFill>
                          <a:effectLst/>
                          <a:latin typeface="Calibri" panose="020F0502020204030204" pitchFamily="34" charset="0"/>
                        </a:rPr>
                        <a:t> </a:t>
                      </a:r>
                    </a:p>
                  </a:txBody>
                  <a:tcPr marL="7027" marR="7027" marT="7027"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808080"/>
                    </a:solidFill>
                  </a:tcPr>
                </a:tc>
                <a:tc vMerge="1">
                  <a:txBody>
                    <a:bodyPr/>
                    <a:lstStyle/>
                    <a:p>
                      <a:endParaRPr lang="en-US"/>
                    </a:p>
                  </a:txBody>
                  <a:tcPr/>
                </a:tc>
                <a:tc>
                  <a:txBody>
                    <a:bodyPr/>
                    <a:lstStyle/>
                    <a:p>
                      <a:pPr algn="ctr" fontAlgn="b"/>
                      <a:r>
                        <a:rPr lang="en-US" sz="800" b="0" i="0" u="none" strike="noStrike">
                          <a:solidFill>
                            <a:schemeClr val="tx1"/>
                          </a:solidFill>
                          <a:effectLst/>
                          <a:latin typeface="Calibri" panose="020F0502020204030204" pitchFamily="34" charset="0"/>
                        </a:rPr>
                        <a:t> </a:t>
                      </a:r>
                    </a:p>
                  </a:txBody>
                  <a:tcPr marL="7027" marR="7027" marT="70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808080"/>
                    </a:solidFill>
                  </a:tcPr>
                </a:tc>
                <a:tc>
                  <a:txBody>
                    <a:bodyPr/>
                    <a:lstStyle/>
                    <a:p>
                      <a:pPr algn="ctr" fontAlgn="ctr"/>
                      <a:r>
                        <a:rPr lang="en-US" sz="800" b="0" i="0" u="none" strike="noStrike" dirty="0">
                          <a:solidFill>
                            <a:schemeClr val="tx1"/>
                          </a:solidFill>
                          <a:effectLst/>
                          <a:latin typeface="Calibri" panose="020F0502020204030204" pitchFamily="34" charset="0"/>
                        </a:rPr>
                        <a:t>ERO: 11 years</a:t>
                      </a:r>
                    </a:p>
                  </a:txBody>
                  <a:tcPr marL="7027" marR="7027" marT="70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7CE"/>
                    </a:solidFill>
                  </a:tcPr>
                </a:tc>
                <a:tc>
                  <a:txBody>
                    <a:bodyPr/>
                    <a:lstStyle/>
                    <a:p>
                      <a:pPr algn="ctr" fontAlgn="b"/>
                      <a:r>
                        <a:rPr lang="en-US" sz="800" b="0" i="0" u="none" strike="noStrike">
                          <a:solidFill>
                            <a:schemeClr val="tx1"/>
                          </a:solidFill>
                          <a:effectLst/>
                          <a:latin typeface="Calibri" panose="020F0502020204030204" pitchFamily="34" charset="0"/>
                        </a:rPr>
                        <a:t> </a:t>
                      </a:r>
                    </a:p>
                  </a:txBody>
                  <a:tcPr marL="7027" marR="7027" marT="70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808080"/>
                    </a:solidFill>
                  </a:tcPr>
                </a:tc>
                <a:tc>
                  <a:txBody>
                    <a:bodyPr/>
                    <a:lstStyle/>
                    <a:p>
                      <a:pPr algn="ctr" fontAlgn="ctr"/>
                      <a:r>
                        <a:rPr lang="en-US" sz="800" b="0" i="0" u="none" strike="noStrike" dirty="0">
                          <a:solidFill>
                            <a:schemeClr val="tx1"/>
                          </a:solidFill>
                          <a:effectLst/>
                          <a:latin typeface="Calibri" panose="020F0502020204030204" pitchFamily="34" charset="0"/>
                        </a:rPr>
                        <a:t>ERO: 10 years</a:t>
                      </a:r>
                    </a:p>
                  </a:txBody>
                  <a:tcPr marL="7027" marR="7027" marT="70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7CE"/>
                    </a:solidFill>
                  </a:tcPr>
                </a:tc>
                <a:tc>
                  <a:txBody>
                    <a:bodyPr/>
                    <a:lstStyle/>
                    <a:p>
                      <a:pPr algn="ctr" fontAlgn="b"/>
                      <a:r>
                        <a:rPr lang="en-US" sz="800" b="0" i="0" u="none" strike="noStrike">
                          <a:solidFill>
                            <a:schemeClr val="tx1"/>
                          </a:solidFill>
                          <a:effectLst/>
                          <a:latin typeface="Calibri" panose="020F0502020204030204" pitchFamily="34" charset="0"/>
                        </a:rPr>
                        <a:t> </a:t>
                      </a:r>
                    </a:p>
                  </a:txBody>
                  <a:tcPr marL="7027" marR="7027" marT="70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808080"/>
                    </a:solidFill>
                  </a:tcPr>
                </a:tc>
                <a:tc>
                  <a:txBody>
                    <a:bodyPr/>
                    <a:lstStyle/>
                    <a:p>
                      <a:pPr algn="ctr" fontAlgn="ctr"/>
                      <a:r>
                        <a:rPr lang="en-US" sz="800" b="0" i="0" u="none" strike="noStrike" dirty="0">
                          <a:solidFill>
                            <a:schemeClr val="tx1"/>
                          </a:solidFill>
                          <a:effectLst/>
                          <a:latin typeface="Calibri" panose="020F0502020204030204" pitchFamily="34" charset="0"/>
                        </a:rPr>
                        <a:t>ERO: 9 years</a:t>
                      </a:r>
                    </a:p>
                  </a:txBody>
                  <a:tcPr marL="7027" marR="7027" marT="70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7CE"/>
                    </a:solidFill>
                  </a:tcPr>
                </a:tc>
                <a:tc>
                  <a:txBody>
                    <a:bodyPr/>
                    <a:lstStyle/>
                    <a:p>
                      <a:pPr algn="l" fontAlgn="b"/>
                      <a:r>
                        <a:rPr lang="en-US" sz="800" b="0" i="0" u="none" strike="noStrike">
                          <a:solidFill>
                            <a:schemeClr val="tx1"/>
                          </a:solidFill>
                          <a:effectLst/>
                          <a:latin typeface="Calibri" panose="020F0502020204030204" pitchFamily="34" charset="0"/>
                        </a:rPr>
                        <a:t> </a:t>
                      </a:r>
                    </a:p>
                  </a:txBody>
                  <a:tcPr marL="7027" marR="7027" marT="7027"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808080"/>
                    </a:solidFill>
                  </a:tcPr>
                </a:tc>
                <a:extLst>
                  <a:ext uri="{0D108BD9-81ED-4DB2-BD59-A6C34878D82A}">
                    <a16:rowId xmlns:a16="http://schemas.microsoft.com/office/drawing/2014/main" val="1294457611"/>
                  </a:ext>
                </a:extLst>
              </a:tr>
              <a:tr h="140549">
                <a:tc vMerge="1">
                  <a:txBody>
                    <a:bodyPr/>
                    <a:lstStyle/>
                    <a:p>
                      <a:endParaRPr lang="en-US"/>
                    </a:p>
                  </a:txBody>
                  <a:tcPr/>
                </a:tc>
                <a:tc>
                  <a:txBody>
                    <a:bodyPr/>
                    <a:lstStyle/>
                    <a:p>
                      <a:pPr algn="l" fontAlgn="b"/>
                      <a:r>
                        <a:rPr lang="en-US" sz="800" b="0" i="0" u="none" strike="noStrike">
                          <a:solidFill>
                            <a:schemeClr val="tx1"/>
                          </a:solidFill>
                          <a:effectLst/>
                          <a:latin typeface="Calibri" panose="020F0502020204030204" pitchFamily="34" charset="0"/>
                        </a:rPr>
                        <a:t> </a:t>
                      </a:r>
                    </a:p>
                  </a:txBody>
                  <a:tcPr marL="7027" marR="7027" marT="7027"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808080"/>
                    </a:solidFill>
                  </a:tcPr>
                </a:tc>
                <a:tc vMerge="1">
                  <a:txBody>
                    <a:bodyPr/>
                    <a:lstStyle/>
                    <a:p>
                      <a:endParaRPr lang="en-US"/>
                    </a:p>
                  </a:txBody>
                  <a:tcPr/>
                </a:tc>
                <a:tc>
                  <a:txBody>
                    <a:bodyPr/>
                    <a:lstStyle/>
                    <a:p>
                      <a:pPr algn="ctr" fontAlgn="b"/>
                      <a:r>
                        <a:rPr lang="en-US" sz="800" b="0" i="0" u="none" strike="noStrike">
                          <a:solidFill>
                            <a:schemeClr val="tx1"/>
                          </a:solidFill>
                          <a:effectLst/>
                          <a:latin typeface="Calibri" panose="020F0502020204030204" pitchFamily="34" charset="0"/>
                        </a:rPr>
                        <a:t> </a:t>
                      </a:r>
                    </a:p>
                  </a:txBody>
                  <a:tcPr marL="7027" marR="7027" marT="70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808080"/>
                    </a:solidFill>
                  </a:tcPr>
                </a:tc>
                <a:tc>
                  <a:txBody>
                    <a:bodyPr/>
                    <a:lstStyle/>
                    <a:p>
                      <a:pPr algn="ctr" fontAlgn="ctr"/>
                      <a:r>
                        <a:rPr lang="en-US" sz="800" b="1" i="0" u="none" strike="noStrike" dirty="0">
                          <a:solidFill>
                            <a:schemeClr val="tx1"/>
                          </a:solidFill>
                          <a:effectLst/>
                          <a:latin typeface="Calibri" panose="020F0502020204030204" pitchFamily="34" charset="0"/>
                        </a:rPr>
                        <a:t>M2020: 12 years</a:t>
                      </a:r>
                    </a:p>
                  </a:txBody>
                  <a:tcPr marL="7027" marR="7027" marT="70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7CE"/>
                    </a:solidFill>
                  </a:tcPr>
                </a:tc>
                <a:tc>
                  <a:txBody>
                    <a:bodyPr/>
                    <a:lstStyle/>
                    <a:p>
                      <a:pPr algn="ctr" fontAlgn="b"/>
                      <a:r>
                        <a:rPr lang="en-US" sz="800" b="0" i="0" u="none" strike="noStrike">
                          <a:solidFill>
                            <a:schemeClr val="tx1"/>
                          </a:solidFill>
                          <a:effectLst/>
                          <a:latin typeface="Calibri" panose="020F0502020204030204" pitchFamily="34" charset="0"/>
                        </a:rPr>
                        <a:t> </a:t>
                      </a:r>
                    </a:p>
                  </a:txBody>
                  <a:tcPr marL="7027" marR="7027" marT="70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808080"/>
                    </a:solidFill>
                  </a:tcPr>
                </a:tc>
                <a:tc>
                  <a:txBody>
                    <a:bodyPr/>
                    <a:lstStyle/>
                    <a:p>
                      <a:pPr algn="ctr" fontAlgn="ctr"/>
                      <a:r>
                        <a:rPr lang="en-US" sz="800" b="1" i="0" u="none" strike="noStrike" dirty="0">
                          <a:solidFill>
                            <a:schemeClr val="tx1"/>
                          </a:solidFill>
                          <a:effectLst/>
                          <a:latin typeface="Calibri" panose="020F0502020204030204" pitchFamily="34" charset="0"/>
                        </a:rPr>
                        <a:t>M2020: 12 years</a:t>
                      </a:r>
                    </a:p>
                  </a:txBody>
                  <a:tcPr marL="7027" marR="7027" marT="70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7CE"/>
                    </a:solidFill>
                  </a:tcPr>
                </a:tc>
                <a:tc>
                  <a:txBody>
                    <a:bodyPr/>
                    <a:lstStyle/>
                    <a:p>
                      <a:pPr algn="ctr" fontAlgn="b"/>
                      <a:r>
                        <a:rPr lang="en-US" sz="800" b="0" i="0" u="none" strike="noStrike">
                          <a:solidFill>
                            <a:schemeClr val="tx1"/>
                          </a:solidFill>
                          <a:effectLst/>
                          <a:latin typeface="Calibri" panose="020F0502020204030204" pitchFamily="34" charset="0"/>
                        </a:rPr>
                        <a:t> </a:t>
                      </a:r>
                    </a:p>
                  </a:txBody>
                  <a:tcPr marL="7027" marR="7027" marT="70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808080"/>
                    </a:solidFill>
                  </a:tcPr>
                </a:tc>
                <a:tc>
                  <a:txBody>
                    <a:bodyPr/>
                    <a:lstStyle/>
                    <a:p>
                      <a:pPr algn="ctr" fontAlgn="ctr"/>
                      <a:r>
                        <a:rPr lang="en-US" sz="800" b="1" i="0" u="none" strike="noStrike" dirty="0">
                          <a:solidFill>
                            <a:schemeClr val="tx1"/>
                          </a:solidFill>
                          <a:effectLst/>
                          <a:latin typeface="Calibri" panose="020F0502020204030204" pitchFamily="34" charset="0"/>
                        </a:rPr>
                        <a:t>M2020: 12 years</a:t>
                      </a:r>
                    </a:p>
                  </a:txBody>
                  <a:tcPr marL="7027" marR="7027" marT="70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7CE"/>
                    </a:solidFill>
                  </a:tcPr>
                </a:tc>
                <a:tc>
                  <a:txBody>
                    <a:bodyPr/>
                    <a:lstStyle/>
                    <a:p>
                      <a:pPr algn="l" fontAlgn="b"/>
                      <a:r>
                        <a:rPr lang="en-US" sz="800" b="0" i="0" u="none" strike="noStrike">
                          <a:solidFill>
                            <a:schemeClr val="tx1"/>
                          </a:solidFill>
                          <a:effectLst/>
                          <a:latin typeface="Calibri" panose="020F0502020204030204" pitchFamily="34" charset="0"/>
                        </a:rPr>
                        <a:t> </a:t>
                      </a:r>
                    </a:p>
                  </a:txBody>
                  <a:tcPr marL="7027" marR="7027" marT="7027"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808080"/>
                    </a:solidFill>
                  </a:tcPr>
                </a:tc>
                <a:extLst>
                  <a:ext uri="{0D108BD9-81ED-4DB2-BD59-A6C34878D82A}">
                    <a16:rowId xmlns:a16="http://schemas.microsoft.com/office/drawing/2014/main" val="3811432462"/>
                  </a:ext>
                </a:extLst>
              </a:tr>
              <a:tr h="140549">
                <a:tc vMerge="1">
                  <a:txBody>
                    <a:bodyPr/>
                    <a:lstStyle/>
                    <a:p>
                      <a:endParaRPr lang="en-US"/>
                    </a:p>
                  </a:txBody>
                  <a:tcPr/>
                </a:tc>
                <a:tc>
                  <a:txBody>
                    <a:bodyPr/>
                    <a:lstStyle/>
                    <a:p>
                      <a:pPr algn="l" fontAlgn="b"/>
                      <a:r>
                        <a:rPr lang="en-US" sz="800" b="0" i="0" u="none" strike="noStrike">
                          <a:solidFill>
                            <a:schemeClr val="tx1"/>
                          </a:solidFill>
                          <a:effectLst/>
                          <a:latin typeface="Calibri" panose="020F0502020204030204" pitchFamily="34" charset="0"/>
                        </a:rPr>
                        <a:t> </a:t>
                      </a:r>
                    </a:p>
                  </a:txBody>
                  <a:tcPr marL="7027" marR="7027" marT="7027"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808080"/>
                    </a:solidFill>
                  </a:tcPr>
                </a:tc>
                <a:tc vMerge="1">
                  <a:txBody>
                    <a:bodyPr/>
                    <a:lstStyle/>
                    <a:p>
                      <a:endParaRPr lang="en-US"/>
                    </a:p>
                  </a:txBody>
                  <a:tcPr/>
                </a:tc>
                <a:tc>
                  <a:txBody>
                    <a:bodyPr/>
                    <a:lstStyle/>
                    <a:p>
                      <a:pPr algn="ctr" fontAlgn="b"/>
                      <a:r>
                        <a:rPr lang="en-US" sz="800" b="0" i="0" u="none" strike="noStrike">
                          <a:solidFill>
                            <a:schemeClr val="tx1"/>
                          </a:solidFill>
                          <a:effectLst/>
                          <a:latin typeface="Calibri" panose="020F0502020204030204" pitchFamily="34" charset="0"/>
                        </a:rPr>
                        <a:t> </a:t>
                      </a:r>
                    </a:p>
                  </a:txBody>
                  <a:tcPr marL="7027" marR="7027" marT="70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808080"/>
                    </a:solidFill>
                  </a:tcPr>
                </a:tc>
                <a:tc>
                  <a:txBody>
                    <a:bodyPr/>
                    <a:lstStyle/>
                    <a:p>
                      <a:pPr algn="ctr" fontAlgn="ctr"/>
                      <a:r>
                        <a:rPr lang="en-US" sz="800" b="0" i="0" u="none" strike="noStrike" dirty="0">
                          <a:solidFill>
                            <a:schemeClr val="tx1"/>
                          </a:solidFill>
                          <a:effectLst/>
                          <a:latin typeface="Calibri" panose="020F0502020204030204" pitchFamily="34" charset="0"/>
                        </a:rPr>
                        <a:t>Backup Does Not Require Redesign</a:t>
                      </a:r>
                    </a:p>
                  </a:txBody>
                  <a:tcPr marL="7027" marR="7027" marT="70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7CE"/>
                    </a:solidFill>
                  </a:tcPr>
                </a:tc>
                <a:tc>
                  <a:txBody>
                    <a:bodyPr/>
                    <a:lstStyle/>
                    <a:p>
                      <a:pPr algn="ctr" fontAlgn="b"/>
                      <a:r>
                        <a:rPr lang="en-US" sz="800" b="0" i="0" u="none" strike="noStrike">
                          <a:solidFill>
                            <a:schemeClr val="tx1"/>
                          </a:solidFill>
                          <a:effectLst/>
                          <a:latin typeface="Calibri" panose="020F0502020204030204" pitchFamily="34" charset="0"/>
                        </a:rPr>
                        <a:t> </a:t>
                      </a:r>
                    </a:p>
                  </a:txBody>
                  <a:tcPr marL="7027" marR="7027" marT="70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808080"/>
                    </a:solidFill>
                  </a:tcPr>
                </a:tc>
                <a:tc>
                  <a:txBody>
                    <a:bodyPr/>
                    <a:lstStyle/>
                    <a:p>
                      <a:pPr algn="ctr" fontAlgn="ctr"/>
                      <a:r>
                        <a:rPr lang="en-US" sz="800" b="0" i="0" u="none" strike="noStrike" dirty="0">
                          <a:solidFill>
                            <a:schemeClr val="tx1"/>
                          </a:solidFill>
                          <a:effectLst/>
                          <a:latin typeface="Calibri" panose="020F0502020204030204" pitchFamily="34" charset="0"/>
                        </a:rPr>
                        <a:t>Backup Requires Redesign</a:t>
                      </a:r>
                    </a:p>
                  </a:txBody>
                  <a:tcPr marL="7027" marR="7027" marT="70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7CE"/>
                    </a:solidFill>
                  </a:tcPr>
                </a:tc>
                <a:tc>
                  <a:txBody>
                    <a:bodyPr/>
                    <a:lstStyle/>
                    <a:p>
                      <a:pPr algn="ctr" fontAlgn="b"/>
                      <a:r>
                        <a:rPr lang="en-US" sz="800" b="0" i="0" u="none" strike="noStrike">
                          <a:solidFill>
                            <a:schemeClr val="tx1"/>
                          </a:solidFill>
                          <a:effectLst/>
                          <a:latin typeface="Calibri" panose="020F0502020204030204" pitchFamily="34" charset="0"/>
                        </a:rPr>
                        <a:t> </a:t>
                      </a:r>
                    </a:p>
                  </a:txBody>
                  <a:tcPr marL="7027" marR="7027" marT="702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808080"/>
                    </a:solidFill>
                  </a:tcPr>
                </a:tc>
                <a:tc>
                  <a:txBody>
                    <a:bodyPr/>
                    <a:lstStyle/>
                    <a:p>
                      <a:pPr algn="ctr" fontAlgn="ctr"/>
                      <a:r>
                        <a:rPr lang="en-US" sz="800" b="0" i="0" u="none" strike="noStrike" dirty="0">
                          <a:solidFill>
                            <a:schemeClr val="tx1"/>
                          </a:solidFill>
                          <a:effectLst/>
                          <a:latin typeface="Calibri" panose="020F0502020204030204" pitchFamily="34" charset="0"/>
                        </a:rPr>
                        <a:t>Backup Does Not Require Redesign</a:t>
                      </a:r>
                    </a:p>
                  </a:txBody>
                  <a:tcPr marL="7027" marR="7027" marT="70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7CE"/>
                    </a:solidFill>
                  </a:tcPr>
                </a:tc>
                <a:tc>
                  <a:txBody>
                    <a:bodyPr/>
                    <a:lstStyle/>
                    <a:p>
                      <a:pPr algn="l" fontAlgn="b"/>
                      <a:r>
                        <a:rPr lang="en-US" sz="800" b="0" i="0" u="none" strike="noStrike">
                          <a:solidFill>
                            <a:schemeClr val="tx1"/>
                          </a:solidFill>
                          <a:effectLst/>
                          <a:latin typeface="Calibri" panose="020F0502020204030204" pitchFamily="34" charset="0"/>
                        </a:rPr>
                        <a:t> </a:t>
                      </a:r>
                    </a:p>
                  </a:txBody>
                  <a:tcPr marL="7027" marR="7027" marT="7027"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808080"/>
                    </a:solidFill>
                  </a:tcPr>
                </a:tc>
                <a:extLst>
                  <a:ext uri="{0D108BD9-81ED-4DB2-BD59-A6C34878D82A}">
                    <a16:rowId xmlns:a16="http://schemas.microsoft.com/office/drawing/2014/main" val="1254329273"/>
                  </a:ext>
                </a:extLst>
              </a:tr>
              <a:tr h="130711">
                <a:tc vMerge="1">
                  <a:txBody>
                    <a:bodyPr/>
                    <a:lstStyle/>
                    <a:p>
                      <a:endParaRPr lang="en-US"/>
                    </a:p>
                  </a:txBody>
                  <a:tcPr/>
                </a:tc>
                <a:tc>
                  <a:txBody>
                    <a:bodyPr/>
                    <a:lstStyle/>
                    <a:p>
                      <a:pPr algn="l" fontAlgn="b"/>
                      <a:r>
                        <a:rPr lang="en-US" sz="800" b="0" i="0" u="none" strike="noStrike">
                          <a:solidFill>
                            <a:schemeClr val="tx1"/>
                          </a:solidFill>
                          <a:effectLst/>
                          <a:latin typeface="Calibri" panose="020F0502020204030204" pitchFamily="34" charset="0"/>
                        </a:rPr>
                        <a:t> </a:t>
                      </a:r>
                    </a:p>
                  </a:txBody>
                  <a:tcPr marL="7027" marR="7027" marT="7027"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rgbClr val="808080"/>
                    </a:solidFill>
                  </a:tcPr>
                </a:tc>
                <a:tc>
                  <a:txBody>
                    <a:bodyPr/>
                    <a:lstStyle/>
                    <a:p>
                      <a:pPr algn="l" fontAlgn="b"/>
                      <a:r>
                        <a:rPr lang="en-US" sz="800" b="0" i="0" u="none" strike="noStrike">
                          <a:solidFill>
                            <a:schemeClr val="tx1"/>
                          </a:solidFill>
                          <a:effectLst/>
                          <a:latin typeface="Calibri" panose="020F0502020204030204" pitchFamily="34" charset="0"/>
                        </a:rPr>
                        <a:t> </a:t>
                      </a:r>
                    </a:p>
                  </a:txBody>
                  <a:tcPr marL="7027" marR="7027" marT="7027" marB="0" anchor="b">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8080"/>
                    </a:solidFill>
                  </a:tcPr>
                </a:tc>
                <a:tc>
                  <a:txBody>
                    <a:bodyPr/>
                    <a:lstStyle/>
                    <a:p>
                      <a:pPr algn="l" fontAlgn="b"/>
                      <a:r>
                        <a:rPr lang="en-US" sz="800" b="0" i="0" u="none" strike="noStrike">
                          <a:solidFill>
                            <a:schemeClr val="tx1"/>
                          </a:solidFill>
                          <a:effectLst/>
                          <a:latin typeface="Calibri" panose="020F0502020204030204" pitchFamily="34" charset="0"/>
                        </a:rPr>
                        <a:t> </a:t>
                      </a:r>
                    </a:p>
                  </a:txBody>
                  <a:tcPr marL="7027" marR="7027" marT="7027" marB="0" anchor="b">
                    <a:lnL>
                      <a:noFill/>
                    </a:lnL>
                    <a:lnR>
                      <a:noFill/>
                    </a:lnR>
                    <a:lnT>
                      <a:noFill/>
                    </a:lnT>
                    <a:lnB w="12700" cap="flat" cmpd="sng" algn="ctr">
                      <a:solidFill>
                        <a:srgbClr val="000000"/>
                      </a:solidFill>
                      <a:prstDash val="solid"/>
                      <a:round/>
                      <a:headEnd type="none" w="med" len="med"/>
                      <a:tailEnd type="none" w="med" len="med"/>
                    </a:lnB>
                    <a:solidFill>
                      <a:srgbClr val="808080"/>
                    </a:solidFill>
                  </a:tcPr>
                </a:tc>
                <a:tc>
                  <a:txBody>
                    <a:bodyPr/>
                    <a:lstStyle/>
                    <a:p>
                      <a:pPr algn="l" fontAlgn="b"/>
                      <a:r>
                        <a:rPr lang="en-US" sz="800" b="0" i="0" u="none" strike="noStrike" dirty="0">
                          <a:solidFill>
                            <a:schemeClr val="tx1"/>
                          </a:solidFill>
                          <a:effectLst/>
                          <a:latin typeface="Calibri" panose="020F0502020204030204" pitchFamily="34" charset="0"/>
                        </a:rPr>
                        <a:t> </a:t>
                      </a:r>
                    </a:p>
                  </a:txBody>
                  <a:tcPr marL="7027" marR="7027" marT="7027" marB="0" anchor="b">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8080"/>
                    </a:solidFill>
                  </a:tcPr>
                </a:tc>
                <a:tc>
                  <a:txBody>
                    <a:bodyPr/>
                    <a:lstStyle/>
                    <a:p>
                      <a:pPr algn="l" fontAlgn="b"/>
                      <a:r>
                        <a:rPr lang="en-US" sz="800" b="0" i="0" u="none" strike="noStrike">
                          <a:solidFill>
                            <a:schemeClr val="tx1"/>
                          </a:solidFill>
                          <a:effectLst/>
                          <a:latin typeface="Calibri" panose="020F0502020204030204" pitchFamily="34" charset="0"/>
                        </a:rPr>
                        <a:t> </a:t>
                      </a:r>
                    </a:p>
                  </a:txBody>
                  <a:tcPr marL="7027" marR="7027" marT="7027" marB="0" anchor="b">
                    <a:lnL>
                      <a:noFill/>
                    </a:lnL>
                    <a:lnR>
                      <a:noFill/>
                    </a:lnR>
                    <a:lnT>
                      <a:noFill/>
                    </a:lnT>
                    <a:lnB w="12700" cap="flat" cmpd="sng" algn="ctr">
                      <a:solidFill>
                        <a:srgbClr val="000000"/>
                      </a:solidFill>
                      <a:prstDash val="solid"/>
                      <a:round/>
                      <a:headEnd type="none" w="med" len="med"/>
                      <a:tailEnd type="none" w="med" len="med"/>
                    </a:lnB>
                    <a:solidFill>
                      <a:srgbClr val="808080"/>
                    </a:solidFill>
                  </a:tcPr>
                </a:tc>
                <a:tc>
                  <a:txBody>
                    <a:bodyPr/>
                    <a:lstStyle/>
                    <a:p>
                      <a:pPr algn="l" fontAlgn="b"/>
                      <a:r>
                        <a:rPr lang="en-US" sz="800" b="0" i="0" u="none" strike="noStrike" dirty="0">
                          <a:solidFill>
                            <a:schemeClr val="tx1"/>
                          </a:solidFill>
                          <a:effectLst/>
                          <a:latin typeface="Calibri" panose="020F0502020204030204" pitchFamily="34" charset="0"/>
                        </a:rPr>
                        <a:t> </a:t>
                      </a:r>
                    </a:p>
                  </a:txBody>
                  <a:tcPr marL="7027" marR="7027" marT="7027" marB="0" anchor="b">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8080"/>
                    </a:solidFill>
                  </a:tcPr>
                </a:tc>
                <a:tc>
                  <a:txBody>
                    <a:bodyPr/>
                    <a:lstStyle/>
                    <a:p>
                      <a:pPr algn="l" fontAlgn="b"/>
                      <a:r>
                        <a:rPr lang="en-US" sz="800" b="0" i="0" u="none" strike="noStrike">
                          <a:solidFill>
                            <a:schemeClr val="tx1"/>
                          </a:solidFill>
                          <a:effectLst/>
                          <a:latin typeface="Calibri" panose="020F0502020204030204" pitchFamily="34" charset="0"/>
                        </a:rPr>
                        <a:t> </a:t>
                      </a:r>
                    </a:p>
                  </a:txBody>
                  <a:tcPr marL="7027" marR="7027" marT="7027" marB="0" anchor="b">
                    <a:lnL>
                      <a:noFill/>
                    </a:lnL>
                    <a:lnR>
                      <a:noFill/>
                    </a:lnR>
                    <a:lnT>
                      <a:noFill/>
                    </a:lnT>
                    <a:lnB w="12700" cap="flat" cmpd="sng" algn="ctr">
                      <a:solidFill>
                        <a:srgbClr val="000000"/>
                      </a:solidFill>
                      <a:prstDash val="solid"/>
                      <a:round/>
                      <a:headEnd type="none" w="med" len="med"/>
                      <a:tailEnd type="none" w="med" len="med"/>
                    </a:lnB>
                    <a:solidFill>
                      <a:srgbClr val="808080"/>
                    </a:solidFill>
                  </a:tcPr>
                </a:tc>
                <a:tc>
                  <a:txBody>
                    <a:bodyPr/>
                    <a:lstStyle/>
                    <a:p>
                      <a:pPr algn="l" fontAlgn="b"/>
                      <a:r>
                        <a:rPr lang="en-US" sz="800" b="0" i="0" u="none" strike="noStrike">
                          <a:solidFill>
                            <a:schemeClr val="tx1"/>
                          </a:solidFill>
                          <a:effectLst/>
                          <a:latin typeface="Calibri" panose="020F0502020204030204" pitchFamily="34" charset="0"/>
                        </a:rPr>
                        <a:t> </a:t>
                      </a:r>
                    </a:p>
                  </a:txBody>
                  <a:tcPr marL="7027" marR="7027" marT="7027" marB="0" anchor="b">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8080"/>
                    </a:solidFill>
                  </a:tcPr>
                </a:tc>
                <a:tc>
                  <a:txBody>
                    <a:bodyPr/>
                    <a:lstStyle/>
                    <a:p>
                      <a:pPr algn="l" fontAlgn="b"/>
                      <a:r>
                        <a:rPr lang="en-US" sz="800" b="0" i="0" u="none" strike="noStrike" dirty="0">
                          <a:solidFill>
                            <a:schemeClr val="tx1"/>
                          </a:solidFill>
                          <a:effectLst/>
                          <a:latin typeface="Calibri" panose="020F0502020204030204" pitchFamily="34" charset="0"/>
                        </a:rPr>
                        <a:t> </a:t>
                      </a:r>
                    </a:p>
                  </a:txBody>
                  <a:tcPr marL="7027" marR="7027" marT="7027"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808080"/>
                    </a:solidFill>
                  </a:tcPr>
                </a:tc>
                <a:extLst>
                  <a:ext uri="{0D108BD9-81ED-4DB2-BD59-A6C34878D82A}">
                    <a16:rowId xmlns:a16="http://schemas.microsoft.com/office/drawing/2014/main" val="1775735112"/>
                  </a:ext>
                </a:extLst>
              </a:tr>
            </a:tbl>
          </a:graphicData>
        </a:graphic>
      </p:graphicFrame>
      <p:pic>
        <p:nvPicPr>
          <p:cNvPr id="87" name="Picture 86" descr="C:\Users\boithias\AppData\Local\Temp\7zO8E076F32\sat_deployed.png">
            <a:extLst>
              <a:ext uri="{FF2B5EF4-FFF2-40B4-BE49-F238E27FC236}">
                <a16:creationId xmlns:a16="http://schemas.microsoft.com/office/drawing/2014/main" id="{9A1C92EB-BFE5-024C-8E7C-760162588BFF}"/>
              </a:ext>
            </a:extLst>
          </p:cNvPr>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3549107" y="764715"/>
            <a:ext cx="1340726" cy="2842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8" name="Snagit_PPT393D">
            <a:extLst>
              <a:ext uri="{FF2B5EF4-FFF2-40B4-BE49-F238E27FC236}">
                <a16:creationId xmlns:a16="http://schemas.microsoft.com/office/drawing/2014/main" id="{E832E427-E0ED-E848-AE57-A60F4C7CFAE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82979" y="4225871"/>
            <a:ext cx="986086" cy="389622"/>
          </a:xfrm>
          <a:prstGeom prst="rect">
            <a:avLst/>
          </a:prstGeom>
        </p:spPr>
      </p:pic>
      <p:sp>
        <p:nvSpPr>
          <p:cNvPr id="96" name="Rectangle 95">
            <a:extLst>
              <a:ext uri="{FF2B5EF4-FFF2-40B4-BE49-F238E27FC236}">
                <a16:creationId xmlns:a16="http://schemas.microsoft.com/office/drawing/2014/main" id="{70E7CFFC-706C-A541-B1C8-8BF385978AFC}"/>
              </a:ext>
            </a:extLst>
          </p:cNvPr>
          <p:cNvSpPr/>
          <p:nvPr/>
        </p:nvSpPr>
        <p:spPr bwMode="auto">
          <a:xfrm>
            <a:off x="2706702" y="1665385"/>
            <a:ext cx="1729739" cy="1639519"/>
          </a:xfrm>
          <a:prstGeom prst="rect">
            <a:avLst/>
          </a:prstGeom>
          <a:noFill/>
          <a:ln w="76200" cap="flat" cmpd="sng" algn="ctr">
            <a:solidFill>
              <a:srgbClr val="00B05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200" b="0" i="0" u="none" strike="noStrike" cap="none" normalizeH="0" baseline="0" dirty="0">
              <a:ln>
                <a:noFill/>
              </a:ln>
              <a:solidFill>
                <a:schemeClr val="tx1"/>
              </a:solidFill>
              <a:effectLst/>
              <a:latin typeface="Arial Narrow" pitchFamily="34" charset="0"/>
            </a:endParaRPr>
          </a:p>
        </p:txBody>
      </p:sp>
      <p:sp>
        <p:nvSpPr>
          <p:cNvPr id="97" name="Rectangle 96">
            <a:extLst>
              <a:ext uri="{FF2B5EF4-FFF2-40B4-BE49-F238E27FC236}">
                <a16:creationId xmlns:a16="http://schemas.microsoft.com/office/drawing/2014/main" id="{A486E974-1E0E-6D44-93A8-50F665FA780D}"/>
              </a:ext>
            </a:extLst>
          </p:cNvPr>
          <p:cNvSpPr/>
          <p:nvPr/>
        </p:nvSpPr>
        <p:spPr bwMode="auto">
          <a:xfrm>
            <a:off x="4307263" y="3258696"/>
            <a:ext cx="1729739" cy="1639519"/>
          </a:xfrm>
          <a:prstGeom prst="rect">
            <a:avLst/>
          </a:prstGeom>
          <a:noFill/>
          <a:ln w="76200" cap="flat" cmpd="sng" algn="ctr">
            <a:solidFill>
              <a:srgbClr val="00B0F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200" b="0" i="0" u="none" strike="noStrike" cap="none" normalizeH="0" baseline="0" dirty="0">
              <a:ln>
                <a:noFill/>
              </a:ln>
              <a:solidFill>
                <a:schemeClr val="tx1"/>
              </a:solidFill>
              <a:effectLst/>
              <a:latin typeface="Arial Narrow" pitchFamily="34" charset="0"/>
            </a:endParaRPr>
          </a:p>
        </p:txBody>
      </p:sp>
      <p:sp>
        <p:nvSpPr>
          <p:cNvPr id="3" name="Rectangle 2">
            <a:extLst>
              <a:ext uri="{FF2B5EF4-FFF2-40B4-BE49-F238E27FC236}">
                <a16:creationId xmlns:a16="http://schemas.microsoft.com/office/drawing/2014/main" id="{824B36BC-F00E-47A0-9992-8C92AF2411E2}"/>
              </a:ext>
            </a:extLst>
          </p:cNvPr>
          <p:cNvSpPr/>
          <p:nvPr/>
        </p:nvSpPr>
        <p:spPr>
          <a:xfrm>
            <a:off x="18876" y="2950057"/>
            <a:ext cx="1266256" cy="877163"/>
          </a:xfrm>
          <a:prstGeom prst="rect">
            <a:avLst/>
          </a:prstGeom>
        </p:spPr>
        <p:txBody>
          <a:bodyPr wrap="square">
            <a:spAutoFit/>
          </a:bodyPr>
          <a:lstStyle/>
          <a:p>
            <a:pPr marL="112713" indent="-112713">
              <a:buFont typeface="Arial" panose="020B0604020202020204" pitchFamily="34" charset="0"/>
              <a:buChar char="•"/>
            </a:pPr>
            <a:r>
              <a:rPr lang="en-US" sz="1050" dirty="0">
                <a:solidFill>
                  <a:schemeClr val="bg1"/>
                </a:solidFill>
                <a:latin typeface="Arial" panose="020B0604020202020204" pitchFamily="34" charset="0"/>
                <a:cs typeface="Arial" panose="020B0604020202020204" pitchFamily="34" charset="0"/>
              </a:rPr>
              <a:t>MRN = Mars Relay Network</a:t>
            </a:r>
          </a:p>
          <a:p>
            <a:pPr marL="287338" lvl="1" indent="-173038">
              <a:buFont typeface="Arial" panose="020B0604020202020204" pitchFamily="34" charset="0"/>
              <a:buChar char="•"/>
            </a:pPr>
            <a:r>
              <a:rPr lang="en-US" sz="1000" dirty="0">
                <a:solidFill>
                  <a:schemeClr val="bg1"/>
                </a:solidFill>
                <a:latin typeface="Arial" panose="020B0604020202020204" pitchFamily="34" charset="0"/>
                <a:cs typeface="Arial" panose="020B0604020202020204" pitchFamily="34" charset="0"/>
              </a:rPr>
              <a:t>MRO, MAVEN, TGO</a:t>
            </a:r>
          </a:p>
        </p:txBody>
      </p:sp>
      <p:sp>
        <p:nvSpPr>
          <p:cNvPr id="6" name="Rectangle 5">
            <a:extLst>
              <a:ext uri="{FF2B5EF4-FFF2-40B4-BE49-F238E27FC236}">
                <a16:creationId xmlns:a16="http://schemas.microsoft.com/office/drawing/2014/main" id="{C01A313E-1390-4E0B-A038-5E1050C5DF60}"/>
              </a:ext>
            </a:extLst>
          </p:cNvPr>
          <p:cNvSpPr/>
          <p:nvPr/>
        </p:nvSpPr>
        <p:spPr>
          <a:xfrm>
            <a:off x="18876" y="1216376"/>
            <a:ext cx="1468343" cy="1338828"/>
          </a:xfrm>
          <a:prstGeom prst="rect">
            <a:avLst/>
          </a:prstGeom>
        </p:spPr>
        <p:txBody>
          <a:bodyPr wrap="square">
            <a:spAutoFit/>
          </a:bodyPr>
          <a:lstStyle/>
          <a:p>
            <a:r>
              <a:rPr lang="en-US" sz="1050" dirty="0">
                <a:solidFill>
                  <a:schemeClr val="bg1"/>
                </a:solidFill>
                <a:latin typeface="Arial" panose="020B0604020202020204" pitchFamily="34" charset="0"/>
                <a:cs typeface="Arial" panose="020B0604020202020204" pitchFamily="34" charset="0"/>
              </a:rPr>
              <a:t>Nomenclature: “28/27/33”</a:t>
            </a:r>
          </a:p>
          <a:p>
            <a:pPr marL="117475" lvl="1" indent="-117475">
              <a:buFont typeface="Arial" panose="020B0604020202020204" pitchFamily="34" charset="0"/>
              <a:buChar char="•"/>
              <a:tabLst>
                <a:tab pos="112713" algn="l"/>
              </a:tabLst>
            </a:pPr>
            <a:r>
              <a:rPr lang="en-US" sz="1000" dirty="0">
                <a:solidFill>
                  <a:schemeClr val="bg1"/>
                </a:solidFill>
                <a:latin typeface="Arial" panose="020B0604020202020204" pitchFamily="34" charset="0"/>
                <a:cs typeface="Arial" panose="020B0604020202020204" pitchFamily="34" charset="0"/>
              </a:rPr>
              <a:t>SRL Launches in 2028</a:t>
            </a:r>
          </a:p>
          <a:p>
            <a:pPr marL="117475" lvl="1" indent="-117475">
              <a:buFont typeface="Arial" panose="020B0604020202020204" pitchFamily="34" charset="0"/>
              <a:buChar char="•"/>
              <a:tabLst>
                <a:tab pos="112713" algn="l"/>
              </a:tabLst>
            </a:pPr>
            <a:r>
              <a:rPr lang="en-US" sz="1000" dirty="0">
                <a:solidFill>
                  <a:schemeClr val="bg1"/>
                </a:solidFill>
                <a:latin typeface="Arial" panose="020B0604020202020204" pitchFamily="34" charset="0"/>
                <a:cs typeface="Arial" panose="020B0604020202020204" pitchFamily="34" charset="0"/>
              </a:rPr>
              <a:t>ERO Launches in 2027</a:t>
            </a:r>
          </a:p>
          <a:p>
            <a:pPr marL="117475" lvl="1" indent="-117475">
              <a:buFont typeface="Arial" panose="020B0604020202020204" pitchFamily="34" charset="0"/>
              <a:buChar char="•"/>
              <a:tabLst>
                <a:tab pos="112713" algn="l"/>
              </a:tabLst>
            </a:pPr>
            <a:r>
              <a:rPr lang="en-US" sz="1000" dirty="0">
                <a:solidFill>
                  <a:schemeClr val="bg1"/>
                </a:solidFill>
                <a:latin typeface="Arial" panose="020B0604020202020204" pitchFamily="34" charset="0"/>
                <a:cs typeface="Arial" panose="020B0604020202020204" pitchFamily="34" charset="0"/>
              </a:rPr>
              <a:t>ERO Returns in 2033</a:t>
            </a:r>
          </a:p>
        </p:txBody>
      </p:sp>
    </p:spTree>
    <p:extLst>
      <p:ext uri="{BB962C8B-B14F-4D97-AF65-F5344CB8AC3E}">
        <p14:creationId xmlns:p14="http://schemas.microsoft.com/office/powerpoint/2010/main" val="13750135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6EE16F4F-CFEA-384E-B0E2-E171F9B4C954}"/>
              </a:ext>
            </a:extLst>
          </p:cNvPr>
          <p:cNvSpPr>
            <a:spLocks noGrp="1"/>
          </p:cNvSpPr>
          <p:nvPr>
            <p:ph type="sldNum" sz="quarter" idx="12"/>
          </p:nvPr>
        </p:nvSpPr>
        <p:spPr/>
        <p:txBody>
          <a:bodyPr/>
          <a:lstStyle/>
          <a:p>
            <a:fld id="{2E8C51FE-49D9-314D-9957-ABBF7DDE8782}" type="slidenum">
              <a:rPr lang="en-US" smtClean="0"/>
              <a:pPr/>
              <a:t>14</a:t>
            </a:fld>
            <a:endParaRPr lang="en-US" dirty="0"/>
          </a:p>
        </p:txBody>
      </p:sp>
      <p:sp>
        <p:nvSpPr>
          <p:cNvPr id="5" name="Title 6">
            <a:extLst>
              <a:ext uri="{FF2B5EF4-FFF2-40B4-BE49-F238E27FC236}">
                <a16:creationId xmlns:a16="http://schemas.microsoft.com/office/drawing/2014/main" id="{186C9B39-C9B9-0647-A692-7C3582CF79E9}"/>
              </a:ext>
            </a:extLst>
          </p:cNvPr>
          <p:cNvSpPr txBox="1">
            <a:spLocks/>
          </p:cNvSpPr>
          <p:nvPr/>
        </p:nvSpPr>
        <p:spPr>
          <a:xfrm>
            <a:off x="119920" y="267036"/>
            <a:ext cx="11962151" cy="646331"/>
          </a:xfrm>
          <a:prstGeom prst="rect">
            <a:avLst/>
          </a:prstGeom>
        </p:spPr>
        <p:txBody>
          <a:bodyPr/>
          <a:lstStyle>
            <a:lvl1pPr algn="l" defTabSz="914400" rtl="0" eaLnBrk="1" latinLnBrk="0" hangingPunct="1">
              <a:lnSpc>
                <a:spcPct val="90000"/>
              </a:lnSpc>
              <a:spcBef>
                <a:spcPct val="0"/>
              </a:spcBef>
              <a:buNone/>
              <a:defRPr sz="4000" b="0" kern="1200">
                <a:solidFill>
                  <a:srgbClr val="97B1D4"/>
                </a:solidFill>
                <a:latin typeface="Arial" panose="020B0604020202020204" pitchFamily="34" charset="0"/>
                <a:ea typeface="+mj-ea"/>
                <a:cs typeface="Arial" panose="020B0604020202020204" pitchFamily="34" charset="0"/>
              </a:defRPr>
            </a:lvl1pPr>
          </a:lstStyle>
          <a:p>
            <a:pPr algn="ctr"/>
            <a:r>
              <a:rPr lang="en-US" dirty="0"/>
              <a:t>SRL EDL–Extended Divert</a:t>
            </a:r>
          </a:p>
        </p:txBody>
      </p:sp>
      <p:pic>
        <p:nvPicPr>
          <p:cNvPr id="6" name="Picture 5">
            <a:extLst>
              <a:ext uri="{FF2B5EF4-FFF2-40B4-BE49-F238E27FC236}">
                <a16:creationId xmlns:a16="http://schemas.microsoft.com/office/drawing/2014/main" id="{AA927837-44AC-D547-B1C6-324DEA19A38D}"/>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4134823" y="3448165"/>
            <a:ext cx="4894730" cy="4307933"/>
          </a:xfrm>
          <a:prstGeom prst="rect">
            <a:avLst/>
          </a:prstGeom>
          <a:ln>
            <a:solidFill>
              <a:schemeClr val="tx1"/>
            </a:solidFill>
          </a:ln>
          <a:scene3d>
            <a:camera prst="isometricOffAxis2Top"/>
            <a:lightRig rig="threePt" dir="t"/>
          </a:scene3d>
        </p:spPr>
      </p:pic>
      <p:sp>
        <p:nvSpPr>
          <p:cNvPr id="8" name="Oval 7">
            <a:extLst>
              <a:ext uri="{FF2B5EF4-FFF2-40B4-BE49-F238E27FC236}">
                <a16:creationId xmlns:a16="http://schemas.microsoft.com/office/drawing/2014/main" id="{23DA86E7-8689-4E41-BC4C-5A6FE10E7C77}"/>
              </a:ext>
            </a:extLst>
          </p:cNvPr>
          <p:cNvSpPr/>
          <p:nvPr/>
        </p:nvSpPr>
        <p:spPr bwMode="auto">
          <a:xfrm>
            <a:off x="6355169" y="5520473"/>
            <a:ext cx="292308" cy="177847"/>
          </a:xfrm>
          <a:prstGeom prst="ellipse">
            <a:avLst/>
          </a:prstGeom>
          <a:solidFill>
            <a:srgbClr val="92D0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200" b="0" i="0" u="none" strike="noStrike" cap="none" normalizeH="0" baseline="0" dirty="0">
              <a:ln>
                <a:noFill/>
              </a:ln>
              <a:solidFill>
                <a:schemeClr val="tx1"/>
              </a:solidFill>
              <a:effectLst/>
              <a:latin typeface="Arial Narrow" pitchFamily="34" charset="0"/>
            </a:endParaRPr>
          </a:p>
        </p:txBody>
      </p:sp>
      <p:sp>
        <p:nvSpPr>
          <p:cNvPr id="9" name="Oval 8">
            <a:extLst>
              <a:ext uri="{FF2B5EF4-FFF2-40B4-BE49-F238E27FC236}">
                <a16:creationId xmlns:a16="http://schemas.microsoft.com/office/drawing/2014/main" id="{7695682D-804E-B148-911F-9375D2FFAB2F}"/>
              </a:ext>
            </a:extLst>
          </p:cNvPr>
          <p:cNvSpPr/>
          <p:nvPr/>
        </p:nvSpPr>
        <p:spPr bwMode="auto">
          <a:xfrm>
            <a:off x="4098598" y="3143253"/>
            <a:ext cx="5127172" cy="315685"/>
          </a:xfrm>
          <a:prstGeom prst="ellips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200" b="0" i="0" u="none" strike="noStrike" cap="none" normalizeH="0" baseline="0" dirty="0">
              <a:ln>
                <a:noFill/>
              </a:ln>
              <a:effectLst/>
              <a:latin typeface="Arial Narrow" pitchFamily="34" charset="0"/>
            </a:endParaRPr>
          </a:p>
        </p:txBody>
      </p:sp>
      <p:sp>
        <p:nvSpPr>
          <p:cNvPr id="10" name="Freeform 26">
            <a:extLst>
              <a:ext uri="{FF2B5EF4-FFF2-40B4-BE49-F238E27FC236}">
                <a16:creationId xmlns:a16="http://schemas.microsoft.com/office/drawing/2014/main" id="{2D05048C-974C-D04A-81E5-B39A99603D0E}"/>
              </a:ext>
            </a:extLst>
          </p:cNvPr>
          <p:cNvSpPr/>
          <p:nvPr/>
        </p:nvSpPr>
        <p:spPr bwMode="auto">
          <a:xfrm>
            <a:off x="4275823" y="3312512"/>
            <a:ext cx="2213287" cy="2247900"/>
          </a:xfrm>
          <a:custGeom>
            <a:avLst/>
            <a:gdLst>
              <a:gd name="connsiteX0" fmla="*/ 0 w 1255923"/>
              <a:gd name="connsiteY0" fmla="*/ 0 h 4814371"/>
              <a:gd name="connsiteX1" fmla="*/ 275421 w 1255923"/>
              <a:gd name="connsiteY1" fmla="*/ 2291509 h 4814371"/>
              <a:gd name="connsiteX2" fmla="*/ 1101686 w 1255923"/>
              <a:gd name="connsiteY2" fmla="*/ 3712685 h 4814371"/>
              <a:gd name="connsiteX3" fmla="*/ 1255923 w 1255923"/>
              <a:gd name="connsiteY3" fmla="*/ 4814371 h 4814371"/>
            </a:gdLst>
            <a:ahLst/>
            <a:cxnLst>
              <a:cxn ang="0">
                <a:pos x="connsiteX0" y="connsiteY0"/>
              </a:cxn>
              <a:cxn ang="0">
                <a:pos x="connsiteX1" y="connsiteY1"/>
              </a:cxn>
              <a:cxn ang="0">
                <a:pos x="connsiteX2" y="connsiteY2"/>
              </a:cxn>
              <a:cxn ang="0">
                <a:pos x="connsiteX3" y="connsiteY3"/>
              </a:cxn>
            </a:cxnLst>
            <a:rect l="l" t="t" r="r" b="b"/>
            <a:pathLst>
              <a:path w="1255923" h="4814371">
                <a:moveTo>
                  <a:pt x="0" y="0"/>
                </a:moveTo>
                <a:cubicBezTo>
                  <a:pt x="45903" y="836364"/>
                  <a:pt x="91807" y="1672728"/>
                  <a:pt x="275421" y="2291509"/>
                </a:cubicBezTo>
                <a:cubicBezTo>
                  <a:pt x="459035" y="2910290"/>
                  <a:pt x="938269" y="3292208"/>
                  <a:pt x="1101686" y="3712685"/>
                </a:cubicBezTo>
                <a:cubicBezTo>
                  <a:pt x="1265103" y="4133162"/>
                  <a:pt x="1222872" y="4579345"/>
                  <a:pt x="1255923" y="4814371"/>
                </a:cubicBezTo>
              </a:path>
            </a:pathLst>
          </a:custGeom>
          <a:noFill/>
          <a:ln w="12700" cap="flat" cmpd="sng" algn="ctr">
            <a:solidFill>
              <a:schemeClr val="accent1"/>
            </a:solidFill>
            <a:prstDash val="sysDash"/>
            <a:round/>
            <a:headEnd type="oval" w="med" len="med"/>
            <a:tailEnd type="none" w="med" len="med"/>
          </a:ln>
          <a:effectLst/>
        </p:spPr>
        <p:txBody>
          <a:bodyPr rtlCol="0" anchor="ctr"/>
          <a:lstStyle/>
          <a:p>
            <a:pPr algn="ctr"/>
            <a:endParaRPr lang="en-US"/>
          </a:p>
        </p:txBody>
      </p:sp>
      <p:sp>
        <p:nvSpPr>
          <p:cNvPr id="11" name="Freeform 27">
            <a:extLst>
              <a:ext uri="{FF2B5EF4-FFF2-40B4-BE49-F238E27FC236}">
                <a16:creationId xmlns:a16="http://schemas.microsoft.com/office/drawing/2014/main" id="{AFC2A745-5A20-F349-B89A-ED66F2684948}"/>
              </a:ext>
            </a:extLst>
          </p:cNvPr>
          <p:cNvSpPr/>
          <p:nvPr/>
        </p:nvSpPr>
        <p:spPr bwMode="auto">
          <a:xfrm>
            <a:off x="4504423" y="3323397"/>
            <a:ext cx="2015835" cy="2247900"/>
          </a:xfrm>
          <a:custGeom>
            <a:avLst/>
            <a:gdLst>
              <a:gd name="connsiteX0" fmla="*/ 0 w 1255923"/>
              <a:gd name="connsiteY0" fmla="*/ 0 h 4814371"/>
              <a:gd name="connsiteX1" fmla="*/ 275421 w 1255923"/>
              <a:gd name="connsiteY1" fmla="*/ 2291509 h 4814371"/>
              <a:gd name="connsiteX2" fmla="*/ 1101686 w 1255923"/>
              <a:gd name="connsiteY2" fmla="*/ 3712685 h 4814371"/>
              <a:gd name="connsiteX3" fmla="*/ 1255923 w 1255923"/>
              <a:gd name="connsiteY3" fmla="*/ 4814371 h 4814371"/>
            </a:gdLst>
            <a:ahLst/>
            <a:cxnLst>
              <a:cxn ang="0">
                <a:pos x="connsiteX0" y="connsiteY0"/>
              </a:cxn>
              <a:cxn ang="0">
                <a:pos x="connsiteX1" y="connsiteY1"/>
              </a:cxn>
              <a:cxn ang="0">
                <a:pos x="connsiteX2" y="connsiteY2"/>
              </a:cxn>
              <a:cxn ang="0">
                <a:pos x="connsiteX3" y="connsiteY3"/>
              </a:cxn>
            </a:cxnLst>
            <a:rect l="l" t="t" r="r" b="b"/>
            <a:pathLst>
              <a:path w="1255923" h="4814371">
                <a:moveTo>
                  <a:pt x="0" y="0"/>
                </a:moveTo>
                <a:cubicBezTo>
                  <a:pt x="45903" y="836364"/>
                  <a:pt x="91807" y="1672728"/>
                  <a:pt x="275421" y="2291509"/>
                </a:cubicBezTo>
                <a:cubicBezTo>
                  <a:pt x="459035" y="2910290"/>
                  <a:pt x="938269" y="3292208"/>
                  <a:pt x="1101686" y="3712685"/>
                </a:cubicBezTo>
                <a:cubicBezTo>
                  <a:pt x="1265103" y="4133162"/>
                  <a:pt x="1222872" y="4579345"/>
                  <a:pt x="1255923" y="4814371"/>
                </a:cubicBezTo>
              </a:path>
            </a:pathLst>
          </a:custGeom>
          <a:noFill/>
          <a:ln w="12700" cap="flat" cmpd="sng" algn="ctr">
            <a:solidFill>
              <a:schemeClr val="accent1"/>
            </a:solidFill>
            <a:prstDash val="sysDash"/>
            <a:round/>
            <a:headEnd type="oval" w="med" len="med"/>
            <a:tailEnd type="none" w="med" len="med"/>
          </a:ln>
          <a:effectLst/>
        </p:spPr>
        <p:txBody>
          <a:bodyPr rtlCol="0" anchor="ctr"/>
          <a:lstStyle/>
          <a:p>
            <a:pPr algn="ctr"/>
            <a:endParaRPr lang="en-US"/>
          </a:p>
        </p:txBody>
      </p:sp>
      <p:sp>
        <p:nvSpPr>
          <p:cNvPr id="12" name="Freeform 28">
            <a:extLst>
              <a:ext uri="{FF2B5EF4-FFF2-40B4-BE49-F238E27FC236}">
                <a16:creationId xmlns:a16="http://schemas.microsoft.com/office/drawing/2014/main" id="{42B070BD-2810-8F4A-BDD5-1EF5DE31D31C}"/>
              </a:ext>
            </a:extLst>
          </p:cNvPr>
          <p:cNvSpPr/>
          <p:nvPr/>
        </p:nvSpPr>
        <p:spPr bwMode="auto">
          <a:xfrm>
            <a:off x="5089038" y="3301626"/>
            <a:ext cx="1400072" cy="2247900"/>
          </a:xfrm>
          <a:custGeom>
            <a:avLst/>
            <a:gdLst>
              <a:gd name="connsiteX0" fmla="*/ 0 w 1255923"/>
              <a:gd name="connsiteY0" fmla="*/ 0 h 4814371"/>
              <a:gd name="connsiteX1" fmla="*/ 275421 w 1255923"/>
              <a:gd name="connsiteY1" fmla="*/ 2291509 h 4814371"/>
              <a:gd name="connsiteX2" fmla="*/ 1101686 w 1255923"/>
              <a:gd name="connsiteY2" fmla="*/ 3712685 h 4814371"/>
              <a:gd name="connsiteX3" fmla="*/ 1255923 w 1255923"/>
              <a:gd name="connsiteY3" fmla="*/ 4814371 h 4814371"/>
            </a:gdLst>
            <a:ahLst/>
            <a:cxnLst>
              <a:cxn ang="0">
                <a:pos x="connsiteX0" y="connsiteY0"/>
              </a:cxn>
              <a:cxn ang="0">
                <a:pos x="connsiteX1" y="connsiteY1"/>
              </a:cxn>
              <a:cxn ang="0">
                <a:pos x="connsiteX2" y="connsiteY2"/>
              </a:cxn>
              <a:cxn ang="0">
                <a:pos x="connsiteX3" y="connsiteY3"/>
              </a:cxn>
            </a:cxnLst>
            <a:rect l="l" t="t" r="r" b="b"/>
            <a:pathLst>
              <a:path w="1255923" h="4814371">
                <a:moveTo>
                  <a:pt x="0" y="0"/>
                </a:moveTo>
                <a:cubicBezTo>
                  <a:pt x="45903" y="836364"/>
                  <a:pt x="91807" y="1672728"/>
                  <a:pt x="275421" y="2291509"/>
                </a:cubicBezTo>
                <a:cubicBezTo>
                  <a:pt x="459035" y="2910290"/>
                  <a:pt x="938269" y="3292208"/>
                  <a:pt x="1101686" y="3712685"/>
                </a:cubicBezTo>
                <a:cubicBezTo>
                  <a:pt x="1265103" y="4133162"/>
                  <a:pt x="1222872" y="4579345"/>
                  <a:pt x="1255923" y="4814371"/>
                </a:cubicBezTo>
              </a:path>
            </a:pathLst>
          </a:custGeom>
          <a:noFill/>
          <a:ln w="12700" cap="flat" cmpd="sng" algn="ctr">
            <a:solidFill>
              <a:schemeClr val="accent1"/>
            </a:solidFill>
            <a:prstDash val="sysDash"/>
            <a:round/>
            <a:headEnd type="oval" w="med" len="med"/>
            <a:tailEnd type="none" w="med" len="med"/>
          </a:ln>
          <a:effectLst/>
        </p:spPr>
        <p:txBody>
          <a:bodyPr rtlCol="0" anchor="ctr"/>
          <a:lstStyle/>
          <a:p>
            <a:pPr algn="ctr"/>
            <a:endParaRPr lang="en-US"/>
          </a:p>
        </p:txBody>
      </p:sp>
      <p:sp>
        <p:nvSpPr>
          <p:cNvPr id="13" name="Freeform 29">
            <a:extLst>
              <a:ext uri="{FF2B5EF4-FFF2-40B4-BE49-F238E27FC236}">
                <a16:creationId xmlns:a16="http://schemas.microsoft.com/office/drawing/2014/main" id="{72D06DB1-E8F6-974A-8318-5E853F65F397}"/>
              </a:ext>
            </a:extLst>
          </p:cNvPr>
          <p:cNvSpPr/>
          <p:nvPr/>
        </p:nvSpPr>
        <p:spPr bwMode="auto">
          <a:xfrm>
            <a:off x="5364459" y="3356054"/>
            <a:ext cx="1124652" cy="2247900"/>
          </a:xfrm>
          <a:custGeom>
            <a:avLst/>
            <a:gdLst>
              <a:gd name="connsiteX0" fmla="*/ 0 w 1255923"/>
              <a:gd name="connsiteY0" fmla="*/ 0 h 4814371"/>
              <a:gd name="connsiteX1" fmla="*/ 275421 w 1255923"/>
              <a:gd name="connsiteY1" fmla="*/ 2291509 h 4814371"/>
              <a:gd name="connsiteX2" fmla="*/ 1101686 w 1255923"/>
              <a:gd name="connsiteY2" fmla="*/ 3712685 h 4814371"/>
              <a:gd name="connsiteX3" fmla="*/ 1255923 w 1255923"/>
              <a:gd name="connsiteY3" fmla="*/ 4814371 h 4814371"/>
            </a:gdLst>
            <a:ahLst/>
            <a:cxnLst>
              <a:cxn ang="0">
                <a:pos x="connsiteX0" y="connsiteY0"/>
              </a:cxn>
              <a:cxn ang="0">
                <a:pos x="connsiteX1" y="connsiteY1"/>
              </a:cxn>
              <a:cxn ang="0">
                <a:pos x="connsiteX2" y="connsiteY2"/>
              </a:cxn>
              <a:cxn ang="0">
                <a:pos x="connsiteX3" y="connsiteY3"/>
              </a:cxn>
            </a:cxnLst>
            <a:rect l="l" t="t" r="r" b="b"/>
            <a:pathLst>
              <a:path w="1255923" h="4814371">
                <a:moveTo>
                  <a:pt x="0" y="0"/>
                </a:moveTo>
                <a:cubicBezTo>
                  <a:pt x="45903" y="836364"/>
                  <a:pt x="91807" y="1672728"/>
                  <a:pt x="275421" y="2291509"/>
                </a:cubicBezTo>
                <a:cubicBezTo>
                  <a:pt x="459035" y="2910290"/>
                  <a:pt x="938269" y="3292208"/>
                  <a:pt x="1101686" y="3712685"/>
                </a:cubicBezTo>
                <a:cubicBezTo>
                  <a:pt x="1265103" y="4133162"/>
                  <a:pt x="1222872" y="4579345"/>
                  <a:pt x="1255923" y="4814371"/>
                </a:cubicBezTo>
              </a:path>
            </a:pathLst>
          </a:custGeom>
          <a:noFill/>
          <a:ln w="12700" cap="flat" cmpd="sng" algn="ctr">
            <a:solidFill>
              <a:schemeClr val="accent1"/>
            </a:solidFill>
            <a:prstDash val="sysDash"/>
            <a:round/>
            <a:headEnd type="oval" w="med" len="med"/>
            <a:tailEnd type="none" w="med" len="med"/>
          </a:ln>
          <a:effectLst/>
        </p:spPr>
        <p:txBody>
          <a:bodyPr rtlCol="0" anchor="ctr"/>
          <a:lstStyle/>
          <a:p>
            <a:pPr algn="ctr"/>
            <a:endParaRPr lang="en-US"/>
          </a:p>
        </p:txBody>
      </p:sp>
      <p:sp>
        <p:nvSpPr>
          <p:cNvPr id="14" name="Freeform 30">
            <a:extLst>
              <a:ext uri="{FF2B5EF4-FFF2-40B4-BE49-F238E27FC236}">
                <a16:creationId xmlns:a16="http://schemas.microsoft.com/office/drawing/2014/main" id="{EDF43BBF-5C4F-FF44-B1A2-F8166DCC2CD8}"/>
              </a:ext>
            </a:extLst>
          </p:cNvPr>
          <p:cNvSpPr/>
          <p:nvPr/>
        </p:nvSpPr>
        <p:spPr bwMode="auto">
          <a:xfrm>
            <a:off x="4640544" y="3339726"/>
            <a:ext cx="1848566" cy="2247900"/>
          </a:xfrm>
          <a:custGeom>
            <a:avLst/>
            <a:gdLst>
              <a:gd name="connsiteX0" fmla="*/ 0 w 1255923"/>
              <a:gd name="connsiteY0" fmla="*/ 0 h 4814371"/>
              <a:gd name="connsiteX1" fmla="*/ 275421 w 1255923"/>
              <a:gd name="connsiteY1" fmla="*/ 2291509 h 4814371"/>
              <a:gd name="connsiteX2" fmla="*/ 1101686 w 1255923"/>
              <a:gd name="connsiteY2" fmla="*/ 3712685 h 4814371"/>
              <a:gd name="connsiteX3" fmla="*/ 1255923 w 1255923"/>
              <a:gd name="connsiteY3" fmla="*/ 4814371 h 4814371"/>
            </a:gdLst>
            <a:ahLst/>
            <a:cxnLst>
              <a:cxn ang="0">
                <a:pos x="connsiteX0" y="connsiteY0"/>
              </a:cxn>
              <a:cxn ang="0">
                <a:pos x="connsiteX1" y="connsiteY1"/>
              </a:cxn>
              <a:cxn ang="0">
                <a:pos x="connsiteX2" y="connsiteY2"/>
              </a:cxn>
              <a:cxn ang="0">
                <a:pos x="connsiteX3" y="connsiteY3"/>
              </a:cxn>
            </a:cxnLst>
            <a:rect l="l" t="t" r="r" b="b"/>
            <a:pathLst>
              <a:path w="1255923" h="4814371">
                <a:moveTo>
                  <a:pt x="0" y="0"/>
                </a:moveTo>
                <a:cubicBezTo>
                  <a:pt x="45903" y="836364"/>
                  <a:pt x="91807" y="1672728"/>
                  <a:pt x="275421" y="2291509"/>
                </a:cubicBezTo>
                <a:cubicBezTo>
                  <a:pt x="459035" y="2910290"/>
                  <a:pt x="938269" y="3292208"/>
                  <a:pt x="1101686" y="3712685"/>
                </a:cubicBezTo>
                <a:cubicBezTo>
                  <a:pt x="1265103" y="4133162"/>
                  <a:pt x="1222872" y="4579345"/>
                  <a:pt x="1255923" y="4814371"/>
                </a:cubicBezTo>
              </a:path>
            </a:pathLst>
          </a:custGeom>
          <a:noFill/>
          <a:ln w="12700" cap="flat" cmpd="sng" algn="ctr">
            <a:solidFill>
              <a:schemeClr val="accent1"/>
            </a:solidFill>
            <a:prstDash val="sysDash"/>
            <a:round/>
            <a:headEnd type="oval" w="med" len="med"/>
            <a:tailEnd type="none" w="med" len="med"/>
          </a:ln>
          <a:effectLst/>
        </p:spPr>
        <p:txBody>
          <a:bodyPr rtlCol="0" anchor="ctr"/>
          <a:lstStyle/>
          <a:p>
            <a:pPr algn="ctr"/>
            <a:endParaRPr lang="en-US"/>
          </a:p>
        </p:txBody>
      </p:sp>
      <p:sp>
        <p:nvSpPr>
          <p:cNvPr id="15" name="Freeform 31">
            <a:extLst>
              <a:ext uri="{FF2B5EF4-FFF2-40B4-BE49-F238E27FC236}">
                <a16:creationId xmlns:a16="http://schemas.microsoft.com/office/drawing/2014/main" id="{55695373-2C4D-B04B-B25D-5C3999CE6D4E}"/>
              </a:ext>
            </a:extLst>
          </p:cNvPr>
          <p:cNvSpPr/>
          <p:nvPr/>
        </p:nvSpPr>
        <p:spPr bwMode="auto">
          <a:xfrm>
            <a:off x="5446701" y="3323663"/>
            <a:ext cx="1042411" cy="2247900"/>
          </a:xfrm>
          <a:custGeom>
            <a:avLst/>
            <a:gdLst>
              <a:gd name="connsiteX0" fmla="*/ 0 w 1255923"/>
              <a:gd name="connsiteY0" fmla="*/ 0 h 4814371"/>
              <a:gd name="connsiteX1" fmla="*/ 275421 w 1255923"/>
              <a:gd name="connsiteY1" fmla="*/ 2291509 h 4814371"/>
              <a:gd name="connsiteX2" fmla="*/ 1101686 w 1255923"/>
              <a:gd name="connsiteY2" fmla="*/ 3712685 h 4814371"/>
              <a:gd name="connsiteX3" fmla="*/ 1255923 w 1255923"/>
              <a:gd name="connsiteY3" fmla="*/ 4814371 h 4814371"/>
            </a:gdLst>
            <a:ahLst/>
            <a:cxnLst>
              <a:cxn ang="0">
                <a:pos x="connsiteX0" y="connsiteY0"/>
              </a:cxn>
              <a:cxn ang="0">
                <a:pos x="connsiteX1" y="connsiteY1"/>
              </a:cxn>
              <a:cxn ang="0">
                <a:pos x="connsiteX2" y="connsiteY2"/>
              </a:cxn>
              <a:cxn ang="0">
                <a:pos x="connsiteX3" y="connsiteY3"/>
              </a:cxn>
            </a:cxnLst>
            <a:rect l="l" t="t" r="r" b="b"/>
            <a:pathLst>
              <a:path w="1255923" h="4814371">
                <a:moveTo>
                  <a:pt x="0" y="0"/>
                </a:moveTo>
                <a:cubicBezTo>
                  <a:pt x="45903" y="836364"/>
                  <a:pt x="91807" y="1672728"/>
                  <a:pt x="275421" y="2291509"/>
                </a:cubicBezTo>
                <a:cubicBezTo>
                  <a:pt x="459035" y="2910290"/>
                  <a:pt x="938269" y="3292208"/>
                  <a:pt x="1101686" y="3712685"/>
                </a:cubicBezTo>
                <a:cubicBezTo>
                  <a:pt x="1265103" y="4133162"/>
                  <a:pt x="1222872" y="4579345"/>
                  <a:pt x="1255923" y="4814371"/>
                </a:cubicBezTo>
              </a:path>
            </a:pathLst>
          </a:custGeom>
          <a:noFill/>
          <a:ln w="12700" cap="flat" cmpd="sng" algn="ctr">
            <a:solidFill>
              <a:schemeClr val="accent1"/>
            </a:solidFill>
            <a:prstDash val="sysDash"/>
            <a:round/>
            <a:headEnd type="oval" w="med" len="med"/>
            <a:tailEnd type="none" w="med" len="med"/>
          </a:ln>
          <a:effectLst/>
        </p:spPr>
        <p:txBody>
          <a:bodyPr rtlCol="0" anchor="ctr"/>
          <a:lstStyle/>
          <a:p>
            <a:pPr algn="ctr"/>
            <a:endParaRPr lang="en-US"/>
          </a:p>
        </p:txBody>
      </p:sp>
      <p:sp>
        <p:nvSpPr>
          <p:cNvPr id="16" name="Freeform 32">
            <a:extLst>
              <a:ext uri="{FF2B5EF4-FFF2-40B4-BE49-F238E27FC236}">
                <a16:creationId xmlns:a16="http://schemas.microsoft.com/office/drawing/2014/main" id="{61CFCF99-52B8-8249-B338-14BF78F34001}"/>
              </a:ext>
            </a:extLst>
          </p:cNvPr>
          <p:cNvSpPr/>
          <p:nvPr/>
        </p:nvSpPr>
        <p:spPr bwMode="auto">
          <a:xfrm flipH="1">
            <a:off x="6476065" y="3356054"/>
            <a:ext cx="491568" cy="2247900"/>
          </a:xfrm>
          <a:custGeom>
            <a:avLst/>
            <a:gdLst>
              <a:gd name="connsiteX0" fmla="*/ 0 w 1255923"/>
              <a:gd name="connsiteY0" fmla="*/ 0 h 4814371"/>
              <a:gd name="connsiteX1" fmla="*/ 275421 w 1255923"/>
              <a:gd name="connsiteY1" fmla="*/ 2291509 h 4814371"/>
              <a:gd name="connsiteX2" fmla="*/ 1101686 w 1255923"/>
              <a:gd name="connsiteY2" fmla="*/ 3712685 h 4814371"/>
              <a:gd name="connsiteX3" fmla="*/ 1255923 w 1255923"/>
              <a:gd name="connsiteY3" fmla="*/ 4814371 h 4814371"/>
            </a:gdLst>
            <a:ahLst/>
            <a:cxnLst>
              <a:cxn ang="0">
                <a:pos x="connsiteX0" y="connsiteY0"/>
              </a:cxn>
              <a:cxn ang="0">
                <a:pos x="connsiteX1" y="connsiteY1"/>
              </a:cxn>
              <a:cxn ang="0">
                <a:pos x="connsiteX2" y="connsiteY2"/>
              </a:cxn>
              <a:cxn ang="0">
                <a:pos x="connsiteX3" y="connsiteY3"/>
              </a:cxn>
            </a:cxnLst>
            <a:rect l="l" t="t" r="r" b="b"/>
            <a:pathLst>
              <a:path w="1255923" h="4814371">
                <a:moveTo>
                  <a:pt x="0" y="0"/>
                </a:moveTo>
                <a:cubicBezTo>
                  <a:pt x="45903" y="836364"/>
                  <a:pt x="91807" y="1672728"/>
                  <a:pt x="275421" y="2291509"/>
                </a:cubicBezTo>
                <a:cubicBezTo>
                  <a:pt x="459035" y="2910290"/>
                  <a:pt x="938269" y="3292208"/>
                  <a:pt x="1101686" y="3712685"/>
                </a:cubicBezTo>
                <a:cubicBezTo>
                  <a:pt x="1265103" y="4133162"/>
                  <a:pt x="1222872" y="4579345"/>
                  <a:pt x="1255923" y="4814371"/>
                </a:cubicBezTo>
              </a:path>
            </a:pathLst>
          </a:custGeom>
          <a:noFill/>
          <a:ln w="12700" cap="flat" cmpd="sng" algn="ctr">
            <a:solidFill>
              <a:schemeClr val="accent1"/>
            </a:solidFill>
            <a:prstDash val="sysDash"/>
            <a:round/>
            <a:headEnd type="oval" w="med" len="med"/>
            <a:tailEnd type="none" w="med" len="med"/>
          </a:ln>
          <a:effectLst/>
        </p:spPr>
        <p:txBody>
          <a:bodyPr rtlCol="0" anchor="ctr"/>
          <a:lstStyle/>
          <a:p>
            <a:pPr algn="ctr"/>
            <a:endParaRPr lang="en-US"/>
          </a:p>
        </p:txBody>
      </p:sp>
      <p:sp>
        <p:nvSpPr>
          <p:cNvPr id="17" name="Freeform 33">
            <a:extLst>
              <a:ext uri="{FF2B5EF4-FFF2-40B4-BE49-F238E27FC236}">
                <a16:creationId xmlns:a16="http://schemas.microsoft.com/office/drawing/2014/main" id="{34CF3B6D-68A9-F145-8092-6C0BA5CD2196}"/>
              </a:ext>
            </a:extLst>
          </p:cNvPr>
          <p:cNvSpPr/>
          <p:nvPr/>
        </p:nvSpPr>
        <p:spPr bwMode="auto">
          <a:xfrm>
            <a:off x="6259916" y="3312777"/>
            <a:ext cx="242236" cy="2247900"/>
          </a:xfrm>
          <a:custGeom>
            <a:avLst/>
            <a:gdLst>
              <a:gd name="connsiteX0" fmla="*/ 0 w 1255923"/>
              <a:gd name="connsiteY0" fmla="*/ 0 h 4814371"/>
              <a:gd name="connsiteX1" fmla="*/ 275421 w 1255923"/>
              <a:gd name="connsiteY1" fmla="*/ 2291509 h 4814371"/>
              <a:gd name="connsiteX2" fmla="*/ 1101686 w 1255923"/>
              <a:gd name="connsiteY2" fmla="*/ 3712685 h 4814371"/>
              <a:gd name="connsiteX3" fmla="*/ 1255923 w 1255923"/>
              <a:gd name="connsiteY3" fmla="*/ 4814371 h 4814371"/>
            </a:gdLst>
            <a:ahLst/>
            <a:cxnLst>
              <a:cxn ang="0">
                <a:pos x="connsiteX0" y="connsiteY0"/>
              </a:cxn>
              <a:cxn ang="0">
                <a:pos x="connsiteX1" y="connsiteY1"/>
              </a:cxn>
              <a:cxn ang="0">
                <a:pos x="connsiteX2" y="connsiteY2"/>
              </a:cxn>
              <a:cxn ang="0">
                <a:pos x="connsiteX3" y="connsiteY3"/>
              </a:cxn>
            </a:cxnLst>
            <a:rect l="l" t="t" r="r" b="b"/>
            <a:pathLst>
              <a:path w="1255923" h="4814371">
                <a:moveTo>
                  <a:pt x="0" y="0"/>
                </a:moveTo>
                <a:cubicBezTo>
                  <a:pt x="45903" y="836364"/>
                  <a:pt x="91807" y="1672728"/>
                  <a:pt x="275421" y="2291509"/>
                </a:cubicBezTo>
                <a:cubicBezTo>
                  <a:pt x="459035" y="2910290"/>
                  <a:pt x="938269" y="3292208"/>
                  <a:pt x="1101686" y="3712685"/>
                </a:cubicBezTo>
                <a:cubicBezTo>
                  <a:pt x="1265103" y="4133162"/>
                  <a:pt x="1222872" y="4579345"/>
                  <a:pt x="1255923" y="4814371"/>
                </a:cubicBezTo>
              </a:path>
            </a:pathLst>
          </a:custGeom>
          <a:noFill/>
          <a:ln w="12700" cap="flat" cmpd="sng" algn="ctr">
            <a:solidFill>
              <a:schemeClr val="accent1"/>
            </a:solidFill>
            <a:prstDash val="sysDash"/>
            <a:round/>
            <a:headEnd type="oval" w="med" len="med"/>
            <a:tailEnd type="none" w="med" len="med"/>
          </a:ln>
          <a:effectLst/>
        </p:spPr>
        <p:txBody>
          <a:bodyPr rtlCol="0" anchor="ctr"/>
          <a:lstStyle/>
          <a:p>
            <a:pPr algn="ctr"/>
            <a:endParaRPr lang="en-US"/>
          </a:p>
        </p:txBody>
      </p:sp>
      <p:sp>
        <p:nvSpPr>
          <p:cNvPr id="18" name="Freeform 35">
            <a:extLst>
              <a:ext uri="{FF2B5EF4-FFF2-40B4-BE49-F238E27FC236}">
                <a16:creationId xmlns:a16="http://schemas.microsoft.com/office/drawing/2014/main" id="{C674DA6E-5A23-AB47-8AEC-5EF95FBB6C3D}"/>
              </a:ext>
            </a:extLst>
          </p:cNvPr>
          <p:cNvSpPr/>
          <p:nvPr/>
        </p:nvSpPr>
        <p:spPr bwMode="auto">
          <a:xfrm>
            <a:off x="5856029" y="3350877"/>
            <a:ext cx="664229" cy="2247900"/>
          </a:xfrm>
          <a:custGeom>
            <a:avLst/>
            <a:gdLst>
              <a:gd name="connsiteX0" fmla="*/ 0 w 1255923"/>
              <a:gd name="connsiteY0" fmla="*/ 0 h 4814371"/>
              <a:gd name="connsiteX1" fmla="*/ 275421 w 1255923"/>
              <a:gd name="connsiteY1" fmla="*/ 2291509 h 4814371"/>
              <a:gd name="connsiteX2" fmla="*/ 1101686 w 1255923"/>
              <a:gd name="connsiteY2" fmla="*/ 3712685 h 4814371"/>
              <a:gd name="connsiteX3" fmla="*/ 1255923 w 1255923"/>
              <a:gd name="connsiteY3" fmla="*/ 4814371 h 4814371"/>
            </a:gdLst>
            <a:ahLst/>
            <a:cxnLst>
              <a:cxn ang="0">
                <a:pos x="connsiteX0" y="connsiteY0"/>
              </a:cxn>
              <a:cxn ang="0">
                <a:pos x="connsiteX1" y="connsiteY1"/>
              </a:cxn>
              <a:cxn ang="0">
                <a:pos x="connsiteX2" y="connsiteY2"/>
              </a:cxn>
              <a:cxn ang="0">
                <a:pos x="connsiteX3" y="connsiteY3"/>
              </a:cxn>
            </a:cxnLst>
            <a:rect l="l" t="t" r="r" b="b"/>
            <a:pathLst>
              <a:path w="1255923" h="4814371">
                <a:moveTo>
                  <a:pt x="0" y="0"/>
                </a:moveTo>
                <a:cubicBezTo>
                  <a:pt x="45903" y="836364"/>
                  <a:pt x="91807" y="1672728"/>
                  <a:pt x="275421" y="2291509"/>
                </a:cubicBezTo>
                <a:cubicBezTo>
                  <a:pt x="459035" y="2910290"/>
                  <a:pt x="938269" y="3292208"/>
                  <a:pt x="1101686" y="3712685"/>
                </a:cubicBezTo>
                <a:cubicBezTo>
                  <a:pt x="1265103" y="4133162"/>
                  <a:pt x="1222872" y="4579345"/>
                  <a:pt x="1255923" y="4814371"/>
                </a:cubicBezTo>
              </a:path>
            </a:pathLst>
          </a:custGeom>
          <a:noFill/>
          <a:ln w="12700" cap="flat" cmpd="sng" algn="ctr">
            <a:solidFill>
              <a:schemeClr val="accent1"/>
            </a:solidFill>
            <a:prstDash val="sysDash"/>
            <a:round/>
            <a:headEnd type="oval" w="med" len="med"/>
            <a:tailEnd type="none" w="med" len="med"/>
          </a:ln>
          <a:effectLst/>
        </p:spPr>
        <p:txBody>
          <a:bodyPr rtlCol="0" anchor="ctr"/>
          <a:lstStyle/>
          <a:p>
            <a:pPr algn="ctr"/>
            <a:endParaRPr lang="en-US"/>
          </a:p>
        </p:txBody>
      </p:sp>
      <p:sp>
        <p:nvSpPr>
          <p:cNvPr id="19" name="Freeform 36">
            <a:extLst>
              <a:ext uri="{FF2B5EF4-FFF2-40B4-BE49-F238E27FC236}">
                <a16:creationId xmlns:a16="http://schemas.microsoft.com/office/drawing/2014/main" id="{A765E0E0-A699-174D-BF6A-C388E3509DEA}"/>
              </a:ext>
            </a:extLst>
          </p:cNvPr>
          <p:cNvSpPr/>
          <p:nvPr/>
        </p:nvSpPr>
        <p:spPr bwMode="auto">
          <a:xfrm flipH="1">
            <a:off x="6523437" y="3329370"/>
            <a:ext cx="134786" cy="2247900"/>
          </a:xfrm>
          <a:custGeom>
            <a:avLst/>
            <a:gdLst>
              <a:gd name="connsiteX0" fmla="*/ 0 w 1255923"/>
              <a:gd name="connsiteY0" fmla="*/ 0 h 4814371"/>
              <a:gd name="connsiteX1" fmla="*/ 275421 w 1255923"/>
              <a:gd name="connsiteY1" fmla="*/ 2291509 h 4814371"/>
              <a:gd name="connsiteX2" fmla="*/ 1101686 w 1255923"/>
              <a:gd name="connsiteY2" fmla="*/ 3712685 h 4814371"/>
              <a:gd name="connsiteX3" fmla="*/ 1255923 w 1255923"/>
              <a:gd name="connsiteY3" fmla="*/ 4814371 h 4814371"/>
            </a:gdLst>
            <a:ahLst/>
            <a:cxnLst>
              <a:cxn ang="0">
                <a:pos x="connsiteX0" y="connsiteY0"/>
              </a:cxn>
              <a:cxn ang="0">
                <a:pos x="connsiteX1" y="connsiteY1"/>
              </a:cxn>
              <a:cxn ang="0">
                <a:pos x="connsiteX2" y="connsiteY2"/>
              </a:cxn>
              <a:cxn ang="0">
                <a:pos x="connsiteX3" y="connsiteY3"/>
              </a:cxn>
            </a:cxnLst>
            <a:rect l="l" t="t" r="r" b="b"/>
            <a:pathLst>
              <a:path w="1255923" h="4814371">
                <a:moveTo>
                  <a:pt x="0" y="0"/>
                </a:moveTo>
                <a:cubicBezTo>
                  <a:pt x="45903" y="836364"/>
                  <a:pt x="91807" y="1672728"/>
                  <a:pt x="275421" y="2291509"/>
                </a:cubicBezTo>
                <a:cubicBezTo>
                  <a:pt x="459035" y="2910290"/>
                  <a:pt x="938269" y="3292208"/>
                  <a:pt x="1101686" y="3712685"/>
                </a:cubicBezTo>
                <a:cubicBezTo>
                  <a:pt x="1265103" y="4133162"/>
                  <a:pt x="1222872" y="4579345"/>
                  <a:pt x="1255923" y="4814371"/>
                </a:cubicBezTo>
              </a:path>
            </a:pathLst>
          </a:custGeom>
          <a:noFill/>
          <a:ln w="12700" cap="flat" cmpd="sng" algn="ctr">
            <a:solidFill>
              <a:schemeClr val="accent1"/>
            </a:solidFill>
            <a:prstDash val="sysDash"/>
            <a:round/>
            <a:headEnd type="oval" w="med" len="med"/>
            <a:tailEnd type="none" w="med" len="med"/>
          </a:ln>
          <a:effectLst/>
        </p:spPr>
        <p:txBody>
          <a:bodyPr rtlCol="0" anchor="ctr"/>
          <a:lstStyle/>
          <a:p>
            <a:pPr algn="ctr"/>
            <a:endParaRPr lang="en-US" dirty="0"/>
          </a:p>
        </p:txBody>
      </p:sp>
      <p:sp>
        <p:nvSpPr>
          <p:cNvPr id="20" name="Freeform 37">
            <a:extLst>
              <a:ext uri="{FF2B5EF4-FFF2-40B4-BE49-F238E27FC236}">
                <a16:creationId xmlns:a16="http://schemas.microsoft.com/office/drawing/2014/main" id="{C7388393-FB6B-704E-A4EA-83EC2B51523C}"/>
              </a:ext>
            </a:extLst>
          </p:cNvPr>
          <p:cNvSpPr/>
          <p:nvPr/>
        </p:nvSpPr>
        <p:spPr bwMode="auto">
          <a:xfrm flipH="1">
            <a:off x="6489111" y="3334548"/>
            <a:ext cx="401674" cy="2247900"/>
          </a:xfrm>
          <a:custGeom>
            <a:avLst/>
            <a:gdLst>
              <a:gd name="connsiteX0" fmla="*/ 0 w 1255923"/>
              <a:gd name="connsiteY0" fmla="*/ 0 h 4814371"/>
              <a:gd name="connsiteX1" fmla="*/ 275421 w 1255923"/>
              <a:gd name="connsiteY1" fmla="*/ 2291509 h 4814371"/>
              <a:gd name="connsiteX2" fmla="*/ 1101686 w 1255923"/>
              <a:gd name="connsiteY2" fmla="*/ 3712685 h 4814371"/>
              <a:gd name="connsiteX3" fmla="*/ 1255923 w 1255923"/>
              <a:gd name="connsiteY3" fmla="*/ 4814371 h 4814371"/>
            </a:gdLst>
            <a:ahLst/>
            <a:cxnLst>
              <a:cxn ang="0">
                <a:pos x="connsiteX0" y="connsiteY0"/>
              </a:cxn>
              <a:cxn ang="0">
                <a:pos x="connsiteX1" y="connsiteY1"/>
              </a:cxn>
              <a:cxn ang="0">
                <a:pos x="connsiteX2" y="connsiteY2"/>
              </a:cxn>
              <a:cxn ang="0">
                <a:pos x="connsiteX3" y="connsiteY3"/>
              </a:cxn>
            </a:cxnLst>
            <a:rect l="l" t="t" r="r" b="b"/>
            <a:pathLst>
              <a:path w="1255923" h="4814371">
                <a:moveTo>
                  <a:pt x="0" y="0"/>
                </a:moveTo>
                <a:cubicBezTo>
                  <a:pt x="45903" y="836364"/>
                  <a:pt x="91807" y="1672728"/>
                  <a:pt x="275421" y="2291509"/>
                </a:cubicBezTo>
                <a:cubicBezTo>
                  <a:pt x="459035" y="2910290"/>
                  <a:pt x="938269" y="3292208"/>
                  <a:pt x="1101686" y="3712685"/>
                </a:cubicBezTo>
                <a:cubicBezTo>
                  <a:pt x="1265103" y="4133162"/>
                  <a:pt x="1222872" y="4579345"/>
                  <a:pt x="1255923" y="4814371"/>
                </a:cubicBezTo>
              </a:path>
            </a:pathLst>
          </a:custGeom>
          <a:noFill/>
          <a:ln w="12700" cap="flat" cmpd="sng" algn="ctr">
            <a:solidFill>
              <a:schemeClr val="accent1"/>
            </a:solidFill>
            <a:prstDash val="sysDash"/>
            <a:round/>
            <a:headEnd type="oval" w="med" len="med"/>
            <a:tailEnd type="none" w="med" len="med"/>
          </a:ln>
          <a:effectLst/>
        </p:spPr>
        <p:txBody>
          <a:bodyPr rtlCol="0" anchor="ctr"/>
          <a:lstStyle/>
          <a:p>
            <a:pPr algn="ctr"/>
            <a:endParaRPr lang="en-US"/>
          </a:p>
        </p:txBody>
      </p:sp>
      <p:sp>
        <p:nvSpPr>
          <p:cNvPr id="21" name="Freeform 38">
            <a:extLst>
              <a:ext uri="{FF2B5EF4-FFF2-40B4-BE49-F238E27FC236}">
                <a16:creationId xmlns:a16="http://schemas.microsoft.com/office/drawing/2014/main" id="{C37298A7-A858-1040-A11D-589C08C9C589}"/>
              </a:ext>
            </a:extLst>
          </p:cNvPr>
          <p:cNvSpPr/>
          <p:nvPr/>
        </p:nvSpPr>
        <p:spPr bwMode="auto">
          <a:xfrm flipH="1">
            <a:off x="6533306" y="3312777"/>
            <a:ext cx="942093" cy="2247900"/>
          </a:xfrm>
          <a:custGeom>
            <a:avLst/>
            <a:gdLst>
              <a:gd name="connsiteX0" fmla="*/ 0 w 1255923"/>
              <a:gd name="connsiteY0" fmla="*/ 0 h 4814371"/>
              <a:gd name="connsiteX1" fmla="*/ 275421 w 1255923"/>
              <a:gd name="connsiteY1" fmla="*/ 2291509 h 4814371"/>
              <a:gd name="connsiteX2" fmla="*/ 1101686 w 1255923"/>
              <a:gd name="connsiteY2" fmla="*/ 3712685 h 4814371"/>
              <a:gd name="connsiteX3" fmla="*/ 1255923 w 1255923"/>
              <a:gd name="connsiteY3" fmla="*/ 4814371 h 4814371"/>
            </a:gdLst>
            <a:ahLst/>
            <a:cxnLst>
              <a:cxn ang="0">
                <a:pos x="connsiteX0" y="connsiteY0"/>
              </a:cxn>
              <a:cxn ang="0">
                <a:pos x="connsiteX1" y="connsiteY1"/>
              </a:cxn>
              <a:cxn ang="0">
                <a:pos x="connsiteX2" y="connsiteY2"/>
              </a:cxn>
              <a:cxn ang="0">
                <a:pos x="connsiteX3" y="connsiteY3"/>
              </a:cxn>
            </a:cxnLst>
            <a:rect l="l" t="t" r="r" b="b"/>
            <a:pathLst>
              <a:path w="1255923" h="4814371">
                <a:moveTo>
                  <a:pt x="0" y="0"/>
                </a:moveTo>
                <a:cubicBezTo>
                  <a:pt x="45903" y="836364"/>
                  <a:pt x="91807" y="1672728"/>
                  <a:pt x="275421" y="2291509"/>
                </a:cubicBezTo>
                <a:cubicBezTo>
                  <a:pt x="459035" y="2910290"/>
                  <a:pt x="938269" y="3292208"/>
                  <a:pt x="1101686" y="3712685"/>
                </a:cubicBezTo>
                <a:cubicBezTo>
                  <a:pt x="1265103" y="4133162"/>
                  <a:pt x="1222872" y="4579345"/>
                  <a:pt x="1255923" y="4814371"/>
                </a:cubicBezTo>
              </a:path>
            </a:pathLst>
          </a:custGeom>
          <a:noFill/>
          <a:ln w="12700" cap="flat" cmpd="sng" algn="ctr">
            <a:solidFill>
              <a:schemeClr val="accent1"/>
            </a:solidFill>
            <a:prstDash val="sysDash"/>
            <a:round/>
            <a:headEnd type="oval" w="med" len="med"/>
            <a:tailEnd type="none" w="med" len="med"/>
          </a:ln>
          <a:effectLst/>
        </p:spPr>
        <p:txBody>
          <a:bodyPr rtlCol="0" anchor="ctr"/>
          <a:lstStyle/>
          <a:p>
            <a:pPr algn="ctr"/>
            <a:endParaRPr lang="en-US"/>
          </a:p>
        </p:txBody>
      </p:sp>
      <p:sp>
        <p:nvSpPr>
          <p:cNvPr id="22" name="Freeform 39">
            <a:extLst>
              <a:ext uri="{FF2B5EF4-FFF2-40B4-BE49-F238E27FC236}">
                <a16:creationId xmlns:a16="http://schemas.microsoft.com/office/drawing/2014/main" id="{5EB145A2-C412-D64A-B340-C1CEC1267799}"/>
              </a:ext>
            </a:extLst>
          </p:cNvPr>
          <p:cNvSpPr/>
          <p:nvPr/>
        </p:nvSpPr>
        <p:spPr bwMode="auto">
          <a:xfrm flipH="1">
            <a:off x="6533303" y="3367205"/>
            <a:ext cx="1217517" cy="2247900"/>
          </a:xfrm>
          <a:custGeom>
            <a:avLst/>
            <a:gdLst>
              <a:gd name="connsiteX0" fmla="*/ 0 w 1255923"/>
              <a:gd name="connsiteY0" fmla="*/ 0 h 4814371"/>
              <a:gd name="connsiteX1" fmla="*/ 275421 w 1255923"/>
              <a:gd name="connsiteY1" fmla="*/ 2291509 h 4814371"/>
              <a:gd name="connsiteX2" fmla="*/ 1101686 w 1255923"/>
              <a:gd name="connsiteY2" fmla="*/ 3712685 h 4814371"/>
              <a:gd name="connsiteX3" fmla="*/ 1255923 w 1255923"/>
              <a:gd name="connsiteY3" fmla="*/ 4814371 h 4814371"/>
            </a:gdLst>
            <a:ahLst/>
            <a:cxnLst>
              <a:cxn ang="0">
                <a:pos x="connsiteX0" y="connsiteY0"/>
              </a:cxn>
              <a:cxn ang="0">
                <a:pos x="connsiteX1" y="connsiteY1"/>
              </a:cxn>
              <a:cxn ang="0">
                <a:pos x="connsiteX2" y="connsiteY2"/>
              </a:cxn>
              <a:cxn ang="0">
                <a:pos x="connsiteX3" y="connsiteY3"/>
              </a:cxn>
            </a:cxnLst>
            <a:rect l="l" t="t" r="r" b="b"/>
            <a:pathLst>
              <a:path w="1255923" h="4814371">
                <a:moveTo>
                  <a:pt x="0" y="0"/>
                </a:moveTo>
                <a:cubicBezTo>
                  <a:pt x="45903" y="836364"/>
                  <a:pt x="91807" y="1672728"/>
                  <a:pt x="275421" y="2291509"/>
                </a:cubicBezTo>
                <a:cubicBezTo>
                  <a:pt x="459035" y="2910290"/>
                  <a:pt x="938269" y="3292208"/>
                  <a:pt x="1101686" y="3712685"/>
                </a:cubicBezTo>
                <a:cubicBezTo>
                  <a:pt x="1265103" y="4133162"/>
                  <a:pt x="1222872" y="4579345"/>
                  <a:pt x="1255923" y="4814371"/>
                </a:cubicBezTo>
              </a:path>
            </a:pathLst>
          </a:custGeom>
          <a:noFill/>
          <a:ln w="12700" cap="flat" cmpd="sng" algn="ctr">
            <a:solidFill>
              <a:schemeClr val="accent1"/>
            </a:solidFill>
            <a:prstDash val="sysDash"/>
            <a:round/>
            <a:headEnd type="oval" w="med" len="med"/>
            <a:tailEnd type="none" w="med" len="med"/>
          </a:ln>
          <a:effectLst/>
        </p:spPr>
        <p:txBody>
          <a:bodyPr rtlCol="0" anchor="ctr"/>
          <a:lstStyle/>
          <a:p>
            <a:pPr algn="ctr"/>
            <a:endParaRPr lang="en-US"/>
          </a:p>
        </p:txBody>
      </p:sp>
      <p:sp>
        <p:nvSpPr>
          <p:cNvPr id="23" name="Freeform 40">
            <a:extLst>
              <a:ext uri="{FF2B5EF4-FFF2-40B4-BE49-F238E27FC236}">
                <a16:creationId xmlns:a16="http://schemas.microsoft.com/office/drawing/2014/main" id="{9188B2B3-ADCA-274B-A612-2D07F9FC2257}"/>
              </a:ext>
            </a:extLst>
          </p:cNvPr>
          <p:cNvSpPr/>
          <p:nvPr/>
        </p:nvSpPr>
        <p:spPr bwMode="auto">
          <a:xfrm flipH="1">
            <a:off x="6520258" y="3350877"/>
            <a:ext cx="551255" cy="2247900"/>
          </a:xfrm>
          <a:custGeom>
            <a:avLst/>
            <a:gdLst>
              <a:gd name="connsiteX0" fmla="*/ 0 w 1255923"/>
              <a:gd name="connsiteY0" fmla="*/ 0 h 4814371"/>
              <a:gd name="connsiteX1" fmla="*/ 275421 w 1255923"/>
              <a:gd name="connsiteY1" fmla="*/ 2291509 h 4814371"/>
              <a:gd name="connsiteX2" fmla="*/ 1101686 w 1255923"/>
              <a:gd name="connsiteY2" fmla="*/ 3712685 h 4814371"/>
              <a:gd name="connsiteX3" fmla="*/ 1255923 w 1255923"/>
              <a:gd name="connsiteY3" fmla="*/ 4814371 h 4814371"/>
            </a:gdLst>
            <a:ahLst/>
            <a:cxnLst>
              <a:cxn ang="0">
                <a:pos x="connsiteX0" y="connsiteY0"/>
              </a:cxn>
              <a:cxn ang="0">
                <a:pos x="connsiteX1" y="connsiteY1"/>
              </a:cxn>
              <a:cxn ang="0">
                <a:pos x="connsiteX2" y="connsiteY2"/>
              </a:cxn>
              <a:cxn ang="0">
                <a:pos x="connsiteX3" y="connsiteY3"/>
              </a:cxn>
            </a:cxnLst>
            <a:rect l="l" t="t" r="r" b="b"/>
            <a:pathLst>
              <a:path w="1255923" h="4814371">
                <a:moveTo>
                  <a:pt x="0" y="0"/>
                </a:moveTo>
                <a:cubicBezTo>
                  <a:pt x="45903" y="836364"/>
                  <a:pt x="91807" y="1672728"/>
                  <a:pt x="275421" y="2291509"/>
                </a:cubicBezTo>
                <a:cubicBezTo>
                  <a:pt x="459035" y="2910290"/>
                  <a:pt x="938269" y="3292208"/>
                  <a:pt x="1101686" y="3712685"/>
                </a:cubicBezTo>
                <a:cubicBezTo>
                  <a:pt x="1265103" y="4133162"/>
                  <a:pt x="1222872" y="4579345"/>
                  <a:pt x="1255923" y="4814371"/>
                </a:cubicBezTo>
              </a:path>
            </a:pathLst>
          </a:custGeom>
          <a:noFill/>
          <a:ln w="12700" cap="flat" cmpd="sng" algn="ctr">
            <a:solidFill>
              <a:schemeClr val="accent1"/>
            </a:solidFill>
            <a:prstDash val="sysDash"/>
            <a:round/>
            <a:headEnd type="oval" w="med" len="med"/>
            <a:tailEnd type="none" w="med" len="med"/>
          </a:ln>
          <a:effectLst/>
        </p:spPr>
        <p:txBody>
          <a:bodyPr rtlCol="0" anchor="ctr"/>
          <a:lstStyle/>
          <a:p>
            <a:pPr algn="ctr"/>
            <a:endParaRPr lang="en-US"/>
          </a:p>
        </p:txBody>
      </p:sp>
      <p:sp>
        <p:nvSpPr>
          <p:cNvPr id="24" name="Freeform 41">
            <a:extLst>
              <a:ext uri="{FF2B5EF4-FFF2-40B4-BE49-F238E27FC236}">
                <a16:creationId xmlns:a16="http://schemas.microsoft.com/office/drawing/2014/main" id="{4AF735CF-F40D-7A4C-BD91-89923C8FE664}"/>
              </a:ext>
            </a:extLst>
          </p:cNvPr>
          <p:cNvSpPr/>
          <p:nvPr/>
        </p:nvSpPr>
        <p:spPr bwMode="auto">
          <a:xfrm flipH="1">
            <a:off x="6476065" y="3290210"/>
            <a:ext cx="1356997" cy="2247900"/>
          </a:xfrm>
          <a:custGeom>
            <a:avLst/>
            <a:gdLst>
              <a:gd name="connsiteX0" fmla="*/ 0 w 1255923"/>
              <a:gd name="connsiteY0" fmla="*/ 0 h 4814371"/>
              <a:gd name="connsiteX1" fmla="*/ 275421 w 1255923"/>
              <a:gd name="connsiteY1" fmla="*/ 2291509 h 4814371"/>
              <a:gd name="connsiteX2" fmla="*/ 1101686 w 1255923"/>
              <a:gd name="connsiteY2" fmla="*/ 3712685 h 4814371"/>
              <a:gd name="connsiteX3" fmla="*/ 1255923 w 1255923"/>
              <a:gd name="connsiteY3" fmla="*/ 4814371 h 4814371"/>
            </a:gdLst>
            <a:ahLst/>
            <a:cxnLst>
              <a:cxn ang="0">
                <a:pos x="connsiteX0" y="connsiteY0"/>
              </a:cxn>
              <a:cxn ang="0">
                <a:pos x="connsiteX1" y="connsiteY1"/>
              </a:cxn>
              <a:cxn ang="0">
                <a:pos x="connsiteX2" y="connsiteY2"/>
              </a:cxn>
              <a:cxn ang="0">
                <a:pos x="connsiteX3" y="connsiteY3"/>
              </a:cxn>
            </a:cxnLst>
            <a:rect l="l" t="t" r="r" b="b"/>
            <a:pathLst>
              <a:path w="1255923" h="4814371">
                <a:moveTo>
                  <a:pt x="0" y="0"/>
                </a:moveTo>
                <a:cubicBezTo>
                  <a:pt x="45903" y="836364"/>
                  <a:pt x="91807" y="1672728"/>
                  <a:pt x="275421" y="2291509"/>
                </a:cubicBezTo>
                <a:cubicBezTo>
                  <a:pt x="459035" y="2910290"/>
                  <a:pt x="938269" y="3292208"/>
                  <a:pt x="1101686" y="3712685"/>
                </a:cubicBezTo>
                <a:cubicBezTo>
                  <a:pt x="1265103" y="4133162"/>
                  <a:pt x="1222872" y="4579345"/>
                  <a:pt x="1255923" y="4814371"/>
                </a:cubicBezTo>
              </a:path>
            </a:pathLst>
          </a:custGeom>
          <a:noFill/>
          <a:ln w="12700" cap="flat" cmpd="sng" algn="ctr">
            <a:solidFill>
              <a:schemeClr val="accent1"/>
            </a:solidFill>
            <a:prstDash val="sysDash"/>
            <a:round/>
            <a:headEnd type="oval" w="med" len="med"/>
            <a:tailEnd type="none" w="med" len="med"/>
          </a:ln>
          <a:effectLst/>
        </p:spPr>
        <p:txBody>
          <a:bodyPr rtlCol="0" anchor="ctr"/>
          <a:lstStyle/>
          <a:p>
            <a:pPr algn="ctr"/>
            <a:endParaRPr lang="en-US"/>
          </a:p>
        </p:txBody>
      </p:sp>
      <p:sp>
        <p:nvSpPr>
          <p:cNvPr id="25" name="Freeform 42">
            <a:extLst>
              <a:ext uri="{FF2B5EF4-FFF2-40B4-BE49-F238E27FC236}">
                <a16:creationId xmlns:a16="http://schemas.microsoft.com/office/drawing/2014/main" id="{074614F3-AEEC-D740-9B36-F3CD904142F5}"/>
              </a:ext>
            </a:extLst>
          </p:cNvPr>
          <p:cNvSpPr/>
          <p:nvPr/>
        </p:nvSpPr>
        <p:spPr bwMode="auto">
          <a:xfrm flipH="1">
            <a:off x="6533303" y="3301095"/>
            <a:ext cx="1528359" cy="2247900"/>
          </a:xfrm>
          <a:custGeom>
            <a:avLst/>
            <a:gdLst>
              <a:gd name="connsiteX0" fmla="*/ 0 w 1255923"/>
              <a:gd name="connsiteY0" fmla="*/ 0 h 4814371"/>
              <a:gd name="connsiteX1" fmla="*/ 275421 w 1255923"/>
              <a:gd name="connsiteY1" fmla="*/ 2291509 h 4814371"/>
              <a:gd name="connsiteX2" fmla="*/ 1101686 w 1255923"/>
              <a:gd name="connsiteY2" fmla="*/ 3712685 h 4814371"/>
              <a:gd name="connsiteX3" fmla="*/ 1255923 w 1255923"/>
              <a:gd name="connsiteY3" fmla="*/ 4814371 h 4814371"/>
            </a:gdLst>
            <a:ahLst/>
            <a:cxnLst>
              <a:cxn ang="0">
                <a:pos x="connsiteX0" y="connsiteY0"/>
              </a:cxn>
              <a:cxn ang="0">
                <a:pos x="connsiteX1" y="connsiteY1"/>
              </a:cxn>
              <a:cxn ang="0">
                <a:pos x="connsiteX2" y="connsiteY2"/>
              </a:cxn>
              <a:cxn ang="0">
                <a:pos x="connsiteX3" y="connsiteY3"/>
              </a:cxn>
            </a:cxnLst>
            <a:rect l="l" t="t" r="r" b="b"/>
            <a:pathLst>
              <a:path w="1255923" h="4814371">
                <a:moveTo>
                  <a:pt x="0" y="0"/>
                </a:moveTo>
                <a:cubicBezTo>
                  <a:pt x="45903" y="836364"/>
                  <a:pt x="91807" y="1672728"/>
                  <a:pt x="275421" y="2291509"/>
                </a:cubicBezTo>
                <a:cubicBezTo>
                  <a:pt x="459035" y="2910290"/>
                  <a:pt x="938269" y="3292208"/>
                  <a:pt x="1101686" y="3712685"/>
                </a:cubicBezTo>
                <a:cubicBezTo>
                  <a:pt x="1265103" y="4133162"/>
                  <a:pt x="1222872" y="4579345"/>
                  <a:pt x="1255923" y="4814371"/>
                </a:cubicBezTo>
              </a:path>
            </a:pathLst>
          </a:custGeom>
          <a:noFill/>
          <a:ln w="12700" cap="flat" cmpd="sng" algn="ctr">
            <a:solidFill>
              <a:schemeClr val="accent1"/>
            </a:solidFill>
            <a:prstDash val="sysDash"/>
            <a:round/>
            <a:headEnd type="oval" w="med" len="med"/>
            <a:tailEnd type="none" w="med" len="med"/>
          </a:ln>
          <a:effectLst/>
        </p:spPr>
        <p:txBody>
          <a:bodyPr rtlCol="0" anchor="ctr"/>
          <a:lstStyle/>
          <a:p>
            <a:pPr algn="ctr"/>
            <a:endParaRPr lang="en-US" dirty="0"/>
          </a:p>
        </p:txBody>
      </p:sp>
      <p:sp>
        <p:nvSpPr>
          <p:cNvPr id="26" name="Freeform 43">
            <a:extLst>
              <a:ext uri="{FF2B5EF4-FFF2-40B4-BE49-F238E27FC236}">
                <a16:creationId xmlns:a16="http://schemas.microsoft.com/office/drawing/2014/main" id="{917799AA-14BA-7D49-9D30-FB8DB109C1EB}"/>
              </a:ext>
            </a:extLst>
          </p:cNvPr>
          <p:cNvSpPr/>
          <p:nvPr/>
        </p:nvSpPr>
        <p:spPr bwMode="auto">
          <a:xfrm flipH="1">
            <a:off x="6476064" y="3279324"/>
            <a:ext cx="2170213" cy="2247900"/>
          </a:xfrm>
          <a:custGeom>
            <a:avLst/>
            <a:gdLst>
              <a:gd name="connsiteX0" fmla="*/ 0 w 1255923"/>
              <a:gd name="connsiteY0" fmla="*/ 0 h 4814371"/>
              <a:gd name="connsiteX1" fmla="*/ 275421 w 1255923"/>
              <a:gd name="connsiteY1" fmla="*/ 2291509 h 4814371"/>
              <a:gd name="connsiteX2" fmla="*/ 1101686 w 1255923"/>
              <a:gd name="connsiteY2" fmla="*/ 3712685 h 4814371"/>
              <a:gd name="connsiteX3" fmla="*/ 1255923 w 1255923"/>
              <a:gd name="connsiteY3" fmla="*/ 4814371 h 4814371"/>
            </a:gdLst>
            <a:ahLst/>
            <a:cxnLst>
              <a:cxn ang="0">
                <a:pos x="connsiteX0" y="connsiteY0"/>
              </a:cxn>
              <a:cxn ang="0">
                <a:pos x="connsiteX1" y="connsiteY1"/>
              </a:cxn>
              <a:cxn ang="0">
                <a:pos x="connsiteX2" y="connsiteY2"/>
              </a:cxn>
              <a:cxn ang="0">
                <a:pos x="connsiteX3" y="connsiteY3"/>
              </a:cxn>
            </a:cxnLst>
            <a:rect l="l" t="t" r="r" b="b"/>
            <a:pathLst>
              <a:path w="1255923" h="4814371">
                <a:moveTo>
                  <a:pt x="0" y="0"/>
                </a:moveTo>
                <a:cubicBezTo>
                  <a:pt x="45903" y="836364"/>
                  <a:pt x="91807" y="1672728"/>
                  <a:pt x="275421" y="2291509"/>
                </a:cubicBezTo>
                <a:cubicBezTo>
                  <a:pt x="459035" y="2910290"/>
                  <a:pt x="938269" y="3292208"/>
                  <a:pt x="1101686" y="3712685"/>
                </a:cubicBezTo>
                <a:cubicBezTo>
                  <a:pt x="1265103" y="4133162"/>
                  <a:pt x="1222872" y="4579345"/>
                  <a:pt x="1255923" y="4814371"/>
                </a:cubicBezTo>
              </a:path>
            </a:pathLst>
          </a:custGeom>
          <a:noFill/>
          <a:ln w="12700" cap="flat" cmpd="sng" algn="ctr">
            <a:solidFill>
              <a:schemeClr val="accent1"/>
            </a:solidFill>
            <a:prstDash val="sysDash"/>
            <a:round/>
            <a:headEnd type="oval" w="med" len="med"/>
            <a:tailEnd type="none" w="med" len="med"/>
          </a:ln>
          <a:effectLst/>
        </p:spPr>
        <p:txBody>
          <a:bodyPr rtlCol="0" anchor="ctr"/>
          <a:lstStyle/>
          <a:p>
            <a:pPr algn="ctr"/>
            <a:endParaRPr lang="en-US"/>
          </a:p>
        </p:txBody>
      </p:sp>
      <p:sp>
        <p:nvSpPr>
          <p:cNvPr id="27" name="Freeform 44">
            <a:extLst>
              <a:ext uri="{FF2B5EF4-FFF2-40B4-BE49-F238E27FC236}">
                <a16:creationId xmlns:a16="http://schemas.microsoft.com/office/drawing/2014/main" id="{6D13EEA7-C426-3E45-A840-0979D786870D}"/>
              </a:ext>
            </a:extLst>
          </p:cNvPr>
          <p:cNvSpPr/>
          <p:nvPr/>
        </p:nvSpPr>
        <p:spPr bwMode="auto">
          <a:xfrm flipH="1">
            <a:off x="6546347" y="3333752"/>
            <a:ext cx="2375351" cy="2247900"/>
          </a:xfrm>
          <a:custGeom>
            <a:avLst/>
            <a:gdLst>
              <a:gd name="connsiteX0" fmla="*/ 0 w 1255923"/>
              <a:gd name="connsiteY0" fmla="*/ 0 h 4814371"/>
              <a:gd name="connsiteX1" fmla="*/ 275421 w 1255923"/>
              <a:gd name="connsiteY1" fmla="*/ 2291509 h 4814371"/>
              <a:gd name="connsiteX2" fmla="*/ 1101686 w 1255923"/>
              <a:gd name="connsiteY2" fmla="*/ 3712685 h 4814371"/>
              <a:gd name="connsiteX3" fmla="*/ 1255923 w 1255923"/>
              <a:gd name="connsiteY3" fmla="*/ 4814371 h 4814371"/>
            </a:gdLst>
            <a:ahLst/>
            <a:cxnLst>
              <a:cxn ang="0">
                <a:pos x="connsiteX0" y="connsiteY0"/>
              </a:cxn>
              <a:cxn ang="0">
                <a:pos x="connsiteX1" y="connsiteY1"/>
              </a:cxn>
              <a:cxn ang="0">
                <a:pos x="connsiteX2" y="connsiteY2"/>
              </a:cxn>
              <a:cxn ang="0">
                <a:pos x="connsiteX3" y="connsiteY3"/>
              </a:cxn>
            </a:cxnLst>
            <a:rect l="l" t="t" r="r" b="b"/>
            <a:pathLst>
              <a:path w="1255923" h="4814371">
                <a:moveTo>
                  <a:pt x="0" y="0"/>
                </a:moveTo>
                <a:cubicBezTo>
                  <a:pt x="45903" y="836364"/>
                  <a:pt x="91807" y="1672728"/>
                  <a:pt x="275421" y="2291509"/>
                </a:cubicBezTo>
                <a:cubicBezTo>
                  <a:pt x="459035" y="2910290"/>
                  <a:pt x="938269" y="3292208"/>
                  <a:pt x="1101686" y="3712685"/>
                </a:cubicBezTo>
                <a:cubicBezTo>
                  <a:pt x="1265103" y="4133162"/>
                  <a:pt x="1222872" y="4579345"/>
                  <a:pt x="1255923" y="4814371"/>
                </a:cubicBezTo>
              </a:path>
            </a:pathLst>
          </a:custGeom>
          <a:noFill/>
          <a:ln w="12700" cap="flat" cmpd="sng" algn="ctr">
            <a:solidFill>
              <a:schemeClr val="accent1"/>
            </a:solidFill>
            <a:prstDash val="sysDash"/>
            <a:round/>
            <a:headEnd type="oval" w="med" len="med"/>
            <a:tailEnd type="none" w="med" len="med"/>
          </a:ln>
          <a:effectLst/>
        </p:spPr>
        <p:txBody>
          <a:bodyPr rtlCol="0" anchor="ctr"/>
          <a:lstStyle/>
          <a:p>
            <a:pPr algn="ctr"/>
            <a:endParaRPr lang="en-US"/>
          </a:p>
        </p:txBody>
      </p:sp>
      <p:sp>
        <p:nvSpPr>
          <p:cNvPr id="28" name="Freeform 45">
            <a:extLst>
              <a:ext uri="{FF2B5EF4-FFF2-40B4-BE49-F238E27FC236}">
                <a16:creationId xmlns:a16="http://schemas.microsoft.com/office/drawing/2014/main" id="{6F71E984-15B4-D341-8B61-EA70B8D76A5F}"/>
              </a:ext>
            </a:extLst>
          </p:cNvPr>
          <p:cNvSpPr/>
          <p:nvPr/>
        </p:nvSpPr>
        <p:spPr bwMode="auto">
          <a:xfrm flipH="1">
            <a:off x="6476065" y="3317424"/>
            <a:ext cx="1766326" cy="2247900"/>
          </a:xfrm>
          <a:custGeom>
            <a:avLst/>
            <a:gdLst>
              <a:gd name="connsiteX0" fmla="*/ 0 w 1255923"/>
              <a:gd name="connsiteY0" fmla="*/ 0 h 4814371"/>
              <a:gd name="connsiteX1" fmla="*/ 275421 w 1255923"/>
              <a:gd name="connsiteY1" fmla="*/ 2291509 h 4814371"/>
              <a:gd name="connsiteX2" fmla="*/ 1101686 w 1255923"/>
              <a:gd name="connsiteY2" fmla="*/ 3712685 h 4814371"/>
              <a:gd name="connsiteX3" fmla="*/ 1255923 w 1255923"/>
              <a:gd name="connsiteY3" fmla="*/ 4814371 h 4814371"/>
            </a:gdLst>
            <a:ahLst/>
            <a:cxnLst>
              <a:cxn ang="0">
                <a:pos x="connsiteX0" y="connsiteY0"/>
              </a:cxn>
              <a:cxn ang="0">
                <a:pos x="connsiteX1" y="connsiteY1"/>
              </a:cxn>
              <a:cxn ang="0">
                <a:pos x="connsiteX2" y="connsiteY2"/>
              </a:cxn>
              <a:cxn ang="0">
                <a:pos x="connsiteX3" y="connsiteY3"/>
              </a:cxn>
            </a:cxnLst>
            <a:rect l="l" t="t" r="r" b="b"/>
            <a:pathLst>
              <a:path w="1255923" h="4814371">
                <a:moveTo>
                  <a:pt x="0" y="0"/>
                </a:moveTo>
                <a:cubicBezTo>
                  <a:pt x="45903" y="836364"/>
                  <a:pt x="91807" y="1672728"/>
                  <a:pt x="275421" y="2291509"/>
                </a:cubicBezTo>
                <a:cubicBezTo>
                  <a:pt x="459035" y="2910290"/>
                  <a:pt x="938269" y="3292208"/>
                  <a:pt x="1101686" y="3712685"/>
                </a:cubicBezTo>
                <a:cubicBezTo>
                  <a:pt x="1265103" y="4133162"/>
                  <a:pt x="1222872" y="4579345"/>
                  <a:pt x="1255923" y="4814371"/>
                </a:cubicBezTo>
              </a:path>
            </a:pathLst>
          </a:custGeom>
          <a:noFill/>
          <a:ln w="12700" cap="flat" cmpd="sng" algn="ctr">
            <a:solidFill>
              <a:schemeClr val="accent1"/>
            </a:solidFill>
            <a:prstDash val="sysDash"/>
            <a:round/>
            <a:headEnd type="oval" w="med" len="med"/>
            <a:tailEnd type="none" w="med" len="med"/>
          </a:ln>
          <a:effectLst/>
        </p:spPr>
        <p:txBody>
          <a:bodyPr rtlCol="0" anchor="ctr"/>
          <a:lstStyle/>
          <a:p>
            <a:pPr algn="ctr"/>
            <a:endParaRPr lang="en-US"/>
          </a:p>
        </p:txBody>
      </p:sp>
      <p:grpSp>
        <p:nvGrpSpPr>
          <p:cNvPr id="29" name="Group 28">
            <a:extLst>
              <a:ext uri="{FF2B5EF4-FFF2-40B4-BE49-F238E27FC236}">
                <a16:creationId xmlns:a16="http://schemas.microsoft.com/office/drawing/2014/main" id="{84F4A0F8-CE87-3E44-898E-5ADFBA1C888D}"/>
              </a:ext>
            </a:extLst>
          </p:cNvPr>
          <p:cNvGrpSpPr/>
          <p:nvPr/>
        </p:nvGrpSpPr>
        <p:grpSpPr>
          <a:xfrm flipH="1">
            <a:off x="8444751" y="2310657"/>
            <a:ext cx="605160" cy="1052435"/>
            <a:chOff x="-129834" y="1685651"/>
            <a:chExt cx="995023" cy="1730447"/>
          </a:xfrm>
        </p:grpSpPr>
        <p:pic>
          <p:nvPicPr>
            <p:cNvPr id="30" name="Picture 4">
              <a:extLst>
                <a:ext uri="{FF2B5EF4-FFF2-40B4-BE49-F238E27FC236}">
                  <a16:creationId xmlns:a16="http://schemas.microsoft.com/office/drawing/2014/main" id="{B6B822B7-7300-604E-AE7D-96F85FE4CBC2}"/>
                </a:ext>
              </a:extLst>
            </p:cNvPr>
            <p:cNvPicPr>
              <a:picLocks noChangeAspect="1" noChangeArrowheads="1"/>
            </p:cNvPicPr>
            <p:nvPr/>
          </p:nvPicPr>
          <p:blipFill>
            <a:blip r:embed="rId3"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129834" y="1685651"/>
              <a:ext cx="995023" cy="160652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1" name="Picture 33" descr="pics_Aeroshell_FS_Baseline_Prep_9-20070306">
              <a:extLst>
                <a:ext uri="{FF2B5EF4-FFF2-40B4-BE49-F238E27FC236}">
                  <a16:creationId xmlns:a16="http://schemas.microsoft.com/office/drawing/2014/main" id="{98394D0A-4AB5-DB40-9983-6C014EDCD5B9}"/>
                </a:ext>
              </a:extLst>
            </p:cNvPr>
            <p:cNvPicPr>
              <a:picLocks noChangeAspect="1" noChangeArrowheads="1"/>
            </p:cNvPicPr>
            <p:nvPr/>
          </p:nvPicPr>
          <p:blipFill>
            <a:blip r:embed="rId4" cstate="email">
              <a:extLst>
                <a:ext uri="{BEBA8EAE-BF5A-486C-A8C5-ECC9F3942E4B}">
                  <a14:imgProps xmlns:a14="http://schemas.microsoft.com/office/drawing/2010/main">
                    <a14:imgLayer r:embed="rId5">
                      <a14:imgEffect>
                        <a14:backgroundRemoval t="4839" b="100000" l="2128" r="96809">
                          <a14:foregroundMark x1="42553" y1="12903" x2="52128" y2="12903"/>
                        </a14:backgroundRemoval>
                      </a14:imgEffect>
                    </a14:imgLayer>
                  </a14:imgProps>
                </a:ext>
                <a:ext uri="{28A0092B-C50C-407E-A947-70E740481C1C}">
                  <a14:useLocalDpi xmlns:a14="http://schemas.microsoft.com/office/drawing/2010/main"/>
                </a:ext>
              </a:extLst>
            </a:blip>
            <a:srcRect/>
            <a:stretch>
              <a:fillRect/>
            </a:stretch>
          </p:blipFill>
          <p:spPr bwMode="auto">
            <a:xfrm rot="20515738">
              <a:off x="401359" y="3168252"/>
              <a:ext cx="376111" cy="24784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cxnSp>
        <p:nvCxnSpPr>
          <p:cNvPr id="32" name="Straight Arrow Connector 31">
            <a:extLst>
              <a:ext uri="{FF2B5EF4-FFF2-40B4-BE49-F238E27FC236}">
                <a16:creationId xmlns:a16="http://schemas.microsoft.com/office/drawing/2014/main" id="{756E3638-355C-204B-85F4-975083AA4D68}"/>
              </a:ext>
            </a:extLst>
          </p:cNvPr>
          <p:cNvCxnSpPr>
            <a:cxnSpLocks/>
          </p:cNvCxnSpPr>
          <p:nvPr/>
        </p:nvCxnSpPr>
        <p:spPr bwMode="auto">
          <a:xfrm>
            <a:off x="3455853" y="2865187"/>
            <a:ext cx="661252" cy="347349"/>
          </a:xfrm>
          <a:prstGeom prst="straightConnector1">
            <a:avLst/>
          </a:prstGeom>
          <a:noFill/>
          <a:ln w="25400" cap="flat" cmpd="sng" algn="ctr">
            <a:solidFill>
              <a:schemeClr val="bg1"/>
            </a:solidFill>
            <a:prstDash val="solid"/>
            <a:round/>
            <a:headEnd type="none" w="med" len="med"/>
            <a:tailEnd type="triangle"/>
          </a:ln>
          <a:effectLst/>
        </p:spPr>
      </p:cxnSp>
      <p:sp>
        <p:nvSpPr>
          <p:cNvPr id="33" name="TextBox 32">
            <a:extLst>
              <a:ext uri="{FF2B5EF4-FFF2-40B4-BE49-F238E27FC236}">
                <a16:creationId xmlns:a16="http://schemas.microsoft.com/office/drawing/2014/main" id="{D25A9086-5427-1D45-9B55-5BCD4FD5E4DB}"/>
              </a:ext>
            </a:extLst>
          </p:cNvPr>
          <p:cNvSpPr txBox="1"/>
          <p:nvPr/>
        </p:nvSpPr>
        <p:spPr>
          <a:xfrm>
            <a:off x="1760519" y="2577658"/>
            <a:ext cx="2374304" cy="307777"/>
          </a:xfrm>
          <a:prstGeom prst="rect">
            <a:avLst/>
          </a:prstGeom>
          <a:noFill/>
        </p:spPr>
        <p:txBody>
          <a:bodyPr wrap="none" rtlCol="0">
            <a:spAutoFit/>
          </a:bodyPr>
          <a:lstStyle/>
          <a:p>
            <a:r>
              <a:rPr lang="en-US" sz="1400" dirty="0">
                <a:solidFill>
                  <a:schemeClr val="bg1"/>
                </a:solidFill>
              </a:rPr>
              <a:t>8 km Parachute Deploy Ellipse</a:t>
            </a:r>
          </a:p>
        </p:txBody>
      </p:sp>
      <p:sp>
        <p:nvSpPr>
          <p:cNvPr id="34" name="Content Placeholder 62">
            <a:extLst>
              <a:ext uri="{FF2B5EF4-FFF2-40B4-BE49-F238E27FC236}">
                <a16:creationId xmlns:a16="http://schemas.microsoft.com/office/drawing/2014/main" id="{94EFC9E3-DC2B-0642-AAA3-F8F604E2D3BB}"/>
              </a:ext>
            </a:extLst>
          </p:cNvPr>
          <p:cNvSpPr txBox="1">
            <a:spLocks/>
          </p:cNvSpPr>
          <p:nvPr/>
        </p:nvSpPr>
        <p:spPr>
          <a:xfrm>
            <a:off x="1833281" y="992270"/>
            <a:ext cx="8933041" cy="1495979"/>
          </a:xfrm>
          <a:prstGeom prst="rect">
            <a:avLst/>
          </a:prstGeom>
        </p:spPr>
        <p:txBody>
          <a:bodyPr>
            <a:normAutofit/>
          </a:bodyPr>
          <a:lstStyle>
            <a:lvl1pPr marL="0" indent="0" algn="l" defTabSz="914400" rtl="0" eaLnBrk="1" latinLnBrk="0" hangingPunct="1">
              <a:lnSpc>
                <a:spcPct val="100000"/>
              </a:lnSpc>
              <a:spcBef>
                <a:spcPts val="1000"/>
              </a:spcBef>
              <a:buFont typeface="Arial" panose="020B0604020202020204" pitchFamily="34" charset="0"/>
              <a:buNone/>
              <a:defRPr sz="1800" kern="1200">
                <a:solidFill>
                  <a:schemeClr val="bg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1200"/>
              </a:spcBef>
            </a:pPr>
            <a:r>
              <a:rPr lang="en-US" dirty="0"/>
              <a:t>SRL will carry enough propellant to fly out the </a:t>
            </a:r>
            <a:r>
              <a:rPr lang="en-US" dirty="0" err="1"/>
              <a:t>backshell</a:t>
            </a:r>
            <a:r>
              <a:rPr lang="en-US" dirty="0"/>
              <a:t> separation ellipse (8 x 8 km) and land at a specific spot (~±20m accuracy)</a:t>
            </a:r>
          </a:p>
          <a:p>
            <a:pPr>
              <a:spcBef>
                <a:spcPts val="1200"/>
              </a:spcBef>
            </a:pPr>
            <a:r>
              <a:rPr lang="en-US" dirty="0"/>
              <a:t>Enables new capability of landing at a specific site pre-scouted from the Mars surface</a:t>
            </a:r>
          </a:p>
        </p:txBody>
      </p:sp>
      <p:cxnSp>
        <p:nvCxnSpPr>
          <p:cNvPr id="35" name="Straight Arrow Connector 34">
            <a:extLst>
              <a:ext uri="{FF2B5EF4-FFF2-40B4-BE49-F238E27FC236}">
                <a16:creationId xmlns:a16="http://schemas.microsoft.com/office/drawing/2014/main" id="{C0911960-2DB5-D849-9090-4E180C5121C4}"/>
              </a:ext>
            </a:extLst>
          </p:cNvPr>
          <p:cNvCxnSpPr>
            <a:cxnSpLocks/>
          </p:cNvCxnSpPr>
          <p:nvPr/>
        </p:nvCxnSpPr>
        <p:spPr bwMode="auto">
          <a:xfrm>
            <a:off x="3621441" y="3332266"/>
            <a:ext cx="795922" cy="568405"/>
          </a:xfrm>
          <a:prstGeom prst="straightConnector1">
            <a:avLst/>
          </a:prstGeom>
          <a:noFill/>
          <a:ln w="25400" cap="flat" cmpd="sng" algn="ctr">
            <a:solidFill>
              <a:schemeClr val="bg1"/>
            </a:solidFill>
            <a:prstDash val="solid"/>
            <a:round/>
            <a:headEnd type="none" w="med" len="med"/>
            <a:tailEnd type="triangle"/>
          </a:ln>
          <a:effectLst/>
        </p:spPr>
      </p:cxnSp>
      <p:sp>
        <p:nvSpPr>
          <p:cNvPr id="36" name="TextBox 35">
            <a:extLst>
              <a:ext uri="{FF2B5EF4-FFF2-40B4-BE49-F238E27FC236}">
                <a16:creationId xmlns:a16="http://schemas.microsoft.com/office/drawing/2014/main" id="{1AD9CD21-8BAD-AF47-BC1F-492BEE1980E5}"/>
              </a:ext>
            </a:extLst>
          </p:cNvPr>
          <p:cNvSpPr txBox="1"/>
          <p:nvPr/>
        </p:nvSpPr>
        <p:spPr>
          <a:xfrm>
            <a:off x="2194917" y="3007497"/>
            <a:ext cx="1458733" cy="307777"/>
          </a:xfrm>
          <a:prstGeom prst="rect">
            <a:avLst/>
          </a:prstGeom>
          <a:noFill/>
        </p:spPr>
        <p:txBody>
          <a:bodyPr wrap="none" rtlCol="0">
            <a:spAutoFit/>
          </a:bodyPr>
          <a:lstStyle/>
          <a:p>
            <a:r>
              <a:rPr lang="en-US" sz="1400" dirty="0">
                <a:solidFill>
                  <a:schemeClr val="bg1"/>
                </a:solidFill>
              </a:rPr>
              <a:t>Powered Descent</a:t>
            </a:r>
          </a:p>
        </p:txBody>
      </p:sp>
      <p:cxnSp>
        <p:nvCxnSpPr>
          <p:cNvPr id="37" name="Straight Arrow Connector 36">
            <a:extLst>
              <a:ext uri="{FF2B5EF4-FFF2-40B4-BE49-F238E27FC236}">
                <a16:creationId xmlns:a16="http://schemas.microsoft.com/office/drawing/2014/main" id="{0FD6D6FF-68C3-7341-AD99-E7AE47E90B8D}"/>
              </a:ext>
            </a:extLst>
          </p:cNvPr>
          <p:cNvCxnSpPr>
            <a:cxnSpLocks/>
          </p:cNvCxnSpPr>
          <p:nvPr/>
        </p:nvCxnSpPr>
        <p:spPr bwMode="auto">
          <a:xfrm>
            <a:off x="3762182" y="4414160"/>
            <a:ext cx="2490914" cy="1162770"/>
          </a:xfrm>
          <a:prstGeom prst="straightConnector1">
            <a:avLst/>
          </a:prstGeom>
          <a:noFill/>
          <a:ln w="25400" cap="flat" cmpd="sng" algn="ctr">
            <a:solidFill>
              <a:srgbClr val="92D050"/>
            </a:solidFill>
            <a:prstDash val="solid"/>
            <a:round/>
            <a:headEnd type="none" w="med" len="med"/>
            <a:tailEnd type="triangle"/>
          </a:ln>
          <a:effectLst/>
        </p:spPr>
      </p:cxnSp>
      <p:sp>
        <p:nvSpPr>
          <p:cNvPr id="38" name="TextBox 37">
            <a:extLst>
              <a:ext uri="{FF2B5EF4-FFF2-40B4-BE49-F238E27FC236}">
                <a16:creationId xmlns:a16="http://schemas.microsoft.com/office/drawing/2014/main" id="{011C84D9-923B-5B4C-A4E4-15F3309ECFA1}"/>
              </a:ext>
            </a:extLst>
          </p:cNvPr>
          <p:cNvSpPr txBox="1"/>
          <p:nvPr/>
        </p:nvSpPr>
        <p:spPr>
          <a:xfrm>
            <a:off x="2661273" y="4260271"/>
            <a:ext cx="1146468" cy="307777"/>
          </a:xfrm>
          <a:prstGeom prst="rect">
            <a:avLst/>
          </a:prstGeom>
          <a:noFill/>
        </p:spPr>
        <p:txBody>
          <a:bodyPr wrap="none" rtlCol="0">
            <a:spAutoFit/>
          </a:bodyPr>
          <a:lstStyle/>
          <a:p>
            <a:r>
              <a:rPr lang="en-US" sz="1400" b="1" dirty="0">
                <a:solidFill>
                  <a:srgbClr val="92D050"/>
                </a:solidFill>
              </a:rPr>
              <a:t>Landing Spot</a:t>
            </a:r>
          </a:p>
        </p:txBody>
      </p:sp>
      <p:sp>
        <p:nvSpPr>
          <p:cNvPr id="39" name="Freeform 33">
            <a:extLst>
              <a:ext uri="{FF2B5EF4-FFF2-40B4-BE49-F238E27FC236}">
                <a16:creationId xmlns:a16="http://schemas.microsoft.com/office/drawing/2014/main" id="{1E0D647D-5354-0343-B8B9-0EFCD195A789}"/>
              </a:ext>
            </a:extLst>
          </p:cNvPr>
          <p:cNvSpPr/>
          <p:nvPr/>
        </p:nvSpPr>
        <p:spPr bwMode="auto">
          <a:xfrm flipH="1">
            <a:off x="6492291" y="3370893"/>
            <a:ext cx="45719" cy="2247900"/>
          </a:xfrm>
          <a:custGeom>
            <a:avLst/>
            <a:gdLst>
              <a:gd name="connsiteX0" fmla="*/ 0 w 1255923"/>
              <a:gd name="connsiteY0" fmla="*/ 0 h 4814371"/>
              <a:gd name="connsiteX1" fmla="*/ 275421 w 1255923"/>
              <a:gd name="connsiteY1" fmla="*/ 2291509 h 4814371"/>
              <a:gd name="connsiteX2" fmla="*/ 1101686 w 1255923"/>
              <a:gd name="connsiteY2" fmla="*/ 3712685 h 4814371"/>
              <a:gd name="connsiteX3" fmla="*/ 1255923 w 1255923"/>
              <a:gd name="connsiteY3" fmla="*/ 4814371 h 4814371"/>
            </a:gdLst>
            <a:ahLst/>
            <a:cxnLst>
              <a:cxn ang="0">
                <a:pos x="connsiteX0" y="connsiteY0"/>
              </a:cxn>
              <a:cxn ang="0">
                <a:pos x="connsiteX1" y="connsiteY1"/>
              </a:cxn>
              <a:cxn ang="0">
                <a:pos x="connsiteX2" y="connsiteY2"/>
              </a:cxn>
              <a:cxn ang="0">
                <a:pos x="connsiteX3" y="connsiteY3"/>
              </a:cxn>
            </a:cxnLst>
            <a:rect l="l" t="t" r="r" b="b"/>
            <a:pathLst>
              <a:path w="1255923" h="4814371">
                <a:moveTo>
                  <a:pt x="0" y="0"/>
                </a:moveTo>
                <a:cubicBezTo>
                  <a:pt x="45903" y="836364"/>
                  <a:pt x="91807" y="1672728"/>
                  <a:pt x="275421" y="2291509"/>
                </a:cubicBezTo>
                <a:cubicBezTo>
                  <a:pt x="459035" y="2910290"/>
                  <a:pt x="938269" y="3292208"/>
                  <a:pt x="1101686" y="3712685"/>
                </a:cubicBezTo>
                <a:cubicBezTo>
                  <a:pt x="1265103" y="4133162"/>
                  <a:pt x="1222872" y="4579345"/>
                  <a:pt x="1255923" y="4814371"/>
                </a:cubicBezTo>
              </a:path>
            </a:pathLst>
          </a:custGeom>
          <a:noFill/>
          <a:ln w="12700" cap="flat" cmpd="sng" algn="ctr">
            <a:solidFill>
              <a:schemeClr val="accent1"/>
            </a:solidFill>
            <a:prstDash val="sysDash"/>
            <a:round/>
            <a:headEnd type="oval" w="med" len="med"/>
            <a:tailEnd type="none" w="med" len="med"/>
          </a:ln>
          <a:effectLst/>
        </p:spPr>
        <p:txBody>
          <a:bodyPr rtlCol="0" anchor="ctr"/>
          <a:lstStyle/>
          <a:p>
            <a:pPr algn="ctr"/>
            <a:endParaRPr lang="en-US"/>
          </a:p>
        </p:txBody>
      </p:sp>
    </p:spTree>
    <p:extLst>
      <p:ext uri="{BB962C8B-B14F-4D97-AF65-F5344CB8AC3E}">
        <p14:creationId xmlns:p14="http://schemas.microsoft.com/office/powerpoint/2010/main" val="15959501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6EE16F4F-CFEA-384E-B0E2-E171F9B4C954}"/>
              </a:ext>
            </a:extLst>
          </p:cNvPr>
          <p:cNvSpPr>
            <a:spLocks noGrp="1"/>
          </p:cNvSpPr>
          <p:nvPr>
            <p:ph type="sldNum" sz="quarter" idx="12"/>
          </p:nvPr>
        </p:nvSpPr>
        <p:spPr/>
        <p:txBody>
          <a:bodyPr/>
          <a:lstStyle/>
          <a:p>
            <a:fld id="{2E8C51FE-49D9-314D-9957-ABBF7DDE8782}" type="slidenum">
              <a:rPr lang="en-US" smtClean="0"/>
              <a:pPr/>
              <a:t>15</a:t>
            </a:fld>
            <a:endParaRPr lang="en-US" dirty="0"/>
          </a:p>
        </p:txBody>
      </p:sp>
      <p:sp>
        <p:nvSpPr>
          <p:cNvPr id="5" name="Title 6">
            <a:extLst>
              <a:ext uri="{FF2B5EF4-FFF2-40B4-BE49-F238E27FC236}">
                <a16:creationId xmlns:a16="http://schemas.microsoft.com/office/drawing/2014/main" id="{186C9B39-C9B9-0647-A692-7C3582CF79E9}"/>
              </a:ext>
            </a:extLst>
          </p:cNvPr>
          <p:cNvSpPr txBox="1">
            <a:spLocks/>
          </p:cNvSpPr>
          <p:nvPr/>
        </p:nvSpPr>
        <p:spPr>
          <a:xfrm>
            <a:off x="119920" y="412176"/>
            <a:ext cx="11962151" cy="646331"/>
          </a:xfrm>
          <a:prstGeom prst="rect">
            <a:avLst/>
          </a:prstGeom>
        </p:spPr>
        <p:txBody>
          <a:bodyPr/>
          <a:lstStyle>
            <a:lvl1pPr algn="l" defTabSz="914400" rtl="0" eaLnBrk="1" latinLnBrk="0" hangingPunct="1">
              <a:lnSpc>
                <a:spcPct val="90000"/>
              </a:lnSpc>
              <a:spcBef>
                <a:spcPct val="0"/>
              </a:spcBef>
              <a:buNone/>
              <a:defRPr sz="4000" b="0" kern="1200">
                <a:solidFill>
                  <a:srgbClr val="97B1D4"/>
                </a:solidFill>
                <a:latin typeface="Arial" panose="020B0604020202020204" pitchFamily="34" charset="0"/>
                <a:ea typeface="+mj-ea"/>
                <a:cs typeface="Arial" panose="020B0604020202020204" pitchFamily="34" charset="0"/>
              </a:defRPr>
            </a:lvl1pPr>
          </a:lstStyle>
          <a:p>
            <a:pPr algn="ctr"/>
            <a:r>
              <a:rPr lang="en-US" dirty="0"/>
              <a:t>MSR Program Summary Schedule</a:t>
            </a:r>
          </a:p>
        </p:txBody>
      </p:sp>
      <p:pic>
        <p:nvPicPr>
          <p:cNvPr id="10" name="Picture 9">
            <a:extLst>
              <a:ext uri="{FF2B5EF4-FFF2-40B4-BE49-F238E27FC236}">
                <a16:creationId xmlns:a16="http://schemas.microsoft.com/office/drawing/2014/main" id="{3D37E0FA-0FD3-3E49-AB2F-834977751AAC}"/>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166890" y="1267687"/>
            <a:ext cx="9522209" cy="5463194"/>
          </a:xfrm>
          <a:prstGeom prst="rect">
            <a:avLst/>
          </a:prstGeom>
        </p:spPr>
      </p:pic>
      <p:sp>
        <p:nvSpPr>
          <p:cNvPr id="7" name="TextBox 6">
            <a:extLst>
              <a:ext uri="{FF2B5EF4-FFF2-40B4-BE49-F238E27FC236}">
                <a16:creationId xmlns:a16="http://schemas.microsoft.com/office/drawing/2014/main" id="{18E24745-D2B5-F846-BE64-50159BD4114F}"/>
              </a:ext>
            </a:extLst>
          </p:cNvPr>
          <p:cNvSpPr txBox="1"/>
          <p:nvPr/>
        </p:nvSpPr>
        <p:spPr>
          <a:xfrm>
            <a:off x="222268" y="951680"/>
            <a:ext cx="3557064" cy="369332"/>
          </a:xfrm>
          <a:prstGeom prst="rect">
            <a:avLst/>
          </a:prstGeom>
          <a:noFill/>
        </p:spPr>
        <p:txBody>
          <a:bodyPr wrap="square" rtlCol="0">
            <a:spAutoFit/>
          </a:bodyPr>
          <a:lstStyle/>
          <a:p>
            <a:r>
              <a:rPr lang="en-US" sz="900" dirty="0">
                <a:solidFill>
                  <a:schemeClr val="bg1"/>
                </a:solidFill>
                <a:latin typeface="Arial" panose="020B0604020202020204" pitchFamily="34" charset="0"/>
                <a:cs typeface="Arial" panose="020B0604020202020204" pitchFamily="34" charset="0"/>
              </a:rPr>
              <a:t>BLUE: Work Performed by NASA</a:t>
            </a:r>
          </a:p>
          <a:p>
            <a:r>
              <a:rPr lang="en-US" sz="900" dirty="0">
                <a:solidFill>
                  <a:schemeClr val="bg1"/>
                </a:solidFill>
                <a:latin typeface="Arial" panose="020B0604020202020204" pitchFamily="34" charset="0"/>
                <a:cs typeface="Arial" panose="020B0604020202020204" pitchFamily="34" charset="0"/>
              </a:rPr>
              <a:t>GREEN: Work Performed by ESA</a:t>
            </a:r>
          </a:p>
        </p:txBody>
      </p:sp>
      <p:sp>
        <p:nvSpPr>
          <p:cNvPr id="8" name="TextBox 7">
            <a:extLst>
              <a:ext uri="{FF2B5EF4-FFF2-40B4-BE49-F238E27FC236}">
                <a16:creationId xmlns:a16="http://schemas.microsoft.com/office/drawing/2014/main" id="{5B3EF274-19FC-D842-B2C7-C0169DB72F47}"/>
              </a:ext>
            </a:extLst>
          </p:cNvPr>
          <p:cNvSpPr txBox="1"/>
          <p:nvPr/>
        </p:nvSpPr>
        <p:spPr>
          <a:xfrm>
            <a:off x="9057860" y="1291334"/>
            <a:ext cx="3024211" cy="5262979"/>
          </a:xfrm>
          <a:prstGeom prst="rect">
            <a:avLst/>
          </a:prstGeom>
          <a:noFill/>
        </p:spPr>
        <p:txBody>
          <a:bodyPr wrap="square" rtlCol="0">
            <a:spAutoFit/>
          </a:bodyPr>
          <a:lstStyle/>
          <a:p>
            <a:pPr marL="285750" indent="-285750">
              <a:buFont typeface="Arial" panose="020B0604020202020204" pitchFamily="34" charset="0"/>
              <a:buChar char="•"/>
            </a:pPr>
            <a:r>
              <a:rPr lang="en-US" sz="1600" dirty="0">
                <a:solidFill>
                  <a:schemeClr val="bg1"/>
                </a:solidFill>
                <a:latin typeface="Arial" panose="020B0604020202020204" pitchFamily="34" charset="0"/>
                <a:cs typeface="Arial" panose="020B0604020202020204" pitchFamily="34" charset="0"/>
              </a:rPr>
              <a:t>Program IMS established in pre-Phase A</a:t>
            </a:r>
          </a:p>
          <a:p>
            <a:pPr marL="285750" indent="-285750">
              <a:buFont typeface="Arial" panose="020B0604020202020204" pitchFamily="34" charset="0"/>
              <a:buChar char="•"/>
            </a:pPr>
            <a:endParaRPr lang="en-US" sz="800" dirty="0">
              <a:solidFill>
                <a:schemeClr val="bg1"/>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1600" dirty="0">
                <a:solidFill>
                  <a:schemeClr val="bg1"/>
                </a:solidFill>
                <a:latin typeface="Arial" panose="020B0604020202020204" pitchFamily="34" charset="0"/>
                <a:cs typeface="Arial" panose="020B0604020202020204" pitchFamily="34" charset="0"/>
              </a:rPr>
              <a:t>Program is tracking schedules and critical path margins across integrated system to assure risks are identified and institutional requirements are maintained</a:t>
            </a:r>
          </a:p>
          <a:p>
            <a:pPr marL="285750" indent="-285750">
              <a:buFont typeface="Arial" panose="020B0604020202020204" pitchFamily="34" charset="0"/>
              <a:buChar char="•"/>
            </a:pPr>
            <a:endParaRPr lang="en-US" sz="800" dirty="0">
              <a:solidFill>
                <a:schemeClr val="bg1"/>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1600" dirty="0">
                <a:solidFill>
                  <a:schemeClr val="bg1"/>
                </a:solidFill>
                <a:latin typeface="Arial" panose="020B0604020202020204" pitchFamily="34" charset="0"/>
                <a:cs typeface="Arial" panose="020B0604020202020204" pitchFamily="34" charset="0"/>
              </a:rPr>
              <a:t>Overall margins managed through Program IMS and MSR schedule management process</a:t>
            </a:r>
          </a:p>
          <a:p>
            <a:pPr marL="285750" indent="-285750">
              <a:buFont typeface="Arial" panose="020B0604020202020204" pitchFamily="34" charset="0"/>
              <a:buChar char="•"/>
            </a:pPr>
            <a:endParaRPr lang="en-US" sz="800" dirty="0">
              <a:solidFill>
                <a:schemeClr val="bg1"/>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1600" dirty="0">
                <a:solidFill>
                  <a:schemeClr val="bg1"/>
                </a:solidFill>
                <a:latin typeface="Arial" panose="020B0604020202020204" pitchFamily="34" charset="0"/>
                <a:cs typeface="Arial" panose="020B0604020202020204" pitchFamily="34" charset="0"/>
              </a:rPr>
              <a:t>Schedule margins meet or exceed institutional requirements for 2026 LRD</a:t>
            </a:r>
          </a:p>
          <a:p>
            <a:pPr marL="285750" indent="-285750">
              <a:buFont typeface="Arial" panose="020B0604020202020204" pitchFamily="34" charset="0"/>
              <a:buChar char="•"/>
            </a:pPr>
            <a:endParaRPr lang="en-US" sz="800" dirty="0">
              <a:solidFill>
                <a:schemeClr val="bg1"/>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1600" dirty="0">
                <a:solidFill>
                  <a:schemeClr val="bg1"/>
                </a:solidFill>
                <a:latin typeface="Arial" panose="020B0604020202020204" pitchFamily="34" charset="0"/>
                <a:cs typeface="Arial" panose="020B0604020202020204" pitchFamily="34" charset="0"/>
              </a:rPr>
              <a:t>Plan requires completion of PDR by the end of FY22</a:t>
            </a:r>
          </a:p>
          <a:p>
            <a:pPr marL="285750" indent="-285750">
              <a:buFont typeface="Arial" panose="020B0604020202020204" pitchFamily="34" charset="0"/>
              <a:buChar char="•"/>
            </a:pPr>
            <a:endParaRPr lang="en-US" sz="16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157091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C972D28-2713-0441-896D-6F8DC224AD6B}"/>
              </a:ext>
            </a:extLst>
          </p:cNvPr>
          <p:cNvSpPr>
            <a:spLocks noGrp="1"/>
          </p:cNvSpPr>
          <p:nvPr>
            <p:ph type="sldNum" sz="quarter" idx="12"/>
          </p:nvPr>
        </p:nvSpPr>
        <p:spPr/>
        <p:txBody>
          <a:bodyPr/>
          <a:lstStyle/>
          <a:p>
            <a:fld id="{2E8C51FE-49D9-314D-9957-ABBF7DDE8782}" type="slidenum">
              <a:rPr lang="en-US" smtClean="0"/>
              <a:pPr/>
              <a:t>16</a:t>
            </a:fld>
            <a:endParaRPr lang="en-US" dirty="0"/>
          </a:p>
        </p:txBody>
      </p:sp>
      <p:sp>
        <p:nvSpPr>
          <p:cNvPr id="3" name="Title 6">
            <a:extLst>
              <a:ext uri="{FF2B5EF4-FFF2-40B4-BE49-F238E27FC236}">
                <a16:creationId xmlns:a16="http://schemas.microsoft.com/office/drawing/2014/main" id="{2FA4D7C3-C376-714C-B2D5-695A5FB306B4}"/>
              </a:ext>
            </a:extLst>
          </p:cNvPr>
          <p:cNvSpPr txBox="1">
            <a:spLocks/>
          </p:cNvSpPr>
          <p:nvPr/>
        </p:nvSpPr>
        <p:spPr>
          <a:xfrm>
            <a:off x="114924" y="164397"/>
            <a:ext cx="11962151" cy="646331"/>
          </a:xfrm>
          <a:prstGeom prst="rect">
            <a:avLst/>
          </a:prstGeom>
        </p:spPr>
        <p:txBody>
          <a:bodyPr/>
          <a:lstStyle>
            <a:lvl1pPr algn="l" defTabSz="914400" rtl="0" eaLnBrk="1" latinLnBrk="0" hangingPunct="1">
              <a:lnSpc>
                <a:spcPct val="90000"/>
              </a:lnSpc>
              <a:spcBef>
                <a:spcPct val="0"/>
              </a:spcBef>
              <a:buNone/>
              <a:defRPr sz="4000" b="0" kern="1200">
                <a:solidFill>
                  <a:srgbClr val="97B1D4"/>
                </a:solidFill>
                <a:latin typeface="Arial" panose="020B0604020202020204" pitchFamily="34" charset="0"/>
                <a:ea typeface="+mj-ea"/>
                <a:cs typeface="Arial" panose="020B0604020202020204" pitchFamily="34" charset="0"/>
              </a:defRPr>
            </a:lvl1pPr>
          </a:lstStyle>
          <a:p>
            <a:pPr algn="ctr"/>
            <a:r>
              <a:rPr lang="en-US" dirty="0"/>
              <a:t>Summary</a:t>
            </a:r>
          </a:p>
        </p:txBody>
      </p:sp>
      <p:sp>
        <p:nvSpPr>
          <p:cNvPr id="4" name="Content Placeholder 1">
            <a:extLst>
              <a:ext uri="{FF2B5EF4-FFF2-40B4-BE49-F238E27FC236}">
                <a16:creationId xmlns:a16="http://schemas.microsoft.com/office/drawing/2014/main" id="{A81308C2-E2DF-3F4D-978B-57C7389DF9BB}"/>
              </a:ext>
            </a:extLst>
          </p:cNvPr>
          <p:cNvSpPr txBox="1">
            <a:spLocks/>
          </p:cNvSpPr>
          <p:nvPr/>
        </p:nvSpPr>
        <p:spPr>
          <a:xfrm>
            <a:off x="515443" y="875737"/>
            <a:ext cx="11338304" cy="5106526"/>
          </a:xfrm>
          <a:prstGeom prst="rect">
            <a:avLst/>
          </a:prstGeom>
        </p:spPr>
        <p:txBody>
          <a:bodyPr/>
          <a:lstStyle>
            <a:lvl1pPr marL="0" indent="0" algn="l" defTabSz="914400" rtl="0" eaLnBrk="1" latinLnBrk="0" hangingPunct="1">
              <a:lnSpc>
                <a:spcPct val="100000"/>
              </a:lnSpc>
              <a:spcBef>
                <a:spcPts val="1000"/>
              </a:spcBef>
              <a:buFont typeface="Arial" panose="020B0604020202020204" pitchFamily="34" charset="0"/>
              <a:buNone/>
              <a:defRPr sz="1800" kern="1200">
                <a:solidFill>
                  <a:schemeClr val="bg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buFont typeface="Arial" panose="020B0604020202020204" pitchFamily="34" charset="0"/>
              <a:buChar char="•"/>
            </a:pPr>
            <a:r>
              <a:rPr lang="en-US" dirty="0"/>
              <a:t>With launch of Perseverance, the MSR Campaign is underway</a:t>
            </a:r>
          </a:p>
          <a:p>
            <a:pPr marL="285750" indent="-285750">
              <a:spcBef>
                <a:spcPts val="480"/>
              </a:spcBef>
              <a:buFont typeface="Arial" panose="020B0604020202020204" pitchFamily="34" charset="0"/>
              <a:buChar char="•"/>
            </a:pPr>
            <a:r>
              <a:rPr lang="en-US" dirty="0"/>
              <a:t>This is the most important planetary science undertaking in a generation</a:t>
            </a:r>
          </a:p>
          <a:p>
            <a:pPr marL="285750" indent="-285750">
              <a:buFont typeface="Arial" panose="020B0604020202020204" pitchFamily="34" charset="0"/>
              <a:buChar char="•"/>
            </a:pPr>
            <a:r>
              <a:rPr lang="en-US" dirty="0"/>
              <a:t>Organizational responsibilities are defined and team is moving out</a:t>
            </a:r>
          </a:p>
          <a:p>
            <a:pPr marL="742950" lvl="1" indent="-285750">
              <a:buFont typeface="Arial" panose="020B0604020202020204" pitchFamily="34" charset="0"/>
              <a:buChar char="•"/>
            </a:pPr>
            <a:r>
              <a:rPr lang="en-US" sz="1600" dirty="0">
                <a:solidFill>
                  <a:schemeClr val="bg1"/>
                </a:solidFill>
              </a:rPr>
              <a:t>MOU signed; full partnership with ESA; we can’t do this without them</a:t>
            </a:r>
          </a:p>
          <a:p>
            <a:pPr marL="285750" indent="-285750">
              <a:spcBef>
                <a:spcPts val="480"/>
              </a:spcBef>
              <a:buFont typeface="Arial" panose="020B0604020202020204" pitchFamily="34" charset="0"/>
              <a:buChar char="•"/>
            </a:pPr>
            <a:r>
              <a:rPr lang="en-US" dirty="0"/>
              <a:t>Through the pre-phase A effort, the team has developed a feasible baseline and broad set of options</a:t>
            </a:r>
          </a:p>
          <a:p>
            <a:pPr marL="742950" lvl="1" indent="-285750">
              <a:buFont typeface="Arial" panose="020B0604020202020204" pitchFamily="34" charset="0"/>
              <a:buChar char="•"/>
            </a:pPr>
            <a:r>
              <a:rPr lang="en-US" sz="1600" dirty="0">
                <a:solidFill>
                  <a:schemeClr val="bg1"/>
                </a:solidFill>
              </a:rPr>
              <a:t>Mission is technically constrained to launch in the 2026-2028 timeframe</a:t>
            </a:r>
          </a:p>
          <a:p>
            <a:pPr marL="742950" lvl="1" indent="-285750">
              <a:buFont typeface="Arial" panose="020B0604020202020204" pitchFamily="34" charset="0"/>
              <a:buChar char="•"/>
            </a:pPr>
            <a:r>
              <a:rPr lang="en-US" sz="1600" dirty="0">
                <a:solidFill>
                  <a:schemeClr val="bg1"/>
                </a:solidFill>
              </a:rPr>
              <a:t>M2020 has agreed to place surface samples in green zones enabling our surface operations strategy</a:t>
            </a:r>
          </a:p>
          <a:p>
            <a:pPr marL="285750" indent="-285750">
              <a:buFont typeface="Arial" panose="020B0604020202020204" pitchFamily="34" charset="0"/>
              <a:buChar char="•"/>
            </a:pPr>
            <a:r>
              <a:rPr lang="en-US" dirty="0"/>
              <a:t>Program cost range analyses are aligned with internal and external ICEs</a:t>
            </a:r>
          </a:p>
          <a:p>
            <a:pPr marL="742950" lvl="1" indent="-285750">
              <a:buFont typeface="Arial" panose="020B0604020202020204" pitchFamily="34" charset="0"/>
              <a:buChar char="•"/>
            </a:pPr>
            <a:r>
              <a:rPr lang="en-US" sz="1600" dirty="0">
                <a:solidFill>
                  <a:schemeClr val="bg1"/>
                </a:solidFill>
              </a:rPr>
              <a:t>FY22 and FY23 funding are significant challenges to 2026 LRD</a:t>
            </a:r>
          </a:p>
          <a:p>
            <a:pPr marL="285750" indent="-285750">
              <a:spcBef>
                <a:spcPts val="480"/>
              </a:spcBef>
              <a:buFont typeface="Arial" panose="020B0604020202020204" pitchFamily="34" charset="0"/>
              <a:buChar char="•"/>
            </a:pPr>
            <a:r>
              <a:rPr lang="en-US" dirty="0"/>
              <a:t>The time is now to leverage MEP investments and technology advances</a:t>
            </a:r>
          </a:p>
          <a:p>
            <a:pPr marL="342900" indent="-342900">
              <a:spcBef>
                <a:spcPts val="600"/>
              </a:spcBef>
              <a:buFont typeface="Arial" panose="020B0604020202020204" pitchFamily="34" charset="0"/>
              <a:buChar char="•"/>
            </a:pPr>
            <a:r>
              <a:rPr lang="en-US" dirty="0"/>
              <a:t>Team is ready to mature design and solidify baseline in Phase A</a:t>
            </a:r>
          </a:p>
          <a:p>
            <a:pPr marL="742950" lvl="1" indent="-285750">
              <a:spcBef>
                <a:spcPts val="300"/>
              </a:spcBef>
              <a:buFont typeface="Arial" panose="020B0604020202020204" pitchFamily="34" charset="0"/>
              <a:buChar char="•"/>
            </a:pPr>
            <a:r>
              <a:rPr lang="en-US" sz="1600" dirty="0">
                <a:solidFill>
                  <a:schemeClr val="bg1"/>
                </a:solidFill>
              </a:rPr>
              <a:t>Close trades</a:t>
            </a:r>
          </a:p>
          <a:p>
            <a:pPr marL="742950" lvl="1" indent="-285750">
              <a:spcBef>
                <a:spcPts val="300"/>
              </a:spcBef>
              <a:buFont typeface="Arial" panose="020B0604020202020204" pitchFamily="34" charset="0"/>
              <a:buChar char="•"/>
            </a:pPr>
            <a:r>
              <a:rPr lang="en-US" sz="1600" dirty="0">
                <a:solidFill>
                  <a:schemeClr val="bg1"/>
                </a:solidFill>
              </a:rPr>
              <a:t>Demonstrate viability on technology and engineering developments</a:t>
            </a:r>
          </a:p>
          <a:p>
            <a:pPr marL="742950" lvl="1" indent="-285750">
              <a:spcBef>
                <a:spcPts val="300"/>
              </a:spcBef>
              <a:buFont typeface="Arial" panose="020B0604020202020204" pitchFamily="34" charset="0"/>
              <a:buChar char="•"/>
            </a:pPr>
            <a:r>
              <a:rPr lang="en-US" sz="1600" dirty="0">
                <a:solidFill>
                  <a:schemeClr val="bg1"/>
                </a:solidFill>
              </a:rPr>
              <a:t>Refine cost and schedule estimates with institutional commitments and updated FY22 budget profile</a:t>
            </a:r>
          </a:p>
          <a:p>
            <a:pPr marL="742950" lvl="1" indent="-285750">
              <a:spcBef>
                <a:spcPts val="300"/>
              </a:spcBef>
              <a:buFont typeface="Arial" panose="020B0604020202020204" pitchFamily="34" charset="0"/>
              <a:buChar char="•"/>
            </a:pPr>
            <a:r>
              <a:rPr lang="en-US" sz="1600" dirty="0">
                <a:solidFill>
                  <a:schemeClr val="bg1"/>
                </a:solidFill>
              </a:rPr>
              <a:t>Continue refinement of backup LRD planning</a:t>
            </a:r>
          </a:p>
        </p:txBody>
      </p:sp>
      <p:sp>
        <p:nvSpPr>
          <p:cNvPr id="5" name="Rectangle 4">
            <a:extLst>
              <a:ext uri="{FF2B5EF4-FFF2-40B4-BE49-F238E27FC236}">
                <a16:creationId xmlns:a16="http://schemas.microsoft.com/office/drawing/2014/main" id="{DCF1BDC4-F68B-004F-ABD2-904884938835}"/>
              </a:ext>
            </a:extLst>
          </p:cNvPr>
          <p:cNvSpPr/>
          <p:nvPr/>
        </p:nvSpPr>
        <p:spPr>
          <a:xfrm>
            <a:off x="3406877" y="5928540"/>
            <a:ext cx="5835735" cy="400110"/>
          </a:xfrm>
          <a:prstGeom prst="rect">
            <a:avLst/>
          </a:prstGeom>
          <a:solidFill>
            <a:schemeClr val="accent5">
              <a:lumMod val="20000"/>
              <a:lumOff val="80000"/>
            </a:schemeClr>
          </a:solidFill>
          <a:ln>
            <a:solidFill>
              <a:schemeClr val="bg1"/>
            </a:solidFill>
          </a:ln>
        </p:spPr>
        <p:txBody>
          <a:bodyPr wrap="square">
            <a:spAutoFit/>
          </a:bodyPr>
          <a:lstStyle/>
          <a:p>
            <a:pPr lvl="1">
              <a:spcBef>
                <a:spcPts val="432"/>
              </a:spcBef>
            </a:pPr>
            <a:r>
              <a:rPr lang="en-US" sz="2000" b="1" dirty="0">
                <a:solidFill>
                  <a:schemeClr val="accent5">
                    <a:lumMod val="75000"/>
                  </a:schemeClr>
                </a:solidFill>
              </a:rPr>
              <a:t>The MSR team has been approved for Phase A</a:t>
            </a:r>
          </a:p>
        </p:txBody>
      </p:sp>
    </p:spTree>
    <p:extLst>
      <p:ext uri="{BB962C8B-B14F-4D97-AF65-F5344CB8AC3E}">
        <p14:creationId xmlns:p14="http://schemas.microsoft.com/office/powerpoint/2010/main" val="39595453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C972D28-2713-0441-896D-6F8DC224AD6B}"/>
              </a:ext>
            </a:extLst>
          </p:cNvPr>
          <p:cNvSpPr>
            <a:spLocks noGrp="1"/>
          </p:cNvSpPr>
          <p:nvPr>
            <p:ph type="sldNum" sz="quarter" idx="12"/>
          </p:nvPr>
        </p:nvSpPr>
        <p:spPr/>
        <p:txBody>
          <a:bodyPr/>
          <a:lstStyle/>
          <a:p>
            <a:fld id="{2E8C51FE-49D9-314D-9957-ABBF7DDE8782}" type="slidenum">
              <a:rPr lang="en-US" smtClean="0"/>
              <a:pPr/>
              <a:t>17</a:t>
            </a:fld>
            <a:endParaRPr lang="en-US" dirty="0"/>
          </a:p>
        </p:txBody>
      </p:sp>
      <p:pic>
        <p:nvPicPr>
          <p:cNvPr id="6" name="Picture 5">
            <a:extLst>
              <a:ext uri="{FF2B5EF4-FFF2-40B4-BE49-F238E27FC236}">
                <a16:creationId xmlns:a16="http://schemas.microsoft.com/office/drawing/2014/main" id="{004393DE-7F98-C541-9102-CE45DB491874}"/>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l="12500" r="12500"/>
          <a:stretch/>
        </p:blipFill>
        <p:spPr>
          <a:xfrm>
            <a:off x="1581413" y="0"/>
            <a:ext cx="9029174" cy="6771880"/>
          </a:xfrm>
          <a:prstGeom prst="rect">
            <a:avLst/>
          </a:prstGeom>
        </p:spPr>
      </p:pic>
      <p:sp>
        <p:nvSpPr>
          <p:cNvPr id="7" name="TextBox 6">
            <a:extLst>
              <a:ext uri="{FF2B5EF4-FFF2-40B4-BE49-F238E27FC236}">
                <a16:creationId xmlns:a16="http://schemas.microsoft.com/office/drawing/2014/main" id="{CFFEDAB7-7DB7-3F41-A981-9890828E8F89}"/>
              </a:ext>
            </a:extLst>
          </p:cNvPr>
          <p:cNvSpPr txBox="1"/>
          <p:nvPr/>
        </p:nvSpPr>
        <p:spPr>
          <a:xfrm>
            <a:off x="8896561" y="4648451"/>
            <a:ext cx="1380506" cy="553998"/>
          </a:xfrm>
          <a:prstGeom prst="rect">
            <a:avLst/>
          </a:prstGeom>
          <a:noFill/>
        </p:spPr>
        <p:txBody>
          <a:bodyPr wrap="none" rtlCol="0">
            <a:spAutoFit/>
          </a:bodyPr>
          <a:lstStyle/>
          <a:p>
            <a:r>
              <a:rPr lang="en-US" sz="3000">
                <a:solidFill>
                  <a:schemeClr val="bg1"/>
                </a:solidFill>
                <a:latin typeface="Arial" panose="020B0604020202020204" pitchFamily="34" charset="0"/>
                <a:cs typeface="Arial" panose="020B0604020202020204" pitchFamily="34" charset="0"/>
              </a:rPr>
              <a:t>with us</a:t>
            </a:r>
            <a:endParaRPr lang="en-US" sz="3000" dirty="0">
              <a:solidFill>
                <a:schemeClr val="bg1"/>
              </a:solidFill>
              <a:latin typeface="Arial" panose="020B0604020202020204" pitchFamily="34" charset="0"/>
              <a:cs typeface="Arial" panose="020B0604020202020204" pitchFamily="34" charset="0"/>
            </a:endParaRPr>
          </a:p>
        </p:txBody>
      </p:sp>
      <p:pic>
        <p:nvPicPr>
          <p:cNvPr id="8" name="Picture 7">
            <a:extLst>
              <a:ext uri="{FF2B5EF4-FFF2-40B4-BE49-F238E27FC236}">
                <a16:creationId xmlns:a16="http://schemas.microsoft.com/office/drawing/2014/main" id="{D5D49D80-F818-1840-9BEF-211BD2985869}"/>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7596230" y="4091307"/>
            <a:ext cx="2636972" cy="658297"/>
          </a:xfrm>
          <a:prstGeom prst="rect">
            <a:avLst/>
          </a:prstGeom>
        </p:spPr>
      </p:pic>
    </p:spTree>
    <p:extLst>
      <p:ext uri="{BB962C8B-B14F-4D97-AF65-F5344CB8AC3E}">
        <p14:creationId xmlns:p14="http://schemas.microsoft.com/office/powerpoint/2010/main" val="418447622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theme/theme1.xml><?xml version="1.0" encoding="utf-8"?>
<a:theme xmlns:a="http://schemas.openxmlformats.org/drawingml/2006/main" name="Office Theme">
  <a:themeElements>
    <a:clrScheme name="Custom 2">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C578758F853FA48B504A39655AB96D3" ma:contentTypeVersion="7" ma:contentTypeDescription="Create a new document." ma:contentTypeScope="" ma:versionID="5639b6c8b269790754089a95fb9ab0d6">
  <xsd:schema xmlns:xsd="http://www.w3.org/2001/XMLSchema" xmlns:xs="http://www.w3.org/2001/XMLSchema" xmlns:p="http://schemas.microsoft.com/office/2006/metadata/properties" xmlns:ns2="8c3ddc36-ce05-4e51-8e83-43d28e9da8eb" xmlns:ns3="4d207552-3eef-44ca-afdc-75aec11a57a4" targetNamespace="http://schemas.microsoft.com/office/2006/metadata/properties" ma:root="true" ma:fieldsID="2c5e33a7b1312ca631ba822dcafa6b77" ns2:_="" ns3:_="">
    <xsd:import namespace="8c3ddc36-ce05-4e51-8e83-43d28e9da8eb"/>
    <xsd:import namespace="4d207552-3eef-44ca-afdc-75aec11a57a4"/>
    <xsd:element name="properties">
      <xsd:complexType>
        <xsd:sequence>
          <xsd:element name="documentManagement">
            <xsd:complexType>
              <xsd:all>
                <xsd:element ref="ns2:Description" minOccurs="0"/>
                <xsd:element ref="ns2:MediaServiceMetadata" minOccurs="0"/>
                <xsd:element ref="ns2:MediaServiceFastMetadata" minOccurs="0"/>
                <xsd:element ref="ns2:Notes" minOccurs="0"/>
                <xsd:element ref="ns2:Final_x002c_asPresented_x003f_"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c3ddc36-ce05-4e51-8e83-43d28e9da8eb" elementFormDefault="qualified">
    <xsd:import namespace="http://schemas.microsoft.com/office/2006/documentManagement/types"/>
    <xsd:import namespace="http://schemas.microsoft.com/office/infopath/2007/PartnerControls"/>
    <xsd:element name="Description" ma:index="8" nillable="true" ma:displayName="Description" ma:format="Dropdown" ma:internalName="Description">
      <xsd:simpleType>
        <xsd:restriction base="dms:Text">
          <xsd:maxLength value="255"/>
        </xsd:restriction>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Notes" ma:index="11" nillable="true" ma:displayName="Notes" ma:format="Dropdown" ma:internalName="Notes">
      <xsd:simpleType>
        <xsd:restriction base="dms:Note">
          <xsd:maxLength value="255"/>
        </xsd:restriction>
      </xsd:simpleType>
    </xsd:element>
    <xsd:element name="Final_x002c_asPresented_x003f_" ma:index="12" nillable="true" ma:displayName="Final, as Presented?" ma:default="No" ma:format="Dropdown" ma:internalName="Final_x002c_asPresented_x003f_">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4d207552-3eef-44ca-afdc-75aec11a57a4"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Notes xmlns="8c3ddc36-ce05-4e51-8e83-43d28e9da8eb" xsi:nil="true"/>
    <Description xmlns="8c3ddc36-ce05-4e51-8e83-43d28e9da8eb" xsi:nil="true"/>
    <Final_x002c_asPresented_x003f_ xmlns="8c3ddc36-ce05-4e51-8e83-43d28e9da8eb">No</Final_x002c_asPresented_x003f_>
  </documentManagement>
</p:properties>
</file>

<file path=customXml/itemProps1.xml><?xml version="1.0" encoding="utf-8"?>
<ds:datastoreItem xmlns:ds="http://schemas.openxmlformats.org/officeDocument/2006/customXml" ds:itemID="{41F8DB14-55E7-4384-9AD1-F0AEB0EC9DB9}">
  <ds:schemaRefs>
    <ds:schemaRef ds:uri="http://schemas.microsoft.com/sharepoint/v3/contenttype/forms"/>
  </ds:schemaRefs>
</ds:datastoreItem>
</file>

<file path=customXml/itemProps2.xml><?xml version="1.0" encoding="utf-8"?>
<ds:datastoreItem xmlns:ds="http://schemas.openxmlformats.org/officeDocument/2006/customXml" ds:itemID="{37972252-B1F9-4BEB-AB40-41AFC35693BA}">
  <ds:schemaRefs>
    <ds:schemaRef ds:uri="4d207552-3eef-44ca-afdc-75aec11a57a4"/>
    <ds:schemaRef ds:uri="8c3ddc36-ce05-4e51-8e83-43d28e9da8eb"/>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1AD50780-0ED5-4B33-A047-89A9DD7CA8E0}">
  <ds:schemaRefs>
    <ds:schemaRef ds:uri="4d207552-3eef-44ca-afdc-75aec11a57a4"/>
    <ds:schemaRef ds:uri="8c3ddc36-ce05-4e51-8e83-43d28e9da8eb"/>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481</TotalTime>
  <Words>2592</Words>
  <Application>Microsoft Macintosh PowerPoint</Application>
  <PresentationFormat>Widescreen</PresentationFormat>
  <Paragraphs>712</Paragraphs>
  <Slides>17</Slides>
  <Notes>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17</vt:i4>
      </vt:variant>
    </vt:vector>
  </HeadingPairs>
  <TitlesOfParts>
    <vt:vector size="22" baseType="lpstr">
      <vt:lpstr>Arial</vt:lpstr>
      <vt:lpstr>Arial Narrow</vt:lpstr>
      <vt:lpstr>Calibri</vt:lpstr>
      <vt:lpstr>Helvetica</vt:lpstr>
      <vt:lpstr>Office Theme</vt:lpstr>
      <vt:lpstr>PowerPoint Presentation</vt:lpstr>
      <vt:lpstr>Introduction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Gramling, Jeffrey J. (HQ-DA050)</cp:lastModifiedBy>
  <cp:revision>50</cp:revision>
  <cp:lastPrinted>2020-12-08T19:16:16Z</cp:lastPrinted>
  <dcterms:created xsi:type="dcterms:W3CDTF">2018-07-16T01:24:17Z</dcterms:created>
  <dcterms:modified xsi:type="dcterms:W3CDTF">2021-01-18T16:03:58Z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0x0101007C578758F853FA48B504A39655AB96D3</vt:lpwstr>
  </property>
</Properties>
</file>