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6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B5181-287F-4DE4-A302-9B9C87F4E80F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8A5CF-BF83-4B7A-B62F-50633C642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636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B5181-287F-4DE4-A302-9B9C87F4E80F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8A5CF-BF83-4B7A-B62F-50633C642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571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B5181-287F-4DE4-A302-9B9C87F4E80F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8A5CF-BF83-4B7A-B62F-50633C642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564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B5181-287F-4DE4-A302-9B9C87F4E80F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8A5CF-BF83-4B7A-B62F-50633C642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682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B5181-287F-4DE4-A302-9B9C87F4E80F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8A5CF-BF83-4B7A-B62F-50633C642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02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B5181-287F-4DE4-A302-9B9C87F4E80F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8A5CF-BF83-4B7A-B62F-50633C642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201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B5181-287F-4DE4-A302-9B9C87F4E80F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8A5CF-BF83-4B7A-B62F-50633C642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922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B5181-287F-4DE4-A302-9B9C87F4E80F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8A5CF-BF83-4B7A-B62F-50633C642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322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B5181-287F-4DE4-A302-9B9C87F4E80F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8A5CF-BF83-4B7A-B62F-50633C642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742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B5181-287F-4DE4-A302-9B9C87F4E80F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8A5CF-BF83-4B7A-B62F-50633C642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06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B5181-287F-4DE4-A302-9B9C87F4E80F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8A5CF-BF83-4B7A-B62F-50633C642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823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B5181-287F-4DE4-A302-9B9C87F4E80F}" type="datetimeFigureOut">
              <a:rPr lang="en-US" smtClean="0"/>
              <a:t>1/25/2021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A8A5CF-BF83-4B7A-B62F-50633C642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299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Baraka.j.truss@nasa.go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09391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Software Assurance and Software Safety </a:t>
            </a:r>
            <a:br>
              <a:rPr lang="en-US" dirty="0" smtClean="0"/>
            </a:br>
            <a:r>
              <a:rPr lang="en-US" dirty="0" smtClean="0"/>
              <a:t>at</a:t>
            </a:r>
            <a:br>
              <a:rPr lang="en-US" dirty="0" smtClean="0"/>
            </a:br>
            <a:r>
              <a:rPr lang="en-US" dirty="0" smtClean="0"/>
              <a:t>MSFC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699318"/>
            <a:ext cx="9144000" cy="1655762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Baraka J. Truss</a:t>
            </a:r>
          </a:p>
          <a:p>
            <a:r>
              <a:rPr lang="en-US" dirty="0" smtClean="0"/>
              <a:t>January 27, 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613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execute these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Ensure the execution of Software Assurance and Software Safety requirements for various programs and projects at MSFC utilizing various tools, processes and procedures.</a:t>
            </a:r>
          </a:p>
          <a:p>
            <a:r>
              <a:rPr lang="en-US" dirty="0" smtClean="0"/>
              <a:t>Those requirements flow through</a:t>
            </a:r>
          </a:p>
          <a:p>
            <a:pPr lvl="1"/>
            <a:r>
              <a:rPr lang="en-US" dirty="0" smtClean="0"/>
              <a:t>Organizational Issuances </a:t>
            </a:r>
          </a:p>
          <a:p>
            <a:pPr lvl="1"/>
            <a:r>
              <a:rPr lang="en-US" dirty="0" smtClean="0"/>
              <a:t>Project Software Assurance Plans</a:t>
            </a:r>
          </a:p>
          <a:p>
            <a:pPr lvl="1"/>
            <a:r>
              <a:rPr lang="en-US" dirty="0" smtClean="0"/>
              <a:t>Project Work Instructions</a:t>
            </a:r>
          </a:p>
          <a:p>
            <a:pPr lvl="1"/>
            <a:r>
              <a:rPr lang="en-US" dirty="0" smtClean="0"/>
              <a:t>In house developed tools</a:t>
            </a:r>
          </a:p>
          <a:p>
            <a:pPr lvl="1"/>
            <a:r>
              <a:rPr lang="en-US" dirty="0" smtClean="0"/>
              <a:t>Various Checklists</a:t>
            </a:r>
          </a:p>
          <a:p>
            <a:pPr lvl="1"/>
            <a:r>
              <a:rPr lang="en-US" dirty="0" smtClean="0"/>
              <a:t>Audit Plans to ensure compliance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262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support these requirements?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MSFC has resources in place to support over 100 Computer Software Configuration Items (CSCIs) currently in development or planned. </a:t>
            </a:r>
            <a:endParaRPr lang="en-US" dirty="0"/>
          </a:p>
          <a:p>
            <a:pPr lvl="1"/>
            <a:r>
              <a:rPr lang="en-US" dirty="0" smtClean="0"/>
              <a:t>Civil Service : 6 FTEs</a:t>
            </a:r>
          </a:p>
          <a:p>
            <a:pPr lvl="1"/>
            <a:r>
              <a:rPr lang="en-US" dirty="0" smtClean="0"/>
              <a:t>Contractor Support: ~ 40 WYEs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100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have we adjusted during the Telework environment?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software Assurance team at MSFC has worked hand in hand with all of our engineering customers to create a suitable process during this transition.</a:t>
            </a:r>
          </a:p>
          <a:p>
            <a:r>
              <a:rPr lang="en-US" dirty="0" smtClean="0"/>
              <a:t>We developed remote testing procedures and processes</a:t>
            </a:r>
          </a:p>
          <a:p>
            <a:r>
              <a:rPr lang="en-US" dirty="0" smtClean="0"/>
              <a:t>Vetted those procedures and processes extensively</a:t>
            </a:r>
          </a:p>
          <a:p>
            <a:r>
              <a:rPr lang="en-US" dirty="0" smtClean="0"/>
              <a:t>Ensured approval at the program and senior management levels of this new adjusted environment</a:t>
            </a:r>
          </a:p>
          <a:p>
            <a:r>
              <a:rPr lang="en-US" dirty="0" smtClean="0"/>
              <a:t>Never once compromising the integrity and quality of our process, the requirements levied or the products under test.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132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Baraka J. Truss</a:t>
            </a:r>
          </a:p>
          <a:p>
            <a:r>
              <a:rPr lang="en-US" dirty="0" smtClean="0">
                <a:hlinkClick r:id="rId2"/>
              </a:rPr>
              <a:t>Baraka.j.truss@nasa.gov</a:t>
            </a:r>
            <a:endParaRPr lang="en-US" dirty="0" smtClean="0"/>
          </a:p>
          <a:p>
            <a:r>
              <a:rPr lang="en-US" dirty="0" smtClean="0"/>
              <a:t>256-975-0231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9800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203</Words>
  <Application>Microsoft Office PowerPoint</Application>
  <PresentationFormat>Widescreen</PresentationFormat>
  <Paragraphs>27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Software Assurance and Software Safety  at MSFC</vt:lpstr>
      <vt:lpstr>How do we execute these requirements</vt:lpstr>
      <vt:lpstr>How do we support these requirements?</vt:lpstr>
      <vt:lpstr>How have we adjusted during the Telework environment? </vt:lpstr>
      <vt:lpstr>Contact Information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Assurance and Software Safety at MSFC</dc:title>
  <dc:creator>Truss, Baraka J. (MSFC-QD34)</dc:creator>
  <cp:lastModifiedBy>Truss, Baraka J. (MSFC-QD34)</cp:lastModifiedBy>
  <cp:revision>8</cp:revision>
  <dcterms:created xsi:type="dcterms:W3CDTF">2021-01-25T17:24:37Z</dcterms:created>
  <dcterms:modified xsi:type="dcterms:W3CDTF">2021-01-25T18:08:55Z</dcterms:modified>
</cp:coreProperties>
</file>