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1" r:id="rId4"/>
  </p:sldMasterIdLst>
  <p:notesMasterIdLst>
    <p:notesMasterId r:id="rId6"/>
  </p:notesMasterIdLst>
  <p:sldIdLst>
    <p:sldId id="12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18507EEF-12A6-964E-97B8-C93E3007677A}">
          <p14:sldIdLst>
            <p14:sldId id="12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tchell, Jason W. (GSFC-5900)" initials="MJW(" lastIdx="2" clrIdx="0">
    <p:extLst>
      <p:ext uri="{19B8F6BF-5375-455C-9EA6-DF929625EA0E}">
        <p15:presenceInfo xmlns:p15="http://schemas.microsoft.com/office/powerpoint/2012/main" userId="S::jwmitch3@ndc.nasa.gov::eb1efdc0-94a1-4945-9a3b-7005d941b868" providerId="AD"/>
      </p:ext>
    </p:extLst>
  </p:cmAuthor>
  <p:cmAuthor id="2" name="Parker, Joel J. K. (GSFC-5950)" initials="PJJK(" lastIdx="6" clrIdx="1">
    <p:extLst>
      <p:ext uri="{19B8F6BF-5375-455C-9EA6-DF929625EA0E}">
        <p15:presenceInfo xmlns:p15="http://schemas.microsoft.com/office/powerpoint/2012/main" userId="S::jjparker@ndc.nasa.gov::2de4eb92-1c9e-4883-a271-eb5789a8ebe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B40"/>
    <a:srgbClr val="FFFFDD"/>
    <a:srgbClr val="FFFFEE"/>
    <a:srgbClr val="FFFFAA"/>
    <a:srgbClr val="FFFDA9"/>
    <a:srgbClr val="125CD1"/>
    <a:srgbClr val="004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 autoAdjust="0"/>
    <p:restoredTop sz="96203"/>
  </p:normalViewPr>
  <p:slideViewPr>
    <p:cSldViewPr snapToGrid="0" snapToObjects="1">
      <p:cViewPr varScale="1">
        <p:scale>
          <a:sx n="101" d="100"/>
          <a:sy n="101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5688A-6D62-FF4F-981D-8E4F59E49900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A80FF-0858-984B-BBDA-FEE6173D0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9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A80FF-0858-984B-BBDA-FEE6173D01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7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E3B8A-2C82-CA44-946B-A327F3A16B84}" type="datetime1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PRE-DECISIONAL • NASA AND GATEWAY INTERNATIONAL PARTNER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9EEBB-8CD4-E741-91CA-6209D29766A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029810"/>
          </a:xfrm>
          <a:prstGeom prst="rect">
            <a:avLst/>
          </a:prstGeom>
          <a:gradFill>
            <a:gsLst>
              <a:gs pos="0">
                <a:schemeClr val="tx1"/>
              </a:gs>
              <a:gs pos="74000">
                <a:schemeClr val="accent1">
                  <a:lumMod val="37000"/>
                </a:schemeClr>
              </a:gs>
              <a:gs pos="100000">
                <a:schemeClr val="accent1">
                  <a:lumMod val="20000"/>
                </a:schemeClr>
              </a:gs>
            </a:gsLst>
            <a:lin ang="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029810"/>
            <a:ext cx="12192000" cy="92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143" y="87868"/>
            <a:ext cx="1017588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732" y="33790"/>
            <a:ext cx="9390307" cy="96223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0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12407" y="6592186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5ACA2-FBDF-1549-BA03-F379AA13F737}" type="datetime1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586" y="6592186"/>
            <a:ext cx="629447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PRE-DECISIONAL • NASA AND GATEWAY INTERNATIONAL PARTNER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29318" y="6592186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DA9EEBB-8CD4-E741-91CA-6209D29766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6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9694459-7079-F140-84DB-BCE8CB96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9EEBB-8CD4-E741-91CA-6209D29766AF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5DB89FC-9343-DD4B-B6D7-B0922F342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GUCP Lunar GNSS Demonstration Concept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313752-5FD0-491B-83B4-C83B626E3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91" y="2169653"/>
            <a:ext cx="11209617" cy="324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41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8E6CDEB8ED8541B7C710E57D5FF30F" ma:contentTypeVersion="4" ma:contentTypeDescription="Create a new document." ma:contentTypeScope="" ma:versionID="53b9369d0afbee513540f1e07c4f0e8c">
  <xsd:schema xmlns:xsd="http://www.w3.org/2001/XMLSchema" xmlns:xs="http://www.w3.org/2001/XMLSchema" xmlns:p="http://schemas.microsoft.com/office/2006/metadata/properties" xmlns:ns2="03a717bf-a043-4f37-8853-ec6ae64f71a0" xmlns:ns3="20c9bcb8-1af8-4526-a796-b3a4bc6d2e17" targetNamespace="http://schemas.microsoft.com/office/2006/metadata/properties" ma:root="true" ma:fieldsID="1bd1e056776c568e991813060a04e1be" ns2:_="" ns3:_="">
    <xsd:import namespace="03a717bf-a043-4f37-8853-ec6ae64f71a0"/>
    <xsd:import namespace="20c9bcb8-1af8-4526-a796-b3a4bc6d2e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717bf-a043-4f37-8853-ec6ae64f71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9bcb8-1af8-4526-a796-b3a4bc6d2e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B441F5-8A58-4ABB-BB8A-24BE75B7159D}">
  <ds:schemaRefs>
    <ds:schemaRef ds:uri="http://schemas.openxmlformats.org/package/2006/metadata/core-properties"/>
    <ds:schemaRef ds:uri="03a717bf-a043-4f37-8853-ec6ae64f71a0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20c9bcb8-1af8-4526-a796-b3a4bc6d2e17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6C98FA3-F1FB-43FC-BC50-308D69E197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a717bf-a043-4f37-8853-ec6ae64f71a0"/>
    <ds:schemaRef ds:uri="20c9bcb8-1af8-4526-a796-b3a4bc6d2e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B8DDB6-D6F1-41A2-AADC-12CCFEBD72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13801</TotalTime>
  <Words>7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GUCP Lunar GNSS Demonstration Concept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Multi-GNSS Space Service Volume</dc:title>
  <dc:creator>Joel J. K. Parker</dc:creator>
  <cp:lastModifiedBy>Tzinis, Irene</cp:lastModifiedBy>
  <cp:revision>753</cp:revision>
  <dcterms:created xsi:type="dcterms:W3CDTF">2018-08-19T23:03:58Z</dcterms:created>
  <dcterms:modified xsi:type="dcterms:W3CDTF">2021-02-10T16:04:42Z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0x010100378E6CDEB8ED8541B7C710E57D5FF30F</vt:lpwstr>
  </property>
</Properties>
</file>