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7"/>
  </p:notesMasterIdLst>
  <p:handoutMasterIdLst>
    <p:handoutMasterId r:id="rId28"/>
  </p:handoutMasterIdLst>
  <p:sldIdLst>
    <p:sldId id="5373" r:id="rId2"/>
    <p:sldId id="328" r:id="rId3"/>
    <p:sldId id="406" r:id="rId4"/>
    <p:sldId id="1923" r:id="rId5"/>
    <p:sldId id="1924" r:id="rId6"/>
    <p:sldId id="389" r:id="rId7"/>
    <p:sldId id="5382" r:id="rId8"/>
    <p:sldId id="5380" r:id="rId9"/>
    <p:sldId id="5381" r:id="rId10"/>
    <p:sldId id="5385" r:id="rId11"/>
    <p:sldId id="5376" r:id="rId12"/>
    <p:sldId id="5388" r:id="rId13"/>
    <p:sldId id="5386" r:id="rId14"/>
    <p:sldId id="5387" r:id="rId15"/>
    <p:sldId id="5377" r:id="rId16"/>
    <p:sldId id="5379" r:id="rId17"/>
    <p:sldId id="1946" r:id="rId18"/>
    <p:sldId id="1930" r:id="rId19"/>
    <p:sldId id="1941" r:id="rId20"/>
    <p:sldId id="1942" r:id="rId21"/>
    <p:sldId id="1944" r:id="rId22"/>
    <p:sldId id="1943" r:id="rId23"/>
    <p:sldId id="1945" r:id="rId24"/>
    <p:sldId id="407" r:id="rId25"/>
    <p:sldId id="5378" r:id="rId26"/>
  </p:sldIdLst>
  <p:sldSz cx="9144000" cy="5143500" type="screen16x9"/>
  <p:notesSz cx="6858000" cy="962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1" name="Author" initials="A" lastIdx="0" clrIdx="2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FF9300"/>
    <a:srgbClr val="093D92"/>
    <a:srgbClr val="E6F0FA"/>
    <a:srgbClr val="ABC1D5"/>
    <a:srgbClr val="D6C1C8"/>
    <a:srgbClr val="D6AEBB"/>
    <a:srgbClr val="B994A0"/>
    <a:srgbClr val="9AB994"/>
    <a:srgbClr val="B0F4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1F578F-7AFC-4FC4-B06B-EA8F73AE7720}" v="2" dt="2021-04-02T07:33:08.4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89" autoAdjust="0"/>
    <p:restoredTop sz="80672" autoAdjust="0"/>
  </p:normalViewPr>
  <p:slideViewPr>
    <p:cSldViewPr snapToGrid="0" snapToObjects="1">
      <p:cViewPr varScale="1">
        <p:scale>
          <a:sx n="67" d="100"/>
          <a:sy n="67" d="100"/>
        </p:scale>
        <p:origin x="1108" y="44"/>
      </p:cViewPr>
      <p:guideLst>
        <p:guide orient="horz" pos="1620"/>
        <p:guide pos="288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5/14/2021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5/14/2021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Tree>
    <p:extLst>
      <p:ext uri="{BB962C8B-B14F-4D97-AF65-F5344CB8AC3E}">
        <p14:creationId xmlns:p14="http://schemas.microsoft.com/office/powerpoint/2010/main" val="2864240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C0F4D15-A7B3-824B-90A2-586D3D739E5F}" type="slidenum">
              <a:rPr lang="en-US" smtClean="0"/>
              <a:pPr>
                <a:defRPr/>
              </a:pPr>
              <a:t>2</a:t>
            </a:fld>
            <a:endParaRPr lang="en-US" dirty="0"/>
          </a:p>
        </p:txBody>
      </p:sp>
    </p:spTree>
    <p:extLst>
      <p:ext uri="{BB962C8B-B14F-4D97-AF65-F5344CB8AC3E}">
        <p14:creationId xmlns:p14="http://schemas.microsoft.com/office/powerpoint/2010/main" val="2528857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AFC943-4D69-4111-BA1F-0F78D654C21C}" type="slidenum">
              <a:rPr lang="en-US" smtClean="0"/>
              <a:t>3</a:t>
            </a:fld>
            <a:endParaRPr lang="en-US" dirty="0"/>
          </a:p>
        </p:txBody>
      </p:sp>
    </p:spTree>
    <p:extLst>
      <p:ext uri="{BB962C8B-B14F-4D97-AF65-F5344CB8AC3E}">
        <p14:creationId xmlns:p14="http://schemas.microsoft.com/office/powerpoint/2010/main" val="176929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53AFC943-4D69-4111-BA1F-0F78D654C21C}" type="slidenum">
              <a:rPr lang="en-US" smtClean="0"/>
              <a:t>4</a:t>
            </a:fld>
            <a:endParaRPr lang="en-US" dirty="0"/>
          </a:p>
        </p:txBody>
      </p:sp>
    </p:spTree>
    <p:extLst>
      <p:ext uri="{BB962C8B-B14F-4D97-AF65-F5344CB8AC3E}">
        <p14:creationId xmlns:p14="http://schemas.microsoft.com/office/powerpoint/2010/main" val="1841485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8283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7424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endParaRPr sz="1200" b="0" i="0" u="none" strike="noStrike" cap="none" dirty="0">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58011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12269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27510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Calibri"/>
              <a:buNone/>
            </a:pPr>
            <a:endParaRPr sz="1200" b="0" i="0" u="none" strike="noStrike" cap="none">
              <a:solidFill>
                <a:schemeClr val="dk1"/>
              </a:solidFill>
              <a:latin typeface="Calibri"/>
              <a:ea typeface="Calibri"/>
              <a:cs typeface="Calibri"/>
              <a:sym typeface="Calibri"/>
            </a:endParaRPr>
          </a:p>
        </p:txBody>
      </p:sp>
      <p:sp>
        <p:nvSpPr>
          <p:cNvPr id="183" name="Shape 18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58110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p>
        </p:txBody>
      </p:sp>
    </p:spTree>
    <p:extLst>
      <p:ext uri="{BB962C8B-B14F-4D97-AF65-F5344CB8AC3E}">
        <p14:creationId xmlns:p14="http://schemas.microsoft.com/office/powerpoint/2010/main" val="1076273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2959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AFC943-4D69-4111-BA1F-0F78D654C21C}" type="slidenum">
              <a:rPr lang="en-US" smtClean="0"/>
              <a:t>20</a:t>
            </a:fld>
            <a:endParaRPr lang="en-US"/>
          </a:p>
        </p:txBody>
      </p:sp>
    </p:spTree>
    <p:extLst>
      <p:ext uri="{BB962C8B-B14F-4D97-AF65-F5344CB8AC3E}">
        <p14:creationId xmlns:p14="http://schemas.microsoft.com/office/powerpoint/2010/main" val="340434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418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r>
              <a:rPr lang="en-US">
                <a:solidFill>
                  <a:prstClr val="black">
                    <a:tint val="75000"/>
                  </a:prstClr>
                </a:solidFill>
                <a:latin typeface="Calibri"/>
              </a:rPr>
              <a:t> </a:t>
            </a:r>
          </a:p>
        </p:txBody>
      </p:sp>
      <p:sp>
        <p:nvSpPr>
          <p:cNvPr id="2" name="Title 1">
            <a:extLst>
              <a:ext uri="{FF2B5EF4-FFF2-40B4-BE49-F238E27FC236}">
                <a16:creationId xmlns:a16="http://schemas.microsoft.com/office/drawing/2014/main" id="{B22563A6-4F14-7F4A-83F1-1BB2074D56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8137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476" y="-1"/>
            <a:ext cx="7915065" cy="526684"/>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593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9143999" cy="526684"/>
          </a:xfrm>
          <a:prstGeom prst="rect">
            <a:avLst/>
          </a:prstGeom>
        </p:spPr>
        <p:txBody>
          <a:bodyPr/>
          <a:lstStyle>
            <a:lvl1pPr algn="ctr">
              <a:defRPr>
                <a:solidFill>
                  <a:schemeClr val="accent6">
                    <a:lumMod val="75000"/>
                  </a:schemeClr>
                </a:solidFill>
              </a:defRPr>
            </a:lvl1pPr>
          </a:lstStyle>
          <a:p>
            <a:r>
              <a:rPr lang="en-US" dirty="0"/>
              <a:t>Click to edit Master title style</a:t>
            </a:r>
          </a:p>
        </p:txBody>
      </p:sp>
      <p:sp>
        <p:nvSpPr>
          <p:cNvPr id="3" name="Content Placeholder 2"/>
          <p:cNvSpPr>
            <a:spLocks noGrp="1"/>
          </p:cNvSpPr>
          <p:nvPr>
            <p:ph idx="1"/>
          </p:nvPr>
        </p:nvSpPr>
        <p:spPr>
          <a:xfrm>
            <a:off x="304800" y="382665"/>
            <a:ext cx="8458200" cy="3771900"/>
          </a:xfrm>
        </p:spPr>
        <p:txBody>
          <a:bodyPr/>
          <a:lstStyle>
            <a:lvl1pPr marL="0" indent="0">
              <a:buNone/>
              <a:defRPr sz="1800"/>
            </a:lvl1pPr>
            <a:lvl2pPr>
              <a:defRPr sz="1500"/>
            </a:lvl2pPr>
            <a:lvl3pPr>
              <a:defRPr sz="1500"/>
            </a:lvl3pPr>
            <a:lvl4pPr>
              <a:defRPr sz="1500"/>
            </a:lvl4pPr>
            <a:lvl5pP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9064101"/>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2.png"/><Relationship Id="rId12"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1.jpeg"/><Relationship Id="rId15" Type="http://schemas.openxmlformats.org/officeDocument/2006/relationships/image" Target="../media/image8.tiff"/><Relationship Id="rId10" Type="http://schemas.openxmlformats.org/officeDocument/2006/relationships/image" Target="../media/image4.tiff"/><Relationship Id="rId4" Type="http://schemas.openxmlformats.org/officeDocument/2006/relationships/theme" Target="../theme/theme1.xml"/><Relationship Id="rId9" Type="http://schemas.openxmlformats.org/officeDocument/2006/relationships/image" Target="../media/image3.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957" y="4"/>
            <a:ext cx="9150959" cy="59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userDrawn="1"/>
        </p:nvPicPr>
        <p:blipFill>
          <a:blip r:embed="rId7" cstate="screen">
            <a:lum bright="70000" contrast="-70000"/>
            <a:alphaModFix amt="44000"/>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315200" y="0"/>
            <a:ext cx="1524000" cy="685800"/>
          </a:xfrm>
          <a:prstGeom prst="rect">
            <a:avLst/>
          </a:prstGeom>
        </p:spPr>
      </p:pic>
      <p:pic>
        <p:nvPicPr>
          <p:cNvPr id="16" name="Picture 15"/>
          <p:cNvPicPr>
            <a:picLocks noChangeAspect="1"/>
          </p:cNvPicPr>
          <p:nvPr userDrawn="1"/>
        </p:nvPicPr>
        <p:blipFill>
          <a:blip r:embed="rId9" cstate="screen">
            <a:lum bright="70000" contrast="-70000"/>
            <a:alphaModFix amt="49000"/>
            <a:extLst>
              <a:ext uri="{28A0092B-C50C-407E-A947-70E740481C1C}">
                <a14:useLocalDpi xmlns:a14="http://schemas.microsoft.com/office/drawing/2010/main"/>
              </a:ext>
            </a:extLst>
          </a:blip>
          <a:stretch>
            <a:fillRect/>
          </a:stretch>
        </p:blipFill>
        <p:spPr>
          <a:xfrm>
            <a:off x="990600" y="171450"/>
            <a:ext cx="1158240" cy="542925"/>
          </a:xfrm>
          <a:prstGeom prst="rect">
            <a:avLst/>
          </a:prstGeom>
        </p:spPr>
      </p:pic>
      <p:pic>
        <p:nvPicPr>
          <p:cNvPr id="14" name="Picture 13"/>
          <p:cNvPicPr>
            <a:picLocks noChangeAspect="1"/>
          </p:cNvPicPr>
          <p:nvPr userDrawn="1"/>
        </p:nvPicPr>
        <p:blipFill>
          <a:blip r:embed="rId10" cstate="screen">
            <a:duotone>
              <a:schemeClr val="bg2">
                <a:shade val="45000"/>
                <a:satMod val="135000"/>
              </a:schemeClr>
              <a:prstClr val="white"/>
            </a:duotone>
            <a:alphaModFix amt="46000"/>
            <a:extLst>
              <a:ext uri="{28A0092B-C50C-407E-A947-70E740481C1C}">
                <a14:useLocalDpi xmlns:a14="http://schemas.microsoft.com/office/drawing/2010/main"/>
              </a:ext>
            </a:extLst>
          </a:blip>
          <a:stretch>
            <a:fillRect/>
          </a:stretch>
        </p:blipFill>
        <p:spPr>
          <a:xfrm>
            <a:off x="2590800" y="165515"/>
            <a:ext cx="553402" cy="415052"/>
          </a:xfrm>
          <a:prstGeom prst="rect">
            <a:avLst/>
          </a:prstGeom>
        </p:spPr>
      </p:pic>
      <p:pic>
        <p:nvPicPr>
          <p:cNvPr id="20" name="Content Placeholder 3"/>
          <p:cNvPicPr>
            <a:picLocks noChangeAspect="1"/>
          </p:cNvPicPr>
          <p:nvPr userDrawn="1"/>
        </p:nvPicPr>
        <p:blipFill>
          <a:blip r:embed="rId11" cstate="screen">
            <a:duotone>
              <a:schemeClr val="bg2">
                <a:shade val="45000"/>
                <a:satMod val="135000"/>
              </a:schemeClr>
              <a:prstClr val="white"/>
            </a:duotone>
            <a:alphaModFix amt="47000"/>
            <a:extLst>
              <a:ext uri="{BEBA8EAE-BF5A-486C-A8C5-ECC9F3942E4B}">
                <a14:imgProps xmlns:a14="http://schemas.microsoft.com/office/drawing/2010/main">
                  <a14:imgLayer r:embed="rId12">
                    <a14:imgEffect>
                      <a14:backgroundRemoval t="10000" b="90000" l="3250" r="96000">
                        <a14:foregroundMark x1="15750" y1="38500" x2="15750" y2="38500"/>
                        <a14:foregroundMark x1="15750" y1="38500" x2="15750" y2="38500"/>
                        <a14:foregroundMark x1="19375" y1="36500" x2="19375" y2="36500"/>
                        <a14:foregroundMark x1="15500" y1="27833" x2="15500" y2="27833"/>
                        <a14:foregroundMark x1="7250" y1="26833" x2="7250" y2="26833"/>
                        <a14:backgroundMark x1="65375" y1="75333" x2="65375" y2="75333"/>
                        <a14:backgroundMark x1="62250" y1="68333" x2="62250" y2="68333"/>
                        <a14:backgroundMark x1="69375" y1="62333" x2="69375" y2="62333"/>
                        <a14:backgroundMark x1="50750" y1="67333" x2="50750" y2="67333"/>
                      </a14:backgroundRemoval>
                    </a14:imgEffect>
                  </a14:imgLayer>
                </a14:imgProps>
              </a:ext>
              <a:ext uri="{28A0092B-C50C-407E-A947-70E740481C1C}">
                <a14:useLocalDpi xmlns:a14="http://schemas.microsoft.com/office/drawing/2010/main"/>
              </a:ext>
            </a:extLst>
          </a:blip>
          <a:stretch>
            <a:fillRect/>
          </a:stretch>
        </p:blipFill>
        <p:spPr>
          <a:xfrm>
            <a:off x="5624114" y="171450"/>
            <a:ext cx="753981" cy="424115"/>
          </a:xfrm>
          <a:prstGeom prst="rect">
            <a:avLst/>
          </a:prstGeom>
        </p:spPr>
      </p:pic>
      <p:sp>
        <p:nvSpPr>
          <p:cNvPr id="2050" name="Title Placeholder 1"/>
          <p:cNvSpPr>
            <a:spLocks noGrp="1"/>
          </p:cNvSpPr>
          <p:nvPr>
            <p:ph type="title"/>
          </p:nvPr>
        </p:nvSpPr>
        <p:spPr bwMode="auto">
          <a:xfrm>
            <a:off x="453721" y="75280"/>
            <a:ext cx="8229600" cy="453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17068" y="102374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 name="TextBox 2"/>
          <p:cNvSpPr txBox="1"/>
          <p:nvPr/>
        </p:nvSpPr>
        <p:spPr>
          <a:xfrm>
            <a:off x="8854845" y="4980995"/>
            <a:ext cx="319319" cy="207749"/>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750">
                <a:solidFill>
                  <a:prstClr val="black"/>
                </a:solidFill>
                <a:latin typeface="Calibri" charset="0"/>
                <a:cs typeface="Arial" charset="0"/>
              </a:rPr>
              <a:t> </a:t>
            </a:r>
            <a:fld id="{D44AAE72-5488-4E80-8FD1-D7DF62C285B2}" type="slidenum">
              <a:rPr lang="en-US" sz="750">
                <a:solidFill>
                  <a:prstClr val="black"/>
                </a:solidFill>
                <a:latin typeface="Calibri" charset="0"/>
                <a:cs typeface="Arial" charset="0"/>
              </a:rPr>
              <a:pPr algn="r" eaLnBrk="1" fontAlgn="base" hangingPunct="1">
                <a:spcBef>
                  <a:spcPct val="0"/>
                </a:spcBef>
                <a:spcAft>
                  <a:spcPct val="0"/>
                </a:spcAft>
                <a:defRPr/>
              </a:pPr>
              <a:t>‹#›</a:t>
            </a:fld>
            <a:endParaRPr lang="en-US" sz="750">
              <a:solidFill>
                <a:prstClr val="black"/>
              </a:solidFill>
              <a:latin typeface="Calibri" charset="0"/>
              <a:cs typeface="Arial" charset="0"/>
            </a:endParaRPr>
          </a:p>
        </p:txBody>
      </p:sp>
      <p:pic>
        <p:nvPicPr>
          <p:cNvPr id="11" name="Picture 10"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959" y="4892279"/>
            <a:ext cx="9150959" cy="22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6457950" y="4869657"/>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900" smtClean="0">
                <a:solidFill>
                  <a:schemeClr val="bg1"/>
                </a:solidFill>
              </a:rPr>
              <a:pPr/>
              <a:t>‹#›</a:t>
            </a:fld>
            <a:endParaRPr lang="en-US" sz="900">
              <a:solidFill>
                <a:schemeClr val="bg1"/>
              </a:solidFill>
            </a:endParaRPr>
          </a:p>
        </p:txBody>
      </p:sp>
      <p:pic>
        <p:nvPicPr>
          <p:cNvPr id="13" name="Picture 12"/>
          <p:cNvPicPr>
            <a:picLocks noChangeAspect="1"/>
          </p:cNvPicPr>
          <p:nvPr userDrawn="1"/>
        </p:nvPicPr>
        <p:blipFill>
          <a:blip r:embed="rId13" cstate="screen">
            <a:lum bright="70000" contrast="-70000"/>
            <a:alphaModFix amt="52000"/>
            <a:extLst>
              <a:ext uri="{28A0092B-C50C-407E-A947-70E740481C1C}">
                <a14:useLocalDpi xmlns:a14="http://schemas.microsoft.com/office/drawing/2010/main"/>
              </a:ext>
            </a:extLst>
          </a:blip>
          <a:stretch>
            <a:fillRect/>
          </a:stretch>
        </p:blipFill>
        <p:spPr>
          <a:xfrm>
            <a:off x="6553201" y="171450"/>
            <a:ext cx="853917" cy="434697"/>
          </a:xfrm>
          <a:prstGeom prst="rect">
            <a:avLst/>
          </a:prstGeom>
          <a:effectLst/>
          <a:scene3d>
            <a:camera prst="orthographicFront">
              <a:rot lat="0" lon="9000000" rev="0"/>
            </a:camera>
            <a:lightRig rig="threePt" dir="t"/>
          </a:scene3d>
        </p:spPr>
      </p:pic>
      <p:pic>
        <p:nvPicPr>
          <p:cNvPr id="10" name="Picture 9"/>
          <p:cNvPicPr>
            <a:picLocks noChangeAspect="1"/>
          </p:cNvPicPr>
          <p:nvPr userDrawn="1"/>
        </p:nvPicPr>
        <p:blipFill>
          <a:blip r:embed="rId14" cstate="screen">
            <a:lum bright="70000" contrast="-70000"/>
            <a:alphaModFix amt="55000"/>
            <a:extLst>
              <a:ext uri="{28A0092B-C50C-407E-A947-70E740481C1C}">
                <a14:useLocalDpi xmlns:a14="http://schemas.microsoft.com/office/drawing/2010/main"/>
              </a:ext>
            </a:extLst>
          </a:blip>
          <a:stretch>
            <a:fillRect/>
          </a:stretch>
        </p:blipFill>
        <p:spPr>
          <a:xfrm>
            <a:off x="1752600" y="-26799"/>
            <a:ext cx="762000" cy="571500"/>
          </a:xfrm>
          <a:prstGeom prst="rect">
            <a:avLst/>
          </a:prstGeom>
          <a:noFill/>
          <a:ln>
            <a:noFill/>
          </a:ln>
        </p:spPr>
      </p:pic>
      <p:sp>
        <p:nvSpPr>
          <p:cNvPr id="17" name="Footer Placeholder 4">
            <a:extLst>
              <a:ext uri="{FF2B5EF4-FFF2-40B4-BE49-F238E27FC236}">
                <a16:creationId xmlns:a16="http://schemas.microsoft.com/office/drawing/2014/main" id="{8A694353-5638-2F4E-ABCC-11BE269004AC}"/>
              </a:ext>
            </a:extLst>
          </p:cNvPr>
          <p:cNvSpPr>
            <a:spLocks noGrp="1"/>
          </p:cNvSpPr>
          <p:nvPr>
            <p:ph type="ftr" sz="quarter" idx="3"/>
          </p:nvPr>
        </p:nvSpPr>
        <p:spPr>
          <a:xfrm>
            <a:off x="3124200" y="4585137"/>
            <a:ext cx="2895600" cy="273844"/>
          </a:xfrm>
          <a:prstGeom prst="rect">
            <a:avLst/>
          </a:prstGeom>
        </p:spPr>
        <p:txBody>
          <a:bodyPr/>
          <a:lstStyle>
            <a:lvl1pPr>
              <a:defRPr sz="1200" i="1">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a:p>
        </p:txBody>
      </p:sp>
      <p:pic>
        <p:nvPicPr>
          <p:cNvPr id="18" name="Picture 17">
            <a:extLst>
              <a:ext uri="{FF2B5EF4-FFF2-40B4-BE49-F238E27FC236}">
                <a16:creationId xmlns:a16="http://schemas.microsoft.com/office/drawing/2014/main" id="{D2A75FD5-14A8-D442-B00A-5F22AEDDD5D9}"/>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0796" y="7185"/>
            <a:ext cx="670021" cy="548640"/>
          </a:xfrm>
          <a:prstGeom prst="rect">
            <a:avLst/>
          </a:prstGeom>
        </p:spPr>
      </p:pic>
    </p:spTree>
    <p:extLst>
      <p:ext uri="{BB962C8B-B14F-4D97-AF65-F5344CB8AC3E}">
        <p14:creationId xmlns:p14="http://schemas.microsoft.com/office/powerpoint/2010/main" val="83649130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Lst>
  <p:hf sldNum="0" hdr="0" ftr="0" dt="0"/>
  <p:txStyles>
    <p:titleStyle>
      <a:lvl1pPr algn="ctr" defTabSz="342900" rtl="0" eaLnBrk="1" fontAlgn="base" hangingPunct="1">
        <a:spcBef>
          <a:spcPct val="0"/>
        </a:spcBef>
        <a:spcAft>
          <a:spcPct val="0"/>
        </a:spcAft>
        <a:defRPr lang="en-US" sz="21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2pPr>
      <a:lvl3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3pPr>
      <a:lvl4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4pPr>
      <a:lvl5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charset="0"/>
        <a:buChar char="•"/>
        <a:defRPr sz="2100" kern="1200">
          <a:solidFill>
            <a:schemeClr val="tx1"/>
          </a:solidFill>
          <a:latin typeface="Arial" charset="0"/>
          <a:ea typeface="+mn-ea"/>
          <a:cs typeface="ＭＳ Ｐゴシック"/>
        </a:defRPr>
      </a:lvl1pPr>
      <a:lvl2pPr marL="557213" indent="-214313" algn="l" defTabSz="342900" rtl="0" eaLnBrk="1" fontAlgn="base" hangingPunct="1">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2pPr>
      <a:lvl3pPr marL="857250" indent="-171450" algn="l" defTabSz="342900" rtl="0" eaLnBrk="1" fontAlgn="base" hangingPunct="1">
        <a:spcBef>
          <a:spcPct val="20000"/>
        </a:spcBef>
        <a:spcAft>
          <a:spcPct val="0"/>
        </a:spcAft>
        <a:buFont typeface="Arial" charset="0"/>
        <a:buChar char="•"/>
        <a:defRPr sz="1500" kern="1200">
          <a:solidFill>
            <a:schemeClr val="tx1"/>
          </a:solidFill>
          <a:latin typeface="Arial" charset="0"/>
          <a:ea typeface="ＭＳ Ｐゴシック"/>
          <a:cs typeface="ＭＳ Ｐゴシック"/>
        </a:defRPr>
      </a:lvl3pPr>
      <a:lvl4pPr marL="12001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15430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jp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jpeg"/><Relationship Id="rId10" Type="http://schemas.openxmlformats.org/officeDocument/2006/relationships/image" Target="../media/image34.emf"/><Relationship Id="rId4" Type="http://schemas.openxmlformats.org/officeDocument/2006/relationships/image" Target="../media/image28.jpeg"/><Relationship Id="rId9" Type="http://schemas.openxmlformats.org/officeDocument/2006/relationships/image" Target="../media/image33.emf"/></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microsoft.com/office/2007/relationships/media" Target="../media/media2.mp4"/><Relationship Id="rId7"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40.png"/><Relationship Id="rId5" Type="http://schemas.microsoft.com/office/2007/relationships/media" Target="../media/media3.mp4"/><Relationship Id="rId10" Type="http://schemas.openxmlformats.org/officeDocument/2006/relationships/image" Target="../media/image39.png"/><Relationship Id="rId4" Type="http://schemas.openxmlformats.org/officeDocument/2006/relationships/video" Target="../media/media2.mp4"/><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68D47-D33D-6D42-AFA1-12C78A56C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64" y="0"/>
            <a:ext cx="9152164" cy="5143499"/>
          </a:xfrm>
          <a:prstGeom prst="rect">
            <a:avLst/>
          </a:prstGeom>
        </p:spPr>
      </p:pic>
      <p:pic>
        <p:nvPicPr>
          <p:cNvPr id="6" name="Picture 5">
            <a:extLst>
              <a:ext uri="{FF2B5EF4-FFF2-40B4-BE49-F238E27FC236}">
                <a16:creationId xmlns:a16="http://schemas.microsoft.com/office/drawing/2014/main" id="{2550C785-672F-A347-83AC-ECFEE6BA30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8213" y="67849"/>
            <a:ext cx="1025979" cy="1032473"/>
          </a:xfrm>
          <a:prstGeom prst="rect">
            <a:avLst/>
          </a:prstGeom>
        </p:spPr>
      </p:pic>
      <p:pic>
        <p:nvPicPr>
          <p:cNvPr id="10" name="Picture 9">
            <a:extLst>
              <a:ext uri="{FF2B5EF4-FFF2-40B4-BE49-F238E27FC236}">
                <a16:creationId xmlns:a16="http://schemas.microsoft.com/office/drawing/2014/main" id="{49DA4AE0-E209-2F4A-A2D0-F5EDBFF824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9808" y="67849"/>
            <a:ext cx="1091293" cy="905246"/>
          </a:xfrm>
          <a:prstGeom prst="rect">
            <a:avLst/>
          </a:prstGeom>
        </p:spPr>
      </p:pic>
      <p:sp>
        <p:nvSpPr>
          <p:cNvPr id="12" name="TextBox 11">
            <a:extLst>
              <a:ext uri="{FF2B5EF4-FFF2-40B4-BE49-F238E27FC236}">
                <a16:creationId xmlns:a16="http://schemas.microsoft.com/office/drawing/2014/main" id="{E2489100-22EB-4C4C-92C6-A6666830E4F3}"/>
              </a:ext>
            </a:extLst>
          </p:cNvPr>
          <p:cNvSpPr txBox="1"/>
          <p:nvPr/>
        </p:nvSpPr>
        <p:spPr>
          <a:xfrm>
            <a:off x="6098679" y="4620280"/>
            <a:ext cx="3045321" cy="523220"/>
          </a:xfrm>
          <a:prstGeom prst="rect">
            <a:avLst/>
          </a:prstGeom>
          <a:noFill/>
        </p:spPr>
        <p:txBody>
          <a:bodyPr wrap="none" rtlCol="0">
            <a:spAutoFit/>
          </a:bodyPr>
          <a:lstStyle/>
          <a:p>
            <a:r>
              <a:rPr lang="en-US" sz="1400"/>
              <a:t>UTM Technical Interchange Meeting</a:t>
            </a:r>
          </a:p>
          <a:p>
            <a:pPr algn="r"/>
            <a:r>
              <a:rPr lang="en-US" sz="1400"/>
              <a:t>February 23</a:t>
            </a:r>
            <a:r>
              <a:rPr lang="en-US" sz="1400" baseline="30000"/>
              <a:t>rd</a:t>
            </a:r>
            <a:r>
              <a:rPr lang="en-US" sz="1400"/>
              <a:t>, 2021</a:t>
            </a:r>
          </a:p>
        </p:txBody>
      </p:sp>
      <p:sp>
        <p:nvSpPr>
          <p:cNvPr id="8" name="TextBox 7">
            <a:extLst>
              <a:ext uri="{FF2B5EF4-FFF2-40B4-BE49-F238E27FC236}">
                <a16:creationId xmlns:a16="http://schemas.microsoft.com/office/drawing/2014/main" id="{1BB758BE-E80C-2149-981E-988FA1A8355F}"/>
              </a:ext>
            </a:extLst>
          </p:cNvPr>
          <p:cNvSpPr txBox="1"/>
          <p:nvPr/>
        </p:nvSpPr>
        <p:spPr>
          <a:xfrm>
            <a:off x="2159453" y="1100322"/>
            <a:ext cx="4816929" cy="2862322"/>
          </a:xfrm>
          <a:prstGeom prst="rect">
            <a:avLst/>
          </a:prstGeom>
          <a:solidFill>
            <a:schemeClr val="accent1">
              <a:lumMod val="40000"/>
              <a:lumOff val="60000"/>
              <a:alpha val="68000"/>
            </a:schemeClr>
          </a:solidFill>
        </p:spPr>
        <p:txBody>
          <a:bodyPr wrap="square" rtlCol="0">
            <a:spAutoFit/>
          </a:bodyPr>
          <a:lstStyle/>
          <a:p>
            <a:pPr algn="ctr"/>
            <a:r>
              <a:rPr lang="en-US" sz="2000" b="1" dirty="0"/>
              <a:t>Unmanned Aircraft Systems (UAS) Traffic Management (UTM) Project</a:t>
            </a:r>
          </a:p>
          <a:p>
            <a:pPr algn="ctr"/>
            <a:endParaRPr lang="en-US" dirty="0"/>
          </a:p>
          <a:p>
            <a:pPr algn="ctr"/>
            <a:endParaRPr lang="en-US" dirty="0"/>
          </a:p>
          <a:p>
            <a:pPr algn="ctr"/>
            <a:r>
              <a:rPr lang="en-US" b="1" dirty="0"/>
              <a:t>Advanced Airborne Autonomy</a:t>
            </a:r>
          </a:p>
          <a:p>
            <a:pPr algn="ctr"/>
            <a:r>
              <a:rPr lang="en-US" b="1" dirty="0"/>
              <a:t>for Urban Flight Operations</a:t>
            </a:r>
          </a:p>
          <a:p>
            <a:pPr algn="ctr"/>
            <a:endParaRPr lang="en-US" dirty="0"/>
          </a:p>
          <a:p>
            <a:pPr algn="ctr"/>
            <a:endParaRPr lang="en-US" dirty="0"/>
          </a:p>
          <a:p>
            <a:pPr algn="ctr"/>
            <a:r>
              <a:rPr lang="en-US" sz="1600" dirty="0"/>
              <a:t>Dr. Corey A. Ippolito</a:t>
            </a:r>
          </a:p>
          <a:p>
            <a:pPr algn="ctr"/>
            <a:r>
              <a:rPr lang="en-US" sz="1600" dirty="0"/>
              <a:t>Lead, UTM Task 10 - Urban Autonomy</a:t>
            </a:r>
          </a:p>
        </p:txBody>
      </p:sp>
    </p:spTree>
    <p:extLst>
      <p:ext uri="{BB962C8B-B14F-4D97-AF65-F5344CB8AC3E}">
        <p14:creationId xmlns:p14="http://schemas.microsoft.com/office/powerpoint/2010/main" val="363185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is image shows applications for small UAV, including agriculture, surveillance, photo, search and rescue, and cargo deliv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25" y="1558535"/>
            <a:ext cx="4566965" cy="3094832"/>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0"/>
          <p:cNvSpPr>
            <a:spLocks noGrp="1"/>
          </p:cNvSpPr>
          <p:nvPr>
            <p:ph type="title"/>
          </p:nvPr>
        </p:nvSpPr>
        <p:spPr/>
        <p:txBody>
          <a:bodyPr/>
          <a:lstStyle/>
          <a:p>
            <a:r>
              <a:rPr lang="en-US" dirty="0"/>
              <a:t>Intelligent Flight Control and Autonomy For Urban Flight</a:t>
            </a:r>
          </a:p>
        </p:txBody>
      </p:sp>
      <p:sp>
        <p:nvSpPr>
          <p:cNvPr id="9" name="Slide Number Placeholder 3">
            <a:extLst>
              <a:ext uri="{FF2B5EF4-FFF2-40B4-BE49-F238E27FC236}">
                <a16:creationId xmlns:a16="http://schemas.microsoft.com/office/drawing/2014/main" id="{47E310E4-6C55-4F7A-AE23-6FE07B72EAD9}"/>
              </a:ext>
            </a:extLst>
          </p:cNvPr>
          <p:cNvSpPr>
            <a:spLocks noGrp="1"/>
          </p:cNvSpPr>
          <p:nvPr>
            <p:ph type="sldNum" sz="quarter" idx="12"/>
          </p:nvPr>
        </p:nvSpPr>
        <p:spPr>
          <a:xfrm>
            <a:off x="5943600" y="4950619"/>
            <a:ext cx="2057400" cy="192881"/>
          </a:xfrm>
          <a:prstGeom prst="rect">
            <a:avLst/>
          </a:prstGeom>
        </p:spPr>
        <p:txBody>
          <a:bodyPr vert="horz" lIns="68580" tIns="34290" rIns="68580" bIns="34290" rtlCol="0" anchor="ctr"/>
          <a:lstStyle>
            <a:defPPr>
              <a:defRPr lang="en-US"/>
            </a:defPPr>
            <a:lvl1pPr marL="0" algn="r" defTabSz="685800" rtl="0" eaLnBrk="1" latinLnBrk="0" hangingPunct="1">
              <a:defRPr sz="825"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138D3F-641D-4783-9036-421319086A83}" type="slidenum">
              <a:rPr lang="en-US" smtClean="0"/>
              <a:pPr/>
              <a:t>2</a:t>
            </a:fld>
            <a:endParaRPr lang="en-US" dirty="0"/>
          </a:p>
        </p:txBody>
      </p:sp>
      <p:sp>
        <p:nvSpPr>
          <p:cNvPr id="4" name="Slide Number Placeholder 3"/>
          <p:cNvSpPr>
            <a:spLocks noGrp="1"/>
          </p:cNvSpPr>
          <p:nvPr>
            <p:ph type="sldNum" sz="quarter" idx="4294967295"/>
          </p:nvPr>
        </p:nvSpPr>
        <p:spPr>
          <a:xfrm>
            <a:off x="5943600" y="4950619"/>
            <a:ext cx="2057400" cy="192881"/>
          </a:xfrm>
          <a:prstGeom prst="rect">
            <a:avLst/>
          </a:prstGeom>
        </p:spPr>
        <p:txBody>
          <a:bodyPr vert="horz" lIns="68580" tIns="34290" rIns="68580" bIns="34290" rtlCol="0" anchor="ctr"/>
          <a:lstStyle>
            <a:defPPr>
              <a:defRPr lang="en-US"/>
            </a:defPPr>
            <a:lvl1pPr marL="0" algn="r" defTabSz="685800" rtl="0" eaLnBrk="1" latinLnBrk="0" hangingPunct="1">
              <a:defRPr sz="825"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6138D3F-641D-4783-9036-421319086A83}" type="slidenum">
              <a:rPr lang="en-US" smtClean="0"/>
              <a:pPr/>
              <a:t>2</a:t>
            </a:fld>
            <a:endParaRPr lang="en-US" dirty="0"/>
          </a:p>
        </p:txBody>
      </p:sp>
      <p:sp>
        <p:nvSpPr>
          <p:cNvPr id="8" name="Content Placeholder 7"/>
          <p:cNvSpPr>
            <a:spLocks noGrp="1"/>
          </p:cNvSpPr>
          <p:nvPr>
            <p:ph idx="4294967295"/>
          </p:nvPr>
        </p:nvSpPr>
        <p:spPr>
          <a:xfrm>
            <a:off x="4775326" y="1673079"/>
            <a:ext cx="4154200" cy="1688306"/>
          </a:xfrm>
        </p:spPr>
        <p:txBody>
          <a:bodyPr>
            <a:noAutofit/>
          </a:bodyPr>
          <a:lstStyle/>
          <a:p>
            <a:pPr marL="246460" indent="-214313">
              <a:spcBef>
                <a:spcPts val="1013"/>
              </a:spcBef>
              <a:spcAft>
                <a:spcPts val="338"/>
              </a:spcAft>
              <a:buFont typeface="Arial" panose="020B0604020202020204" pitchFamily="34" charset="0"/>
              <a:buChar char="•"/>
            </a:pPr>
            <a:r>
              <a:rPr lang="en-US" sz="1400" dirty="0"/>
              <a:t>Unmanned Aircraft Systems (UAS) Traffic Management (UTM) project seeks to advance concepts towards higher-density operations over densely-populated areas</a:t>
            </a:r>
          </a:p>
          <a:p>
            <a:pPr marL="246460" indent="-214313">
              <a:spcBef>
                <a:spcPts val="1013"/>
              </a:spcBef>
              <a:spcAft>
                <a:spcPts val="338"/>
              </a:spcAft>
              <a:buFont typeface="Arial" panose="020B0604020202020204" pitchFamily="34" charset="0"/>
              <a:buChar char="•"/>
            </a:pPr>
            <a:r>
              <a:rPr lang="en-US" sz="1400" dirty="0"/>
              <a:t>UAM and UTM industry partners are actively seeking access to this space</a:t>
            </a:r>
          </a:p>
          <a:p>
            <a:pPr marL="246460" indent="-214313">
              <a:spcBef>
                <a:spcPts val="1013"/>
              </a:spcBef>
              <a:spcAft>
                <a:spcPts val="338"/>
              </a:spcAft>
              <a:buFont typeface="Arial" panose="020B0604020202020204" pitchFamily="34" charset="0"/>
              <a:buChar char="•"/>
            </a:pPr>
            <a:r>
              <a:rPr lang="en-US" sz="1400" dirty="0"/>
              <a:t>Anticipated high-demand market with significant economic growth potential</a:t>
            </a:r>
          </a:p>
          <a:p>
            <a:pPr marL="246460" indent="-214313">
              <a:spcBef>
                <a:spcPts val="1013"/>
              </a:spcBef>
              <a:buFont typeface="Arial" panose="020B0604020202020204" pitchFamily="34" charset="0"/>
              <a:buChar char="•"/>
            </a:pPr>
            <a:r>
              <a:rPr lang="en-US" sz="1400" dirty="0"/>
              <a:t>Non-trivial challenges for routine high-density urban UAS operations</a:t>
            </a:r>
          </a:p>
          <a:p>
            <a:pPr marL="225029" indent="-192881">
              <a:spcBef>
                <a:spcPts val="1013"/>
              </a:spcBef>
              <a:buFont typeface="Wingdings" panose="05000000000000000000" pitchFamily="2" charset="2"/>
              <a:buChar char="Ø"/>
            </a:pPr>
            <a:endParaRPr lang="en-US" sz="1400" dirty="0"/>
          </a:p>
        </p:txBody>
      </p:sp>
      <p:sp>
        <p:nvSpPr>
          <p:cNvPr id="10" name="Rectangle 9">
            <a:extLst>
              <a:ext uri="{FF2B5EF4-FFF2-40B4-BE49-F238E27FC236}">
                <a16:creationId xmlns:a16="http://schemas.microsoft.com/office/drawing/2014/main" id="{D61AF906-0F6E-4EA8-A4A8-8E6C98B7D824}"/>
              </a:ext>
            </a:extLst>
          </p:cNvPr>
          <p:cNvSpPr/>
          <p:nvPr/>
        </p:nvSpPr>
        <p:spPr>
          <a:xfrm>
            <a:off x="1317009" y="790824"/>
            <a:ext cx="6867481" cy="646331"/>
          </a:xfrm>
          <a:prstGeom prst="rect">
            <a:avLst/>
          </a:prstGeom>
        </p:spPr>
        <p:txBody>
          <a:bodyPr wrap="square">
            <a:spAutoFit/>
          </a:bodyPr>
          <a:lstStyle/>
          <a:p>
            <a:pPr marL="32147" algn="ctr">
              <a:spcBef>
                <a:spcPts val="1013"/>
              </a:spcBef>
              <a:spcAft>
                <a:spcPts val="338"/>
              </a:spcAft>
            </a:pPr>
            <a:r>
              <a:rPr lang="en-US" i="1" dirty="0">
                <a:latin typeface="Times New Roman" panose="02020603050405020304" pitchFamily="18" charset="0"/>
                <a:cs typeface="Times New Roman" panose="02020603050405020304" pitchFamily="18" charset="0"/>
              </a:rPr>
              <a:t>Seeking to Safely Enable Routine High-Density Low-Altitude UAS Operations over Densely-Populated Urban Environments</a:t>
            </a:r>
          </a:p>
        </p:txBody>
      </p:sp>
      <p:sp>
        <p:nvSpPr>
          <p:cNvPr id="12" name="Rectangle 11"/>
          <p:cNvSpPr/>
          <p:nvPr/>
        </p:nvSpPr>
        <p:spPr>
          <a:xfrm>
            <a:off x="914401" y="2063931"/>
            <a:ext cx="2220685" cy="10972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Arrow: Right 38"/>
          <p:cNvSpPr/>
          <p:nvPr/>
        </p:nvSpPr>
        <p:spPr>
          <a:xfrm rot="10800000" flipH="1">
            <a:off x="345102" y="2368731"/>
            <a:ext cx="660356" cy="376367"/>
          </a:xfrm>
          <a:prstGeom prst="rightArrow">
            <a:avLst>
              <a:gd name="adj1" fmla="val 50000"/>
              <a:gd name="adj2" fmla="val 72851"/>
            </a:avLst>
          </a:prstGeom>
          <a:solidFill>
            <a:schemeClr val="accent1">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4105466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5" y="30479"/>
            <a:ext cx="8682445" cy="526684"/>
          </a:xfrm>
        </p:spPr>
        <p:txBody>
          <a:bodyPr>
            <a:noAutofit/>
          </a:bodyPr>
          <a:lstStyle/>
          <a:p>
            <a:r>
              <a:rPr lang="en-US" sz="2000" dirty="0">
                <a:solidFill>
                  <a:schemeClr val="bg1"/>
                </a:solidFill>
              </a:rPr>
              <a:t>Challenges for High-Density Urban Flight Operations in UTM</a:t>
            </a:r>
            <a:endParaRPr lang="en-US" sz="2000" i="1" dirty="0">
              <a:solidFill>
                <a:schemeClr val="bg1"/>
              </a:solidFill>
            </a:endParaRPr>
          </a:p>
        </p:txBody>
      </p:sp>
      <p:sp>
        <p:nvSpPr>
          <p:cNvPr id="3" name="Content Placeholder 2"/>
          <p:cNvSpPr>
            <a:spLocks noGrp="1"/>
          </p:cNvSpPr>
          <p:nvPr>
            <p:ph idx="1"/>
          </p:nvPr>
        </p:nvSpPr>
        <p:spPr>
          <a:xfrm>
            <a:off x="3309257" y="935642"/>
            <a:ext cx="5617027" cy="2772680"/>
          </a:xfrm>
          <a:noFill/>
        </p:spPr>
        <p:txBody>
          <a:bodyPr>
            <a:noAutofit/>
          </a:bodyPr>
          <a:lstStyle/>
          <a:p>
            <a:pPr marL="214313" indent="-214313">
              <a:spcAft>
                <a:spcPts val="338"/>
              </a:spcAft>
              <a:buFont typeface="Arial" panose="020B0604020202020204" pitchFamily="34" charset="0"/>
              <a:buChar char="•"/>
            </a:pPr>
            <a:r>
              <a:rPr lang="en-US" sz="1400" dirty="0"/>
              <a:t>Flight over people, property, and critical urban infrastructure</a:t>
            </a:r>
          </a:p>
          <a:p>
            <a:pPr marL="214313" indent="-214313">
              <a:spcAft>
                <a:spcPts val="338"/>
              </a:spcAft>
              <a:buFont typeface="Arial" panose="020B0604020202020204" pitchFamily="34" charset="0"/>
              <a:buChar char="•"/>
            </a:pPr>
            <a:r>
              <a:rPr lang="en-US" sz="1400" dirty="0"/>
              <a:t>Highly constrained spaces within urban canyons</a:t>
            </a:r>
          </a:p>
          <a:p>
            <a:pPr marL="214313" indent="-214313">
              <a:spcAft>
                <a:spcPts val="338"/>
              </a:spcAft>
              <a:buFont typeface="Arial" panose="020B0604020202020204" pitchFamily="34" charset="0"/>
              <a:buChar char="•"/>
            </a:pPr>
            <a:r>
              <a:rPr lang="en-US" sz="1400" dirty="0"/>
              <a:t>Operations almost entirely beyond visual and communication line-of-site</a:t>
            </a:r>
          </a:p>
          <a:p>
            <a:pPr marL="214313" indent="-214313">
              <a:spcAft>
                <a:spcPts val="338"/>
              </a:spcAft>
              <a:buFont typeface="Arial" panose="020B0604020202020204" pitchFamily="34" charset="0"/>
              <a:buChar char="•"/>
            </a:pPr>
            <a:r>
              <a:rPr lang="en-US" sz="1400" dirty="0"/>
              <a:t>Concurrent operations in high-density air traffic</a:t>
            </a:r>
          </a:p>
          <a:p>
            <a:pPr marL="214313" indent="-214313">
              <a:spcAft>
                <a:spcPts val="338"/>
              </a:spcAft>
              <a:buFont typeface="Arial" panose="020B0604020202020204" pitchFamily="34" charset="0"/>
              <a:buChar char="•"/>
            </a:pPr>
            <a:r>
              <a:rPr lang="en-US" sz="1400" dirty="0"/>
              <a:t>Mission designs drive towards larger more-capable vehicles in higher risk categories</a:t>
            </a:r>
          </a:p>
          <a:p>
            <a:pPr marL="214313" indent="-214313">
              <a:spcAft>
                <a:spcPts val="338"/>
              </a:spcAft>
              <a:buFont typeface="Arial" panose="020B0604020202020204" pitchFamily="34" charset="0"/>
              <a:buChar char="•"/>
            </a:pPr>
            <a:r>
              <a:rPr lang="en-US" sz="1400" dirty="0"/>
              <a:t>Cluttered and challenging RF environment and GPS degraded/denied</a:t>
            </a:r>
          </a:p>
          <a:p>
            <a:pPr marL="214313" indent="-214313">
              <a:spcAft>
                <a:spcPts val="338"/>
              </a:spcAft>
              <a:buFont typeface="Arial" panose="020B0604020202020204" pitchFamily="34" charset="0"/>
              <a:buChar char="•"/>
            </a:pPr>
            <a:r>
              <a:rPr lang="en-US" sz="1400" dirty="0"/>
              <a:t>Urban environment is unpredictable and dynamic</a:t>
            </a:r>
          </a:p>
          <a:p>
            <a:pPr marL="214313" indent="-214313">
              <a:spcAft>
                <a:spcPts val="338"/>
              </a:spcAft>
              <a:buFont typeface="Arial" panose="020B0604020202020204" pitchFamily="34" charset="0"/>
              <a:buChar char="•"/>
            </a:pPr>
            <a:r>
              <a:rPr lang="en-US" sz="1400" dirty="0"/>
              <a:t>Complex hazardous atmospheric conditions that are poorly understood</a:t>
            </a:r>
          </a:p>
          <a:p>
            <a:pPr marL="214313" indent="-214313">
              <a:spcAft>
                <a:spcPts val="338"/>
              </a:spcAft>
              <a:buFont typeface="Arial" panose="020B0604020202020204" pitchFamily="34" charset="0"/>
              <a:buChar char="•"/>
            </a:pPr>
            <a:r>
              <a:rPr lang="en-US" sz="1400" dirty="0"/>
              <a:t>Many stakeholders with competing needs and desires</a:t>
            </a:r>
          </a:p>
        </p:txBody>
      </p:sp>
      <p:grpSp>
        <p:nvGrpSpPr>
          <p:cNvPr id="6" name="Group 5">
            <a:extLst>
              <a:ext uri="{FF2B5EF4-FFF2-40B4-BE49-F238E27FC236}">
                <a16:creationId xmlns:a16="http://schemas.microsoft.com/office/drawing/2014/main" id="{24293643-6F21-4EDB-8E97-5794F2334A2C}"/>
              </a:ext>
            </a:extLst>
          </p:cNvPr>
          <p:cNvGrpSpPr/>
          <p:nvPr/>
        </p:nvGrpSpPr>
        <p:grpSpPr>
          <a:xfrm>
            <a:off x="541929" y="686176"/>
            <a:ext cx="2653151" cy="4074341"/>
            <a:chOff x="229389" y="876293"/>
            <a:chExt cx="2176444" cy="3937555"/>
          </a:xfrm>
        </p:grpSpPr>
        <p:pic>
          <p:nvPicPr>
            <p:cNvPr id="8" name="Picture 7">
              <a:extLst>
                <a:ext uri="{FF2B5EF4-FFF2-40B4-BE49-F238E27FC236}">
                  <a16:creationId xmlns:a16="http://schemas.microsoft.com/office/drawing/2014/main" id="{DE76416B-8492-43F8-BFB4-07046760BEC4}"/>
                </a:ext>
              </a:extLst>
            </p:cNvPr>
            <p:cNvPicPr>
              <a:picLocks noChangeAspect="1"/>
            </p:cNvPicPr>
            <p:nvPr/>
          </p:nvPicPr>
          <p:blipFill rotWithShape="1">
            <a:blip r:embed="rId3"/>
            <a:srcRect l="40289" t="16830" r="2848" b="7711"/>
            <a:stretch/>
          </p:blipFill>
          <p:spPr>
            <a:xfrm>
              <a:off x="229389" y="876293"/>
              <a:ext cx="2173598" cy="2044084"/>
            </a:xfrm>
            <a:prstGeom prst="rect">
              <a:avLst/>
            </a:prstGeom>
          </p:spPr>
        </p:pic>
        <p:pic>
          <p:nvPicPr>
            <p:cNvPr id="13" name="Picture 2" descr="light skyline traffic night crossing view city skyscraper urban cityscape busy motion reflection vehicle space intersection electricity crosswalk aerial stadium lights pedestrians buildings angle metropolis megacity screenshot aerial photography atmosphere of earth">
              <a:extLst>
                <a:ext uri="{FF2B5EF4-FFF2-40B4-BE49-F238E27FC236}">
                  <a16:creationId xmlns:a16="http://schemas.microsoft.com/office/drawing/2014/main" id="{3347BC16-9379-4089-A388-F6D3DF35D72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32235" y="2968140"/>
              <a:ext cx="2173598" cy="1845708"/>
            </a:xfrm>
            <a:prstGeom prst="rect">
              <a:avLst/>
            </a:prstGeom>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0F5B518C-79FC-48A8-A0D4-1A0332E6E525}"/>
              </a:ext>
            </a:extLst>
          </p:cNvPr>
          <p:cNvSpPr txBox="1"/>
          <p:nvPr/>
        </p:nvSpPr>
        <p:spPr>
          <a:xfrm>
            <a:off x="987201" y="4695863"/>
            <a:ext cx="2304638" cy="230832"/>
          </a:xfrm>
          <a:prstGeom prst="rect">
            <a:avLst/>
          </a:prstGeom>
          <a:noFill/>
        </p:spPr>
        <p:txBody>
          <a:bodyPr wrap="square">
            <a:spAutoFit/>
          </a:bodyPr>
          <a:lstStyle/>
          <a:p>
            <a:pPr algn="r"/>
            <a:r>
              <a:rPr lang="en-US" sz="900" i="1" dirty="0">
                <a:solidFill>
                  <a:schemeClr val="bg1">
                    <a:lumMod val="75000"/>
                  </a:schemeClr>
                </a:solidFill>
                <a:latin typeface="Times New Roman" panose="02020603050405020304" pitchFamily="18" charset="0"/>
                <a:cs typeface="Times New Roman" panose="02020603050405020304" pitchFamily="18" charset="0"/>
              </a:rPr>
              <a:t>Image courtesy of Pixabay.com</a:t>
            </a:r>
          </a:p>
        </p:txBody>
      </p:sp>
    </p:spTree>
    <p:extLst>
      <p:ext uri="{BB962C8B-B14F-4D97-AF65-F5344CB8AC3E}">
        <p14:creationId xmlns:p14="http://schemas.microsoft.com/office/powerpoint/2010/main" val="1945574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Safe Autonomous UAS Urban Operations</a:t>
            </a:r>
          </a:p>
        </p:txBody>
      </p:sp>
      <p:sp>
        <p:nvSpPr>
          <p:cNvPr id="7" name="TextBox 6"/>
          <p:cNvSpPr txBox="1"/>
          <p:nvPr/>
        </p:nvSpPr>
        <p:spPr>
          <a:xfrm>
            <a:off x="170447" y="739313"/>
            <a:ext cx="580608" cy="323165"/>
          </a:xfrm>
          <a:prstGeom prst="rect">
            <a:avLst/>
          </a:prstGeom>
          <a:noFill/>
        </p:spPr>
        <p:txBody>
          <a:bodyPr wrap="none" rtlCol="0">
            <a:spAutoFit/>
          </a:bodyPr>
          <a:lstStyle/>
          <a:p>
            <a:r>
              <a:rPr lang="en-US" sz="1500" dirty="0">
                <a:solidFill>
                  <a:prstClr val="black"/>
                </a:solidFill>
                <a:latin typeface="Times New Roman" panose="02020603050405020304" pitchFamily="18" charset="0"/>
                <a:cs typeface="Times New Roman" panose="02020603050405020304" pitchFamily="18" charset="0"/>
              </a:rPr>
              <a:t>Gaps</a:t>
            </a:r>
          </a:p>
        </p:txBody>
      </p:sp>
      <p:sp>
        <p:nvSpPr>
          <p:cNvPr id="8" name="TextBox 7"/>
          <p:cNvSpPr txBox="1"/>
          <p:nvPr/>
        </p:nvSpPr>
        <p:spPr>
          <a:xfrm>
            <a:off x="2827921" y="739313"/>
            <a:ext cx="942887" cy="323165"/>
          </a:xfrm>
          <a:prstGeom prst="rect">
            <a:avLst/>
          </a:prstGeom>
          <a:noFill/>
        </p:spPr>
        <p:txBody>
          <a:bodyPr wrap="none" rtlCol="0">
            <a:spAutoFit/>
          </a:bodyPr>
          <a:lstStyle/>
          <a:p>
            <a:r>
              <a:rPr lang="en-US" sz="1500" dirty="0">
                <a:solidFill>
                  <a:prstClr val="black"/>
                </a:solidFill>
                <a:latin typeface="Times New Roman" panose="02020603050405020304" pitchFamily="18" charset="0"/>
                <a:cs typeface="Times New Roman" panose="02020603050405020304" pitchFamily="18" charset="0"/>
              </a:rPr>
              <a:t>Approach</a:t>
            </a:r>
          </a:p>
        </p:txBody>
      </p:sp>
      <p:sp>
        <p:nvSpPr>
          <p:cNvPr id="9" name="TextBox 8"/>
          <p:cNvSpPr txBox="1"/>
          <p:nvPr/>
        </p:nvSpPr>
        <p:spPr>
          <a:xfrm>
            <a:off x="5215050" y="747217"/>
            <a:ext cx="3895658" cy="323165"/>
          </a:xfrm>
          <a:prstGeom prst="rect">
            <a:avLst/>
          </a:prstGeom>
          <a:noFill/>
        </p:spPr>
        <p:txBody>
          <a:bodyPr wrap="square" rtlCol="0">
            <a:spAutoFit/>
          </a:bodyPr>
          <a:lstStyle/>
          <a:p>
            <a:r>
              <a:rPr lang="en-US" sz="1500" dirty="0">
                <a:solidFill>
                  <a:prstClr val="black"/>
                </a:solidFill>
                <a:latin typeface="Times New Roman" panose="02020603050405020304" pitchFamily="18" charset="0"/>
                <a:cs typeface="Times New Roman" panose="02020603050405020304" pitchFamily="18" charset="0"/>
              </a:rPr>
              <a:t>Technical Objectives (Vehicle Autonomy Focus)</a:t>
            </a:r>
            <a:endParaRPr lang="en-US" sz="1500" i="1" dirty="0">
              <a:solidFill>
                <a:prstClr val="black"/>
              </a:solidFill>
              <a:latin typeface="Times New Roman" panose="02020603050405020304" pitchFamily="18" charset="0"/>
              <a:cs typeface="Times New Roman" panose="02020603050405020304" pitchFamily="18" charset="0"/>
            </a:endParaRPr>
          </a:p>
        </p:txBody>
      </p:sp>
      <p:sp>
        <p:nvSpPr>
          <p:cNvPr id="25" name="Pentagon 24"/>
          <p:cNvSpPr/>
          <p:nvPr/>
        </p:nvSpPr>
        <p:spPr bwMode="auto">
          <a:xfrm>
            <a:off x="123149" y="3807636"/>
            <a:ext cx="2557463" cy="355733"/>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defTabSz="342900"/>
            <a:r>
              <a:rPr lang="en-US" sz="1200" b="1" dirty="0">
                <a:solidFill>
                  <a:schemeClr val="bg1"/>
                </a:solidFill>
                <a:latin typeface="Calibri"/>
              </a:rPr>
              <a:t>Technology Gap</a:t>
            </a:r>
          </a:p>
        </p:txBody>
      </p:sp>
      <p:sp>
        <p:nvSpPr>
          <p:cNvPr id="27" name="Pentagon 26"/>
          <p:cNvSpPr/>
          <p:nvPr/>
        </p:nvSpPr>
        <p:spPr bwMode="auto">
          <a:xfrm>
            <a:off x="2780623" y="2318375"/>
            <a:ext cx="2409406" cy="1017945"/>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defTabSz="342900"/>
            <a:r>
              <a:rPr lang="en-US" sz="1200" b="1" dirty="0">
                <a:solidFill>
                  <a:schemeClr val="bg1"/>
                </a:solidFill>
                <a:latin typeface="Calibri"/>
              </a:rPr>
              <a:t>Identify gaps and advance the state of the art in fundamental understanding.</a:t>
            </a:r>
          </a:p>
        </p:txBody>
      </p:sp>
      <p:sp>
        <p:nvSpPr>
          <p:cNvPr id="32" name="Rectangle 31"/>
          <p:cNvSpPr/>
          <p:nvPr/>
        </p:nvSpPr>
        <p:spPr bwMode="auto">
          <a:xfrm>
            <a:off x="5248343" y="2365433"/>
            <a:ext cx="2322912" cy="925924"/>
          </a:xfrm>
          <a:prstGeom prst="rect">
            <a:avLst/>
          </a:prstGeom>
          <a:solidFill>
            <a:schemeClr val="tx1">
              <a:lumMod val="50000"/>
              <a:lumOff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defTabSz="342900"/>
            <a:r>
              <a:rPr lang="en-US" sz="1200" b="1" dirty="0">
                <a:solidFill>
                  <a:schemeClr val="bg1"/>
                </a:solidFill>
                <a:latin typeface="Calibri" panose="020F0502020204030204" pitchFamily="34" charset="0"/>
                <a:cs typeface="Calibri" panose="020F0502020204030204" pitchFamily="34" charset="0"/>
              </a:rPr>
              <a:t>Develop high-fidelity environment models.  Develop validated flight dynamics models from wind-tunnel experimental data.  </a:t>
            </a:r>
          </a:p>
        </p:txBody>
      </p:sp>
      <p:sp>
        <p:nvSpPr>
          <p:cNvPr id="33" name="Pentagon 32"/>
          <p:cNvSpPr/>
          <p:nvPr/>
        </p:nvSpPr>
        <p:spPr bwMode="auto">
          <a:xfrm>
            <a:off x="123149" y="2630348"/>
            <a:ext cx="2557463" cy="354215"/>
          </a:xfrm>
          <a:prstGeom prst="homePlate">
            <a:avLst/>
          </a:prstGeom>
        </p:spPr>
        <p:style>
          <a:lnRef idx="1">
            <a:schemeClr val="accent6"/>
          </a:lnRef>
          <a:fillRef idx="3">
            <a:schemeClr val="accent6"/>
          </a:fillRef>
          <a:effectRef idx="2">
            <a:schemeClr val="accent6"/>
          </a:effectRef>
          <a:fontRef idx="minor">
            <a:schemeClr val="lt1"/>
          </a:fontRef>
        </p:style>
        <p:txBody>
          <a:bodyPr rtlCol="0" anchor="ctr"/>
          <a:lstStyle/>
          <a:p>
            <a:pPr defTabSz="342900"/>
            <a:r>
              <a:rPr lang="en-US" sz="1200" b="1" dirty="0">
                <a:solidFill>
                  <a:schemeClr val="bg1"/>
                </a:solidFill>
                <a:latin typeface="Calibri"/>
              </a:rPr>
              <a:t>Knowledge Gap</a:t>
            </a:r>
          </a:p>
        </p:txBody>
      </p:sp>
      <p:sp>
        <p:nvSpPr>
          <p:cNvPr id="34" name="Pentagon 33"/>
          <p:cNvSpPr/>
          <p:nvPr/>
        </p:nvSpPr>
        <p:spPr bwMode="auto">
          <a:xfrm>
            <a:off x="123149" y="1521850"/>
            <a:ext cx="2557463" cy="336079"/>
          </a:xfrm>
          <a:prstGeom prst="homePlate">
            <a:avLst/>
          </a:prstGeom>
        </p:spPr>
        <p:style>
          <a:lnRef idx="1">
            <a:schemeClr val="accent6"/>
          </a:lnRef>
          <a:fillRef idx="3">
            <a:schemeClr val="accent6"/>
          </a:fillRef>
          <a:effectRef idx="2">
            <a:schemeClr val="accent6"/>
          </a:effectRef>
          <a:fontRef idx="minor">
            <a:schemeClr val="lt1"/>
          </a:fontRef>
        </p:style>
        <p:txBody>
          <a:bodyPr lIns="68580" rIns="0" rtlCol="0" anchor="ctr"/>
          <a:lstStyle/>
          <a:p>
            <a:pPr defTabSz="342900"/>
            <a:r>
              <a:rPr lang="en-US" sz="1200" b="1" dirty="0">
                <a:solidFill>
                  <a:schemeClr val="bg1"/>
                </a:solidFill>
                <a:latin typeface="Calibri"/>
              </a:rPr>
              <a:t>Concepts and Standards Gap</a:t>
            </a:r>
          </a:p>
        </p:txBody>
      </p:sp>
      <p:sp>
        <p:nvSpPr>
          <p:cNvPr id="35" name="Pentagon 34"/>
          <p:cNvSpPr/>
          <p:nvPr/>
        </p:nvSpPr>
        <p:spPr bwMode="auto">
          <a:xfrm>
            <a:off x="2780623" y="1214351"/>
            <a:ext cx="2409406" cy="1007458"/>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defTabSz="342900"/>
            <a:r>
              <a:rPr lang="en-US" sz="1200" b="1" dirty="0">
                <a:solidFill>
                  <a:schemeClr val="bg1"/>
                </a:solidFill>
                <a:latin typeface="Calibri"/>
              </a:rPr>
              <a:t>Perform systems-wide studies to show path towards urban access for UTM through onboard autonomy.</a:t>
            </a:r>
          </a:p>
        </p:txBody>
      </p:sp>
      <p:sp>
        <p:nvSpPr>
          <p:cNvPr id="36" name="Pentagon 35"/>
          <p:cNvSpPr/>
          <p:nvPr/>
        </p:nvSpPr>
        <p:spPr bwMode="auto">
          <a:xfrm>
            <a:off x="2780623" y="3493311"/>
            <a:ext cx="2409406" cy="1075121"/>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defTabSz="342900"/>
            <a:r>
              <a:rPr lang="en-US" sz="1200" b="1" dirty="0">
                <a:solidFill>
                  <a:schemeClr val="bg1"/>
                </a:solidFill>
                <a:latin typeface="Calibri"/>
              </a:rPr>
              <a:t>Develop feasible validated reference architectures for advanced vehicles.</a:t>
            </a:r>
          </a:p>
        </p:txBody>
      </p:sp>
      <p:sp>
        <p:nvSpPr>
          <p:cNvPr id="37" name="Rectangle 36"/>
          <p:cNvSpPr/>
          <p:nvPr/>
        </p:nvSpPr>
        <p:spPr bwMode="auto">
          <a:xfrm>
            <a:off x="5248343" y="1215254"/>
            <a:ext cx="2322912" cy="1006555"/>
          </a:xfrm>
          <a:prstGeom prst="rect">
            <a:avLst/>
          </a:prstGeom>
          <a:solidFill>
            <a:schemeClr val="tx1">
              <a:lumMod val="50000"/>
              <a:lumOff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defTabSz="342900"/>
            <a:r>
              <a:rPr lang="en-US" sz="1200" b="1" dirty="0">
                <a:solidFill>
                  <a:schemeClr val="bg1"/>
                </a:solidFill>
                <a:latin typeface="Calibri"/>
              </a:rPr>
              <a:t>Conduct system-wide/systems-level reference design study.</a:t>
            </a:r>
          </a:p>
        </p:txBody>
      </p:sp>
      <p:sp>
        <p:nvSpPr>
          <p:cNvPr id="38" name="Rectangle 37"/>
          <p:cNvSpPr/>
          <p:nvPr/>
        </p:nvSpPr>
        <p:spPr bwMode="auto">
          <a:xfrm>
            <a:off x="5248343" y="3578509"/>
            <a:ext cx="2322912" cy="971793"/>
          </a:xfrm>
          <a:prstGeom prst="rect">
            <a:avLst/>
          </a:prstGeom>
          <a:solidFill>
            <a:schemeClr val="tx1">
              <a:lumMod val="50000"/>
              <a:lumOff val="50000"/>
            </a:schemeClr>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defTabSz="342900"/>
            <a:r>
              <a:rPr lang="en-US" sz="1200" b="1" dirty="0">
                <a:solidFill>
                  <a:schemeClr val="bg1"/>
                </a:solidFill>
                <a:latin typeface="Calibri"/>
              </a:rPr>
              <a:t>Develop and validate SAFE50 reference design vehicle and autonomy architectures.</a:t>
            </a:r>
          </a:p>
        </p:txBody>
      </p:sp>
      <p:sp>
        <p:nvSpPr>
          <p:cNvPr id="40" name="Isosceles Triangle 39"/>
          <p:cNvSpPr/>
          <p:nvPr/>
        </p:nvSpPr>
        <p:spPr bwMode="auto">
          <a:xfrm rot="5400000">
            <a:off x="6409604" y="2566760"/>
            <a:ext cx="2822021" cy="498718"/>
          </a:xfrm>
          <a:prstGeom prst="triangle">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defTabSz="342900"/>
            <a:endParaRPr lang="en-US" sz="1200" dirty="0">
              <a:solidFill>
                <a:prstClr val="black">
                  <a:lumMod val="75000"/>
                  <a:lumOff val="25000"/>
                </a:prstClr>
              </a:solidFill>
              <a:latin typeface="Calibri"/>
            </a:endParaRPr>
          </a:p>
        </p:txBody>
      </p:sp>
      <p:sp>
        <p:nvSpPr>
          <p:cNvPr id="10" name="Slide Number Placeholder 9"/>
          <p:cNvSpPr>
            <a:spLocks noGrp="1"/>
          </p:cNvSpPr>
          <p:nvPr>
            <p:ph type="sldNum" sz="quarter" idx="12"/>
          </p:nvPr>
        </p:nvSpPr>
        <p:spPr>
          <a:xfrm>
            <a:off x="8610600" y="6600825"/>
            <a:ext cx="2743200" cy="25717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6138D3F-641D-4783-9036-421319086A83}" type="slidenum">
              <a:rPr lang="en-US" smtClean="0"/>
              <a:pPr>
                <a:defRPr/>
              </a:pPr>
              <a:t>4</a:t>
            </a:fld>
            <a:endParaRPr lang="en-US" dirty="0"/>
          </a:p>
        </p:txBody>
      </p:sp>
      <p:sp>
        <p:nvSpPr>
          <p:cNvPr id="26" name="Content Placeholder 7">
            <a:extLst>
              <a:ext uri="{FF2B5EF4-FFF2-40B4-BE49-F238E27FC236}">
                <a16:creationId xmlns:a16="http://schemas.microsoft.com/office/drawing/2014/main" id="{D54B3FAA-913F-4957-9133-47647ECAE239}"/>
              </a:ext>
            </a:extLst>
          </p:cNvPr>
          <p:cNvSpPr txBox="1">
            <a:spLocks/>
          </p:cNvSpPr>
          <p:nvPr/>
        </p:nvSpPr>
        <p:spPr>
          <a:xfrm>
            <a:off x="8030278" y="1468922"/>
            <a:ext cx="1066424" cy="2431667"/>
          </a:xfrm>
          <a:prstGeom prst="rect">
            <a:avLst/>
          </a:prstGeom>
        </p:spPr>
        <p:txBody>
          <a:bodyPr anchor="ctr">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863" indent="0" algn="ctr">
              <a:spcBef>
                <a:spcPts val="1350"/>
              </a:spcBef>
              <a:spcAft>
                <a:spcPts val="450"/>
              </a:spcAft>
              <a:buNone/>
            </a:pPr>
            <a:r>
              <a:rPr lang="en-US" sz="1200" b="1" kern="0" dirty="0"/>
              <a:t>Enabling</a:t>
            </a:r>
            <a:br>
              <a:rPr lang="en-US" sz="1200" b="1" kern="0" dirty="0"/>
            </a:br>
            <a:r>
              <a:rPr lang="en-US" sz="1200" b="1" kern="0" dirty="0"/>
              <a:t>Autonomous High-Density Urban UAS  Operations.</a:t>
            </a:r>
            <a:endParaRPr lang="en-US" sz="1200" b="1" dirty="0"/>
          </a:p>
        </p:txBody>
      </p:sp>
    </p:spTree>
    <p:extLst>
      <p:ext uri="{BB962C8B-B14F-4D97-AF65-F5344CB8AC3E}">
        <p14:creationId xmlns:p14="http://schemas.microsoft.com/office/powerpoint/2010/main" val="397240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Arrow Connector 146">
            <a:extLst>
              <a:ext uri="{FF2B5EF4-FFF2-40B4-BE49-F238E27FC236}">
                <a16:creationId xmlns:a16="http://schemas.microsoft.com/office/drawing/2014/main" id="{173BC046-CBC4-4328-86A9-FFA0EEE7C143}"/>
              </a:ext>
            </a:extLst>
          </p:cNvPr>
          <p:cNvCxnSpPr>
            <a:cxnSpLocks/>
            <a:endCxn id="17" idx="1"/>
          </p:cNvCxnSpPr>
          <p:nvPr/>
        </p:nvCxnSpPr>
        <p:spPr>
          <a:xfrm>
            <a:off x="7249988" y="2804251"/>
            <a:ext cx="238816" cy="0"/>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87" name="Rectangle: Rounded Corners 286">
            <a:extLst>
              <a:ext uri="{FF2B5EF4-FFF2-40B4-BE49-F238E27FC236}">
                <a16:creationId xmlns:a16="http://schemas.microsoft.com/office/drawing/2014/main" id="{80C8A654-73FE-4059-816A-55BA95B0657B}"/>
              </a:ext>
            </a:extLst>
          </p:cNvPr>
          <p:cNvSpPr/>
          <p:nvPr/>
        </p:nvSpPr>
        <p:spPr>
          <a:xfrm>
            <a:off x="6929440" y="1853764"/>
            <a:ext cx="320546" cy="377609"/>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cxnSp>
        <p:nvCxnSpPr>
          <p:cNvPr id="288" name="Straight Arrow Connector 287">
            <a:extLst>
              <a:ext uri="{FF2B5EF4-FFF2-40B4-BE49-F238E27FC236}">
                <a16:creationId xmlns:a16="http://schemas.microsoft.com/office/drawing/2014/main" id="{4F25BCE1-E6E3-40C3-99CF-BB8665BB0F89}"/>
              </a:ext>
            </a:extLst>
          </p:cNvPr>
          <p:cNvCxnSpPr>
            <a:cxnSpLocks/>
            <a:endCxn id="295" idx="1"/>
          </p:cNvCxnSpPr>
          <p:nvPr/>
        </p:nvCxnSpPr>
        <p:spPr>
          <a:xfrm>
            <a:off x="7249986" y="2374756"/>
            <a:ext cx="238816" cy="3"/>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89" name="Rectangle: Rounded Corners 288">
            <a:extLst>
              <a:ext uri="{FF2B5EF4-FFF2-40B4-BE49-F238E27FC236}">
                <a16:creationId xmlns:a16="http://schemas.microsoft.com/office/drawing/2014/main" id="{B406A6B0-C190-4547-9F65-B5B2E8D0701E}"/>
              </a:ext>
            </a:extLst>
          </p:cNvPr>
          <p:cNvSpPr/>
          <p:nvPr/>
        </p:nvSpPr>
        <p:spPr>
          <a:xfrm>
            <a:off x="6929442" y="926087"/>
            <a:ext cx="320546" cy="35905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290" name="Rectangle: Rounded Corners 289">
            <a:extLst>
              <a:ext uri="{FF2B5EF4-FFF2-40B4-BE49-F238E27FC236}">
                <a16:creationId xmlns:a16="http://schemas.microsoft.com/office/drawing/2014/main" id="{B3547605-1243-4CC9-8CE6-769F81003D10}"/>
              </a:ext>
            </a:extLst>
          </p:cNvPr>
          <p:cNvSpPr/>
          <p:nvPr/>
        </p:nvSpPr>
        <p:spPr>
          <a:xfrm>
            <a:off x="6929440" y="1384180"/>
            <a:ext cx="320546" cy="37760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cxnSp>
        <p:nvCxnSpPr>
          <p:cNvPr id="291" name="Straight Arrow Connector 290">
            <a:extLst>
              <a:ext uri="{FF2B5EF4-FFF2-40B4-BE49-F238E27FC236}">
                <a16:creationId xmlns:a16="http://schemas.microsoft.com/office/drawing/2014/main" id="{84C46C55-6227-4CE7-947F-C945680B8982}"/>
              </a:ext>
            </a:extLst>
          </p:cNvPr>
          <p:cNvCxnSpPr>
            <a:cxnSpLocks/>
            <a:endCxn id="293" idx="1"/>
          </p:cNvCxnSpPr>
          <p:nvPr/>
        </p:nvCxnSpPr>
        <p:spPr>
          <a:xfrm>
            <a:off x="7249988" y="1437801"/>
            <a:ext cx="238816" cy="0"/>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92" name="Straight Arrow Connector 291">
            <a:extLst>
              <a:ext uri="{FF2B5EF4-FFF2-40B4-BE49-F238E27FC236}">
                <a16:creationId xmlns:a16="http://schemas.microsoft.com/office/drawing/2014/main" id="{3E7CDC86-3668-4419-9203-8C6C4EB2C73D}"/>
              </a:ext>
            </a:extLst>
          </p:cNvPr>
          <p:cNvCxnSpPr>
            <a:cxnSpLocks/>
            <a:endCxn id="294" idx="1"/>
          </p:cNvCxnSpPr>
          <p:nvPr/>
        </p:nvCxnSpPr>
        <p:spPr>
          <a:xfrm>
            <a:off x="7249986" y="1905170"/>
            <a:ext cx="238816" cy="0"/>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51" name="Rectangle: Rounded Corners 250">
            <a:extLst>
              <a:ext uri="{FF2B5EF4-FFF2-40B4-BE49-F238E27FC236}">
                <a16:creationId xmlns:a16="http://schemas.microsoft.com/office/drawing/2014/main" id="{8BAE1E78-A7E3-4CBA-BC8B-9133ACF1331D}"/>
              </a:ext>
            </a:extLst>
          </p:cNvPr>
          <p:cNvSpPr/>
          <p:nvPr/>
        </p:nvSpPr>
        <p:spPr>
          <a:xfrm>
            <a:off x="6929440" y="3084649"/>
            <a:ext cx="320546" cy="31492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cxnSp>
        <p:nvCxnSpPr>
          <p:cNvPr id="252" name="Straight Arrow Connector 251">
            <a:extLst>
              <a:ext uri="{FF2B5EF4-FFF2-40B4-BE49-F238E27FC236}">
                <a16:creationId xmlns:a16="http://schemas.microsoft.com/office/drawing/2014/main" id="{4CAC76A9-9DC0-4AF7-91FF-F7EB99CB89B1}"/>
              </a:ext>
            </a:extLst>
          </p:cNvPr>
          <p:cNvCxnSpPr>
            <a:cxnSpLocks/>
            <a:stCxn id="251" idx="3"/>
            <a:endCxn id="247" idx="1"/>
          </p:cNvCxnSpPr>
          <p:nvPr/>
        </p:nvCxnSpPr>
        <p:spPr>
          <a:xfrm>
            <a:off x="7249986" y="3242112"/>
            <a:ext cx="238816" cy="2"/>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0" name="Rectangle: Rounded Corners 149">
            <a:extLst>
              <a:ext uri="{FF2B5EF4-FFF2-40B4-BE49-F238E27FC236}">
                <a16:creationId xmlns:a16="http://schemas.microsoft.com/office/drawing/2014/main" id="{4E937701-BFFB-495E-B31C-7E7676731854}"/>
              </a:ext>
            </a:extLst>
          </p:cNvPr>
          <p:cNvSpPr/>
          <p:nvPr/>
        </p:nvSpPr>
        <p:spPr>
          <a:xfrm>
            <a:off x="6929442" y="2322339"/>
            <a:ext cx="320546" cy="299449"/>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151" name="Rectangle: Rounded Corners 150">
            <a:extLst>
              <a:ext uri="{FF2B5EF4-FFF2-40B4-BE49-F238E27FC236}">
                <a16:creationId xmlns:a16="http://schemas.microsoft.com/office/drawing/2014/main" id="{5E2DE555-36D7-4EB1-93A5-6964C1719BCD}"/>
              </a:ext>
            </a:extLst>
          </p:cNvPr>
          <p:cNvSpPr/>
          <p:nvPr/>
        </p:nvSpPr>
        <p:spPr>
          <a:xfrm>
            <a:off x="6929440" y="2683102"/>
            <a:ext cx="320546" cy="314921"/>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cxnSp>
        <p:nvCxnSpPr>
          <p:cNvPr id="148" name="Straight Arrow Connector 147">
            <a:extLst>
              <a:ext uri="{FF2B5EF4-FFF2-40B4-BE49-F238E27FC236}">
                <a16:creationId xmlns:a16="http://schemas.microsoft.com/office/drawing/2014/main" id="{B341CEB0-3544-4FA6-9B94-EB8EA79552E6}"/>
              </a:ext>
            </a:extLst>
          </p:cNvPr>
          <p:cNvCxnSpPr>
            <a:cxnSpLocks/>
            <a:endCxn id="31" idx="1"/>
          </p:cNvCxnSpPr>
          <p:nvPr/>
        </p:nvCxnSpPr>
        <p:spPr>
          <a:xfrm>
            <a:off x="7249986" y="986243"/>
            <a:ext cx="238816" cy="0"/>
          </a:xfrm>
          <a:prstGeom prst="straightConnector1">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42" name="Rectangle: Rounded Corners 141">
            <a:extLst>
              <a:ext uri="{FF2B5EF4-FFF2-40B4-BE49-F238E27FC236}">
                <a16:creationId xmlns:a16="http://schemas.microsoft.com/office/drawing/2014/main" id="{81AD0731-C3CB-4FF7-9B8D-233FEB4A83BD}"/>
              </a:ext>
            </a:extLst>
          </p:cNvPr>
          <p:cNvSpPr/>
          <p:nvPr/>
        </p:nvSpPr>
        <p:spPr>
          <a:xfrm>
            <a:off x="178594" y="768650"/>
            <a:ext cx="7086600" cy="4346274"/>
          </a:xfrm>
          <a:prstGeom prst="roundRect">
            <a:avLst>
              <a:gd name="adj" fmla="val 2730"/>
            </a:avLst>
          </a:prstGeom>
          <a:solidFill>
            <a:schemeClr val="bg1"/>
          </a:solidFill>
          <a:ln w="31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US" sz="900" i="1" dirty="0">
              <a:solidFill>
                <a:schemeClr val="tx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A90A4A29-FD0D-4380-902D-DCF2A278F872}"/>
              </a:ext>
            </a:extLst>
          </p:cNvPr>
          <p:cNvSpPr>
            <a:spLocks noGrp="1"/>
          </p:cNvSpPr>
          <p:nvPr>
            <p:ph type="title"/>
          </p:nvPr>
        </p:nvSpPr>
        <p:spPr>
          <a:xfrm>
            <a:off x="628650" y="1"/>
            <a:ext cx="7886700" cy="585993"/>
          </a:xfrm>
        </p:spPr>
        <p:txBody>
          <a:bodyPr/>
          <a:lstStyle/>
          <a:p>
            <a:r>
              <a:rPr lang="en-US" dirty="0">
                <a:solidFill>
                  <a:schemeClr val="bg1"/>
                </a:solidFill>
              </a:rPr>
              <a:t>SAFE50 Design Process</a:t>
            </a:r>
          </a:p>
        </p:txBody>
      </p:sp>
      <p:sp>
        <p:nvSpPr>
          <p:cNvPr id="5" name="Rectangle: Rounded Corners 4">
            <a:extLst>
              <a:ext uri="{FF2B5EF4-FFF2-40B4-BE49-F238E27FC236}">
                <a16:creationId xmlns:a16="http://schemas.microsoft.com/office/drawing/2014/main" id="{A02DFD02-A0CE-4A03-A3E7-DD4685174249}"/>
              </a:ext>
            </a:extLst>
          </p:cNvPr>
          <p:cNvSpPr/>
          <p:nvPr/>
        </p:nvSpPr>
        <p:spPr>
          <a:xfrm>
            <a:off x="584896" y="1042381"/>
            <a:ext cx="821777" cy="123116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Concept of Operations (Con-Ops)</a:t>
            </a:r>
          </a:p>
        </p:txBody>
      </p:sp>
      <p:sp>
        <p:nvSpPr>
          <p:cNvPr id="6" name="Rectangle: Rounded Corners 5">
            <a:extLst>
              <a:ext uri="{FF2B5EF4-FFF2-40B4-BE49-F238E27FC236}">
                <a16:creationId xmlns:a16="http://schemas.microsoft.com/office/drawing/2014/main" id="{F88B7492-44CC-4CE4-B69A-F1E11A0D8447}"/>
              </a:ext>
            </a:extLst>
          </p:cNvPr>
          <p:cNvSpPr/>
          <p:nvPr/>
        </p:nvSpPr>
        <p:spPr>
          <a:xfrm>
            <a:off x="5457239" y="1724018"/>
            <a:ext cx="1353532" cy="514352"/>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Requirements Architecture</a:t>
            </a:r>
          </a:p>
        </p:txBody>
      </p:sp>
      <p:sp>
        <p:nvSpPr>
          <p:cNvPr id="7" name="Rectangle: Rounded Corners 6">
            <a:extLst>
              <a:ext uri="{FF2B5EF4-FFF2-40B4-BE49-F238E27FC236}">
                <a16:creationId xmlns:a16="http://schemas.microsoft.com/office/drawing/2014/main" id="{996B6E9A-5AB4-4E06-A6F0-14CC50632E50}"/>
              </a:ext>
            </a:extLst>
          </p:cNvPr>
          <p:cNvSpPr/>
          <p:nvPr/>
        </p:nvSpPr>
        <p:spPr>
          <a:xfrm>
            <a:off x="3356545" y="841769"/>
            <a:ext cx="1339712" cy="416506"/>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Stakeholder Needs and Desires</a:t>
            </a:r>
          </a:p>
        </p:txBody>
      </p:sp>
      <p:sp>
        <p:nvSpPr>
          <p:cNvPr id="14" name="Rectangle: Rounded Corners 13">
            <a:extLst>
              <a:ext uri="{FF2B5EF4-FFF2-40B4-BE49-F238E27FC236}">
                <a16:creationId xmlns:a16="http://schemas.microsoft.com/office/drawing/2014/main" id="{7C693DB0-D8F7-4CC8-BB7E-2B519404AC36}"/>
              </a:ext>
            </a:extLst>
          </p:cNvPr>
          <p:cNvSpPr/>
          <p:nvPr/>
        </p:nvSpPr>
        <p:spPr>
          <a:xfrm>
            <a:off x="951973" y="2621655"/>
            <a:ext cx="1295400" cy="541321"/>
          </a:xfrm>
          <a:prstGeom prst="roundRect">
            <a:avLst/>
          </a:prstGeom>
          <a:solidFill>
            <a:schemeClr val="bg1"/>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Functional Decomposition Architecture</a:t>
            </a:r>
          </a:p>
        </p:txBody>
      </p:sp>
      <p:sp>
        <p:nvSpPr>
          <p:cNvPr id="15" name="Rectangle: Rounded Corners 14">
            <a:extLst>
              <a:ext uri="{FF2B5EF4-FFF2-40B4-BE49-F238E27FC236}">
                <a16:creationId xmlns:a16="http://schemas.microsoft.com/office/drawing/2014/main" id="{BFBB84DA-8DAF-4D3E-BF72-9FC6CF4F644C}"/>
              </a:ext>
            </a:extLst>
          </p:cNvPr>
          <p:cNvSpPr/>
          <p:nvPr/>
        </p:nvSpPr>
        <p:spPr>
          <a:xfrm>
            <a:off x="4156870" y="2621655"/>
            <a:ext cx="1295400" cy="541321"/>
          </a:xfrm>
          <a:prstGeom prst="roundRect">
            <a:avLst/>
          </a:prstGeom>
          <a:solidFill>
            <a:schemeClr val="bg1"/>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Physical Decomposition Architecture</a:t>
            </a:r>
          </a:p>
        </p:txBody>
      </p:sp>
      <p:sp>
        <p:nvSpPr>
          <p:cNvPr id="17" name="Rectangle: Rounded Corners 16">
            <a:extLst>
              <a:ext uri="{FF2B5EF4-FFF2-40B4-BE49-F238E27FC236}">
                <a16:creationId xmlns:a16="http://schemas.microsoft.com/office/drawing/2014/main" id="{34F0052B-A2BC-4010-86D2-3B2BE7001060}"/>
              </a:ext>
            </a:extLst>
          </p:cNvPr>
          <p:cNvSpPr/>
          <p:nvPr/>
        </p:nvSpPr>
        <p:spPr>
          <a:xfrm>
            <a:off x="7488803" y="2654526"/>
            <a:ext cx="1527671" cy="29944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KPPs &amp; MPPs</a:t>
            </a:r>
          </a:p>
        </p:txBody>
      </p:sp>
      <p:cxnSp>
        <p:nvCxnSpPr>
          <p:cNvPr id="18" name="Straight Arrow Connector 17">
            <a:extLst>
              <a:ext uri="{FF2B5EF4-FFF2-40B4-BE49-F238E27FC236}">
                <a16:creationId xmlns:a16="http://schemas.microsoft.com/office/drawing/2014/main" id="{20F68C2F-9487-4507-B20F-1FB36128CD02}"/>
              </a:ext>
            </a:extLst>
          </p:cNvPr>
          <p:cNvCxnSpPr>
            <a:cxnSpLocks/>
            <a:stCxn id="190" idx="2"/>
            <a:endCxn id="15" idx="0"/>
          </p:cNvCxnSpPr>
          <p:nvPr/>
        </p:nvCxnSpPr>
        <p:spPr>
          <a:xfrm rot="16200000" flipH="1">
            <a:off x="4198192" y="2015277"/>
            <a:ext cx="383285" cy="829471"/>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3C8E82E-249C-4239-907D-E5CF3B44D452}"/>
              </a:ext>
            </a:extLst>
          </p:cNvPr>
          <p:cNvCxnSpPr>
            <a:cxnSpLocks/>
            <a:stCxn id="190" idx="2"/>
            <a:endCxn id="14" idx="0"/>
          </p:cNvCxnSpPr>
          <p:nvPr/>
        </p:nvCxnSpPr>
        <p:spPr>
          <a:xfrm rot="5400000">
            <a:off x="2595744" y="1242300"/>
            <a:ext cx="383285" cy="2375426"/>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0E45233A-5F8B-4BE3-AD92-C8AC11257A3D}"/>
              </a:ext>
            </a:extLst>
          </p:cNvPr>
          <p:cNvSpPr/>
          <p:nvPr/>
        </p:nvSpPr>
        <p:spPr>
          <a:xfrm>
            <a:off x="7488802" y="828782"/>
            <a:ext cx="1527671" cy="314921"/>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Reference Design Study</a:t>
            </a:r>
          </a:p>
        </p:txBody>
      </p:sp>
      <p:sp>
        <p:nvSpPr>
          <p:cNvPr id="39" name="Rectangle: Rounded Corners 38">
            <a:extLst>
              <a:ext uri="{FF2B5EF4-FFF2-40B4-BE49-F238E27FC236}">
                <a16:creationId xmlns:a16="http://schemas.microsoft.com/office/drawing/2014/main" id="{B4467F1A-4DFA-4B0C-831E-FF3FF810D579}"/>
              </a:ext>
            </a:extLst>
          </p:cNvPr>
          <p:cNvSpPr/>
          <p:nvPr/>
        </p:nvSpPr>
        <p:spPr>
          <a:xfrm>
            <a:off x="471123" y="3526631"/>
            <a:ext cx="644535"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Flight Phases</a:t>
            </a:r>
          </a:p>
        </p:txBody>
      </p:sp>
      <p:cxnSp>
        <p:nvCxnSpPr>
          <p:cNvPr id="73" name="Straight Arrow Connector 72">
            <a:extLst>
              <a:ext uri="{FF2B5EF4-FFF2-40B4-BE49-F238E27FC236}">
                <a16:creationId xmlns:a16="http://schemas.microsoft.com/office/drawing/2014/main" id="{B9FF0CE3-77E0-4F87-ACCF-A5971495C1BF}"/>
              </a:ext>
            </a:extLst>
          </p:cNvPr>
          <p:cNvCxnSpPr>
            <a:cxnSpLocks/>
            <a:stCxn id="14" idx="2"/>
            <a:endCxn id="39" idx="0"/>
          </p:cNvCxnSpPr>
          <p:nvPr/>
        </p:nvCxnSpPr>
        <p:spPr>
          <a:xfrm rot="5400000">
            <a:off x="1014705" y="2941663"/>
            <a:ext cx="363656" cy="806282"/>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9" name="Rectangle: Rounded Corners 78">
            <a:extLst>
              <a:ext uri="{FF2B5EF4-FFF2-40B4-BE49-F238E27FC236}">
                <a16:creationId xmlns:a16="http://schemas.microsoft.com/office/drawing/2014/main" id="{AD7A5E95-E79A-43A7-BDBE-31E5EEC321F5}"/>
              </a:ext>
            </a:extLst>
          </p:cNvPr>
          <p:cNvSpPr/>
          <p:nvPr/>
        </p:nvSpPr>
        <p:spPr>
          <a:xfrm>
            <a:off x="4766596" y="3526631"/>
            <a:ext cx="926306" cy="333375"/>
          </a:xfrm>
          <a:prstGeom prst="roundRect">
            <a:avLst/>
          </a:prstGeom>
          <a:solidFill>
            <a:schemeClr val="accent2">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Autonomy Architecture</a:t>
            </a:r>
          </a:p>
        </p:txBody>
      </p:sp>
      <p:sp>
        <p:nvSpPr>
          <p:cNvPr id="80" name="Rectangle: Rounded Corners 79">
            <a:extLst>
              <a:ext uri="{FF2B5EF4-FFF2-40B4-BE49-F238E27FC236}">
                <a16:creationId xmlns:a16="http://schemas.microsoft.com/office/drawing/2014/main" id="{98BC5A82-5866-4913-ADC6-502C223B61CD}"/>
              </a:ext>
            </a:extLst>
          </p:cNvPr>
          <p:cNvSpPr/>
          <p:nvPr/>
        </p:nvSpPr>
        <p:spPr>
          <a:xfrm>
            <a:off x="3981419" y="3526631"/>
            <a:ext cx="572562"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H/W Arch.</a:t>
            </a:r>
          </a:p>
        </p:txBody>
      </p:sp>
      <p:sp>
        <p:nvSpPr>
          <p:cNvPr id="81" name="Rectangle: Rounded Corners 80">
            <a:extLst>
              <a:ext uri="{FF2B5EF4-FFF2-40B4-BE49-F238E27FC236}">
                <a16:creationId xmlns:a16="http://schemas.microsoft.com/office/drawing/2014/main" id="{2F4130C9-A640-4D80-BCC9-5965D1A84D7A}"/>
              </a:ext>
            </a:extLst>
          </p:cNvPr>
          <p:cNvSpPr/>
          <p:nvPr/>
        </p:nvSpPr>
        <p:spPr>
          <a:xfrm>
            <a:off x="6018331" y="3526631"/>
            <a:ext cx="572562"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S/W Arch.</a:t>
            </a:r>
          </a:p>
        </p:txBody>
      </p:sp>
      <p:sp>
        <p:nvSpPr>
          <p:cNvPr id="83" name="Rectangle: Rounded Corners 82">
            <a:extLst>
              <a:ext uri="{FF2B5EF4-FFF2-40B4-BE49-F238E27FC236}">
                <a16:creationId xmlns:a16="http://schemas.microsoft.com/office/drawing/2014/main" id="{C332FA7B-A087-4311-A173-3EFD6C1F8221}"/>
              </a:ext>
            </a:extLst>
          </p:cNvPr>
          <p:cNvSpPr/>
          <p:nvPr/>
        </p:nvSpPr>
        <p:spPr>
          <a:xfrm>
            <a:off x="5067992" y="4093343"/>
            <a:ext cx="942976" cy="79688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Reference Autonomy Flight S/W Architecture </a:t>
            </a:r>
          </a:p>
        </p:txBody>
      </p:sp>
      <p:cxnSp>
        <p:nvCxnSpPr>
          <p:cNvPr id="84" name="Straight Arrow Connector 83">
            <a:extLst>
              <a:ext uri="{FF2B5EF4-FFF2-40B4-BE49-F238E27FC236}">
                <a16:creationId xmlns:a16="http://schemas.microsoft.com/office/drawing/2014/main" id="{FFB635C1-D6C9-4693-869B-C7CB13F36B28}"/>
              </a:ext>
            </a:extLst>
          </p:cNvPr>
          <p:cNvCxnSpPr>
            <a:cxnSpLocks/>
            <a:stCxn id="81" idx="2"/>
          </p:cNvCxnSpPr>
          <p:nvPr/>
        </p:nvCxnSpPr>
        <p:spPr>
          <a:xfrm rot="5400000">
            <a:off x="5805377" y="3594109"/>
            <a:ext cx="233337" cy="765132"/>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388EB029-6FCE-4C4D-8091-CE982CD12F33}"/>
              </a:ext>
            </a:extLst>
          </p:cNvPr>
          <p:cNvCxnSpPr>
            <a:cxnSpLocks/>
            <a:stCxn id="81" idx="2"/>
            <a:endCxn id="322" idx="0"/>
          </p:cNvCxnSpPr>
          <p:nvPr/>
        </p:nvCxnSpPr>
        <p:spPr>
          <a:xfrm rot="16200000" flipH="1">
            <a:off x="6367930" y="3796688"/>
            <a:ext cx="233337" cy="359974"/>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Rounded Corners 91">
            <a:extLst>
              <a:ext uri="{FF2B5EF4-FFF2-40B4-BE49-F238E27FC236}">
                <a16:creationId xmlns:a16="http://schemas.microsoft.com/office/drawing/2014/main" id="{B92CFC00-F689-4675-8761-562F1A7DBADA}"/>
              </a:ext>
            </a:extLst>
          </p:cNvPr>
          <p:cNvSpPr/>
          <p:nvPr/>
        </p:nvSpPr>
        <p:spPr>
          <a:xfrm>
            <a:off x="4060710" y="4093343"/>
            <a:ext cx="942976" cy="79688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Reference Avionics Architecture</a:t>
            </a:r>
          </a:p>
        </p:txBody>
      </p:sp>
      <p:sp>
        <p:nvSpPr>
          <p:cNvPr id="93" name="Rectangle: Rounded Corners 92">
            <a:extLst>
              <a:ext uri="{FF2B5EF4-FFF2-40B4-BE49-F238E27FC236}">
                <a16:creationId xmlns:a16="http://schemas.microsoft.com/office/drawing/2014/main" id="{EEBA7543-134E-4784-91FA-D197077E085E}"/>
              </a:ext>
            </a:extLst>
          </p:cNvPr>
          <p:cNvSpPr/>
          <p:nvPr/>
        </p:nvSpPr>
        <p:spPr>
          <a:xfrm>
            <a:off x="3022066" y="4093343"/>
            <a:ext cx="942976" cy="796884"/>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Reference Vehicle</a:t>
            </a:r>
          </a:p>
          <a:p>
            <a:pPr algn="ctr"/>
            <a:r>
              <a:rPr lang="en-US" sz="900" dirty="0">
                <a:solidFill>
                  <a:schemeClr val="tx1"/>
                </a:solidFill>
                <a:latin typeface="Times New Roman" panose="02020603050405020304" pitchFamily="18" charset="0"/>
                <a:cs typeface="Times New Roman" panose="02020603050405020304" pitchFamily="18" charset="0"/>
              </a:rPr>
              <a:t>Architecture</a:t>
            </a:r>
          </a:p>
        </p:txBody>
      </p:sp>
      <p:cxnSp>
        <p:nvCxnSpPr>
          <p:cNvPr id="96" name="Straight Arrow Connector 95">
            <a:extLst>
              <a:ext uri="{FF2B5EF4-FFF2-40B4-BE49-F238E27FC236}">
                <a16:creationId xmlns:a16="http://schemas.microsoft.com/office/drawing/2014/main" id="{A96B454D-9E88-40A1-860E-913E5C00FCA6}"/>
              </a:ext>
            </a:extLst>
          </p:cNvPr>
          <p:cNvCxnSpPr>
            <a:cxnSpLocks/>
            <a:stCxn id="80" idx="2"/>
          </p:cNvCxnSpPr>
          <p:nvPr/>
        </p:nvCxnSpPr>
        <p:spPr>
          <a:xfrm rot="16200000" flipH="1">
            <a:off x="4283281" y="3844426"/>
            <a:ext cx="233337" cy="264498"/>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571B7DC9-A100-4082-9687-B75874515F1C}"/>
              </a:ext>
            </a:extLst>
          </p:cNvPr>
          <p:cNvCxnSpPr>
            <a:cxnSpLocks/>
            <a:stCxn id="80" idx="2"/>
          </p:cNvCxnSpPr>
          <p:nvPr/>
        </p:nvCxnSpPr>
        <p:spPr>
          <a:xfrm rot="5400000">
            <a:off x="3763959" y="3589603"/>
            <a:ext cx="233337" cy="774146"/>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2EDEF0E2-90CA-40D8-9F29-F8D729F8CDA4}"/>
              </a:ext>
            </a:extLst>
          </p:cNvPr>
          <p:cNvCxnSpPr>
            <a:cxnSpLocks/>
            <a:stCxn id="15" idx="2"/>
            <a:endCxn id="79" idx="0"/>
          </p:cNvCxnSpPr>
          <p:nvPr/>
        </p:nvCxnSpPr>
        <p:spPr>
          <a:xfrm rot="16200000" flipH="1">
            <a:off x="4835332" y="3132213"/>
            <a:ext cx="363656" cy="425179"/>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31975872-C828-41B2-A076-34E91ADF1F26}"/>
              </a:ext>
            </a:extLst>
          </p:cNvPr>
          <p:cNvCxnSpPr>
            <a:cxnSpLocks/>
            <a:stCxn id="15" idx="2"/>
            <a:endCxn id="80" idx="0"/>
          </p:cNvCxnSpPr>
          <p:nvPr/>
        </p:nvCxnSpPr>
        <p:spPr>
          <a:xfrm rot="5400000">
            <a:off x="4354308" y="3076368"/>
            <a:ext cx="363656" cy="536870"/>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EC5C0C01-E77A-4371-8FE4-B233DD46F711}"/>
              </a:ext>
            </a:extLst>
          </p:cNvPr>
          <p:cNvCxnSpPr>
            <a:cxnSpLocks/>
            <a:stCxn id="15" idx="2"/>
            <a:endCxn id="81" idx="0"/>
          </p:cNvCxnSpPr>
          <p:nvPr/>
        </p:nvCxnSpPr>
        <p:spPr>
          <a:xfrm rot="16200000" flipH="1">
            <a:off x="5372764" y="2594782"/>
            <a:ext cx="363656" cy="1500042"/>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90" name="Rectangle: Rounded Corners 189">
            <a:extLst>
              <a:ext uri="{FF2B5EF4-FFF2-40B4-BE49-F238E27FC236}">
                <a16:creationId xmlns:a16="http://schemas.microsoft.com/office/drawing/2014/main" id="{24DF2411-A0CE-4D24-A23B-3BF54CD9C0E1}"/>
              </a:ext>
            </a:extLst>
          </p:cNvPr>
          <p:cNvSpPr/>
          <p:nvPr/>
        </p:nvSpPr>
        <p:spPr>
          <a:xfrm>
            <a:off x="3396217" y="1724018"/>
            <a:ext cx="1157764" cy="514352"/>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Reference Design Architectures</a:t>
            </a:r>
          </a:p>
        </p:txBody>
      </p:sp>
      <p:sp>
        <p:nvSpPr>
          <p:cNvPr id="232" name="Rectangle: Rounded Corners 231">
            <a:extLst>
              <a:ext uri="{FF2B5EF4-FFF2-40B4-BE49-F238E27FC236}">
                <a16:creationId xmlns:a16="http://schemas.microsoft.com/office/drawing/2014/main" id="{062F3097-0BAD-405B-AED9-7C9F0A632E50}"/>
              </a:ext>
            </a:extLst>
          </p:cNvPr>
          <p:cNvSpPr/>
          <p:nvPr/>
        </p:nvSpPr>
        <p:spPr>
          <a:xfrm>
            <a:off x="1195144" y="3526631"/>
            <a:ext cx="709097"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FFBD</a:t>
            </a:r>
          </a:p>
        </p:txBody>
      </p:sp>
      <p:cxnSp>
        <p:nvCxnSpPr>
          <p:cNvPr id="233" name="Straight Arrow Connector 232">
            <a:extLst>
              <a:ext uri="{FF2B5EF4-FFF2-40B4-BE49-F238E27FC236}">
                <a16:creationId xmlns:a16="http://schemas.microsoft.com/office/drawing/2014/main" id="{0D9BAB08-2336-47FC-8BB9-CBE7AF843ED8}"/>
              </a:ext>
            </a:extLst>
          </p:cNvPr>
          <p:cNvCxnSpPr>
            <a:cxnSpLocks/>
            <a:stCxn id="14" idx="2"/>
            <a:endCxn id="232" idx="0"/>
          </p:cNvCxnSpPr>
          <p:nvPr/>
        </p:nvCxnSpPr>
        <p:spPr>
          <a:xfrm rot="5400000">
            <a:off x="1392856" y="3319813"/>
            <a:ext cx="363656" cy="49981"/>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47" name="Rectangle: Rounded Corners 246">
            <a:extLst>
              <a:ext uri="{FF2B5EF4-FFF2-40B4-BE49-F238E27FC236}">
                <a16:creationId xmlns:a16="http://schemas.microsoft.com/office/drawing/2014/main" id="{13C58F1A-AC9F-4DF2-BBA0-96B7CB7AE175}"/>
              </a:ext>
            </a:extLst>
          </p:cNvPr>
          <p:cNvSpPr/>
          <p:nvPr/>
        </p:nvSpPr>
        <p:spPr>
          <a:xfrm>
            <a:off x="7488802" y="3084653"/>
            <a:ext cx="1527671" cy="314921"/>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Risks/Hazards Analysis</a:t>
            </a:r>
          </a:p>
        </p:txBody>
      </p:sp>
      <p:sp>
        <p:nvSpPr>
          <p:cNvPr id="280" name="Arrow: Right 279">
            <a:extLst>
              <a:ext uri="{FF2B5EF4-FFF2-40B4-BE49-F238E27FC236}">
                <a16:creationId xmlns:a16="http://schemas.microsoft.com/office/drawing/2014/main" id="{61946362-04CF-403C-BB14-7F0A97620790}"/>
              </a:ext>
            </a:extLst>
          </p:cNvPr>
          <p:cNvSpPr/>
          <p:nvPr/>
        </p:nvSpPr>
        <p:spPr>
          <a:xfrm>
            <a:off x="7145635" y="3799823"/>
            <a:ext cx="445706"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293" name="Rectangle: Rounded Corners 292">
            <a:extLst>
              <a:ext uri="{FF2B5EF4-FFF2-40B4-BE49-F238E27FC236}">
                <a16:creationId xmlns:a16="http://schemas.microsoft.com/office/drawing/2014/main" id="{D335DABA-E1DC-493C-BD7B-7FBF991CF882}"/>
              </a:ext>
            </a:extLst>
          </p:cNvPr>
          <p:cNvSpPr/>
          <p:nvPr/>
        </p:nvSpPr>
        <p:spPr>
          <a:xfrm>
            <a:off x="7488803" y="1258274"/>
            <a:ext cx="1527671" cy="359054"/>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Functional</a:t>
            </a:r>
            <a:br>
              <a:rPr lang="en-US" sz="900" dirty="0">
                <a:solidFill>
                  <a:schemeClr val="tx1"/>
                </a:solidFill>
                <a:latin typeface="Times New Roman" panose="02020603050405020304" pitchFamily="18" charset="0"/>
                <a:cs typeface="Times New Roman" panose="02020603050405020304" pitchFamily="18" charset="0"/>
              </a:rPr>
            </a:br>
            <a:r>
              <a:rPr lang="en-US" sz="900" dirty="0">
                <a:solidFill>
                  <a:schemeClr val="tx1"/>
                </a:solidFill>
                <a:latin typeface="Times New Roman" panose="02020603050405020304" pitchFamily="18" charset="0"/>
                <a:cs typeface="Times New Roman" panose="02020603050405020304" pitchFamily="18" charset="0"/>
              </a:rPr>
              <a:t>Requirements</a:t>
            </a:r>
          </a:p>
        </p:txBody>
      </p:sp>
      <p:sp>
        <p:nvSpPr>
          <p:cNvPr id="294" name="Rectangle: Rounded Corners 293">
            <a:extLst>
              <a:ext uri="{FF2B5EF4-FFF2-40B4-BE49-F238E27FC236}">
                <a16:creationId xmlns:a16="http://schemas.microsoft.com/office/drawing/2014/main" id="{8AC0D967-F09A-415D-86E1-0455CADF5DC4}"/>
              </a:ext>
            </a:extLst>
          </p:cNvPr>
          <p:cNvSpPr/>
          <p:nvPr/>
        </p:nvSpPr>
        <p:spPr>
          <a:xfrm>
            <a:off x="7488802" y="1716367"/>
            <a:ext cx="1527671" cy="377605"/>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Performance Requirements</a:t>
            </a:r>
          </a:p>
        </p:txBody>
      </p:sp>
      <p:sp>
        <p:nvSpPr>
          <p:cNvPr id="295" name="Rectangle: Rounded Corners 294">
            <a:extLst>
              <a:ext uri="{FF2B5EF4-FFF2-40B4-BE49-F238E27FC236}">
                <a16:creationId xmlns:a16="http://schemas.microsoft.com/office/drawing/2014/main" id="{5356BE8B-AA4E-42EF-AD90-751446E43663}"/>
              </a:ext>
            </a:extLst>
          </p:cNvPr>
          <p:cNvSpPr/>
          <p:nvPr/>
        </p:nvSpPr>
        <p:spPr>
          <a:xfrm>
            <a:off x="7488802" y="2185956"/>
            <a:ext cx="1527671" cy="377605"/>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Equipage</a:t>
            </a:r>
            <a:br>
              <a:rPr lang="en-US" sz="900" dirty="0">
                <a:solidFill>
                  <a:schemeClr val="tx1"/>
                </a:solidFill>
                <a:latin typeface="Times New Roman" panose="02020603050405020304" pitchFamily="18" charset="0"/>
                <a:cs typeface="Times New Roman" panose="02020603050405020304" pitchFamily="18" charset="0"/>
              </a:rPr>
            </a:br>
            <a:r>
              <a:rPr lang="en-US" sz="900" dirty="0">
                <a:solidFill>
                  <a:schemeClr val="tx1"/>
                </a:solidFill>
                <a:latin typeface="Times New Roman" panose="02020603050405020304" pitchFamily="18" charset="0"/>
                <a:cs typeface="Times New Roman" panose="02020603050405020304" pitchFamily="18" charset="0"/>
              </a:rPr>
              <a:t>Requirements</a:t>
            </a:r>
          </a:p>
        </p:txBody>
      </p:sp>
      <p:sp>
        <p:nvSpPr>
          <p:cNvPr id="322" name="Rectangle: Rounded Corners 321">
            <a:extLst>
              <a:ext uri="{FF2B5EF4-FFF2-40B4-BE49-F238E27FC236}">
                <a16:creationId xmlns:a16="http://schemas.microsoft.com/office/drawing/2014/main" id="{E16936D1-4529-4837-8630-63976CF8D581}"/>
              </a:ext>
            </a:extLst>
          </p:cNvPr>
          <p:cNvSpPr/>
          <p:nvPr/>
        </p:nvSpPr>
        <p:spPr>
          <a:xfrm>
            <a:off x="6160783" y="4093344"/>
            <a:ext cx="1007606" cy="912058"/>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900" u="sng" dirty="0">
                <a:solidFill>
                  <a:schemeClr val="tx1"/>
                </a:solidFill>
                <a:latin typeface="Times New Roman" panose="02020603050405020304" pitchFamily="18" charset="0"/>
                <a:cs typeface="Times New Roman" panose="02020603050405020304" pitchFamily="18" charset="0"/>
              </a:rPr>
              <a:t>Simulation</a:t>
            </a:r>
          </a:p>
          <a:p>
            <a:pPr marL="85725" indent="-85725">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Standalone</a:t>
            </a:r>
          </a:p>
          <a:p>
            <a:pPr marL="85725" indent="-85725">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HILS</a:t>
            </a:r>
          </a:p>
          <a:p>
            <a:pPr marL="85725" indent="-85725">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Batch</a:t>
            </a:r>
          </a:p>
          <a:p>
            <a:pPr marL="85725" indent="-85725">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AOL </a:t>
            </a:r>
            <a:r>
              <a:rPr lang="en-US" sz="900" dirty="0" err="1">
                <a:solidFill>
                  <a:schemeClr val="tx1"/>
                </a:solidFill>
                <a:latin typeface="Times New Roman" panose="02020603050405020304" pitchFamily="18" charset="0"/>
                <a:cs typeface="Times New Roman" panose="02020603050405020304" pitchFamily="18" charset="0"/>
              </a:rPr>
              <a:t>Intgrn</a:t>
            </a:r>
            <a:r>
              <a:rPr lang="en-US" sz="900" dirty="0">
                <a:solidFill>
                  <a:schemeClr val="tx1"/>
                </a:solidFill>
                <a:latin typeface="Times New Roman" panose="02020603050405020304" pitchFamily="18" charset="0"/>
                <a:cs typeface="Times New Roman" panose="02020603050405020304" pitchFamily="18" charset="0"/>
              </a:rPr>
              <a:t>.</a:t>
            </a:r>
          </a:p>
        </p:txBody>
      </p:sp>
      <p:sp>
        <p:nvSpPr>
          <p:cNvPr id="345" name="Rectangle: Rounded Corners 344">
            <a:extLst>
              <a:ext uri="{FF2B5EF4-FFF2-40B4-BE49-F238E27FC236}">
                <a16:creationId xmlns:a16="http://schemas.microsoft.com/office/drawing/2014/main" id="{C7C53AD9-59C0-4CD1-82DE-AC26921CC5A1}"/>
              </a:ext>
            </a:extLst>
          </p:cNvPr>
          <p:cNvSpPr/>
          <p:nvPr/>
        </p:nvSpPr>
        <p:spPr>
          <a:xfrm>
            <a:off x="3211148" y="3526631"/>
            <a:ext cx="645654"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UTM Arch.</a:t>
            </a:r>
          </a:p>
        </p:txBody>
      </p:sp>
      <p:cxnSp>
        <p:nvCxnSpPr>
          <p:cNvPr id="346" name="Straight Arrow Connector 345">
            <a:extLst>
              <a:ext uri="{FF2B5EF4-FFF2-40B4-BE49-F238E27FC236}">
                <a16:creationId xmlns:a16="http://schemas.microsoft.com/office/drawing/2014/main" id="{ED9C9B56-3947-4D71-989D-3D6EBB570BF3}"/>
              </a:ext>
            </a:extLst>
          </p:cNvPr>
          <p:cNvCxnSpPr>
            <a:cxnSpLocks/>
            <a:stCxn id="15" idx="2"/>
            <a:endCxn id="345" idx="0"/>
          </p:cNvCxnSpPr>
          <p:nvPr/>
        </p:nvCxnSpPr>
        <p:spPr>
          <a:xfrm rot="5400000">
            <a:off x="3987445" y="2709506"/>
            <a:ext cx="363656" cy="1270595"/>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01" name="Rectangle: Rounded Corners 292">
            <a:extLst>
              <a:ext uri="{FF2B5EF4-FFF2-40B4-BE49-F238E27FC236}">
                <a16:creationId xmlns:a16="http://schemas.microsoft.com/office/drawing/2014/main" id="{D335DABA-E1DC-493C-BD7B-7FBF991CF882}"/>
              </a:ext>
            </a:extLst>
          </p:cNvPr>
          <p:cNvSpPr/>
          <p:nvPr/>
        </p:nvSpPr>
        <p:spPr>
          <a:xfrm>
            <a:off x="296461" y="4890227"/>
            <a:ext cx="1527671" cy="154479"/>
          </a:xfrm>
          <a:prstGeom prst="roundRec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Times New Roman" panose="02020603050405020304" pitchFamily="18" charset="0"/>
                <a:cs typeface="Times New Roman" panose="02020603050405020304" pitchFamily="18" charset="0"/>
              </a:rPr>
              <a:t>Validated Deliverables</a:t>
            </a:r>
          </a:p>
        </p:txBody>
      </p:sp>
      <p:sp>
        <p:nvSpPr>
          <p:cNvPr id="104" name="Rectangle: Rounded Corners 4">
            <a:extLst>
              <a:ext uri="{FF2B5EF4-FFF2-40B4-BE49-F238E27FC236}">
                <a16:creationId xmlns:a16="http://schemas.microsoft.com/office/drawing/2014/main" id="{A02DFD02-A0CE-4A03-A3E7-DD4685174249}"/>
              </a:ext>
            </a:extLst>
          </p:cNvPr>
          <p:cNvSpPr/>
          <p:nvPr/>
        </p:nvSpPr>
        <p:spPr>
          <a:xfrm>
            <a:off x="1851358" y="1042381"/>
            <a:ext cx="995068" cy="1256780"/>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Scenarios and Use Cases:</a:t>
            </a:r>
          </a:p>
          <a:p>
            <a:pPr algn="ctr"/>
            <a:r>
              <a:rPr lang="en-US" sz="900" dirty="0">
                <a:solidFill>
                  <a:schemeClr val="tx1"/>
                </a:solidFill>
                <a:latin typeface="Times New Roman" panose="02020603050405020304" pitchFamily="18" charset="0"/>
                <a:cs typeface="Times New Roman" panose="02020603050405020304" pitchFamily="18" charset="0"/>
              </a:rPr>
              <a:t>Nominal, Off-Nominal, Contingency Requirements</a:t>
            </a:r>
          </a:p>
        </p:txBody>
      </p:sp>
      <p:sp>
        <p:nvSpPr>
          <p:cNvPr id="124" name="Rectangle: Rounded Corners 78">
            <a:extLst>
              <a:ext uri="{FF2B5EF4-FFF2-40B4-BE49-F238E27FC236}">
                <a16:creationId xmlns:a16="http://schemas.microsoft.com/office/drawing/2014/main" id="{AD7A5E95-E79A-43A7-BDBE-31E5EEC321F5}"/>
              </a:ext>
            </a:extLst>
          </p:cNvPr>
          <p:cNvSpPr/>
          <p:nvPr/>
        </p:nvSpPr>
        <p:spPr>
          <a:xfrm>
            <a:off x="311635" y="4672710"/>
            <a:ext cx="1512497" cy="172459"/>
          </a:xfrm>
          <a:prstGeom prst="roundRect">
            <a:avLst/>
          </a:prstGeom>
          <a:solidFill>
            <a:schemeClr val="accent2">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Times New Roman" panose="02020603050405020304" pitchFamily="18" charset="0"/>
                <a:cs typeface="Times New Roman" panose="02020603050405020304" pitchFamily="18" charset="0"/>
              </a:rPr>
              <a:t>Research Focus</a:t>
            </a:r>
          </a:p>
        </p:txBody>
      </p:sp>
      <p:sp>
        <p:nvSpPr>
          <p:cNvPr id="256" name="Rectangle: Rounded Corners 255">
            <a:extLst>
              <a:ext uri="{FF2B5EF4-FFF2-40B4-BE49-F238E27FC236}">
                <a16:creationId xmlns:a16="http://schemas.microsoft.com/office/drawing/2014/main" id="{5A1E34F9-8DD0-49AC-B798-2CF8B50971AC}"/>
              </a:ext>
            </a:extLst>
          </p:cNvPr>
          <p:cNvSpPr/>
          <p:nvPr/>
        </p:nvSpPr>
        <p:spPr>
          <a:xfrm>
            <a:off x="7609195" y="3490012"/>
            <a:ext cx="1444277" cy="1355158"/>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28588" indent="-128588">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Vehicle/Avionics Design</a:t>
            </a:r>
          </a:p>
          <a:p>
            <a:pPr marL="128588" indent="-128588">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Flight H/W Prototypes</a:t>
            </a:r>
          </a:p>
          <a:p>
            <a:pPr marL="128588" indent="-128588">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Flight Software</a:t>
            </a:r>
          </a:p>
          <a:p>
            <a:pPr marL="128588" indent="-128588">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Analysis &amp; Publications</a:t>
            </a:r>
          </a:p>
          <a:p>
            <a:pPr marL="128588" indent="-128588">
              <a:buFont typeface="Arial" panose="020B0604020202020204" pitchFamily="34" charset="0"/>
              <a:buChar char="•"/>
            </a:pPr>
            <a:r>
              <a:rPr lang="en-US" sz="900" dirty="0">
                <a:solidFill>
                  <a:schemeClr val="tx1"/>
                </a:solidFill>
                <a:latin typeface="Times New Roman" panose="02020603050405020304" pitchFamily="18" charset="0"/>
                <a:cs typeface="Times New Roman" panose="02020603050405020304" pitchFamily="18" charset="0"/>
              </a:rPr>
              <a:t>Experiment Data</a:t>
            </a:r>
          </a:p>
        </p:txBody>
      </p:sp>
      <p:sp>
        <p:nvSpPr>
          <p:cNvPr id="76" name="Right Arrow 75"/>
          <p:cNvSpPr/>
          <p:nvPr/>
        </p:nvSpPr>
        <p:spPr>
          <a:xfrm>
            <a:off x="1449615" y="1530371"/>
            <a:ext cx="386535"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77" name="Right Arrow 76"/>
          <p:cNvSpPr/>
          <p:nvPr/>
        </p:nvSpPr>
        <p:spPr>
          <a:xfrm>
            <a:off x="2869624" y="1781693"/>
            <a:ext cx="486920"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82" name="Right Arrow 81"/>
          <p:cNvSpPr/>
          <p:nvPr/>
        </p:nvSpPr>
        <p:spPr>
          <a:xfrm rot="5400000">
            <a:off x="3811129" y="1324183"/>
            <a:ext cx="419840"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85" name="Right Arrow 84"/>
          <p:cNvSpPr/>
          <p:nvPr/>
        </p:nvSpPr>
        <p:spPr>
          <a:xfrm>
            <a:off x="4672651" y="1758227"/>
            <a:ext cx="729119"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102" name="Rectangle: Rounded Corners 231">
            <a:extLst>
              <a:ext uri="{FF2B5EF4-FFF2-40B4-BE49-F238E27FC236}">
                <a16:creationId xmlns:a16="http://schemas.microsoft.com/office/drawing/2014/main" id="{062F3097-0BAD-405B-AED9-7C9F0A632E50}"/>
              </a:ext>
            </a:extLst>
          </p:cNvPr>
          <p:cNvSpPr/>
          <p:nvPr/>
        </p:nvSpPr>
        <p:spPr>
          <a:xfrm>
            <a:off x="1966592" y="3526631"/>
            <a:ext cx="1007547" cy="333375"/>
          </a:xfrm>
          <a:prstGeom prst="round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Functional Requirements</a:t>
            </a:r>
          </a:p>
        </p:txBody>
      </p:sp>
      <p:cxnSp>
        <p:nvCxnSpPr>
          <p:cNvPr id="106" name="Straight Arrow Connector 232">
            <a:extLst>
              <a:ext uri="{FF2B5EF4-FFF2-40B4-BE49-F238E27FC236}">
                <a16:creationId xmlns:a16="http://schemas.microsoft.com/office/drawing/2014/main" id="{0D9BAB08-2336-47FC-8BB9-CBE7AF843ED8}"/>
              </a:ext>
            </a:extLst>
          </p:cNvPr>
          <p:cNvCxnSpPr>
            <a:cxnSpLocks/>
            <a:stCxn id="14" idx="2"/>
            <a:endCxn id="102" idx="0"/>
          </p:cNvCxnSpPr>
          <p:nvPr/>
        </p:nvCxnSpPr>
        <p:spPr>
          <a:xfrm rot="16200000" flipH="1">
            <a:off x="1853191" y="2909457"/>
            <a:ext cx="363656" cy="870692"/>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3" name="Straight Arrow Connector 83">
            <a:extLst>
              <a:ext uri="{FF2B5EF4-FFF2-40B4-BE49-F238E27FC236}">
                <a16:creationId xmlns:a16="http://schemas.microsoft.com/office/drawing/2014/main" id="{FFB635C1-D6C9-4693-869B-C7CB13F36B28}"/>
              </a:ext>
            </a:extLst>
          </p:cNvPr>
          <p:cNvCxnSpPr>
            <a:cxnSpLocks/>
            <a:stCxn id="79" idx="2"/>
            <a:endCxn id="83" idx="0"/>
          </p:cNvCxnSpPr>
          <p:nvPr/>
        </p:nvCxnSpPr>
        <p:spPr>
          <a:xfrm rot="16200000" flipH="1">
            <a:off x="5267945" y="3821809"/>
            <a:ext cx="233337" cy="309731"/>
          </a:xfrm>
          <a:prstGeom prst="bentConnector3">
            <a:avLst>
              <a:gd name="adj1" fmla="val 50000"/>
            </a:avLst>
          </a:prstGeom>
          <a:ln w="31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64" name="Arrow: Right 63">
            <a:extLst>
              <a:ext uri="{FF2B5EF4-FFF2-40B4-BE49-F238E27FC236}">
                <a16:creationId xmlns:a16="http://schemas.microsoft.com/office/drawing/2014/main" id="{4EF85D9C-EB2C-4445-8DEB-8B46107DCE36}"/>
              </a:ext>
            </a:extLst>
          </p:cNvPr>
          <p:cNvSpPr/>
          <p:nvPr/>
        </p:nvSpPr>
        <p:spPr>
          <a:xfrm rot="13500000">
            <a:off x="6266279" y="2979348"/>
            <a:ext cx="1346771" cy="363474"/>
          </a:xfrm>
          <a:prstGeom prst="right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416ECC9A-8D9B-433C-9874-0F2355290F0E}"/>
              </a:ext>
            </a:extLst>
          </p:cNvPr>
          <p:cNvSpPr txBox="1"/>
          <p:nvPr/>
        </p:nvSpPr>
        <p:spPr>
          <a:xfrm rot="2717534">
            <a:off x="6335958" y="3067366"/>
            <a:ext cx="1218603" cy="200055"/>
          </a:xfrm>
          <a:prstGeom prst="rect">
            <a:avLst/>
          </a:prstGeom>
          <a:noFill/>
          <a:ln w="3175">
            <a:noFill/>
          </a:ln>
        </p:spPr>
        <p:txBody>
          <a:bodyPr wrap="none" rtlCol="0">
            <a:spAutoFit/>
          </a:bodyPr>
          <a:lstStyle/>
          <a:p>
            <a:r>
              <a:rPr lang="en-US" sz="700" i="1" dirty="0"/>
              <a:t>Verification and Validation</a:t>
            </a:r>
          </a:p>
        </p:txBody>
      </p:sp>
    </p:spTree>
    <p:extLst>
      <p:ext uri="{BB962C8B-B14F-4D97-AF65-F5344CB8AC3E}">
        <p14:creationId xmlns:p14="http://schemas.microsoft.com/office/powerpoint/2010/main" val="2608389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p:txBody>
          <a:bodyPr>
            <a:normAutofit/>
          </a:bodyPr>
          <a:lstStyle/>
          <a:p>
            <a:pPr lvl="0"/>
            <a:r>
              <a:rPr lang="en-US" dirty="0">
                <a:sym typeface="Times New Roman"/>
              </a:rPr>
              <a:t>SAFE50 Autonomous Operations Example</a:t>
            </a:r>
          </a:p>
        </p:txBody>
      </p:sp>
      <p:sp>
        <p:nvSpPr>
          <p:cNvPr id="186" name="Shape 186"/>
          <p:cNvSpPr txBox="1">
            <a:spLocks noGrp="1"/>
          </p:cNvSpPr>
          <p:nvPr>
            <p:ph type="sldNum" sz="quarter" idx="12"/>
          </p:nvPr>
        </p:nvSpPr>
        <p:spPr>
          <a:xfrm>
            <a:off x="9448800" y="64914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EAF04B10-8A05-D74F-A5C8-90A444D1EBA4}" type="slidenum">
              <a:rPr lang="en-US" smtClean="0"/>
              <a:pPr lvl="0"/>
              <a:t>6</a:t>
            </a:fld>
            <a:endParaRPr lang="en-US">
              <a:sym typeface="Arial"/>
            </a:endParaRPr>
          </a:p>
        </p:txBody>
      </p:sp>
      <p:pic>
        <p:nvPicPr>
          <p:cNvPr id="123" name="Shape 271">
            <a:extLst>
              <a:ext uri="{FF2B5EF4-FFF2-40B4-BE49-F238E27FC236}">
                <a16:creationId xmlns:a16="http://schemas.microsoft.com/office/drawing/2014/main" id="{1863995D-3917-4F72-BB00-DFA614B0FDEB}"/>
              </a:ext>
            </a:extLst>
          </p:cNvPr>
          <p:cNvPicPr preferRelativeResize="0"/>
          <p:nvPr/>
        </p:nvPicPr>
        <p:blipFill rotWithShape="1">
          <a:blip r:embed="rId3">
            <a:alphaModFix/>
          </a:blip>
          <a:srcRect/>
          <a:stretch/>
        </p:blipFill>
        <p:spPr>
          <a:xfrm>
            <a:off x="282559" y="700460"/>
            <a:ext cx="8388509" cy="4134569"/>
          </a:xfrm>
          <a:prstGeom prst="rect">
            <a:avLst/>
          </a:prstGeom>
          <a:noFill/>
          <a:ln>
            <a:noFill/>
          </a:ln>
        </p:spPr>
      </p:pic>
      <p:sp>
        <p:nvSpPr>
          <p:cNvPr id="124" name="Shape 272">
            <a:extLst>
              <a:ext uri="{FF2B5EF4-FFF2-40B4-BE49-F238E27FC236}">
                <a16:creationId xmlns:a16="http://schemas.microsoft.com/office/drawing/2014/main" id="{C4E023C5-F327-4261-BD17-99B0F4528589}"/>
              </a:ext>
            </a:extLst>
          </p:cNvPr>
          <p:cNvSpPr txBox="1"/>
          <p:nvPr/>
        </p:nvSpPr>
        <p:spPr>
          <a:xfrm>
            <a:off x="215681" y="1218720"/>
            <a:ext cx="1423478" cy="558260"/>
          </a:xfrm>
          <a:prstGeom prst="rect">
            <a:avLst/>
          </a:prstGeom>
          <a:solidFill>
            <a:srgbClr val="FFD966"/>
          </a:solidFill>
          <a:ln w="1587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Times New Roman"/>
              <a:buNone/>
            </a:pPr>
            <a:r>
              <a:rPr lang="en-US" sz="1200" b="0" i="0" u="none" strike="noStrike" cap="none" dirty="0">
                <a:solidFill>
                  <a:srgbClr val="000000"/>
                </a:solidFill>
                <a:latin typeface="Times New Roman"/>
                <a:ea typeface="Times New Roman"/>
                <a:cs typeface="Times New Roman"/>
                <a:sym typeface="Times New Roman"/>
              </a:rPr>
              <a:t>Use case 1: point-to-point</a:t>
            </a:r>
            <a:endParaRPr sz="1200" b="0" i="0" u="none" strike="noStrike" cap="none" dirty="0">
              <a:solidFill>
                <a:srgbClr val="000000"/>
              </a:solidFill>
              <a:latin typeface="Times New Roman"/>
              <a:ea typeface="Times New Roman"/>
              <a:cs typeface="Times New Roman"/>
              <a:sym typeface="Times New Roman"/>
            </a:endParaRPr>
          </a:p>
        </p:txBody>
      </p:sp>
      <p:sp>
        <p:nvSpPr>
          <p:cNvPr id="125" name="Shape 273">
            <a:extLst>
              <a:ext uri="{FF2B5EF4-FFF2-40B4-BE49-F238E27FC236}">
                <a16:creationId xmlns:a16="http://schemas.microsoft.com/office/drawing/2014/main" id="{A148D7DF-9FE5-412B-B367-01BE5E0FCBC2}"/>
              </a:ext>
            </a:extLst>
          </p:cNvPr>
          <p:cNvSpPr txBox="1"/>
          <p:nvPr/>
        </p:nvSpPr>
        <p:spPr>
          <a:xfrm>
            <a:off x="426966" y="1918121"/>
            <a:ext cx="912586" cy="505092"/>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dirty="0">
                <a:solidFill>
                  <a:srgbClr val="000000"/>
                </a:solidFill>
                <a:latin typeface="Times New Roman"/>
                <a:ea typeface="Times New Roman"/>
                <a:cs typeface="Times New Roman"/>
                <a:sym typeface="Times New Roman"/>
              </a:rPr>
              <a:t>Take-Off Point</a:t>
            </a:r>
            <a:endParaRPr sz="1050" b="0" i="0" u="none" strike="noStrike" cap="none" dirty="0">
              <a:solidFill>
                <a:srgbClr val="000000"/>
              </a:solidFill>
              <a:latin typeface="Times New Roman"/>
              <a:ea typeface="Times New Roman"/>
              <a:cs typeface="Times New Roman"/>
              <a:sym typeface="Times New Roman"/>
            </a:endParaRPr>
          </a:p>
        </p:txBody>
      </p:sp>
      <p:sp>
        <p:nvSpPr>
          <p:cNvPr id="126" name="Shape 274">
            <a:extLst>
              <a:ext uri="{FF2B5EF4-FFF2-40B4-BE49-F238E27FC236}">
                <a16:creationId xmlns:a16="http://schemas.microsoft.com/office/drawing/2014/main" id="{9F43AFF8-926C-4D89-BE27-340A008A2648}"/>
              </a:ext>
            </a:extLst>
          </p:cNvPr>
          <p:cNvSpPr txBox="1"/>
          <p:nvPr/>
        </p:nvSpPr>
        <p:spPr>
          <a:xfrm>
            <a:off x="7262592" y="4334137"/>
            <a:ext cx="1480845" cy="292422"/>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a:solidFill>
                  <a:srgbClr val="000000"/>
                </a:solidFill>
                <a:latin typeface="Times New Roman"/>
                <a:ea typeface="Times New Roman"/>
                <a:cs typeface="Times New Roman"/>
                <a:sym typeface="Times New Roman"/>
              </a:rPr>
              <a:t>Theater (customer)</a:t>
            </a:r>
            <a:endParaRPr sz="1050" b="0" i="0" u="none" strike="noStrike" cap="none">
              <a:solidFill>
                <a:srgbClr val="000000"/>
              </a:solidFill>
              <a:latin typeface="Times New Roman"/>
              <a:ea typeface="Times New Roman"/>
              <a:cs typeface="Times New Roman"/>
              <a:sym typeface="Times New Roman"/>
            </a:endParaRPr>
          </a:p>
        </p:txBody>
      </p:sp>
      <p:sp>
        <p:nvSpPr>
          <p:cNvPr id="127" name="Shape 275">
            <a:extLst>
              <a:ext uri="{FF2B5EF4-FFF2-40B4-BE49-F238E27FC236}">
                <a16:creationId xmlns:a16="http://schemas.microsoft.com/office/drawing/2014/main" id="{30ACA645-349D-4766-B1D0-6D88AD2CAE2E}"/>
              </a:ext>
            </a:extLst>
          </p:cNvPr>
          <p:cNvSpPr/>
          <p:nvPr/>
        </p:nvSpPr>
        <p:spPr>
          <a:xfrm rot="19102696">
            <a:off x="1682485" y="2279946"/>
            <a:ext cx="133751" cy="92555"/>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050" b="0" i="0" u="none" strike="noStrike" cap="none">
              <a:solidFill>
                <a:srgbClr val="FFFFFF"/>
              </a:solidFill>
              <a:latin typeface="Arial"/>
              <a:ea typeface="Arial"/>
              <a:cs typeface="Arial"/>
              <a:sym typeface="Arial"/>
            </a:endParaRPr>
          </a:p>
        </p:txBody>
      </p:sp>
      <p:cxnSp>
        <p:nvCxnSpPr>
          <p:cNvPr id="128" name="Shape 276">
            <a:extLst>
              <a:ext uri="{FF2B5EF4-FFF2-40B4-BE49-F238E27FC236}">
                <a16:creationId xmlns:a16="http://schemas.microsoft.com/office/drawing/2014/main" id="{CB28EBDD-C007-41D9-8AB7-3D2CCFC8A8BA}"/>
              </a:ext>
            </a:extLst>
          </p:cNvPr>
          <p:cNvCxnSpPr/>
          <p:nvPr/>
        </p:nvCxnSpPr>
        <p:spPr>
          <a:xfrm rot="10800000">
            <a:off x="1593489" y="1941235"/>
            <a:ext cx="150282" cy="377197"/>
          </a:xfrm>
          <a:prstGeom prst="straightConnector1">
            <a:avLst/>
          </a:prstGeom>
          <a:noFill/>
          <a:ln w="38100" cap="flat" cmpd="sng">
            <a:solidFill>
              <a:srgbClr val="FFC000"/>
            </a:solidFill>
            <a:prstDash val="solid"/>
            <a:miter lim="800000"/>
            <a:headEnd type="none" w="sm" len="sm"/>
            <a:tailEnd type="none" w="sm" len="sm"/>
          </a:ln>
        </p:spPr>
      </p:cxnSp>
      <p:cxnSp>
        <p:nvCxnSpPr>
          <p:cNvPr id="129" name="Shape 277">
            <a:extLst>
              <a:ext uri="{FF2B5EF4-FFF2-40B4-BE49-F238E27FC236}">
                <a16:creationId xmlns:a16="http://schemas.microsoft.com/office/drawing/2014/main" id="{74A718A8-3F4D-400A-8BC0-DDEED935D4B7}"/>
              </a:ext>
            </a:extLst>
          </p:cNvPr>
          <p:cNvCxnSpPr/>
          <p:nvPr/>
        </p:nvCxnSpPr>
        <p:spPr>
          <a:xfrm rot="10800000" flipH="1">
            <a:off x="1447600" y="1941235"/>
            <a:ext cx="145889" cy="188599"/>
          </a:xfrm>
          <a:prstGeom prst="straightConnector1">
            <a:avLst/>
          </a:prstGeom>
          <a:noFill/>
          <a:ln w="38100" cap="flat" cmpd="sng">
            <a:solidFill>
              <a:srgbClr val="FFC000"/>
            </a:solidFill>
            <a:prstDash val="solid"/>
            <a:miter lim="800000"/>
            <a:headEnd type="none" w="sm" len="sm"/>
            <a:tailEnd type="none" w="sm" len="sm"/>
          </a:ln>
        </p:spPr>
      </p:cxnSp>
      <p:cxnSp>
        <p:nvCxnSpPr>
          <p:cNvPr id="130" name="Shape 278">
            <a:extLst>
              <a:ext uri="{FF2B5EF4-FFF2-40B4-BE49-F238E27FC236}">
                <a16:creationId xmlns:a16="http://schemas.microsoft.com/office/drawing/2014/main" id="{DF147515-266F-40B3-8B70-E6CF7C572365}"/>
              </a:ext>
            </a:extLst>
          </p:cNvPr>
          <p:cNvCxnSpPr/>
          <p:nvPr/>
        </p:nvCxnSpPr>
        <p:spPr>
          <a:xfrm>
            <a:off x="1447600" y="2129833"/>
            <a:ext cx="3762238" cy="1760040"/>
          </a:xfrm>
          <a:prstGeom prst="straightConnector1">
            <a:avLst/>
          </a:prstGeom>
          <a:noFill/>
          <a:ln w="38100" cap="flat" cmpd="sng">
            <a:solidFill>
              <a:srgbClr val="FFC000"/>
            </a:solidFill>
            <a:prstDash val="solid"/>
            <a:miter lim="800000"/>
            <a:headEnd type="none" w="sm" len="sm"/>
            <a:tailEnd type="none" w="sm" len="sm"/>
          </a:ln>
        </p:spPr>
      </p:cxnSp>
      <p:cxnSp>
        <p:nvCxnSpPr>
          <p:cNvPr id="131" name="Shape 279">
            <a:extLst>
              <a:ext uri="{FF2B5EF4-FFF2-40B4-BE49-F238E27FC236}">
                <a16:creationId xmlns:a16="http://schemas.microsoft.com/office/drawing/2014/main" id="{9C59AFE2-B74B-48F8-8329-178AB090FA81}"/>
              </a:ext>
            </a:extLst>
          </p:cNvPr>
          <p:cNvCxnSpPr/>
          <p:nvPr/>
        </p:nvCxnSpPr>
        <p:spPr>
          <a:xfrm flipH="1">
            <a:off x="5216511" y="2991754"/>
            <a:ext cx="541250" cy="898120"/>
          </a:xfrm>
          <a:prstGeom prst="straightConnector1">
            <a:avLst/>
          </a:prstGeom>
          <a:noFill/>
          <a:ln w="38100" cap="flat" cmpd="sng">
            <a:solidFill>
              <a:srgbClr val="FFC000"/>
            </a:solidFill>
            <a:prstDash val="solid"/>
            <a:miter lim="800000"/>
            <a:headEnd type="none" w="sm" len="sm"/>
            <a:tailEnd type="none" w="sm" len="sm"/>
          </a:ln>
        </p:spPr>
      </p:cxnSp>
      <p:cxnSp>
        <p:nvCxnSpPr>
          <p:cNvPr id="132" name="Shape 280">
            <a:extLst>
              <a:ext uri="{FF2B5EF4-FFF2-40B4-BE49-F238E27FC236}">
                <a16:creationId xmlns:a16="http://schemas.microsoft.com/office/drawing/2014/main" id="{29D73588-C20B-4962-97DA-57522D17C7C9}"/>
              </a:ext>
            </a:extLst>
          </p:cNvPr>
          <p:cNvCxnSpPr/>
          <p:nvPr/>
        </p:nvCxnSpPr>
        <p:spPr>
          <a:xfrm>
            <a:off x="5757762" y="2991754"/>
            <a:ext cx="1809138" cy="750032"/>
          </a:xfrm>
          <a:prstGeom prst="straightConnector1">
            <a:avLst/>
          </a:prstGeom>
          <a:noFill/>
          <a:ln w="38100" cap="flat" cmpd="sng">
            <a:solidFill>
              <a:srgbClr val="FFC000"/>
            </a:solidFill>
            <a:prstDash val="solid"/>
            <a:miter lim="800000"/>
            <a:headEnd type="none" w="sm" len="sm"/>
            <a:tailEnd type="none" w="sm" len="sm"/>
          </a:ln>
        </p:spPr>
      </p:cxnSp>
      <p:cxnSp>
        <p:nvCxnSpPr>
          <p:cNvPr id="133" name="Shape 281">
            <a:extLst>
              <a:ext uri="{FF2B5EF4-FFF2-40B4-BE49-F238E27FC236}">
                <a16:creationId xmlns:a16="http://schemas.microsoft.com/office/drawing/2014/main" id="{ECF87B87-AD3B-4671-9FC1-E489F7A588B7}"/>
              </a:ext>
            </a:extLst>
          </p:cNvPr>
          <p:cNvCxnSpPr/>
          <p:nvPr/>
        </p:nvCxnSpPr>
        <p:spPr>
          <a:xfrm flipH="1">
            <a:off x="7559701" y="3471937"/>
            <a:ext cx="93584" cy="269849"/>
          </a:xfrm>
          <a:prstGeom prst="straightConnector1">
            <a:avLst/>
          </a:prstGeom>
          <a:noFill/>
          <a:ln w="38100" cap="flat" cmpd="sng">
            <a:solidFill>
              <a:srgbClr val="FFC000"/>
            </a:solidFill>
            <a:prstDash val="solid"/>
            <a:miter lim="800000"/>
            <a:headEnd type="none" w="sm" len="sm"/>
            <a:tailEnd type="none" w="sm" len="sm"/>
          </a:ln>
        </p:spPr>
      </p:cxnSp>
      <p:cxnSp>
        <p:nvCxnSpPr>
          <p:cNvPr id="134" name="Shape 282">
            <a:extLst>
              <a:ext uri="{FF2B5EF4-FFF2-40B4-BE49-F238E27FC236}">
                <a16:creationId xmlns:a16="http://schemas.microsoft.com/office/drawing/2014/main" id="{28997446-C855-4D04-BCB8-570418BFC743}"/>
              </a:ext>
            </a:extLst>
          </p:cNvPr>
          <p:cNvCxnSpPr/>
          <p:nvPr/>
        </p:nvCxnSpPr>
        <p:spPr>
          <a:xfrm rot="10800000" flipH="1">
            <a:off x="7651228" y="3223805"/>
            <a:ext cx="147142" cy="254302"/>
          </a:xfrm>
          <a:prstGeom prst="straightConnector1">
            <a:avLst/>
          </a:prstGeom>
          <a:noFill/>
          <a:ln w="38100" cap="flat" cmpd="sng">
            <a:solidFill>
              <a:srgbClr val="FFC000"/>
            </a:solidFill>
            <a:prstDash val="solid"/>
            <a:miter lim="800000"/>
            <a:headEnd type="none" w="sm" len="sm"/>
            <a:tailEnd type="none" w="sm" len="sm"/>
          </a:ln>
        </p:spPr>
      </p:cxnSp>
      <p:cxnSp>
        <p:nvCxnSpPr>
          <p:cNvPr id="135" name="Shape 283">
            <a:extLst>
              <a:ext uri="{FF2B5EF4-FFF2-40B4-BE49-F238E27FC236}">
                <a16:creationId xmlns:a16="http://schemas.microsoft.com/office/drawing/2014/main" id="{1549F63E-1C2F-49A4-8C3E-762080B11671}"/>
              </a:ext>
            </a:extLst>
          </p:cNvPr>
          <p:cNvCxnSpPr/>
          <p:nvPr/>
        </p:nvCxnSpPr>
        <p:spPr>
          <a:xfrm rot="10800000">
            <a:off x="7798370" y="3223805"/>
            <a:ext cx="165796" cy="67548"/>
          </a:xfrm>
          <a:prstGeom prst="straightConnector1">
            <a:avLst/>
          </a:prstGeom>
          <a:noFill/>
          <a:ln w="38100" cap="flat" cmpd="sng">
            <a:solidFill>
              <a:srgbClr val="FFC000"/>
            </a:solidFill>
            <a:prstDash val="solid"/>
            <a:miter lim="800000"/>
            <a:headEnd type="none" w="sm" len="sm"/>
            <a:tailEnd type="none" w="sm" len="sm"/>
          </a:ln>
        </p:spPr>
      </p:cxnSp>
      <p:sp>
        <p:nvSpPr>
          <p:cNvPr id="136" name="Shape 284">
            <a:extLst>
              <a:ext uri="{FF2B5EF4-FFF2-40B4-BE49-F238E27FC236}">
                <a16:creationId xmlns:a16="http://schemas.microsoft.com/office/drawing/2014/main" id="{434201BE-7023-4C31-A8F7-FE40C63D4A31}"/>
              </a:ext>
            </a:extLst>
          </p:cNvPr>
          <p:cNvSpPr/>
          <p:nvPr/>
        </p:nvSpPr>
        <p:spPr>
          <a:xfrm rot="1038539">
            <a:off x="7877269" y="3335675"/>
            <a:ext cx="68108" cy="124378"/>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050" b="0" i="0" u="none" strike="noStrike" cap="none">
              <a:solidFill>
                <a:srgbClr val="FFFFFF"/>
              </a:solidFill>
              <a:latin typeface="Arial"/>
              <a:ea typeface="Arial"/>
              <a:cs typeface="Arial"/>
              <a:sym typeface="Arial"/>
            </a:endParaRPr>
          </a:p>
        </p:txBody>
      </p:sp>
      <p:cxnSp>
        <p:nvCxnSpPr>
          <p:cNvPr id="137" name="Shape 285">
            <a:extLst>
              <a:ext uri="{FF2B5EF4-FFF2-40B4-BE49-F238E27FC236}">
                <a16:creationId xmlns:a16="http://schemas.microsoft.com/office/drawing/2014/main" id="{0A478007-11DB-4ACF-8CB1-E589A6E91740}"/>
              </a:ext>
            </a:extLst>
          </p:cNvPr>
          <p:cNvCxnSpPr/>
          <p:nvPr/>
        </p:nvCxnSpPr>
        <p:spPr>
          <a:xfrm rot="10800000" flipH="1">
            <a:off x="7914065" y="3281353"/>
            <a:ext cx="58328" cy="104612"/>
          </a:xfrm>
          <a:prstGeom prst="straightConnector1">
            <a:avLst/>
          </a:prstGeom>
          <a:noFill/>
          <a:ln w="38100" cap="flat" cmpd="sng">
            <a:solidFill>
              <a:srgbClr val="FFC000"/>
            </a:solidFill>
            <a:prstDash val="solid"/>
            <a:miter lim="800000"/>
            <a:headEnd type="none" w="sm" len="sm"/>
            <a:tailEnd type="none" w="sm" len="sm"/>
          </a:ln>
        </p:spPr>
      </p:cxnSp>
      <p:cxnSp>
        <p:nvCxnSpPr>
          <p:cNvPr id="138" name="Shape 286">
            <a:extLst>
              <a:ext uri="{FF2B5EF4-FFF2-40B4-BE49-F238E27FC236}">
                <a16:creationId xmlns:a16="http://schemas.microsoft.com/office/drawing/2014/main" id="{82EDB2EA-EB9C-4CB5-AE15-3C671AEADB21}"/>
              </a:ext>
            </a:extLst>
          </p:cNvPr>
          <p:cNvCxnSpPr/>
          <p:nvPr/>
        </p:nvCxnSpPr>
        <p:spPr>
          <a:xfrm rot="10800000">
            <a:off x="1443208" y="2137624"/>
            <a:ext cx="211026" cy="492965"/>
          </a:xfrm>
          <a:prstGeom prst="straightConnector1">
            <a:avLst/>
          </a:prstGeom>
          <a:noFill/>
          <a:ln w="22225" cap="flat" cmpd="sng">
            <a:solidFill>
              <a:srgbClr val="FFC000"/>
            </a:solidFill>
            <a:prstDash val="dash"/>
            <a:miter lim="800000"/>
            <a:headEnd type="none" w="sm" len="sm"/>
            <a:tailEnd type="none" w="sm" len="sm"/>
          </a:ln>
        </p:spPr>
      </p:cxnSp>
      <p:cxnSp>
        <p:nvCxnSpPr>
          <p:cNvPr id="139" name="Shape 287">
            <a:extLst>
              <a:ext uri="{FF2B5EF4-FFF2-40B4-BE49-F238E27FC236}">
                <a16:creationId xmlns:a16="http://schemas.microsoft.com/office/drawing/2014/main" id="{80EBDE88-1955-4ACF-9D47-C95C5995CBC1}"/>
              </a:ext>
            </a:extLst>
          </p:cNvPr>
          <p:cNvCxnSpPr/>
          <p:nvPr/>
        </p:nvCxnSpPr>
        <p:spPr>
          <a:xfrm rot="10800000">
            <a:off x="2930932" y="2820813"/>
            <a:ext cx="98725" cy="470539"/>
          </a:xfrm>
          <a:prstGeom prst="straightConnector1">
            <a:avLst/>
          </a:prstGeom>
          <a:noFill/>
          <a:ln w="22225" cap="flat" cmpd="sng">
            <a:solidFill>
              <a:srgbClr val="FFC000"/>
            </a:solidFill>
            <a:prstDash val="dash"/>
            <a:miter lim="800000"/>
            <a:headEnd type="none" w="sm" len="sm"/>
            <a:tailEnd type="none" w="sm" len="sm"/>
          </a:ln>
        </p:spPr>
      </p:cxnSp>
      <p:cxnSp>
        <p:nvCxnSpPr>
          <p:cNvPr id="140" name="Shape 288">
            <a:extLst>
              <a:ext uri="{FF2B5EF4-FFF2-40B4-BE49-F238E27FC236}">
                <a16:creationId xmlns:a16="http://schemas.microsoft.com/office/drawing/2014/main" id="{0346E532-C6BC-4DB4-90D6-AF9CFCC9B432}"/>
              </a:ext>
            </a:extLst>
          </p:cNvPr>
          <p:cNvCxnSpPr/>
          <p:nvPr/>
        </p:nvCxnSpPr>
        <p:spPr>
          <a:xfrm rot="10800000" flipH="1">
            <a:off x="5170842" y="3889874"/>
            <a:ext cx="38995" cy="444264"/>
          </a:xfrm>
          <a:prstGeom prst="straightConnector1">
            <a:avLst/>
          </a:prstGeom>
          <a:noFill/>
          <a:ln w="22225" cap="flat" cmpd="sng">
            <a:solidFill>
              <a:srgbClr val="FFC000"/>
            </a:solidFill>
            <a:prstDash val="dash"/>
            <a:miter lim="800000"/>
            <a:headEnd type="none" w="sm" len="sm"/>
            <a:tailEnd type="none" w="sm" len="sm"/>
          </a:ln>
        </p:spPr>
      </p:cxnSp>
      <p:cxnSp>
        <p:nvCxnSpPr>
          <p:cNvPr id="141" name="Shape 289">
            <a:extLst>
              <a:ext uri="{FF2B5EF4-FFF2-40B4-BE49-F238E27FC236}">
                <a16:creationId xmlns:a16="http://schemas.microsoft.com/office/drawing/2014/main" id="{8611EAD0-AC25-4E85-8C87-55EDAD81E70E}"/>
              </a:ext>
            </a:extLst>
          </p:cNvPr>
          <p:cNvCxnSpPr/>
          <p:nvPr/>
        </p:nvCxnSpPr>
        <p:spPr>
          <a:xfrm rot="10800000" flipH="1">
            <a:off x="5696801" y="2989571"/>
            <a:ext cx="61875" cy="447417"/>
          </a:xfrm>
          <a:prstGeom prst="straightConnector1">
            <a:avLst/>
          </a:prstGeom>
          <a:noFill/>
          <a:ln w="22225" cap="flat" cmpd="sng">
            <a:solidFill>
              <a:srgbClr val="FFC000"/>
            </a:solidFill>
            <a:prstDash val="dash"/>
            <a:miter lim="800000"/>
            <a:headEnd type="none" w="sm" len="sm"/>
            <a:tailEnd type="none" w="sm" len="sm"/>
          </a:ln>
        </p:spPr>
      </p:cxnSp>
      <p:cxnSp>
        <p:nvCxnSpPr>
          <p:cNvPr id="142" name="Shape 290">
            <a:extLst>
              <a:ext uri="{FF2B5EF4-FFF2-40B4-BE49-F238E27FC236}">
                <a16:creationId xmlns:a16="http://schemas.microsoft.com/office/drawing/2014/main" id="{F349E790-9727-4152-8F23-44F10A03D175}"/>
              </a:ext>
            </a:extLst>
          </p:cNvPr>
          <p:cNvCxnSpPr/>
          <p:nvPr/>
        </p:nvCxnSpPr>
        <p:spPr>
          <a:xfrm rot="10800000" flipH="1">
            <a:off x="7392760" y="3736301"/>
            <a:ext cx="166941" cy="425067"/>
          </a:xfrm>
          <a:prstGeom prst="straightConnector1">
            <a:avLst/>
          </a:prstGeom>
          <a:noFill/>
          <a:ln w="22225" cap="flat" cmpd="sng">
            <a:solidFill>
              <a:srgbClr val="FFC000"/>
            </a:solidFill>
            <a:prstDash val="dash"/>
            <a:miter lim="800000"/>
            <a:headEnd type="none" w="sm" len="sm"/>
            <a:tailEnd type="none" w="sm" len="sm"/>
          </a:ln>
        </p:spPr>
      </p:cxnSp>
      <p:sp>
        <p:nvSpPr>
          <p:cNvPr id="143" name="Shape 291">
            <a:extLst>
              <a:ext uri="{FF2B5EF4-FFF2-40B4-BE49-F238E27FC236}">
                <a16:creationId xmlns:a16="http://schemas.microsoft.com/office/drawing/2014/main" id="{04D5F235-7A5C-4DE3-B9F6-DF3B524C8C06}"/>
              </a:ext>
            </a:extLst>
          </p:cNvPr>
          <p:cNvSpPr txBox="1"/>
          <p:nvPr/>
        </p:nvSpPr>
        <p:spPr>
          <a:xfrm>
            <a:off x="6416463" y="1978468"/>
            <a:ext cx="935637" cy="433631"/>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dirty="0">
                <a:solidFill>
                  <a:srgbClr val="000000"/>
                </a:solidFill>
                <a:latin typeface="Times New Roman"/>
                <a:ea typeface="Times New Roman"/>
                <a:cs typeface="Times New Roman"/>
                <a:sym typeface="Times New Roman"/>
              </a:rPr>
              <a:t>Overlapping Operations</a:t>
            </a:r>
            <a:endParaRPr sz="1050" b="0" i="0" u="none" strike="noStrike" cap="none" dirty="0">
              <a:solidFill>
                <a:srgbClr val="000000"/>
              </a:solidFill>
              <a:latin typeface="Times New Roman"/>
              <a:ea typeface="Times New Roman"/>
              <a:cs typeface="Times New Roman"/>
              <a:sym typeface="Times New Roman"/>
            </a:endParaRPr>
          </a:p>
        </p:txBody>
      </p:sp>
      <p:cxnSp>
        <p:nvCxnSpPr>
          <p:cNvPr id="147" name="Shape 295">
            <a:extLst>
              <a:ext uri="{FF2B5EF4-FFF2-40B4-BE49-F238E27FC236}">
                <a16:creationId xmlns:a16="http://schemas.microsoft.com/office/drawing/2014/main" id="{949261B9-9DC0-4067-8CB2-ECC03B16DED6}"/>
              </a:ext>
            </a:extLst>
          </p:cNvPr>
          <p:cNvCxnSpPr/>
          <p:nvPr/>
        </p:nvCxnSpPr>
        <p:spPr>
          <a:xfrm rot="10800000" flipH="1">
            <a:off x="6221165" y="2242752"/>
            <a:ext cx="92459" cy="326673"/>
          </a:xfrm>
          <a:prstGeom prst="straightConnector1">
            <a:avLst/>
          </a:prstGeom>
          <a:noFill/>
          <a:ln w="38100" cap="flat" cmpd="sng">
            <a:solidFill>
              <a:srgbClr val="FF0000"/>
            </a:solidFill>
            <a:prstDash val="solid"/>
            <a:miter lim="800000"/>
            <a:headEnd type="none" w="sm" len="sm"/>
            <a:tailEnd type="none" w="sm" len="sm"/>
          </a:ln>
        </p:spPr>
      </p:cxnSp>
      <p:cxnSp>
        <p:nvCxnSpPr>
          <p:cNvPr id="148" name="Shape 296">
            <a:extLst>
              <a:ext uri="{FF2B5EF4-FFF2-40B4-BE49-F238E27FC236}">
                <a16:creationId xmlns:a16="http://schemas.microsoft.com/office/drawing/2014/main" id="{BE2F2EB9-8DD0-4258-9ED7-66156D430E1B}"/>
              </a:ext>
            </a:extLst>
          </p:cNvPr>
          <p:cNvCxnSpPr/>
          <p:nvPr/>
        </p:nvCxnSpPr>
        <p:spPr>
          <a:xfrm rot="10800000" flipH="1">
            <a:off x="5159747" y="2210679"/>
            <a:ext cx="1031399" cy="1679195"/>
          </a:xfrm>
          <a:prstGeom prst="straightConnector1">
            <a:avLst/>
          </a:prstGeom>
          <a:noFill/>
          <a:ln w="38100" cap="flat" cmpd="sng">
            <a:solidFill>
              <a:srgbClr val="FF0000"/>
            </a:solidFill>
            <a:prstDash val="solid"/>
            <a:miter lim="800000"/>
            <a:headEnd type="none" w="sm" len="sm"/>
            <a:tailEnd type="none" w="sm" len="sm"/>
          </a:ln>
        </p:spPr>
      </p:cxnSp>
      <p:cxnSp>
        <p:nvCxnSpPr>
          <p:cNvPr id="149" name="Shape 297">
            <a:extLst>
              <a:ext uri="{FF2B5EF4-FFF2-40B4-BE49-F238E27FC236}">
                <a16:creationId xmlns:a16="http://schemas.microsoft.com/office/drawing/2014/main" id="{8F1B03E6-D0E5-480D-B3DA-E4BDF91A7132}"/>
              </a:ext>
            </a:extLst>
          </p:cNvPr>
          <p:cNvCxnSpPr/>
          <p:nvPr/>
        </p:nvCxnSpPr>
        <p:spPr>
          <a:xfrm>
            <a:off x="6176521" y="2205772"/>
            <a:ext cx="149254" cy="62189"/>
          </a:xfrm>
          <a:prstGeom prst="straightConnector1">
            <a:avLst/>
          </a:prstGeom>
          <a:noFill/>
          <a:ln w="38100" cap="flat" cmpd="sng">
            <a:solidFill>
              <a:srgbClr val="FF0000"/>
            </a:solidFill>
            <a:prstDash val="solid"/>
            <a:miter lim="800000"/>
            <a:headEnd type="none" w="sm" len="sm"/>
            <a:tailEnd type="none" w="sm" len="sm"/>
          </a:ln>
        </p:spPr>
      </p:cxnSp>
      <p:cxnSp>
        <p:nvCxnSpPr>
          <p:cNvPr id="150" name="Shape 298">
            <a:extLst>
              <a:ext uri="{FF2B5EF4-FFF2-40B4-BE49-F238E27FC236}">
                <a16:creationId xmlns:a16="http://schemas.microsoft.com/office/drawing/2014/main" id="{1CC5AEEF-665A-4C85-8A42-DC2DA7B1C873}"/>
              </a:ext>
            </a:extLst>
          </p:cNvPr>
          <p:cNvCxnSpPr/>
          <p:nvPr/>
        </p:nvCxnSpPr>
        <p:spPr>
          <a:xfrm>
            <a:off x="3783994" y="3271355"/>
            <a:ext cx="1385607" cy="643183"/>
          </a:xfrm>
          <a:prstGeom prst="straightConnector1">
            <a:avLst/>
          </a:prstGeom>
          <a:noFill/>
          <a:ln w="38100" cap="flat" cmpd="sng">
            <a:solidFill>
              <a:srgbClr val="FF0000"/>
            </a:solidFill>
            <a:prstDash val="solid"/>
            <a:miter lim="800000"/>
            <a:headEnd type="none" w="sm" len="sm"/>
            <a:tailEnd type="none" w="sm" len="sm"/>
          </a:ln>
        </p:spPr>
      </p:cxnSp>
      <p:cxnSp>
        <p:nvCxnSpPr>
          <p:cNvPr id="151" name="Shape 299">
            <a:extLst>
              <a:ext uri="{FF2B5EF4-FFF2-40B4-BE49-F238E27FC236}">
                <a16:creationId xmlns:a16="http://schemas.microsoft.com/office/drawing/2014/main" id="{018BB392-8A52-4E72-9A54-57B97987379E}"/>
              </a:ext>
            </a:extLst>
          </p:cNvPr>
          <p:cNvCxnSpPr/>
          <p:nvPr/>
        </p:nvCxnSpPr>
        <p:spPr>
          <a:xfrm flipH="1">
            <a:off x="2612570" y="3267894"/>
            <a:ext cx="1178623" cy="1460264"/>
          </a:xfrm>
          <a:prstGeom prst="straightConnector1">
            <a:avLst/>
          </a:prstGeom>
          <a:noFill/>
          <a:ln w="38100" cap="flat" cmpd="sng">
            <a:solidFill>
              <a:srgbClr val="FF0000"/>
            </a:solidFill>
            <a:prstDash val="solid"/>
            <a:miter lim="800000"/>
            <a:headEnd type="none" w="sm" len="sm"/>
            <a:tailEnd type="stealth" w="med" len="med"/>
          </a:ln>
        </p:spPr>
      </p:cxnSp>
      <p:cxnSp>
        <p:nvCxnSpPr>
          <p:cNvPr id="152" name="Shape 300">
            <a:extLst>
              <a:ext uri="{FF2B5EF4-FFF2-40B4-BE49-F238E27FC236}">
                <a16:creationId xmlns:a16="http://schemas.microsoft.com/office/drawing/2014/main" id="{D00E8F0D-2AE3-4751-B1FF-7C2180B48F07}"/>
              </a:ext>
            </a:extLst>
          </p:cNvPr>
          <p:cNvCxnSpPr/>
          <p:nvPr/>
        </p:nvCxnSpPr>
        <p:spPr>
          <a:xfrm rot="10800000">
            <a:off x="3806248" y="3328359"/>
            <a:ext cx="59510" cy="470538"/>
          </a:xfrm>
          <a:prstGeom prst="straightConnector1">
            <a:avLst/>
          </a:prstGeom>
          <a:noFill/>
          <a:ln w="22225" cap="flat" cmpd="sng">
            <a:solidFill>
              <a:srgbClr val="FF0000"/>
            </a:solidFill>
            <a:prstDash val="dash"/>
            <a:miter lim="800000"/>
            <a:headEnd type="none" w="sm" len="sm"/>
            <a:tailEnd type="none" w="sm" len="sm"/>
          </a:ln>
        </p:spPr>
      </p:cxnSp>
      <p:cxnSp>
        <p:nvCxnSpPr>
          <p:cNvPr id="153" name="Shape 301">
            <a:extLst>
              <a:ext uri="{FF2B5EF4-FFF2-40B4-BE49-F238E27FC236}">
                <a16:creationId xmlns:a16="http://schemas.microsoft.com/office/drawing/2014/main" id="{3D1044E5-F9A7-4B58-BA72-6844EAF566EE}"/>
              </a:ext>
            </a:extLst>
          </p:cNvPr>
          <p:cNvCxnSpPr/>
          <p:nvPr/>
        </p:nvCxnSpPr>
        <p:spPr>
          <a:xfrm rot="10800000" flipH="1">
            <a:off x="5120752" y="3915933"/>
            <a:ext cx="38995" cy="444264"/>
          </a:xfrm>
          <a:prstGeom prst="straightConnector1">
            <a:avLst/>
          </a:prstGeom>
          <a:noFill/>
          <a:ln w="22225" cap="flat" cmpd="sng">
            <a:solidFill>
              <a:srgbClr val="FF0000"/>
            </a:solidFill>
            <a:prstDash val="dash"/>
            <a:miter lim="800000"/>
            <a:headEnd type="none" w="sm" len="sm"/>
            <a:tailEnd type="none" w="sm" len="sm"/>
          </a:ln>
        </p:spPr>
      </p:cxnSp>
      <p:cxnSp>
        <p:nvCxnSpPr>
          <p:cNvPr id="154" name="Shape 302">
            <a:extLst>
              <a:ext uri="{FF2B5EF4-FFF2-40B4-BE49-F238E27FC236}">
                <a16:creationId xmlns:a16="http://schemas.microsoft.com/office/drawing/2014/main" id="{97F36E59-598F-4AA0-97FA-8FC32F426679}"/>
              </a:ext>
            </a:extLst>
          </p:cNvPr>
          <p:cNvCxnSpPr/>
          <p:nvPr/>
        </p:nvCxnSpPr>
        <p:spPr>
          <a:xfrm rot="10800000" flipH="1">
            <a:off x="6098797" y="2232121"/>
            <a:ext cx="91714" cy="323820"/>
          </a:xfrm>
          <a:prstGeom prst="straightConnector1">
            <a:avLst/>
          </a:prstGeom>
          <a:noFill/>
          <a:ln w="22225" cap="flat" cmpd="sng">
            <a:solidFill>
              <a:srgbClr val="FF0000"/>
            </a:solidFill>
            <a:prstDash val="dash"/>
            <a:miter lim="800000"/>
            <a:headEnd type="none" w="sm" len="sm"/>
            <a:tailEnd type="none" w="sm" len="sm"/>
          </a:ln>
        </p:spPr>
      </p:cxnSp>
      <p:sp>
        <p:nvSpPr>
          <p:cNvPr id="155" name="Shape 303">
            <a:extLst>
              <a:ext uri="{FF2B5EF4-FFF2-40B4-BE49-F238E27FC236}">
                <a16:creationId xmlns:a16="http://schemas.microsoft.com/office/drawing/2014/main" id="{E57D0815-2F3D-4ECD-ACFB-6C877E24B744}"/>
              </a:ext>
            </a:extLst>
          </p:cNvPr>
          <p:cNvSpPr txBox="1"/>
          <p:nvPr/>
        </p:nvSpPr>
        <p:spPr>
          <a:xfrm rot="18124341">
            <a:off x="4776664" y="3150376"/>
            <a:ext cx="1090081" cy="239254"/>
          </a:xfrm>
          <a:prstGeom prst="rect">
            <a:avLst/>
          </a:prstGeom>
          <a:solidFill>
            <a:srgbClr val="F7CAA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Airspace overlap</a:t>
            </a:r>
            <a:endParaRPr sz="1050" b="0" i="0" u="none" strike="noStrike" cap="none" dirty="0">
              <a:solidFill>
                <a:srgbClr val="000000"/>
              </a:solidFill>
              <a:latin typeface="Times New Roman"/>
              <a:ea typeface="Times New Roman"/>
              <a:cs typeface="Times New Roman"/>
              <a:sym typeface="Times New Roman"/>
            </a:endParaRPr>
          </a:p>
        </p:txBody>
      </p:sp>
      <p:cxnSp>
        <p:nvCxnSpPr>
          <p:cNvPr id="156" name="Shape 304">
            <a:extLst>
              <a:ext uri="{FF2B5EF4-FFF2-40B4-BE49-F238E27FC236}">
                <a16:creationId xmlns:a16="http://schemas.microsoft.com/office/drawing/2014/main" id="{CBE3C903-0490-4DFA-A44A-36EB1247AA5A}"/>
              </a:ext>
            </a:extLst>
          </p:cNvPr>
          <p:cNvCxnSpPr/>
          <p:nvPr/>
        </p:nvCxnSpPr>
        <p:spPr>
          <a:xfrm rot="10800000" flipH="1">
            <a:off x="4566423" y="3576680"/>
            <a:ext cx="114782" cy="191229"/>
          </a:xfrm>
          <a:prstGeom prst="straightConnector1">
            <a:avLst/>
          </a:prstGeom>
          <a:noFill/>
          <a:ln w="38100" cap="flat" cmpd="sng">
            <a:solidFill>
              <a:srgbClr val="00B0F0"/>
            </a:solidFill>
            <a:prstDash val="solid"/>
            <a:miter lim="800000"/>
            <a:headEnd type="none" w="sm" len="sm"/>
            <a:tailEnd type="none" w="sm" len="sm"/>
          </a:ln>
        </p:spPr>
      </p:cxnSp>
      <p:sp>
        <p:nvSpPr>
          <p:cNvPr id="157" name="Shape 305">
            <a:extLst>
              <a:ext uri="{FF2B5EF4-FFF2-40B4-BE49-F238E27FC236}">
                <a16:creationId xmlns:a16="http://schemas.microsoft.com/office/drawing/2014/main" id="{DC4B329D-7401-4091-B15C-CBAD29A8DFAC}"/>
              </a:ext>
            </a:extLst>
          </p:cNvPr>
          <p:cNvSpPr/>
          <p:nvPr/>
        </p:nvSpPr>
        <p:spPr>
          <a:xfrm rot="1232528">
            <a:off x="4511826" y="3806104"/>
            <a:ext cx="109196" cy="92555"/>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050" b="0" i="0" u="none" strike="noStrike" cap="none">
              <a:solidFill>
                <a:srgbClr val="FFFFFF"/>
              </a:solidFill>
              <a:latin typeface="Arial"/>
              <a:ea typeface="Arial"/>
              <a:cs typeface="Arial"/>
              <a:sym typeface="Arial"/>
            </a:endParaRPr>
          </a:p>
        </p:txBody>
      </p:sp>
      <p:cxnSp>
        <p:nvCxnSpPr>
          <p:cNvPr id="158" name="Shape 306">
            <a:extLst>
              <a:ext uri="{FF2B5EF4-FFF2-40B4-BE49-F238E27FC236}">
                <a16:creationId xmlns:a16="http://schemas.microsoft.com/office/drawing/2014/main" id="{97E6D247-A01C-4739-82FA-138C4DBFE593}"/>
              </a:ext>
            </a:extLst>
          </p:cNvPr>
          <p:cNvCxnSpPr/>
          <p:nvPr/>
        </p:nvCxnSpPr>
        <p:spPr>
          <a:xfrm rot="10800000" flipH="1">
            <a:off x="4567226" y="3754024"/>
            <a:ext cx="3204" cy="109319"/>
          </a:xfrm>
          <a:prstGeom prst="straightConnector1">
            <a:avLst/>
          </a:prstGeom>
          <a:noFill/>
          <a:ln w="38100" cap="flat" cmpd="sng">
            <a:solidFill>
              <a:srgbClr val="00B0F0"/>
            </a:solidFill>
            <a:prstDash val="solid"/>
            <a:miter lim="800000"/>
            <a:headEnd type="none" w="sm" len="sm"/>
            <a:tailEnd type="none" w="sm" len="sm"/>
          </a:ln>
        </p:spPr>
      </p:cxnSp>
      <p:cxnSp>
        <p:nvCxnSpPr>
          <p:cNvPr id="159" name="Shape 307">
            <a:extLst>
              <a:ext uri="{FF2B5EF4-FFF2-40B4-BE49-F238E27FC236}">
                <a16:creationId xmlns:a16="http://schemas.microsoft.com/office/drawing/2014/main" id="{31A5E04C-0F6B-40CE-8D6B-0884574EBCC2}"/>
              </a:ext>
            </a:extLst>
          </p:cNvPr>
          <p:cNvCxnSpPr/>
          <p:nvPr/>
        </p:nvCxnSpPr>
        <p:spPr>
          <a:xfrm rot="10800000">
            <a:off x="3426918" y="2989571"/>
            <a:ext cx="1271105" cy="593332"/>
          </a:xfrm>
          <a:prstGeom prst="straightConnector1">
            <a:avLst/>
          </a:prstGeom>
          <a:noFill/>
          <a:ln w="38100" cap="flat" cmpd="sng">
            <a:solidFill>
              <a:srgbClr val="00B0F0"/>
            </a:solidFill>
            <a:prstDash val="solid"/>
            <a:miter lim="800000"/>
            <a:headEnd type="none" w="sm" len="sm"/>
            <a:tailEnd type="none" w="sm" len="sm"/>
          </a:ln>
        </p:spPr>
      </p:cxnSp>
      <p:cxnSp>
        <p:nvCxnSpPr>
          <p:cNvPr id="160" name="Shape 308">
            <a:extLst>
              <a:ext uri="{FF2B5EF4-FFF2-40B4-BE49-F238E27FC236}">
                <a16:creationId xmlns:a16="http://schemas.microsoft.com/office/drawing/2014/main" id="{3EF7440D-0247-4F53-AAD5-93E559D0D2E0}"/>
              </a:ext>
            </a:extLst>
          </p:cNvPr>
          <p:cNvCxnSpPr/>
          <p:nvPr/>
        </p:nvCxnSpPr>
        <p:spPr>
          <a:xfrm rot="10800000" flipH="1">
            <a:off x="3342420" y="3096955"/>
            <a:ext cx="331019" cy="400752"/>
          </a:xfrm>
          <a:prstGeom prst="straightConnector1">
            <a:avLst/>
          </a:prstGeom>
          <a:noFill/>
          <a:ln w="38100" cap="flat" cmpd="sng">
            <a:solidFill>
              <a:srgbClr val="00B0F0"/>
            </a:solidFill>
            <a:prstDash val="solid"/>
            <a:miter lim="800000"/>
            <a:headEnd type="none" w="sm" len="sm"/>
            <a:tailEnd type="none" w="sm" len="sm"/>
          </a:ln>
        </p:spPr>
      </p:cxnSp>
      <p:sp>
        <p:nvSpPr>
          <p:cNvPr id="161" name="Shape 309">
            <a:extLst>
              <a:ext uri="{FF2B5EF4-FFF2-40B4-BE49-F238E27FC236}">
                <a16:creationId xmlns:a16="http://schemas.microsoft.com/office/drawing/2014/main" id="{033982D4-9CBC-48C4-841A-BFAB55301B9C}"/>
              </a:ext>
            </a:extLst>
          </p:cNvPr>
          <p:cNvSpPr/>
          <p:nvPr/>
        </p:nvSpPr>
        <p:spPr>
          <a:xfrm rot="18119606">
            <a:off x="3306032" y="3547477"/>
            <a:ext cx="109196" cy="92555"/>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050" b="0" i="0" u="none" strike="noStrike" cap="none">
              <a:solidFill>
                <a:srgbClr val="FFFFFF"/>
              </a:solidFill>
              <a:latin typeface="Arial"/>
              <a:ea typeface="Arial"/>
              <a:cs typeface="Arial"/>
              <a:sym typeface="Arial"/>
            </a:endParaRPr>
          </a:p>
        </p:txBody>
      </p:sp>
      <p:cxnSp>
        <p:nvCxnSpPr>
          <p:cNvPr id="162" name="Shape 310">
            <a:extLst>
              <a:ext uri="{FF2B5EF4-FFF2-40B4-BE49-F238E27FC236}">
                <a16:creationId xmlns:a16="http://schemas.microsoft.com/office/drawing/2014/main" id="{184741EA-73AA-4367-BBAD-8B07990B29FE}"/>
              </a:ext>
            </a:extLst>
          </p:cNvPr>
          <p:cNvCxnSpPr/>
          <p:nvPr/>
        </p:nvCxnSpPr>
        <p:spPr>
          <a:xfrm rot="10800000">
            <a:off x="3341507" y="3478107"/>
            <a:ext cx="23472" cy="119956"/>
          </a:xfrm>
          <a:prstGeom prst="straightConnector1">
            <a:avLst/>
          </a:prstGeom>
          <a:noFill/>
          <a:ln w="38100" cap="flat" cmpd="sng">
            <a:solidFill>
              <a:srgbClr val="00B0F0"/>
            </a:solidFill>
            <a:prstDash val="solid"/>
            <a:miter lim="800000"/>
            <a:headEnd type="none" w="sm" len="sm"/>
            <a:tailEnd type="none" w="sm" len="sm"/>
          </a:ln>
        </p:spPr>
      </p:cxnSp>
      <p:cxnSp>
        <p:nvCxnSpPr>
          <p:cNvPr id="163" name="Shape 311">
            <a:extLst>
              <a:ext uri="{FF2B5EF4-FFF2-40B4-BE49-F238E27FC236}">
                <a16:creationId xmlns:a16="http://schemas.microsoft.com/office/drawing/2014/main" id="{C45DF7EF-E998-49A0-8101-99D22C0BEB86}"/>
              </a:ext>
            </a:extLst>
          </p:cNvPr>
          <p:cNvCxnSpPr/>
          <p:nvPr/>
        </p:nvCxnSpPr>
        <p:spPr>
          <a:xfrm rot="10800000" flipH="1">
            <a:off x="2900914" y="2982049"/>
            <a:ext cx="541195" cy="315282"/>
          </a:xfrm>
          <a:prstGeom prst="straightConnector1">
            <a:avLst/>
          </a:prstGeom>
          <a:noFill/>
          <a:ln w="38100" cap="flat" cmpd="sng">
            <a:solidFill>
              <a:srgbClr val="00B0F0"/>
            </a:solidFill>
            <a:prstDash val="solid"/>
            <a:miter lim="800000"/>
            <a:headEnd type="none" w="sm" len="sm"/>
            <a:tailEnd type="none" w="sm" len="sm"/>
          </a:ln>
        </p:spPr>
      </p:cxnSp>
      <p:cxnSp>
        <p:nvCxnSpPr>
          <p:cNvPr id="164" name="Shape 312">
            <a:extLst>
              <a:ext uri="{FF2B5EF4-FFF2-40B4-BE49-F238E27FC236}">
                <a16:creationId xmlns:a16="http://schemas.microsoft.com/office/drawing/2014/main" id="{CE74B963-1456-4213-92CD-2E5856551896}"/>
              </a:ext>
            </a:extLst>
          </p:cNvPr>
          <p:cNvCxnSpPr/>
          <p:nvPr/>
        </p:nvCxnSpPr>
        <p:spPr>
          <a:xfrm rot="10800000">
            <a:off x="2904124" y="3281353"/>
            <a:ext cx="113798" cy="527330"/>
          </a:xfrm>
          <a:prstGeom prst="straightConnector1">
            <a:avLst/>
          </a:prstGeom>
          <a:noFill/>
          <a:ln w="38100" cap="flat" cmpd="sng">
            <a:solidFill>
              <a:srgbClr val="00B0F0"/>
            </a:solidFill>
            <a:prstDash val="solid"/>
            <a:miter lim="800000"/>
            <a:headEnd type="none" w="sm" len="sm"/>
            <a:tailEnd type="none" w="sm" len="sm"/>
          </a:ln>
        </p:spPr>
      </p:cxnSp>
      <p:sp>
        <p:nvSpPr>
          <p:cNvPr id="165" name="Shape 313">
            <a:extLst>
              <a:ext uri="{FF2B5EF4-FFF2-40B4-BE49-F238E27FC236}">
                <a16:creationId xmlns:a16="http://schemas.microsoft.com/office/drawing/2014/main" id="{ECB90B9B-E862-461A-952C-18A87CA69910}"/>
              </a:ext>
            </a:extLst>
          </p:cNvPr>
          <p:cNvSpPr txBox="1"/>
          <p:nvPr/>
        </p:nvSpPr>
        <p:spPr>
          <a:xfrm>
            <a:off x="1780305" y="3077702"/>
            <a:ext cx="889139" cy="398757"/>
          </a:xfrm>
          <a:prstGeom prst="rect">
            <a:avLst/>
          </a:prstGeom>
          <a:solidFill>
            <a:srgbClr val="B3C6E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Emergency</a:t>
            </a:r>
            <a:endParaRPr sz="1050" dirty="0"/>
          </a:p>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Landing</a:t>
            </a:r>
            <a:endParaRPr sz="1050" b="0" i="0" u="none" strike="noStrike" cap="none" dirty="0">
              <a:solidFill>
                <a:srgbClr val="000000"/>
              </a:solidFill>
              <a:latin typeface="Times New Roman"/>
              <a:ea typeface="Times New Roman"/>
              <a:cs typeface="Times New Roman"/>
              <a:sym typeface="Times New Roman"/>
            </a:endParaRPr>
          </a:p>
        </p:txBody>
      </p:sp>
      <p:sp>
        <p:nvSpPr>
          <p:cNvPr id="166" name="Shape 314">
            <a:extLst>
              <a:ext uri="{FF2B5EF4-FFF2-40B4-BE49-F238E27FC236}">
                <a16:creationId xmlns:a16="http://schemas.microsoft.com/office/drawing/2014/main" id="{E5953614-B6EA-4515-B11F-104E8843BEC5}"/>
              </a:ext>
            </a:extLst>
          </p:cNvPr>
          <p:cNvSpPr/>
          <p:nvPr/>
        </p:nvSpPr>
        <p:spPr>
          <a:xfrm>
            <a:off x="2706561" y="3189019"/>
            <a:ext cx="137986" cy="137118"/>
          </a:xfrm>
          <a:prstGeom prst="ellipse">
            <a:avLst/>
          </a:prstGeom>
          <a:solidFill>
            <a:srgbClr val="B3C6E7"/>
          </a:solidFill>
          <a:ln w="1587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1</a:t>
            </a:r>
            <a:endParaRPr sz="1050" b="0" i="0" u="none" strike="noStrike" cap="none">
              <a:solidFill>
                <a:srgbClr val="000000"/>
              </a:solidFill>
              <a:latin typeface="Arial"/>
              <a:ea typeface="Arial"/>
              <a:cs typeface="Arial"/>
              <a:sym typeface="Arial"/>
            </a:endParaRPr>
          </a:p>
        </p:txBody>
      </p:sp>
      <p:sp>
        <p:nvSpPr>
          <p:cNvPr id="167" name="Shape 315">
            <a:extLst>
              <a:ext uri="{FF2B5EF4-FFF2-40B4-BE49-F238E27FC236}">
                <a16:creationId xmlns:a16="http://schemas.microsoft.com/office/drawing/2014/main" id="{C415E848-CB58-4438-9432-B89E2B398EFC}"/>
              </a:ext>
            </a:extLst>
          </p:cNvPr>
          <p:cNvSpPr/>
          <p:nvPr/>
        </p:nvSpPr>
        <p:spPr>
          <a:xfrm>
            <a:off x="3309475" y="3243384"/>
            <a:ext cx="137986" cy="137118"/>
          </a:xfrm>
          <a:prstGeom prst="ellipse">
            <a:avLst/>
          </a:prstGeom>
          <a:solidFill>
            <a:srgbClr val="B3C6E7"/>
          </a:solidFill>
          <a:ln w="1587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2</a:t>
            </a:r>
            <a:endParaRPr sz="1050" b="0" i="0" u="none" strike="noStrike" cap="none">
              <a:solidFill>
                <a:srgbClr val="000000"/>
              </a:solidFill>
              <a:latin typeface="Arial"/>
              <a:ea typeface="Arial"/>
              <a:cs typeface="Arial"/>
              <a:sym typeface="Arial"/>
            </a:endParaRPr>
          </a:p>
        </p:txBody>
      </p:sp>
      <p:sp>
        <p:nvSpPr>
          <p:cNvPr id="168" name="Shape 316">
            <a:extLst>
              <a:ext uri="{FF2B5EF4-FFF2-40B4-BE49-F238E27FC236}">
                <a16:creationId xmlns:a16="http://schemas.microsoft.com/office/drawing/2014/main" id="{DAE7F952-0BCF-463D-A7C5-785A61075394}"/>
              </a:ext>
            </a:extLst>
          </p:cNvPr>
          <p:cNvSpPr/>
          <p:nvPr/>
        </p:nvSpPr>
        <p:spPr>
          <a:xfrm>
            <a:off x="4627350" y="3407900"/>
            <a:ext cx="137986" cy="137118"/>
          </a:xfrm>
          <a:prstGeom prst="ellipse">
            <a:avLst/>
          </a:prstGeom>
          <a:solidFill>
            <a:srgbClr val="B3C6E7"/>
          </a:solidFill>
          <a:ln w="1587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3</a:t>
            </a:r>
            <a:endParaRPr sz="1050" b="0" i="0" u="none" strike="noStrike" cap="none">
              <a:solidFill>
                <a:srgbClr val="000000"/>
              </a:solidFill>
              <a:latin typeface="Arial"/>
              <a:ea typeface="Arial"/>
              <a:cs typeface="Arial"/>
              <a:sym typeface="Arial"/>
            </a:endParaRPr>
          </a:p>
        </p:txBody>
      </p:sp>
      <p:sp>
        <p:nvSpPr>
          <p:cNvPr id="169" name="Shape 317">
            <a:extLst>
              <a:ext uri="{FF2B5EF4-FFF2-40B4-BE49-F238E27FC236}">
                <a16:creationId xmlns:a16="http://schemas.microsoft.com/office/drawing/2014/main" id="{0606C85F-E7D3-4A6C-B665-2F9BFA794556}"/>
              </a:ext>
            </a:extLst>
          </p:cNvPr>
          <p:cNvSpPr txBox="1"/>
          <p:nvPr/>
        </p:nvSpPr>
        <p:spPr>
          <a:xfrm>
            <a:off x="1822893" y="1771910"/>
            <a:ext cx="723028" cy="398757"/>
          </a:xfrm>
          <a:prstGeom prst="rect">
            <a:avLst/>
          </a:prstGeom>
          <a:solidFill>
            <a:srgbClr val="FFD9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Take-off</a:t>
            </a:r>
            <a:endParaRPr sz="1050" dirty="0"/>
          </a:p>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Climb out</a:t>
            </a:r>
            <a:endParaRPr sz="1050" dirty="0"/>
          </a:p>
        </p:txBody>
      </p:sp>
      <p:sp>
        <p:nvSpPr>
          <p:cNvPr id="170" name="Shape 318">
            <a:extLst>
              <a:ext uri="{FF2B5EF4-FFF2-40B4-BE49-F238E27FC236}">
                <a16:creationId xmlns:a16="http://schemas.microsoft.com/office/drawing/2014/main" id="{E7A49B8B-86AC-46F4-BB0E-6C50B6AD014B}"/>
              </a:ext>
            </a:extLst>
          </p:cNvPr>
          <p:cNvSpPr txBox="1"/>
          <p:nvPr/>
        </p:nvSpPr>
        <p:spPr>
          <a:xfrm rot="1559890">
            <a:off x="2525001" y="2446757"/>
            <a:ext cx="587406" cy="239254"/>
          </a:xfrm>
          <a:prstGeom prst="rect">
            <a:avLst/>
          </a:prstGeom>
          <a:solidFill>
            <a:srgbClr val="FFD9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Cruise</a:t>
            </a:r>
            <a:endParaRPr sz="1050" dirty="0"/>
          </a:p>
        </p:txBody>
      </p:sp>
      <p:sp>
        <p:nvSpPr>
          <p:cNvPr id="171" name="Shape 319">
            <a:extLst>
              <a:ext uri="{FF2B5EF4-FFF2-40B4-BE49-F238E27FC236}">
                <a16:creationId xmlns:a16="http://schemas.microsoft.com/office/drawing/2014/main" id="{F87CFC51-78B6-48A0-84DC-A82EB477E811}"/>
              </a:ext>
            </a:extLst>
          </p:cNvPr>
          <p:cNvSpPr txBox="1"/>
          <p:nvPr/>
        </p:nvSpPr>
        <p:spPr>
          <a:xfrm>
            <a:off x="8093889" y="3011273"/>
            <a:ext cx="841566" cy="558260"/>
          </a:xfrm>
          <a:prstGeom prst="rect">
            <a:avLst/>
          </a:prstGeom>
          <a:solidFill>
            <a:srgbClr val="FFD9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Approach</a:t>
            </a:r>
            <a:endParaRPr sz="1050" dirty="0"/>
          </a:p>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Descent</a:t>
            </a:r>
            <a:endParaRPr sz="1050" dirty="0"/>
          </a:p>
          <a:p>
            <a:pPr marL="0" marR="0" lvl="0" indent="0" algn="l" rtl="0">
              <a:lnSpc>
                <a:spcPct val="100000"/>
              </a:lnSpc>
              <a:spcBef>
                <a:spcPts val="0"/>
              </a:spcBef>
              <a:spcAft>
                <a:spcPts val="0"/>
              </a:spcAft>
              <a:buClr>
                <a:srgbClr val="000000"/>
              </a:buClr>
              <a:buSzPts val="1200"/>
              <a:buFont typeface="Times New Roman"/>
              <a:buNone/>
            </a:pPr>
            <a:r>
              <a:rPr lang="en-US" sz="1050" b="0" i="0" u="none" strike="noStrike" cap="none" dirty="0">
                <a:solidFill>
                  <a:srgbClr val="000000"/>
                </a:solidFill>
                <a:latin typeface="Times New Roman"/>
                <a:ea typeface="Times New Roman"/>
                <a:cs typeface="Times New Roman"/>
                <a:sym typeface="Times New Roman"/>
              </a:rPr>
              <a:t>Landing</a:t>
            </a:r>
            <a:endParaRPr sz="1050" dirty="0"/>
          </a:p>
        </p:txBody>
      </p:sp>
      <p:sp>
        <p:nvSpPr>
          <p:cNvPr id="172" name="Shape 320">
            <a:extLst>
              <a:ext uri="{FF2B5EF4-FFF2-40B4-BE49-F238E27FC236}">
                <a16:creationId xmlns:a16="http://schemas.microsoft.com/office/drawing/2014/main" id="{7F72D12B-9900-4F11-B4DE-DC8D8AC53F6B}"/>
              </a:ext>
            </a:extLst>
          </p:cNvPr>
          <p:cNvSpPr/>
          <p:nvPr/>
        </p:nvSpPr>
        <p:spPr>
          <a:xfrm>
            <a:off x="3436899" y="2853260"/>
            <a:ext cx="277169" cy="212568"/>
          </a:xfrm>
          <a:custGeom>
            <a:avLst/>
            <a:gdLst/>
            <a:ahLst/>
            <a:cxnLst/>
            <a:rect l="0" t="0" r="0" b="0"/>
            <a:pathLst>
              <a:path w="120000" h="120000" extrusionOk="0">
                <a:moveTo>
                  <a:pt x="0" y="78954"/>
                </a:moveTo>
                <a:cubicBezTo>
                  <a:pt x="31760" y="99466"/>
                  <a:pt x="62184" y="115528"/>
                  <a:pt x="71238" y="118431"/>
                </a:cubicBezTo>
                <a:cubicBezTo>
                  <a:pt x="80291" y="121335"/>
                  <a:pt x="112200" y="122109"/>
                  <a:pt x="118433" y="103338"/>
                </a:cubicBezTo>
                <a:cubicBezTo>
                  <a:pt x="124666" y="84567"/>
                  <a:pt x="111161" y="64827"/>
                  <a:pt x="97952" y="47604"/>
                </a:cubicBezTo>
                <a:cubicBezTo>
                  <a:pt x="84743" y="30381"/>
                  <a:pt x="68120" y="19738"/>
                  <a:pt x="39180" y="0"/>
                </a:cubicBezTo>
              </a:path>
            </a:pathLst>
          </a:custGeom>
          <a:noFill/>
          <a:ln w="34925"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050" b="0" i="0" u="none" strike="noStrike" cap="none">
              <a:solidFill>
                <a:srgbClr val="FFFFFF"/>
              </a:solidFill>
              <a:latin typeface="Arial"/>
              <a:ea typeface="Arial"/>
              <a:cs typeface="Arial"/>
              <a:sym typeface="Arial"/>
            </a:endParaRPr>
          </a:p>
        </p:txBody>
      </p:sp>
      <p:sp>
        <p:nvSpPr>
          <p:cNvPr id="173" name="Shape 321">
            <a:extLst>
              <a:ext uri="{FF2B5EF4-FFF2-40B4-BE49-F238E27FC236}">
                <a16:creationId xmlns:a16="http://schemas.microsoft.com/office/drawing/2014/main" id="{EFDAB61C-F8AB-4767-98E6-B96E44C84EC9}"/>
              </a:ext>
            </a:extLst>
          </p:cNvPr>
          <p:cNvSpPr/>
          <p:nvPr/>
        </p:nvSpPr>
        <p:spPr>
          <a:xfrm>
            <a:off x="3664910" y="2757357"/>
            <a:ext cx="137986" cy="137118"/>
          </a:xfrm>
          <a:prstGeom prst="ellipse">
            <a:avLst/>
          </a:prstGeom>
          <a:solidFill>
            <a:srgbClr val="B3C6E7"/>
          </a:solidFill>
          <a:ln w="15875"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4</a:t>
            </a:r>
            <a:endParaRPr sz="1050" b="0" i="0" u="none" strike="noStrike" cap="none">
              <a:solidFill>
                <a:srgbClr val="000000"/>
              </a:solidFill>
              <a:latin typeface="Arial"/>
              <a:ea typeface="Arial"/>
              <a:cs typeface="Arial"/>
              <a:sym typeface="Arial"/>
            </a:endParaRPr>
          </a:p>
        </p:txBody>
      </p:sp>
      <p:sp>
        <p:nvSpPr>
          <p:cNvPr id="174" name="Shape 322">
            <a:extLst>
              <a:ext uri="{FF2B5EF4-FFF2-40B4-BE49-F238E27FC236}">
                <a16:creationId xmlns:a16="http://schemas.microsoft.com/office/drawing/2014/main" id="{0A0DD97E-6790-4D9F-93DA-6D5DA9DAAEFE}"/>
              </a:ext>
            </a:extLst>
          </p:cNvPr>
          <p:cNvSpPr txBox="1"/>
          <p:nvPr/>
        </p:nvSpPr>
        <p:spPr>
          <a:xfrm>
            <a:off x="3915069" y="2744626"/>
            <a:ext cx="869424" cy="398757"/>
          </a:xfrm>
          <a:prstGeom prst="rect">
            <a:avLst/>
          </a:prstGeom>
          <a:solidFill>
            <a:srgbClr val="B3C6E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050" dirty="0">
                <a:solidFill>
                  <a:srgbClr val="000000"/>
                </a:solidFill>
                <a:latin typeface="Times New Roman"/>
                <a:ea typeface="Times New Roman"/>
                <a:cs typeface="Times New Roman"/>
                <a:sym typeface="Times New Roman"/>
              </a:rPr>
              <a:t>Off-nominal cases</a:t>
            </a:r>
            <a:endParaRPr sz="1050" b="0" i="0" u="none" strike="noStrike" cap="none" dirty="0">
              <a:solidFill>
                <a:srgbClr val="000000"/>
              </a:solidFill>
              <a:latin typeface="Times New Roman"/>
              <a:ea typeface="Times New Roman"/>
              <a:cs typeface="Times New Roman"/>
              <a:sym typeface="Times New Roman"/>
            </a:endParaRPr>
          </a:p>
        </p:txBody>
      </p:sp>
      <p:sp>
        <p:nvSpPr>
          <p:cNvPr id="175" name="Shape 318">
            <a:extLst>
              <a:ext uri="{FF2B5EF4-FFF2-40B4-BE49-F238E27FC236}">
                <a16:creationId xmlns:a16="http://schemas.microsoft.com/office/drawing/2014/main" id="{C4E56CB8-DC6D-43F9-B295-EA9BC3E0A3BF}"/>
              </a:ext>
            </a:extLst>
          </p:cNvPr>
          <p:cNvSpPr txBox="1"/>
          <p:nvPr/>
        </p:nvSpPr>
        <p:spPr>
          <a:xfrm rot="1559890">
            <a:off x="2953033" y="3297722"/>
            <a:ext cx="2466644" cy="246657"/>
          </a:xfrm>
          <a:prstGeom prst="rect">
            <a:avLst/>
          </a:prstGeom>
          <a:solidFill>
            <a:srgbClr val="660066">
              <a:alpha val="48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endParaRPr sz="1050" dirty="0"/>
          </a:p>
        </p:txBody>
      </p:sp>
      <p:sp>
        <p:nvSpPr>
          <p:cNvPr id="176" name="Shape 292">
            <a:extLst>
              <a:ext uri="{FF2B5EF4-FFF2-40B4-BE49-F238E27FC236}">
                <a16:creationId xmlns:a16="http://schemas.microsoft.com/office/drawing/2014/main" id="{5817C38D-D2C0-46DB-B7D6-193C12351CD4}"/>
              </a:ext>
            </a:extLst>
          </p:cNvPr>
          <p:cNvSpPr txBox="1"/>
          <p:nvPr/>
        </p:nvSpPr>
        <p:spPr>
          <a:xfrm>
            <a:off x="1913854" y="3836618"/>
            <a:ext cx="980952" cy="398757"/>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72000"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dirty="0">
                <a:solidFill>
                  <a:srgbClr val="000000"/>
                </a:solidFill>
                <a:latin typeface="Times New Roman"/>
                <a:ea typeface="Times New Roman"/>
                <a:cs typeface="Times New Roman"/>
                <a:sym typeface="Times New Roman"/>
              </a:rPr>
              <a:t>Emergency Landing Point</a:t>
            </a:r>
            <a:endParaRPr sz="1050" b="0" i="0" u="none" strike="noStrike" cap="none" dirty="0">
              <a:solidFill>
                <a:srgbClr val="000000"/>
              </a:solidFill>
              <a:latin typeface="Times New Roman"/>
              <a:ea typeface="Times New Roman"/>
              <a:cs typeface="Times New Roman"/>
              <a:sym typeface="Times New Roman"/>
            </a:endParaRPr>
          </a:p>
        </p:txBody>
      </p:sp>
      <p:sp>
        <p:nvSpPr>
          <p:cNvPr id="177" name="Shape 292">
            <a:extLst>
              <a:ext uri="{FF2B5EF4-FFF2-40B4-BE49-F238E27FC236}">
                <a16:creationId xmlns:a16="http://schemas.microsoft.com/office/drawing/2014/main" id="{D90C85F0-C247-4D40-A017-0B8052B0F7AD}"/>
              </a:ext>
            </a:extLst>
          </p:cNvPr>
          <p:cNvSpPr txBox="1"/>
          <p:nvPr/>
        </p:nvSpPr>
        <p:spPr>
          <a:xfrm>
            <a:off x="3652837" y="3956597"/>
            <a:ext cx="980952" cy="398757"/>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72000"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dirty="0">
                <a:solidFill>
                  <a:srgbClr val="000000"/>
                </a:solidFill>
                <a:latin typeface="Times New Roman"/>
                <a:ea typeface="Times New Roman"/>
                <a:cs typeface="Times New Roman"/>
                <a:sym typeface="Times New Roman"/>
              </a:rPr>
              <a:t>Emergency Landing Point</a:t>
            </a:r>
            <a:endParaRPr sz="1050" b="0" i="0" u="none" strike="noStrike" cap="none"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831049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p:txBody>
          <a:bodyPr>
            <a:normAutofit/>
          </a:bodyPr>
          <a:lstStyle/>
          <a:p>
            <a:pPr lvl="0"/>
            <a:r>
              <a:rPr lang="en-US" dirty="0">
                <a:sym typeface="Times New Roman"/>
              </a:rPr>
              <a:t>SAFE50 Autonomous Operations Example</a:t>
            </a:r>
          </a:p>
        </p:txBody>
      </p:sp>
      <p:sp>
        <p:nvSpPr>
          <p:cNvPr id="186" name="Shape 186"/>
          <p:cNvSpPr txBox="1">
            <a:spLocks noGrp="1"/>
          </p:cNvSpPr>
          <p:nvPr>
            <p:ph type="sldNum" sz="quarter" idx="12"/>
          </p:nvPr>
        </p:nvSpPr>
        <p:spPr>
          <a:xfrm>
            <a:off x="9448800" y="64914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EAF04B10-8A05-D74F-A5C8-90A444D1EBA4}" type="slidenum">
              <a:rPr lang="en-US" smtClean="0"/>
              <a:pPr lvl="0"/>
              <a:t>7</a:t>
            </a:fld>
            <a:endParaRPr lang="en-US">
              <a:sym typeface="Arial"/>
            </a:endParaRPr>
          </a:p>
        </p:txBody>
      </p:sp>
      <p:pic>
        <p:nvPicPr>
          <p:cNvPr id="66" name="Shape 187">
            <a:extLst>
              <a:ext uri="{FF2B5EF4-FFF2-40B4-BE49-F238E27FC236}">
                <a16:creationId xmlns:a16="http://schemas.microsoft.com/office/drawing/2014/main" id="{404E01F9-73B4-4506-AA94-B7644DF637C3}"/>
              </a:ext>
            </a:extLst>
          </p:cNvPr>
          <p:cNvPicPr preferRelativeResize="0"/>
          <p:nvPr/>
        </p:nvPicPr>
        <p:blipFill rotWithShape="1">
          <a:blip r:embed="rId3">
            <a:alphaModFix/>
          </a:blip>
          <a:srcRect/>
          <a:stretch/>
        </p:blipFill>
        <p:spPr>
          <a:xfrm>
            <a:off x="294123" y="753200"/>
            <a:ext cx="7820629" cy="3854669"/>
          </a:xfrm>
          <a:prstGeom prst="rect">
            <a:avLst/>
          </a:prstGeom>
          <a:noFill/>
          <a:ln>
            <a:noFill/>
          </a:ln>
        </p:spPr>
      </p:pic>
      <p:sp>
        <p:nvSpPr>
          <p:cNvPr id="12" name="Freeform: Shape 11">
            <a:extLst>
              <a:ext uri="{FF2B5EF4-FFF2-40B4-BE49-F238E27FC236}">
                <a16:creationId xmlns:a16="http://schemas.microsoft.com/office/drawing/2014/main" id="{42D9394C-5972-4A61-9B7D-D88C2A55CF3B}"/>
              </a:ext>
            </a:extLst>
          </p:cNvPr>
          <p:cNvSpPr/>
          <p:nvPr/>
        </p:nvSpPr>
        <p:spPr>
          <a:xfrm>
            <a:off x="4672484" y="3406925"/>
            <a:ext cx="722276" cy="608618"/>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0 w 828483"/>
              <a:gd name="connsiteY0" fmla="*/ 0 h 881607"/>
              <a:gd name="connsiteX1" fmla="*/ 828483 w 828483"/>
              <a:gd name="connsiteY1" fmla="*/ 378380 h 881607"/>
              <a:gd name="connsiteX2" fmla="*/ 601417 w 828483"/>
              <a:gd name="connsiteY2" fmla="*/ 881607 h 881607"/>
              <a:gd name="connsiteX3" fmla="*/ 0 w 828483"/>
              <a:gd name="connsiteY3" fmla="*/ 617720 h 881607"/>
              <a:gd name="connsiteX4" fmla="*/ 0 w 828483"/>
              <a:gd name="connsiteY4" fmla="*/ 0 h 881607"/>
              <a:gd name="connsiteX0" fmla="*/ 61369 w 889852"/>
              <a:gd name="connsiteY0" fmla="*/ 0 h 881607"/>
              <a:gd name="connsiteX1" fmla="*/ 889852 w 889852"/>
              <a:gd name="connsiteY1" fmla="*/ 378380 h 881607"/>
              <a:gd name="connsiteX2" fmla="*/ 662786 w 889852"/>
              <a:gd name="connsiteY2" fmla="*/ 881607 h 881607"/>
              <a:gd name="connsiteX3" fmla="*/ 0 w 889852"/>
              <a:gd name="connsiteY3" fmla="*/ 561380 h 881607"/>
              <a:gd name="connsiteX4" fmla="*/ 61369 w 889852"/>
              <a:gd name="connsiteY4" fmla="*/ 0 h 881607"/>
              <a:gd name="connsiteX0" fmla="*/ 190244 w 889852"/>
              <a:gd name="connsiteY0" fmla="*/ 0 h 832309"/>
              <a:gd name="connsiteX1" fmla="*/ 889852 w 889852"/>
              <a:gd name="connsiteY1" fmla="*/ 329082 h 832309"/>
              <a:gd name="connsiteX2" fmla="*/ 662786 w 889852"/>
              <a:gd name="connsiteY2" fmla="*/ 832309 h 832309"/>
              <a:gd name="connsiteX3" fmla="*/ 0 w 889852"/>
              <a:gd name="connsiteY3" fmla="*/ 512082 h 832309"/>
              <a:gd name="connsiteX4" fmla="*/ 190244 w 889852"/>
              <a:gd name="connsiteY4" fmla="*/ 0 h 832309"/>
              <a:gd name="connsiteX0" fmla="*/ 190244 w 889852"/>
              <a:gd name="connsiteY0" fmla="*/ 0 h 860478"/>
              <a:gd name="connsiteX1" fmla="*/ 889852 w 889852"/>
              <a:gd name="connsiteY1" fmla="*/ 329082 h 860478"/>
              <a:gd name="connsiteX2" fmla="*/ 668923 w 889852"/>
              <a:gd name="connsiteY2" fmla="*/ 860478 h 860478"/>
              <a:gd name="connsiteX3" fmla="*/ 0 w 889852"/>
              <a:gd name="connsiteY3" fmla="*/ 512082 h 860478"/>
              <a:gd name="connsiteX4" fmla="*/ 190244 w 889852"/>
              <a:gd name="connsiteY4" fmla="*/ 0 h 86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852" h="860478">
                <a:moveTo>
                  <a:pt x="190244" y="0"/>
                </a:moveTo>
                <a:lnTo>
                  <a:pt x="889852" y="329082"/>
                </a:lnTo>
                <a:lnTo>
                  <a:pt x="668923" y="860478"/>
                </a:lnTo>
                <a:lnTo>
                  <a:pt x="0" y="512082"/>
                </a:lnTo>
                <a:lnTo>
                  <a:pt x="190244" y="0"/>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1" name="Shape 191"/>
          <p:cNvSpPr/>
          <p:nvPr/>
        </p:nvSpPr>
        <p:spPr>
          <a:xfrm rot="19102696">
            <a:off x="1723240" y="2156001"/>
            <a:ext cx="88539" cy="98132"/>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00" name="Shape 200"/>
          <p:cNvSpPr/>
          <p:nvPr/>
        </p:nvSpPr>
        <p:spPr>
          <a:xfrm rot="1038539">
            <a:off x="7529082" y="3192644"/>
            <a:ext cx="98394" cy="93076"/>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1" name="Shape 221"/>
          <p:cNvSpPr/>
          <p:nvPr/>
        </p:nvSpPr>
        <p:spPr>
          <a:xfrm rot="1232528">
            <a:off x="4373668" y="362408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5" name="Shape 225"/>
          <p:cNvSpPr/>
          <p:nvPr/>
        </p:nvSpPr>
        <p:spPr>
          <a:xfrm rot="18119606">
            <a:off x="3240545" y="338104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01" name="Shape 225">
            <a:extLst>
              <a:ext uri="{FF2B5EF4-FFF2-40B4-BE49-F238E27FC236}">
                <a16:creationId xmlns:a16="http://schemas.microsoft.com/office/drawing/2014/main" id="{97B2D8AE-FFFD-4EB9-9A2E-8ACA1B88DFA0}"/>
              </a:ext>
            </a:extLst>
          </p:cNvPr>
          <p:cNvSpPr/>
          <p:nvPr/>
        </p:nvSpPr>
        <p:spPr>
          <a:xfrm rot="18119606">
            <a:off x="2945825" y="3469874"/>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grpSp>
        <p:nvGrpSpPr>
          <p:cNvPr id="18" name="Group 17">
            <a:extLst>
              <a:ext uri="{FF2B5EF4-FFF2-40B4-BE49-F238E27FC236}">
                <a16:creationId xmlns:a16="http://schemas.microsoft.com/office/drawing/2014/main" id="{87B78035-49E3-4F27-BA29-C24FE49498A3}"/>
              </a:ext>
            </a:extLst>
          </p:cNvPr>
          <p:cNvGrpSpPr/>
          <p:nvPr/>
        </p:nvGrpSpPr>
        <p:grpSpPr>
          <a:xfrm>
            <a:off x="1575645" y="1924491"/>
            <a:ext cx="3553382" cy="1516524"/>
            <a:chOff x="2824801" y="2676995"/>
            <a:chExt cx="4377805" cy="1868375"/>
          </a:xfrm>
        </p:grpSpPr>
        <p:sp>
          <p:nvSpPr>
            <p:cNvPr id="2" name="Rectangle 1">
              <a:extLst>
                <a:ext uri="{FF2B5EF4-FFF2-40B4-BE49-F238E27FC236}">
                  <a16:creationId xmlns:a16="http://schemas.microsoft.com/office/drawing/2014/main" id="{B7321538-51D3-431F-A80F-954A37093DF0}"/>
                </a:ext>
              </a:extLst>
            </p:cNvPr>
            <p:cNvSpPr/>
            <p:nvPr/>
          </p:nvSpPr>
          <p:spPr>
            <a:xfrm rot="1541139">
              <a:off x="4018278" y="3011304"/>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1" name="Rectangle 70">
              <a:extLst>
                <a:ext uri="{FF2B5EF4-FFF2-40B4-BE49-F238E27FC236}">
                  <a16:creationId xmlns:a16="http://schemas.microsoft.com/office/drawing/2014/main" id="{28130256-1608-4802-989E-199BED436945}"/>
                </a:ext>
              </a:extLst>
            </p:cNvPr>
            <p:cNvSpPr/>
            <p:nvPr/>
          </p:nvSpPr>
          <p:spPr>
            <a:xfrm rot="1541139">
              <a:off x="3421078" y="363187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3FD97944-7FA4-475F-897C-D498630FA5F7}"/>
                </a:ext>
              </a:extLst>
            </p:cNvPr>
            <p:cNvSpPr/>
            <p:nvPr/>
          </p:nvSpPr>
          <p:spPr>
            <a:xfrm rot="1541139">
              <a:off x="3278867" y="267699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4" name="Rectangle 73">
              <a:extLst>
                <a:ext uri="{FF2B5EF4-FFF2-40B4-BE49-F238E27FC236}">
                  <a16:creationId xmlns:a16="http://schemas.microsoft.com/office/drawing/2014/main" id="{F4B04F0E-F533-4E77-892A-44C9DFFEEBF1}"/>
                </a:ext>
              </a:extLst>
            </p:cNvPr>
            <p:cNvSpPr/>
            <p:nvPr/>
          </p:nvSpPr>
          <p:spPr>
            <a:xfrm rot="1541139">
              <a:off x="6909958" y="4287842"/>
              <a:ext cx="148093" cy="257528"/>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5" name="Rectangle 74">
              <a:extLst>
                <a:ext uri="{FF2B5EF4-FFF2-40B4-BE49-F238E27FC236}">
                  <a16:creationId xmlns:a16="http://schemas.microsoft.com/office/drawing/2014/main" id="{B509A02B-CB26-46A0-A35D-4FA06762DFF3}"/>
                </a:ext>
              </a:extLst>
            </p:cNvPr>
            <p:cNvSpPr/>
            <p:nvPr/>
          </p:nvSpPr>
          <p:spPr>
            <a:xfrm rot="1541139">
              <a:off x="6416459" y="4127908"/>
              <a:ext cx="490115" cy="255388"/>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D4B56345-9360-46E4-9D19-FB85A93E7B35}"/>
                </a:ext>
              </a:extLst>
            </p:cNvPr>
            <p:cNvSpPr/>
            <p:nvPr/>
          </p:nvSpPr>
          <p:spPr>
            <a:xfrm rot="1541139">
              <a:off x="6582781" y="3843005"/>
              <a:ext cx="619825" cy="31459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D9169DD6-3F8E-4FCC-92E9-8AE9C8CE76B2}"/>
                </a:ext>
              </a:extLst>
            </p:cNvPr>
            <p:cNvSpPr/>
            <p:nvPr/>
          </p:nvSpPr>
          <p:spPr>
            <a:xfrm rot="1541139">
              <a:off x="4675029" y="3314192"/>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2" name="Rectangle 81">
              <a:extLst>
                <a:ext uri="{FF2B5EF4-FFF2-40B4-BE49-F238E27FC236}">
                  <a16:creationId xmlns:a16="http://schemas.microsoft.com/office/drawing/2014/main" id="{2F31D819-57C6-4D45-931D-171FD60CC105}"/>
                </a:ext>
              </a:extLst>
            </p:cNvPr>
            <p:cNvSpPr/>
            <p:nvPr/>
          </p:nvSpPr>
          <p:spPr>
            <a:xfrm rot="1541139">
              <a:off x="5344651" y="3616167"/>
              <a:ext cx="597619" cy="309672"/>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9" name="Rectangle 88">
              <a:extLst>
                <a:ext uri="{FF2B5EF4-FFF2-40B4-BE49-F238E27FC236}">
                  <a16:creationId xmlns:a16="http://schemas.microsoft.com/office/drawing/2014/main" id="{C7ADF815-824E-45F4-B760-E0FEED0C45E6}"/>
                </a:ext>
              </a:extLst>
            </p:cNvPr>
            <p:cNvSpPr/>
            <p:nvPr/>
          </p:nvSpPr>
          <p:spPr>
            <a:xfrm rot="1541139">
              <a:off x="2824801" y="3340188"/>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grpSp>
        <p:nvGrpSpPr>
          <p:cNvPr id="19" name="Group 18">
            <a:extLst>
              <a:ext uri="{FF2B5EF4-FFF2-40B4-BE49-F238E27FC236}">
                <a16:creationId xmlns:a16="http://schemas.microsoft.com/office/drawing/2014/main" id="{75B57968-8113-4DF3-8501-3D1884DB0C03}"/>
              </a:ext>
            </a:extLst>
          </p:cNvPr>
          <p:cNvGrpSpPr/>
          <p:nvPr/>
        </p:nvGrpSpPr>
        <p:grpSpPr>
          <a:xfrm>
            <a:off x="2857717" y="2746048"/>
            <a:ext cx="3487351" cy="447129"/>
            <a:chOff x="4404326" y="3689163"/>
            <a:chExt cx="4296455" cy="550868"/>
          </a:xfrm>
        </p:grpSpPr>
        <p:sp>
          <p:nvSpPr>
            <p:cNvPr id="55" name="Rectangle 54">
              <a:extLst>
                <a:ext uri="{FF2B5EF4-FFF2-40B4-BE49-F238E27FC236}">
                  <a16:creationId xmlns:a16="http://schemas.microsoft.com/office/drawing/2014/main" id="{C5F55D9D-2BD8-414E-A03E-5CDF7813B1FC}"/>
                </a:ext>
              </a:extLst>
            </p:cNvPr>
            <p:cNvSpPr/>
            <p:nvPr/>
          </p:nvSpPr>
          <p:spPr>
            <a:xfrm rot="1541139">
              <a:off x="4404326" y="3689163"/>
              <a:ext cx="173396" cy="293231"/>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4" name="Rectangle 83">
              <a:extLst>
                <a:ext uri="{FF2B5EF4-FFF2-40B4-BE49-F238E27FC236}">
                  <a16:creationId xmlns:a16="http://schemas.microsoft.com/office/drawing/2014/main" id="{04B557E9-BFF8-40F8-9F41-E55C5397DC91}"/>
                </a:ext>
              </a:extLst>
            </p:cNvPr>
            <p:cNvSpPr/>
            <p:nvPr/>
          </p:nvSpPr>
          <p:spPr>
            <a:xfrm rot="1469911">
              <a:off x="8527385" y="3965647"/>
              <a:ext cx="173396" cy="274384"/>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sp>
        <p:nvSpPr>
          <p:cNvPr id="96" name="Shape 225">
            <a:extLst>
              <a:ext uri="{FF2B5EF4-FFF2-40B4-BE49-F238E27FC236}">
                <a16:creationId xmlns:a16="http://schemas.microsoft.com/office/drawing/2014/main" id="{DA162A39-1AFF-4F04-9694-C0B8CFC4A872}"/>
              </a:ext>
            </a:extLst>
          </p:cNvPr>
          <p:cNvSpPr/>
          <p:nvPr/>
        </p:nvSpPr>
        <p:spPr>
          <a:xfrm rot="18119606">
            <a:off x="5904322" y="2454502"/>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5" name="Rectangle 14">
            <a:extLst>
              <a:ext uri="{FF2B5EF4-FFF2-40B4-BE49-F238E27FC236}">
                <a16:creationId xmlns:a16="http://schemas.microsoft.com/office/drawing/2014/main" id="{B75DD8DC-D9E8-4D47-A64E-DCF427F0E664}"/>
              </a:ext>
            </a:extLst>
          </p:cNvPr>
          <p:cNvSpPr/>
          <p:nvPr/>
        </p:nvSpPr>
        <p:spPr>
          <a:xfrm>
            <a:off x="6442652" y="882590"/>
            <a:ext cx="2407225" cy="1660559"/>
          </a:xfrm>
          <a:prstGeom prst="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3" name="Rectangle 82">
            <a:extLst>
              <a:ext uri="{FF2B5EF4-FFF2-40B4-BE49-F238E27FC236}">
                <a16:creationId xmlns:a16="http://schemas.microsoft.com/office/drawing/2014/main" id="{F3EE1C27-009D-480D-B4AB-8CB6780A345D}"/>
              </a:ext>
            </a:extLst>
          </p:cNvPr>
          <p:cNvSpPr/>
          <p:nvPr/>
        </p:nvSpPr>
        <p:spPr>
          <a:xfrm>
            <a:off x="6584628" y="1027872"/>
            <a:ext cx="123574" cy="13213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D29F5C0-BA4D-4063-B4D7-C83ED374AB33}"/>
              </a:ext>
            </a:extLst>
          </p:cNvPr>
          <p:cNvSpPr txBox="1"/>
          <p:nvPr/>
        </p:nvSpPr>
        <p:spPr>
          <a:xfrm>
            <a:off x="6683139" y="965921"/>
            <a:ext cx="2166738" cy="1508105"/>
          </a:xfrm>
          <a:prstGeom prst="rect">
            <a:avLst/>
          </a:prstGeom>
          <a:noFill/>
        </p:spPr>
        <p:txBody>
          <a:bodyPr wrap="square" rtlCol="0">
            <a:spAutoFit/>
          </a:bodyPr>
          <a:lstStyle/>
          <a:p>
            <a:pPr>
              <a:spcBef>
                <a:spcPts val="338"/>
              </a:spcBef>
            </a:pPr>
            <a:r>
              <a:rPr lang="en-US" sz="800" dirty="0">
                <a:latin typeface="Times New Roman" panose="02020603050405020304" pitchFamily="18" charset="0"/>
                <a:cs typeface="Times New Roman" panose="02020603050405020304" pitchFamily="18" charset="0"/>
              </a:rPr>
              <a:t>Known (A Priori) Ground Object</a:t>
            </a:r>
          </a:p>
          <a:p>
            <a:pPr>
              <a:spcBef>
                <a:spcPts val="338"/>
              </a:spcBef>
            </a:pPr>
            <a:r>
              <a:rPr lang="en-US" sz="800" dirty="0">
                <a:latin typeface="Times New Roman" panose="02020603050405020304" pitchFamily="18" charset="0"/>
                <a:cs typeface="Times New Roman" panose="02020603050405020304" pitchFamily="18" charset="0"/>
              </a:rPr>
              <a:t>Unknown Ground Object</a:t>
            </a:r>
          </a:p>
          <a:p>
            <a:pPr>
              <a:spcBef>
                <a:spcPts val="338"/>
              </a:spcBef>
            </a:pPr>
            <a:r>
              <a:rPr lang="en-US" sz="800" dirty="0">
                <a:latin typeface="Times New Roman" panose="02020603050405020304" pitchFamily="18" charset="0"/>
                <a:cs typeface="Times New Roman" panose="02020603050405020304" pitchFamily="18" charset="0"/>
              </a:rPr>
              <a:t>Adverse Area (e.g., Wind or Traffic)</a:t>
            </a:r>
          </a:p>
          <a:p>
            <a:pPr>
              <a:spcBef>
                <a:spcPts val="338"/>
              </a:spcBef>
            </a:pPr>
            <a:r>
              <a:rPr lang="en-US" sz="800" dirty="0">
                <a:latin typeface="Times New Roman" panose="02020603050405020304" pitchFamily="18" charset="0"/>
                <a:cs typeface="Times New Roman" panose="02020603050405020304" pitchFamily="18" charset="0"/>
              </a:rPr>
              <a:t>‘Approved’ UTM Volumes</a:t>
            </a:r>
          </a:p>
          <a:p>
            <a:pPr>
              <a:spcBef>
                <a:spcPts val="338"/>
              </a:spcBef>
            </a:pPr>
            <a:r>
              <a:rPr lang="en-US" sz="800" dirty="0">
                <a:latin typeface="Times New Roman" panose="02020603050405020304" pitchFamily="18" charset="0"/>
                <a:cs typeface="Times New Roman" panose="02020603050405020304" pitchFamily="18" charset="0"/>
              </a:rPr>
              <a:t>‘Approved’ UTM Contingency Volumes</a:t>
            </a:r>
          </a:p>
          <a:p>
            <a:pPr>
              <a:spcBef>
                <a:spcPts val="338"/>
              </a:spcBef>
            </a:pPr>
            <a:endParaRPr lang="en-US" sz="800" dirty="0">
              <a:latin typeface="Times New Roman" panose="02020603050405020304" pitchFamily="18" charset="0"/>
              <a:cs typeface="Times New Roman" panose="02020603050405020304" pitchFamily="18" charset="0"/>
            </a:endParaRPr>
          </a:p>
          <a:p>
            <a:pPr>
              <a:spcBef>
                <a:spcPts val="338"/>
              </a:spcBef>
            </a:pPr>
            <a:r>
              <a:rPr lang="en-US" sz="800" dirty="0">
                <a:latin typeface="Times New Roman" panose="02020603050405020304" pitchFamily="18" charset="0"/>
                <a:cs typeface="Times New Roman" panose="02020603050405020304" pitchFamily="18" charset="0"/>
              </a:rPr>
              <a:t>Nominal Trajectory</a:t>
            </a:r>
          </a:p>
          <a:p>
            <a:pPr>
              <a:spcBef>
                <a:spcPts val="338"/>
              </a:spcBef>
            </a:pPr>
            <a:r>
              <a:rPr lang="en-US" sz="800" dirty="0">
                <a:latin typeface="Times New Roman" panose="02020603050405020304" pitchFamily="18" charset="0"/>
                <a:cs typeface="Times New Roman" panose="02020603050405020304" pitchFamily="18" charset="0"/>
              </a:rPr>
              <a:t>Energy-Optimized or Wind-Adverse Trajectory</a:t>
            </a:r>
          </a:p>
          <a:p>
            <a:pPr>
              <a:spcBef>
                <a:spcPts val="338"/>
              </a:spcBef>
            </a:pPr>
            <a:r>
              <a:rPr lang="en-US" sz="800" dirty="0">
                <a:latin typeface="Times New Roman" panose="02020603050405020304" pitchFamily="18" charset="0"/>
                <a:cs typeface="Times New Roman" panose="02020603050405020304" pitchFamily="18" charset="0"/>
              </a:rPr>
              <a:t>Failure Trajectories</a:t>
            </a:r>
          </a:p>
        </p:txBody>
      </p:sp>
      <p:sp>
        <p:nvSpPr>
          <p:cNvPr id="85" name="Rectangle 84">
            <a:extLst>
              <a:ext uri="{FF2B5EF4-FFF2-40B4-BE49-F238E27FC236}">
                <a16:creationId xmlns:a16="http://schemas.microsoft.com/office/drawing/2014/main" id="{6C603ADF-CB38-4BF0-B535-0043A49F8C5E}"/>
              </a:ext>
            </a:extLst>
          </p:cNvPr>
          <p:cNvSpPr/>
          <p:nvPr/>
        </p:nvSpPr>
        <p:spPr>
          <a:xfrm>
            <a:off x="6585086" y="1191797"/>
            <a:ext cx="123574" cy="132137"/>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6" name="Rectangle 85">
            <a:extLst>
              <a:ext uri="{FF2B5EF4-FFF2-40B4-BE49-F238E27FC236}">
                <a16:creationId xmlns:a16="http://schemas.microsoft.com/office/drawing/2014/main" id="{93DD7193-1E02-42F3-A425-2513841385A9}"/>
              </a:ext>
            </a:extLst>
          </p:cNvPr>
          <p:cNvSpPr/>
          <p:nvPr/>
        </p:nvSpPr>
        <p:spPr>
          <a:xfrm>
            <a:off x="6593374" y="1498917"/>
            <a:ext cx="123574" cy="132137"/>
          </a:xfrm>
          <a:prstGeom prst="rect">
            <a:avLst/>
          </a:prstGeom>
          <a:solidFill>
            <a:srgbClr val="00B05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7" name="Freeform: Shape 86">
            <a:extLst>
              <a:ext uri="{FF2B5EF4-FFF2-40B4-BE49-F238E27FC236}">
                <a16:creationId xmlns:a16="http://schemas.microsoft.com/office/drawing/2014/main" id="{694ABAAC-6EB3-48AB-BB8F-F82BDEA4956E}"/>
              </a:ext>
            </a:extLst>
          </p:cNvPr>
          <p:cNvSpPr/>
          <p:nvPr/>
        </p:nvSpPr>
        <p:spPr>
          <a:xfrm rot="20256125">
            <a:off x="6571049" y="1329126"/>
            <a:ext cx="153169" cy="161887"/>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263887 w 958872"/>
              <a:gd name="connsiteY0" fmla="*/ 375637 h 1130478"/>
              <a:gd name="connsiteX1" fmla="*/ 958872 w 958872"/>
              <a:gd name="connsiteY1" fmla="*/ 1 h 1130478"/>
              <a:gd name="connsiteX2" fmla="*/ 601417 w 958872"/>
              <a:gd name="connsiteY2" fmla="*/ 1130478 h 1130478"/>
              <a:gd name="connsiteX3" fmla="*/ 0 w 958872"/>
              <a:gd name="connsiteY3" fmla="*/ 866591 h 1130478"/>
              <a:gd name="connsiteX4" fmla="*/ 263887 w 958872"/>
              <a:gd name="connsiteY4" fmla="*/ 375637 h 1130478"/>
              <a:gd name="connsiteX0" fmla="*/ 604589 w 958872"/>
              <a:gd name="connsiteY0" fmla="*/ 0 h 1268770"/>
              <a:gd name="connsiteX1" fmla="*/ 958872 w 958872"/>
              <a:gd name="connsiteY1" fmla="*/ 138293 h 1268770"/>
              <a:gd name="connsiteX2" fmla="*/ 601417 w 958872"/>
              <a:gd name="connsiteY2" fmla="*/ 1268770 h 1268770"/>
              <a:gd name="connsiteX3" fmla="*/ 0 w 958872"/>
              <a:gd name="connsiteY3" fmla="*/ 1004883 h 1268770"/>
              <a:gd name="connsiteX4" fmla="*/ 604589 w 958872"/>
              <a:gd name="connsiteY4" fmla="*/ 0 h 1268770"/>
              <a:gd name="connsiteX0" fmla="*/ 604589 w 958872"/>
              <a:gd name="connsiteY0" fmla="*/ 0 h 1004883"/>
              <a:gd name="connsiteX1" fmla="*/ 958872 w 958872"/>
              <a:gd name="connsiteY1" fmla="*/ 138293 h 1004883"/>
              <a:gd name="connsiteX2" fmla="*/ 724587 w 958872"/>
              <a:gd name="connsiteY2" fmla="*/ 422908 h 1004883"/>
              <a:gd name="connsiteX3" fmla="*/ 0 w 958872"/>
              <a:gd name="connsiteY3" fmla="*/ 1004883 h 1004883"/>
              <a:gd name="connsiteX4" fmla="*/ 604589 w 958872"/>
              <a:gd name="connsiteY4" fmla="*/ 0 h 1004883"/>
              <a:gd name="connsiteX0" fmla="*/ 604589 w 958872"/>
              <a:gd name="connsiteY0" fmla="*/ 0 h 1004883"/>
              <a:gd name="connsiteX1" fmla="*/ 958872 w 958872"/>
              <a:gd name="connsiteY1" fmla="*/ 138293 h 1004883"/>
              <a:gd name="connsiteX2" fmla="*/ 784620 w 958872"/>
              <a:gd name="connsiteY2" fmla="*/ 645483 h 1004883"/>
              <a:gd name="connsiteX3" fmla="*/ 0 w 958872"/>
              <a:gd name="connsiteY3" fmla="*/ 1004883 h 1004883"/>
              <a:gd name="connsiteX4" fmla="*/ 604589 w 958872"/>
              <a:gd name="connsiteY4" fmla="*/ 0 h 1004883"/>
              <a:gd name="connsiteX0" fmla="*/ 70088 w 424371"/>
              <a:gd name="connsiteY0" fmla="*/ 0 h 1027714"/>
              <a:gd name="connsiteX1" fmla="*/ 424371 w 424371"/>
              <a:gd name="connsiteY1" fmla="*/ 138293 h 1027714"/>
              <a:gd name="connsiteX2" fmla="*/ 250119 w 424371"/>
              <a:gd name="connsiteY2" fmla="*/ 645483 h 1027714"/>
              <a:gd name="connsiteX3" fmla="*/ 1 w 424371"/>
              <a:gd name="connsiteY3" fmla="*/ 1027714 h 1027714"/>
              <a:gd name="connsiteX4" fmla="*/ 70088 w 424371"/>
              <a:gd name="connsiteY4" fmla="*/ 0 h 1027714"/>
              <a:gd name="connsiteX0" fmla="*/ 282084 w 636367"/>
              <a:gd name="connsiteY0" fmla="*/ 0 h 645483"/>
              <a:gd name="connsiteX1" fmla="*/ 636367 w 636367"/>
              <a:gd name="connsiteY1" fmla="*/ 138293 h 645483"/>
              <a:gd name="connsiteX2" fmla="*/ 462115 w 636367"/>
              <a:gd name="connsiteY2" fmla="*/ 645483 h 645483"/>
              <a:gd name="connsiteX3" fmla="*/ 0 w 636367"/>
              <a:gd name="connsiteY3" fmla="*/ 443683 h 645483"/>
              <a:gd name="connsiteX4" fmla="*/ 282084 w 636367"/>
              <a:gd name="connsiteY4" fmla="*/ 0 h 645483"/>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586278"/>
              <a:gd name="connsiteY0" fmla="*/ 1 h 670134"/>
              <a:gd name="connsiteX1" fmla="*/ 586279 w 586278"/>
              <a:gd name="connsiteY1" fmla="*/ 199360 h 670134"/>
              <a:gd name="connsiteX2" fmla="*/ 462115 w 586278"/>
              <a:gd name="connsiteY2" fmla="*/ 670134 h 670134"/>
              <a:gd name="connsiteX3" fmla="*/ 0 w 586278"/>
              <a:gd name="connsiteY3" fmla="*/ 468334 h 670134"/>
              <a:gd name="connsiteX4" fmla="*/ 182841 w 586278"/>
              <a:gd name="connsiteY4" fmla="*/ 1 h 670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278" h="670134">
                <a:moveTo>
                  <a:pt x="182841" y="1"/>
                </a:moveTo>
                <a:lnTo>
                  <a:pt x="586279" y="199360"/>
                </a:lnTo>
                <a:lnTo>
                  <a:pt x="462115" y="670134"/>
                </a:lnTo>
                <a:lnTo>
                  <a:pt x="0" y="468334"/>
                </a:lnTo>
                <a:lnTo>
                  <a:pt x="182841" y="1"/>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Rectangle 87">
            <a:extLst>
              <a:ext uri="{FF2B5EF4-FFF2-40B4-BE49-F238E27FC236}">
                <a16:creationId xmlns:a16="http://schemas.microsoft.com/office/drawing/2014/main" id="{A0C93A0D-8A48-4D62-9FEB-B7E172C243FA}"/>
              </a:ext>
            </a:extLst>
          </p:cNvPr>
          <p:cNvSpPr/>
          <p:nvPr/>
        </p:nvSpPr>
        <p:spPr>
          <a:xfrm>
            <a:off x="6593374" y="1654264"/>
            <a:ext cx="123574" cy="132137"/>
          </a:xfrm>
          <a:prstGeom prst="rect">
            <a:avLst/>
          </a:prstGeom>
          <a:solidFill>
            <a:srgbClr val="FF000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C38D20C2-F077-4491-9E1B-70CCAD47B422}"/>
              </a:ext>
            </a:extLst>
          </p:cNvPr>
          <p:cNvCxnSpPr/>
          <p:nvPr/>
        </p:nvCxnSpPr>
        <p:spPr>
          <a:xfrm flipH="1">
            <a:off x="6556328" y="2026912"/>
            <a:ext cx="157843"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43D3C71-E0D2-4520-9734-154A6DB8779D}"/>
              </a:ext>
            </a:extLst>
          </p:cNvPr>
          <p:cNvCxnSpPr/>
          <p:nvPr/>
        </p:nvCxnSpPr>
        <p:spPr>
          <a:xfrm flipH="1">
            <a:off x="6561500" y="2207361"/>
            <a:ext cx="157843" cy="0"/>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585C64D-3783-4785-966F-DBA3625C16D9}"/>
              </a:ext>
            </a:extLst>
          </p:cNvPr>
          <p:cNvCxnSpPr>
            <a:cxnSpLocks/>
          </p:cNvCxnSpPr>
          <p:nvPr/>
        </p:nvCxnSpPr>
        <p:spPr>
          <a:xfrm flipH="1">
            <a:off x="6560828" y="2370853"/>
            <a:ext cx="157843" cy="0"/>
          </a:xfrm>
          <a:prstGeom prst="line">
            <a:avLst/>
          </a:prstGeom>
          <a:ln w="15875">
            <a:solidFill>
              <a:srgbClr val="C55A11"/>
            </a:solidFill>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8785D2FE-C8F7-4887-AB93-52EA78F2E7F6}"/>
              </a:ext>
            </a:extLst>
          </p:cNvPr>
          <p:cNvGrpSpPr/>
          <p:nvPr/>
        </p:nvGrpSpPr>
        <p:grpSpPr>
          <a:xfrm>
            <a:off x="1443280" y="2041030"/>
            <a:ext cx="353317" cy="188695"/>
            <a:chOff x="1611630" y="1668780"/>
            <a:chExt cx="4480560" cy="1550380"/>
          </a:xfrm>
        </p:grpSpPr>
        <p:sp>
          <p:nvSpPr>
            <p:cNvPr id="69" name="Rounded Rectangle 43">
              <a:extLst>
                <a:ext uri="{FF2B5EF4-FFF2-40B4-BE49-F238E27FC236}">
                  <a16:creationId xmlns:a16="http://schemas.microsoft.com/office/drawing/2014/main" id="{A270807F-7E5F-4DF5-BD9B-DDB6C7D761BB}"/>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70" name="Rounded Rectangle 44">
              <a:extLst>
                <a:ext uri="{FF2B5EF4-FFF2-40B4-BE49-F238E27FC236}">
                  <a16:creationId xmlns:a16="http://schemas.microsoft.com/office/drawing/2014/main" id="{9494032E-E0C0-4E1B-9A0B-4E4A668B2AB2}"/>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78" name="Rounded Rectangle 45">
              <a:extLst>
                <a:ext uri="{FF2B5EF4-FFF2-40B4-BE49-F238E27FC236}">
                  <a16:creationId xmlns:a16="http://schemas.microsoft.com/office/drawing/2014/main" id="{0A17736A-75E6-4728-8A38-15662BA20995}"/>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2" name="Rounded Rectangle 46">
              <a:extLst>
                <a:ext uri="{FF2B5EF4-FFF2-40B4-BE49-F238E27FC236}">
                  <a16:creationId xmlns:a16="http://schemas.microsoft.com/office/drawing/2014/main" id="{3DF2C51F-716C-4F93-BD1C-6D50DC75207C}"/>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5" name="Oval 94">
              <a:extLst>
                <a:ext uri="{FF2B5EF4-FFF2-40B4-BE49-F238E27FC236}">
                  <a16:creationId xmlns:a16="http://schemas.microsoft.com/office/drawing/2014/main" id="{18B371A1-F2F0-4AED-B3F5-2F8AF316C10C}"/>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7" name="Oval 96">
              <a:extLst>
                <a:ext uri="{FF2B5EF4-FFF2-40B4-BE49-F238E27FC236}">
                  <a16:creationId xmlns:a16="http://schemas.microsoft.com/office/drawing/2014/main" id="{8FE4437A-6BB2-4D9D-8BE2-737A4A5C613C}"/>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8" name="Rounded Rectangle 49">
              <a:extLst>
                <a:ext uri="{FF2B5EF4-FFF2-40B4-BE49-F238E27FC236}">
                  <a16:creationId xmlns:a16="http://schemas.microsoft.com/office/drawing/2014/main" id="{34FC8E84-2344-4D0E-A672-6852C7CFAAC3}"/>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7" name="Oval 116">
              <a:extLst>
                <a:ext uri="{FF2B5EF4-FFF2-40B4-BE49-F238E27FC236}">
                  <a16:creationId xmlns:a16="http://schemas.microsoft.com/office/drawing/2014/main" id="{B02846C4-47AB-4E1E-8F25-3D09057EED75}"/>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8" name="Oval 117">
              <a:extLst>
                <a:ext uri="{FF2B5EF4-FFF2-40B4-BE49-F238E27FC236}">
                  <a16:creationId xmlns:a16="http://schemas.microsoft.com/office/drawing/2014/main" id="{7081568E-5889-4924-8968-E03D6445DCE3}"/>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9" name="Rounded Rectangle 52">
              <a:extLst>
                <a:ext uri="{FF2B5EF4-FFF2-40B4-BE49-F238E27FC236}">
                  <a16:creationId xmlns:a16="http://schemas.microsoft.com/office/drawing/2014/main" id="{EBCA6330-1BE1-4D99-96EC-A72F46F64907}"/>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20" name="Rounded Rectangle 53">
              <a:extLst>
                <a:ext uri="{FF2B5EF4-FFF2-40B4-BE49-F238E27FC236}">
                  <a16:creationId xmlns:a16="http://schemas.microsoft.com/office/drawing/2014/main" id="{1667FE3A-AAAB-4C03-A5DB-F9DB49CCB730}"/>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21" name="Rounded Rectangle 54">
              <a:extLst>
                <a:ext uri="{FF2B5EF4-FFF2-40B4-BE49-F238E27FC236}">
                  <a16:creationId xmlns:a16="http://schemas.microsoft.com/office/drawing/2014/main" id="{F0CD09E8-71FE-4E6E-9AAD-80E1DA30E63B}"/>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22" name="Rounded Rectangle 55">
              <a:extLst>
                <a:ext uri="{FF2B5EF4-FFF2-40B4-BE49-F238E27FC236}">
                  <a16:creationId xmlns:a16="http://schemas.microsoft.com/office/drawing/2014/main" id="{783A08B5-086C-423D-B78B-EE2F97F7F43E}"/>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grpSp>
    </p:spTree>
    <p:extLst>
      <p:ext uri="{BB962C8B-B14F-4D97-AF65-F5344CB8AC3E}">
        <p14:creationId xmlns:p14="http://schemas.microsoft.com/office/powerpoint/2010/main" val="75603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p:txBody>
          <a:bodyPr>
            <a:normAutofit/>
          </a:bodyPr>
          <a:lstStyle/>
          <a:p>
            <a:pPr lvl="0"/>
            <a:r>
              <a:rPr lang="en-US" dirty="0">
                <a:sym typeface="Times New Roman"/>
              </a:rPr>
              <a:t>SAFE50 Autonomous Operations Example</a:t>
            </a:r>
          </a:p>
        </p:txBody>
      </p:sp>
      <p:sp>
        <p:nvSpPr>
          <p:cNvPr id="186" name="Shape 186"/>
          <p:cNvSpPr txBox="1">
            <a:spLocks noGrp="1"/>
          </p:cNvSpPr>
          <p:nvPr>
            <p:ph type="sldNum" sz="quarter" idx="12"/>
          </p:nvPr>
        </p:nvSpPr>
        <p:spPr>
          <a:xfrm>
            <a:off x="9448800" y="64914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EAF04B10-8A05-D74F-A5C8-90A444D1EBA4}" type="slidenum">
              <a:rPr lang="en-US" smtClean="0"/>
              <a:pPr lvl="0"/>
              <a:t>8</a:t>
            </a:fld>
            <a:endParaRPr lang="en-US">
              <a:sym typeface="Arial"/>
            </a:endParaRPr>
          </a:p>
        </p:txBody>
      </p:sp>
      <p:pic>
        <p:nvPicPr>
          <p:cNvPr id="66" name="Shape 187">
            <a:extLst>
              <a:ext uri="{FF2B5EF4-FFF2-40B4-BE49-F238E27FC236}">
                <a16:creationId xmlns:a16="http://schemas.microsoft.com/office/drawing/2014/main" id="{404E01F9-73B4-4506-AA94-B7644DF637C3}"/>
              </a:ext>
            </a:extLst>
          </p:cNvPr>
          <p:cNvPicPr preferRelativeResize="0"/>
          <p:nvPr/>
        </p:nvPicPr>
        <p:blipFill rotWithShape="1">
          <a:blip r:embed="rId3">
            <a:alphaModFix/>
          </a:blip>
          <a:srcRect/>
          <a:stretch/>
        </p:blipFill>
        <p:spPr>
          <a:xfrm>
            <a:off x="294123" y="753200"/>
            <a:ext cx="7820629" cy="3854669"/>
          </a:xfrm>
          <a:prstGeom prst="rect">
            <a:avLst/>
          </a:prstGeom>
          <a:noFill/>
          <a:ln>
            <a:noFill/>
          </a:ln>
        </p:spPr>
      </p:pic>
      <p:sp>
        <p:nvSpPr>
          <p:cNvPr id="3" name="Freeform: Shape 2">
            <a:extLst>
              <a:ext uri="{FF2B5EF4-FFF2-40B4-BE49-F238E27FC236}">
                <a16:creationId xmlns:a16="http://schemas.microsoft.com/office/drawing/2014/main" id="{C51583DC-99E4-40EF-9742-5D2A7724354F}"/>
              </a:ext>
            </a:extLst>
          </p:cNvPr>
          <p:cNvSpPr/>
          <p:nvPr/>
        </p:nvSpPr>
        <p:spPr>
          <a:xfrm>
            <a:off x="1479525" y="1958302"/>
            <a:ext cx="684062" cy="545405"/>
          </a:xfrm>
          <a:custGeom>
            <a:avLst/>
            <a:gdLst>
              <a:gd name="connsiteX0" fmla="*/ 828483 w 828483"/>
              <a:gd name="connsiteY0" fmla="*/ 294572 h 638239"/>
              <a:gd name="connsiteX1" fmla="*/ 650512 w 828483"/>
              <a:gd name="connsiteY1" fmla="*/ 638239 h 638239"/>
              <a:gd name="connsiteX2" fmla="*/ 0 w 828483"/>
              <a:gd name="connsiteY2" fmla="*/ 349804 h 638239"/>
              <a:gd name="connsiteX3" fmla="*/ 276161 w 828483"/>
              <a:gd name="connsiteY3" fmla="*/ 0 h 638239"/>
              <a:gd name="connsiteX4" fmla="*/ 828483 w 828483"/>
              <a:gd name="connsiteY4" fmla="*/ 294572 h 638239"/>
              <a:gd name="connsiteX0" fmla="*/ 828483 w 828483"/>
              <a:gd name="connsiteY0" fmla="*/ 306846 h 650513"/>
              <a:gd name="connsiteX1" fmla="*/ 650512 w 828483"/>
              <a:gd name="connsiteY1" fmla="*/ 650513 h 650513"/>
              <a:gd name="connsiteX2" fmla="*/ 0 w 828483"/>
              <a:gd name="connsiteY2" fmla="*/ 362078 h 650513"/>
              <a:gd name="connsiteX3" fmla="*/ 208655 w 828483"/>
              <a:gd name="connsiteY3" fmla="*/ 0 h 650513"/>
              <a:gd name="connsiteX4" fmla="*/ 828483 w 828483"/>
              <a:gd name="connsiteY4" fmla="*/ 306846 h 650513"/>
              <a:gd name="connsiteX0" fmla="*/ 828483 w 828483"/>
              <a:gd name="connsiteY0" fmla="*/ 306846 h 671944"/>
              <a:gd name="connsiteX1" fmla="*/ 648131 w 828483"/>
              <a:gd name="connsiteY1" fmla="*/ 671944 h 671944"/>
              <a:gd name="connsiteX2" fmla="*/ 0 w 828483"/>
              <a:gd name="connsiteY2" fmla="*/ 362078 h 671944"/>
              <a:gd name="connsiteX3" fmla="*/ 208655 w 828483"/>
              <a:gd name="connsiteY3" fmla="*/ 0 h 671944"/>
              <a:gd name="connsiteX4" fmla="*/ 828483 w 828483"/>
              <a:gd name="connsiteY4" fmla="*/ 306846 h 671944"/>
              <a:gd name="connsiteX0" fmla="*/ 842770 w 842770"/>
              <a:gd name="connsiteY0" fmla="*/ 309227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09227 h 671944"/>
              <a:gd name="connsiteX0" fmla="*/ 842770 w 842770"/>
              <a:gd name="connsiteY0" fmla="*/ 311608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11608 h 671944"/>
              <a:gd name="connsiteX0" fmla="*/ 842770 w 842770"/>
              <a:gd name="connsiteY0" fmla="*/ 311608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11608 h 671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770" h="671944">
                <a:moveTo>
                  <a:pt x="842770" y="311608"/>
                </a:moveTo>
                <a:lnTo>
                  <a:pt x="648131" y="671944"/>
                </a:lnTo>
                <a:lnTo>
                  <a:pt x="0" y="362078"/>
                </a:lnTo>
                <a:lnTo>
                  <a:pt x="208655" y="0"/>
                </a:lnTo>
                <a:lnTo>
                  <a:pt x="842770" y="311608"/>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Freeform: Shape 11">
            <a:extLst>
              <a:ext uri="{FF2B5EF4-FFF2-40B4-BE49-F238E27FC236}">
                <a16:creationId xmlns:a16="http://schemas.microsoft.com/office/drawing/2014/main" id="{42D9394C-5972-4A61-9B7D-D88C2A55CF3B}"/>
              </a:ext>
            </a:extLst>
          </p:cNvPr>
          <p:cNvSpPr/>
          <p:nvPr/>
        </p:nvSpPr>
        <p:spPr>
          <a:xfrm>
            <a:off x="4672484" y="3406925"/>
            <a:ext cx="722276" cy="608618"/>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0 w 828483"/>
              <a:gd name="connsiteY0" fmla="*/ 0 h 881607"/>
              <a:gd name="connsiteX1" fmla="*/ 828483 w 828483"/>
              <a:gd name="connsiteY1" fmla="*/ 378380 h 881607"/>
              <a:gd name="connsiteX2" fmla="*/ 601417 w 828483"/>
              <a:gd name="connsiteY2" fmla="*/ 881607 h 881607"/>
              <a:gd name="connsiteX3" fmla="*/ 0 w 828483"/>
              <a:gd name="connsiteY3" fmla="*/ 617720 h 881607"/>
              <a:gd name="connsiteX4" fmla="*/ 0 w 828483"/>
              <a:gd name="connsiteY4" fmla="*/ 0 h 881607"/>
              <a:gd name="connsiteX0" fmla="*/ 61369 w 889852"/>
              <a:gd name="connsiteY0" fmla="*/ 0 h 881607"/>
              <a:gd name="connsiteX1" fmla="*/ 889852 w 889852"/>
              <a:gd name="connsiteY1" fmla="*/ 378380 h 881607"/>
              <a:gd name="connsiteX2" fmla="*/ 662786 w 889852"/>
              <a:gd name="connsiteY2" fmla="*/ 881607 h 881607"/>
              <a:gd name="connsiteX3" fmla="*/ 0 w 889852"/>
              <a:gd name="connsiteY3" fmla="*/ 561380 h 881607"/>
              <a:gd name="connsiteX4" fmla="*/ 61369 w 889852"/>
              <a:gd name="connsiteY4" fmla="*/ 0 h 881607"/>
              <a:gd name="connsiteX0" fmla="*/ 190244 w 889852"/>
              <a:gd name="connsiteY0" fmla="*/ 0 h 832309"/>
              <a:gd name="connsiteX1" fmla="*/ 889852 w 889852"/>
              <a:gd name="connsiteY1" fmla="*/ 329082 h 832309"/>
              <a:gd name="connsiteX2" fmla="*/ 662786 w 889852"/>
              <a:gd name="connsiteY2" fmla="*/ 832309 h 832309"/>
              <a:gd name="connsiteX3" fmla="*/ 0 w 889852"/>
              <a:gd name="connsiteY3" fmla="*/ 512082 h 832309"/>
              <a:gd name="connsiteX4" fmla="*/ 190244 w 889852"/>
              <a:gd name="connsiteY4" fmla="*/ 0 h 832309"/>
              <a:gd name="connsiteX0" fmla="*/ 190244 w 889852"/>
              <a:gd name="connsiteY0" fmla="*/ 0 h 860478"/>
              <a:gd name="connsiteX1" fmla="*/ 889852 w 889852"/>
              <a:gd name="connsiteY1" fmla="*/ 329082 h 860478"/>
              <a:gd name="connsiteX2" fmla="*/ 668923 w 889852"/>
              <a:gd name="connsiteY2" fmla="*/ 860478 h 860478"/>
              <a:gd name="connsiteX3" fmla="*/ 0 w 889852"/>
              <a:gd name="connsiteY3" fmla="*/ 512082 h 860478"/>
              <a:gd name="connsiteX4" fmla="*/ 190244 w 889852"/>
              <a:gd name="connsiteY4" fmla="*/ 0 h 86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852" h="860478">
                <a:moveTo>
                  <a:pt x="190244" y="0"/>
                </a:moveTo>
                <a:lnTo>
                  <a:pt x="889852" y="329082"/>
                </a:lnTo>
                <a:lnTo>
                  <a:pt x="668923" y="860478"/>
                </a:lnTo>
                <a:lnTo>
                  <a:pt x="0" y="512082"/>
                </a:lnTo>
                <a:lnTo>
                  <a:pt x="190244" y="0"/>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1" name="Shape 191"/>
          <p:cNvSpPr/>
          <p:nvPr/>
        </p:nvSpPr>
        <p:spPr>
          <a:xfrm rot="19102696">
            <a:off x="1723240" y="2156001"/>
            <a:ext cx="88539" cy="98132"/>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00" name="Shape 200"/>
          <p:cNvSpPr/>
          <p:nvPr/>
        </p:nvSpPr>
        <p:spPr>
          <a:xfrm rot="1038539">
            <a:off x="7529082" y="3192644"/>
            <a:ext cx="98394" cy="93076"/>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1" name="Shape 221"/>
          <p:cNvSpPr/>
          <p:nvPr/>
        </p:nvSpPr>
        <p:spPr>
          <a:xfrm rot="1232528">
            <a:off x="4373668" y="362408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5" name="Shape 225"/>
          <p:cNvSpPr/>
          <p:nvPr/>
        </p:nvSpPr>
        <p:spPr>
          <a:xfrm rot="18119606">
            <a:off x="3240545" y="338104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01" name="Shape 225">
            <a:extLst>
              <a:ext uri="{FF2B5EF4-FFF2-40B4-BE49-F238E27FC236}">
                <a16:creationId xmlns:a16="http://schemas.microsoft.com/office/drawing/2014/main" id="{97B2D8AE-FFFD-4EB9-9A2E-8ACA1B88DFA0}"/>
              </a:ext>
            </a:extLst>
          </p:cNvPr>
          <p:cNvSpPr/>
          <p:nvPr/>
        </p:nvSpPr>
        <p:spPr>
          <a:xfrm rot="18119606">
            <a:off x="2945825" y="3469874"/>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grpSp>
        <p:nvGrpSpPr>
          <p:cNvPr id="20" name="Group 19">
            <a:extLst>
              <a:ext uri="{FF2B5EF4-FFF2-40B4-BE49-F238E27FC236}">
                <a16:creationId xmlns:a16="http://schemas.microsoft.com/office/drawing/2014/main" id="{C0FC8473-79C0-4FF3-8778-5F74AA99C1F7}"/>
              </a:ext>
            </a:extLst>
          </p:cNvPr>
          <p:cNvGrpSpPr/>
          <p:nvPr/>
        </p:nvGrpSpPr>
        <p:grpSpPr>
          <a:xfrm>
            <a:off x="2007536" y="2207361"/>
            <a:ext cx="5842966" cy="1698595"/>
            <a:chOff x="3356892" y="3025497"/>
            <a:chExt cx="7198599" cy="2092688"/>
          </a:xfrm>
        </p:grpSpPr>
        <p:sp>
          <p:nvSpPr>
            <p:cNvPr id="4" name="Freeform: Shape 3">
              <a:extLst>
                <a:ext uri="{FF2B5EF4-FFF2-40B4-BE49-F238E27FC236}">
                  <a16:creationId xmlns:a16="http://schemas.microsoft.com/office/drawing/2014/main" id="{F9185E02-4075-4168-91DB-38F24EFED5F9}"/>
                </a:ext>
              </a:extLst>
            </p:cNvPr>
            <p:cNvSpPr/>
            <p:nvPr/>
          </p:nvSpPr>
          <p:spPr>
            <a:xfrm>
              <a:off x="3356892" y="3025497"/>
              <a:ext cx="7198599" cy="2092688"/>
            </a:xfrm>
            <a:custGeom>
              <a:avLst/>
              <a:gdLst>
                <a:gd name="connsiteX0" fmla="*/ 337530 w 7892070"/>
                <a:gd name="connsiteY0" fmla="*/ 0 h 2436354"/>
                <a:gd name="connsiteX1" fmla="*/ 0 w 7892070"/>
                <a:gd name="connsiteY1" fmla="*/ 398899 h 2436354"/>
                <a:gd name="connsiteX2" fmla="*/ 4584274 w 7892070"/>
                <a:gd name="connsiteY2" fmla="*/ 2436354 h 2436354"/>
                <a:gd name="connsiteX3" fmla="*/ 5093638 w 7892070"/>
                <a:gd name="connsiteY3" fmla="*/ 1368531 h 2436354"/>
                <a:gd name="connsiteX4" fmla="*/ 6928575 w 7892070"/>
                <a:gd name="connsiteY4" fmla="*/ 2154056 h 2436354"/>
                <a:gd name="connsiteX5" fmla="*/ 7493171 w 7892070"/>
                <a:gd name="connsiteY5" fmla="*/ 2344301 h 2436354"/>
                <a:gd name="connsiteX6" fmla="*/ 7892070 w 7892070"/>
                <a:gd name="connsiteY6" fmla="*/ 1380805 h 2436354"/>
                <a:gd name="connsiteX7" fmla="*/ 7352022 w 7892070"/>
                <a:gd name="connsiteY7" fmla="*/ 1153739 h 2436354"/>
                <a:gd name="connsiteX8" fmla="*/ 6965396 w 7892070"/>
                <a:gd name="connsiteY8" fmla="*/ 1810389 h 2436354"/>
                <a:gd name="connsiteX9" fmla="*/ 4817477 w 7892070"/>
                <a:gd name="connsiteY9" fmla="*/ 981906 h 2436354"/>
                <a:gd name="connsiteX10" fmla="*/ 4332661 w 7892070"/>
                <a:gd name="connsiteY10" fmla="*/ 1914717 h 2436354"/>
                <a:gd name="connsiteX11" fmla="*/ 196381 w 7892070"/>
                <a:gd name="connsiteY11" fmla="*/ 36821 h 2436354"/>
                <a:gd name="connsiteX12" fmla="*/ 12274 w 7892070"/>
                <a:gd name="connsiteY12" fmla="*/ 386625 h 2436354"/>
                <a:gd name="connsiteX0" fmla="*/ 0 w 7892070"/>
                <a:gd name="connsiteY0" fmla="*/ 362078 h 2399533"/>
                <a:gd name="connsiteX1" fmla="*/ 4584274 w 7892070"/>
                <a:gd name="connsiteY1" fmla="*/ 2399533 h 2399533"/>
                <a:gd name="connsiteX2" fmla="*/ 5093638 w 7892070"/>
                <a:gd name="connsiteY2" fmla="*/ 1331710 h 2399533"/>
                <a:gd name="connsiteX3" fmla="*/ 6928575 w 7892070"/>
                <a:gd name="connsiteY3" fmla="*/ 2117235 h 2399533"/>
                <a:gd name="connsiteX4" fmla="*/ 7493171 w 7892070"/>
                <a:gd name="connsiteY4" fmla="*/ 2307480 h 2399533"/>
                <a:gd name="connsiteX5" fmla="*/ 7892070 w 7892070"/>
                <a:gd name="connsiteY5" fmla="*/ 1343984 h 2399533"/>
                <a:gd name="connsiteX6" fmla="*/ 7352022 w 7892070"/>
                <a:gd name="connsiteY6" fmla="*/ 1116918 h 2399533"/>
                <a:gd name="connsiteX7" fmla="*/ 6965396 w 7892070"/>
                <a:gd name="connsiteY7" fmla="*/ 1773568 h 2399533"/>
                <a:gd name="connsiteX8" fmla="*/ 4817477 w 7892070"/>
                <a:gd name="connsiteY8" fmla="*/ 945085 h 2399533"/>
                <a:gd name="connsiteX9" fmla="*/ 4332661 w 7892070"/>
                <a:gd name="connsiteY9" fmla="*/ 1877896 h 2399533"/>
                <a:gd name="connsiteX10" fmla="*/ 196381 w 7892070"/>
                <a:gd name="connsiteY10" fmla="*/ 0 h 2399533"/>
                <a:gd name="connsiteX11" fmla="*/ 12274 w 7892070"/>
                <a:gd name="connsiteY11" fmla="*/ 349804 h 2399533"/>
                <a:gd name="connsiteX0" fmla="*/ 0 w 7892070"/>
                <a:gd name="connsiteY0" fmla="*/ 47412 h 2084867"/>
                <a:gd name="connsiteX1" fmla="*/ 4584274 w 7892070"/>
                <a:gd name="connsiteY1" fmla="*/ 2084867 h 2084867"/>
                <a:gd name="connsiteX2" fmla="*/ 5093638 w 7892070"/>
                <a:gd name="connsiteY2" fmla="*/ 1017044 h 2084867"/>
                <a:gd name="connsiteX3" fmla="*/ 6928575 w 7892070"/>
                <a:gd name="connsiteY3" fmla="*/ 1802569 h 2084867"/>
                <a:gd name="connsiteX4" fmla="*/ 7493171 w 7892070"/>
                <a:gd name="connsiteY4" fmla="*/ 1992814 h 2084867"/>
                <a:gd name="connsiteX5" fmla="*/ 7892070 w 7892070"/>
                <a:gd name="connsiteY5" fmla="*/ 1029318 h 2084867"/>
                <a:gd name="connsiteX6" fmla="*/ 7352022 w 7892070"/>
                <a:gd name="connsiteY6" fmla="*/ 802252 h 2084867"/>
                <a:gd name="connsiteX7" fmla="*/ 6965396 w 7892070"/>
                <a:gd name="connsiteY7" fmla="*/ 1458902 h 2084867"/>
                <a:gd name="connsiteX8" fmla="*/ 4817477 w 7892070"/>
                <a:gd name="connsiteY8" fmla="*/ 630419 h 2084867"/>
                <a:gd name="connsiteX9" fmla="*/ 4332661 w 7892070"/>
                <a:gd name="connsiteY9" fmla="*/ 1563230 h 2084867"/>
                <a:gd name="connsiteX10" fmla="*/ 926674 w 7892070"/>
                <a:gd name="connsiteY10" fmla="*/ 22864 h 2084867"/>
                <a:gd name="connsiteX11" fmla="*/ 12274 w 7892070"/>
                <a:gd name="connsiteY11" fmla="*/ 35138 h 2084867"/>
                <a:gd name="connsiteX0" fmla="*/ 0 w 7892070"/>
                <a:gd name="connsiteY0" fmla="*/ 24548 h 2062003"/>
                <a:gd name="connsiteX1" fmla="*/ 4584274 w 7892070"/>
                <a:gd name="connsiteY1" fmla="*/ 2062003 h 2062003"/>
                <a:gd name="connsiteX2" fmla="*/ 5093638 w 7892070"/>
                <a:gd name="connsiteY2" fmla="*/ 994180 h 2062003"/>
                <a:gd name="connsiteX3" fmla="*/ 6928575 w 7892070"/>
                <a:gd name="connsiteY3" fmla="*/ 1779705 h 2062003"/>
                <a:gd name="connsiteX4" fmla="*/ 7493171 w 7892070"/>
                <a:gd name="connsiteY4" fmla="*/ 1969950 h 2062003"/>
                <a:gd name="connsiteX5" fmla="*/ 7892070 w 7892070"/>
                <a:gd name="connsiteY5" fmla="*/ 1006454 h 2062003"/>
                <a:gd name="connsiteX6" fmla="*/ 7352022 w 7892070"/>
                <a:gd name="connsiteY6" fmla="*/ 779388 h 2062003"/>
                <a:gd name="connsiteX7" fmla="*/ 6965396 w 7892070"/>
                <a:gd name="connsiteY7" fmla="*/ 1436038 h 2062003"/>
                <a:gd name="connsiteX8" fmla="*/ 4817477 w 7892070"/>
                <a:gd name="connsiteY8" fmla="*/ 607555 h 2062003"/>
                <a:gd name="connsiteX9" fmla="*/ 4332661 w 7892070"/>
                <a:gd name="connsiteY9" fmla="*/ 1540366 h 2062003"/>
                <a:gd name="connsiteX10" fmla="*/ 926674 w 7892070"/>
                <a:gd name="connsiteY10" fmla="*/ 0 h 2062003"/>
                <a:gd name="connsiteX11" fmla="*/ 220929 w 7892070"/>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12" fmla="*/ 0 w 7677278"/>
                <a:gd name="connsiteY12" fmla="*/ 79780 h 2062003"/>
                <a:gd name="connsiteX0" fmla="*/ 220929 w 7671141"/>
                <a:gd name="connsiteY0" fmla="*/ 116601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220929 w 7671141"/>
                <a:gd name="connsiteY12" fmla="*/ 116601 h 2062003"/>
                <a:gd name="connsiteX0" fmla="*/ 484816 w 7671141"/>
                <a:gd name="connsiteY0" fmla="*/ 282297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484816 w 7671141"/>
                <a:gd name="connsiteY12" fmla="*/ 282297 h 2062003"/>
                <a:gd name="connsiteX0" fmla="*/ 359906 w 7546231"/>
                <a:gd name="connsiteY0" fmla="*/ 378962 h 2158668"/>
                <a:gd name="connsiteX1" fmla="*/ 4238435 w 7546231"/>
                <a:gd name="connsiteY1" fmla="*/ 2158668 h 2158668"/>
                <a:gd name="connsiteX2" fmla="*/ 4747799 w 7546231"/>
                <a:gd name="connsiteY2" fmla="*/ 1090845 h 2158668"/>
                <a:gd name="connsiteX3" fmla="*/ 6582736 w 7546231"/>
                <a:gd name="connsiteY3" fmla="*/ 1876370 h 2158668"/>
                <a:gd name="connsiteX4" fmla="*/ 7147332 w 7546231"/>
                <a:gd name="connsiteY4" fmla="*/ 2066615 h 2158668"/>
                <a:gd name="connsiteX5" fmla="*/ 7546231 w 7546231"/>
                <a:gd name="connsiteY5" fmla="*/ 1103119 h 2158668"/>
                <a:gd name="connsiteX6" fmla="*/ 7006183 w 7546231"/>
                <a:gd name="connsiteY6" fmla="*/ 876053 h 2158668"/>
                <a:gd name="connsiteX7" fmla="*/ 6619557 w 7546231"/>
                <a:gd name="connsiteY7" fmla="*/ 1532703 h 2158668"/>
                <a:gd name="connsiteX8" fmla="*/ 4471638 w 7546231"/>
                <a:gd name="connsiteY8" fmla="*/ 704220 h 2158668"/>
                <a:gd name="connsiteX9" fmla="*/ 3986822 w 7546231"/>
                <a:gd name="connsiteY9" fmla="*/ 1637031 h 2158668"/>
                <a:gd name="connsiteX10" fmla="*/ 580835 w 7546231"/>
                <a:gd name="connsiteY10" fmla="*/ 96665 h 2158668"/>
                <a:gd name="connsiteX11" fmla="*/ 359906 w 7546231"/>
                <a:gd name="connsiteY11" fmla="*/ 378962 h 2158668"/>
                <a:gd name="connsiteX0" fmla="*/ 86169 w 7272494"/>
                <a:gd name="connsiteY0" fmla="*/ 347501 h 2127207"/>
                <a:gd name="connsiteX1" fmla="*/ 3964698 w 7272494"/>
                <a:gd name="connsiteY1" fmla="*/ 2127207 h 2127207"/>
                <a:gd name="connsiteX2" fmla="*/ 4474062 w 7272494"/>
                <a:gd name="connsiteY2" fmla="*/ 1059384 h 2127207"/>
                <a:gd name="connsiteX3" fmla="*/ 6308999 w 7272494"/>
                <a:gd name="connsiteY3" fmla="*/ 1844909 h 2127207"/>
                <a:gd name="connsiteX4" fmla="*/ 6873595 w 7272494"/>
                <a:gd name="connsiteY4" fmla="*/ 2035154 h 2127207"/>
                <a:gd name="connsiteX5" fmla="*/ 7272494 w 7272494"/>
                <a:gd name="connsiteY5" fmla="*/ 1071658 h 2127207"/>
                <a:gd name="connsiteX6" fmla="*/ 6732446 w 7272494"/>
                <a:gd name="connsiteY6" fmla="*/ 844592 h 2127207"/>
                <a:gd name="connsiteX7" fmla="*/ 6345820 w 7272494"/>
                <a:gd name="connsiteY7" fmla="*/ 1501242 h 2127207"/>
                <a:gd name="connsiteX8" fmla="*/ 4197901 w 7272494"/>
                <a:gd name="connsiteY8" fmla="*/ 672759 h 2127207"/>
                <a:gd name="connsiteX9" fmla="*/ 3713085 w 7272494"/>
                <a:gd name="connsiteY9" fmla="*/ 1605570 h 2127207"/>
                <a:gd name="connsiteX10" fmla="*/ 307098 w 7272494"/>
                <a:gd name="connsiteY10" fmla="*/ 65204 h 2127207"/>
                <a:gd name="connsiteX11" fmla="*/ 86169 w 7272494"/>
                <a:gd name="connsiteY11" fmla="*/ 347501 h 2127207"/>
                <a:gd name="connsiteX0" fmla="*/ 0 w 7186325"/>
                <a:gd name="connsiteY0" fmla="*/ 282297 h 2062003"/>
                <a:gd name="connsiteX1" fmla="*/ 3878529 w 7186325"/>
                <a:gd name="connsiteY1" fmla="*/ 2062003 h 2062003"/>
                <a:gd name="connsiteX2" fmla="*/ 4387893 w 7186325"/>
                <a:gd name="connsiteY2" fmla="*/ 994180 h 2062003"/>
                <a:gd name="connsiteX3" fmla="*/ 6222830 w 7186325"/>
                <a:gd name="connsiteY3" fmla="*/ 1779705 h 2062003"/>
                <a:gd name="connsiteX4" fmla="*/ 6787426 w 7186325"/>
                <a:gd name="connsiteY4" fmla="*/ 1969950 h 2062003"/>
                <a:gd name="connsiteX5" fmla="*/ 7186325 w 7186325"/>
                <a:gd name="connsiteY5" fmla="*/ 1006454 h 2062003"/>
                <a:gd name="connsiteX6" fmla="*/ 6646277 w 7186325"/>
                <a:gd name="connsiteY6" fmla="*/ 779388 h 2062003"/>
                <a:gd name="connsiteX7" fmla="*/ 6259651 w 7186325"/>
                <a:gd name="connsiteY7" fmla="*/ 1436038 h 2062003"/>
                <a:gd name="connsiteX8" fmla="*/ 4111732 w 7186325"/>
                <a:gd name="connsiteY8" fmla="*/ 607555 h 2062003"/>
                <a:gd name="connsiteX9" fmla="*/ 3626916 w 7186325"/>
                <a:gd name="connsiteY9" fmla="*/ 1540366 h 2062003"/>
                <a:gd name="connsiteX10" fmla="*/ 220929 w 7186325"/>
                <a:gd name="connsiteY10" fmla="*/ 0 h 2062003"/>
                <a:gd name="connsiteX11" fmla="*/ 0 w 7186325"/>
                <a:gd name="connsiteY11" fmla="*/ 282297 h 2062003"/>
                <a:gd name="connsiteX0" fmla="*/ 0 w 7186325"/>
                <a:gd name="connsiteY0" fmla="*/ 312982 h 2092688"/>
                <a:gd name="connsiteX1" fmla="*/ 3878529 w 7186325"/>
                <a:gd name="connsiteY1" fmla="*/ 2092688 h 2092688"/>
                <a:gd name="connsiteX2" fmla="*/ 4387893 w 7186325"/>
                <a:gd name="connsiteY2" fmla="*/ 1024865 h 2092688"/>
                <a:gd name="connsiteX3" fmla="*/ 6222830 w 7186325"/>
                <a:gd name="connsiteY3" fmla="*/ 1810390 h 2092688"/>
                <a:gd name="connsiteX4" fmla="*/ 6787426 w 7186325"/>
                <a:gd name="connsiteY4" fmla="*/ 2000635 h 2092688"/>
                <a:gd name="connsiteX5" fmla="*/ 7186325 w 7186325"/>
                <a:gd name="connsiteY5" fmla="*/ 1037139 h 2092688"/>
                <a:gd name="connsiteX6" fmla="*/ 6646277 w 7186325"/>
                <a:gd name="connsiteY6" fmla="*/ 810073 h 2092688"/>
                <a:gd name="connsiteX7" fmla="*/ 6259651 w 7186325"/>
                <a:gd name="connsiteY7" fmla="*/ 1466723 h 2092688"/>
                <a:gd name="connsiteX8" fmla="*/ 4111732 w 7186325"/>
                <a:gd name="connsiteY8" fmla="*/ 638240 h 2092688"/>
                <a:gd name="connsiteX9" fmla="*/ 3626916 w 7186325"/>
                <a:gd name="connsiteY9" fmla="*/ 1571051 h 2092688"/>
                <a:gd name="connsiteX10" fmla="*/ 184107 w 7186325"/>
                <a:gd name="connsiteY10" fmla="*/ 0 h 2092688"/>
                <a:gd name="connsiteX11" fmla="*/ 0 w 7186325"/>
                <a:gd name="connsiteY11" fmla="*/ 312982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8240 h 2092688"/>
                <a:gd name="connsiteX9" fmla="*/ 3639190 w 7198599"/>
                <a:gd name="connsiteY9" fmla="*/ 1571051 h 2092688"/>
                <a:gd name="connsiteX10" fmla="*/ 196381 w 7198599"/>
                <a:gd name="connsiteY10" fmla="*/ 0 h 2092688"/>
                <a:gd name="connsiteX11" fmla="*/ 0 w 7198599"/>
                <a:gd name="connsiteY11" fmla="*/ 368214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0424 h 2092688"/>
                <a:gd name="connsiteX9" fmla="*/ 3639190 w 7198599"/>
                <a:gd name="connsiteY9" fmla="*/ 1571051 h 2092688"/>
                <a:gd name="connsiteX10" fmla="*/ 196381 w 7198599"/>
                <a:gd name="connsiteY10" fmla="*/ 0 h 2092688"/>
                <a:gd name="connsiteX11" fmla="*/ 0 w 7198599"/>
                <a:gd name="connsiteY11" fmla="*/ 368214 h 209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8599" h="2092688">
                  <a:moveTo>
                    <a:pt x="0" y="368214"/>
                  </a:moveTo>
                  <a:lnTo>
                    <a:pt x="3890803" y="2092688"/>
                  </a:lnTo>
                  <a:lnTo>
                    <a:pt x="4400167" y="1024865"/>
                  </a:lnTo>
                  <a:lnTo>
                    <a:pt x="6235104" y="1810390"/>
                  </a:lnTo>
                  <a:lnTo>
                    <a:pt x="6799700" y="2000635"/>
                  </a:lnTo>
                  <a:lnTo>
                    <a:pt x="7198599" y="1037139"/>
                  </a:lnTo>
                  <a:lnTo>
                    <a:pt x="6658551" y="810073"/>
                  </a:lnTo>
                  <a:lnTo>
                    <a:pt x="6271925" y="1466723"/>
                  </a:lnTo>
                  <a:lnTo>
                    <a:pt x="4124006" y="630424"/>
                  </a:lnTo>
                  <a:lnTo>
                    <a:pt x="3639190" y="1571051"/>
                  </a:lnTo>
                  <a:lnTo>
                    <a:pt x="196381" y="0"/>
                  </a:lnTo>
                  <a:lnTo>
                    <a:pt x="0" y="368214"/>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Freeform: Shape 9">
              <a:extLst>
                <a:ext uri="{FF2B5EF4-FFF2-40B4-BE49-F238E27FC236}">
                  <a16:creationId xmlns:a16="http://schemas.microsoft.com/office/drawing/2014/main" id="{C2CFF32A-13EA-451A-8E9A-4DFA70476894}"/>
                </a:ext>
              </a:extLst>
            </p:cNvPr>
            <p:cNvSpPr/>
            <p:nvPr/>
          </p:nvSpPr>
          <p:spPr>
            <a:xfrm>
              <a:off x="5903710" y="3228014"/>
              <a:ext cx="1577188" cy="1049413"/>
            </a:xfrm>
            <a:custGeom>
              <a:avLst/>
              <a:gdLst>
                <a:gd name="connsiteX0" fmla="*/ 0 w 1614008"/>
                <a:gd name="connsiteY0" fmla="*/ 840757 h 1006454"/>
                <a:gd name="connsiteX1" fmla="*/ 484816 w 1614008"/>
                <a:gd name="connsiteY1" fmla="*/ 0 h 1006454"/>
                <a:gd name="connsiteX2" fmla="*/ 1614008 w 1614008"/>
                <a:gd name="connsiteY2" fmla="*/ 355941 h 1006454"/>
                <a:gd name="connsiteX3" fmla="*/ 1423763 w 1614008"/>
                <a:gd name="connsiteY3" fmla="*/ 662786 h 1006454"/>
                <a:gd name="connsiteX4" fmla="*/ 711882 w 1614008"/>
                <a:gd name="connsiteY4" fmla="*/ 441858 h 1006454"/>
                <a:gd name="connsiteX5" fmla="*/ 392762 w 1614008"/>
                <a:gd name="connsiteY5" fmla="*/ 1006454 h 1006454"/>
                <a:gd name="connsiteX6" fmla="*/ 0 w 1614008"/>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423763 w 1571050"/>
                <a:gd name="connsiteY3" fmla="*/ 662786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356257 w 1571050"/>
                <a:gd name="connsiteY3" fmla="*/ 699607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28092"/>
                <a:gd name="connsiteY0" fmla="*/ 840757 h 1006454"/>
                <a:gd name="connsiteX1" fmla="*/ 484816 w 1528092"/>
                <a:gd name="connsiteY1" fmla="*/ 0 h 1006454"/>
                <a:gd name="connsiteX2" fmla="*/ 1528092 w 1528092"/>
                <a:gd name="connsiteY2" fmla="*/ 349804 h 1006454"/>
                <a:gd name="connsiteX3" fmla="*/ 1356257 w 1528092"/>
                <a:gd name="connsiteY3" fmla="*/ 699607 h 1006454"/>
                <a:gd name="connsiteX4" fmla="*/ 711882 w 1528092"/>
                <a:gd name="connsiteY4" fmla="*/ 441858 h 1006454"/>
                <a:gd name="connsiteX5" fmla="*/ 392762 w 1528092"/>
                <a:gd name="connsiteY5" fmla="*/ 1006454 h 1006454"/>
                <a:gd name="connsiteX6" fmla="*/ 0 w 1528092"/>
                <a:gd name="connsiteY6" fmla="*/ 840757 h 1006454"/>
                <a:gd name="connsiteX0" fmla="*/ 0 w 1528092"/>
                <a:gd name="connsiteY0" fmla="*/ 840757 h 988043"/>
                <a:gd name="connsiteX1" fmla="*/ 484816 w 1528092"/>
                <a:gd name="connsiteY1" fmla="*/ 0 h 988043"/>
                <a:gd name="connsiteX2" fmla="*/ 1528092 w 1528092"/>
                <a:gd name="connsiteY2" fmla="*/ 349804 h 988043"/>
                <a:gd name="connsiteX3" fmla="*/ 1356257 w 1528092"/>
                <a:gd name="connsiteY3" fmla="*/ 699607 h 988043"/>
                <a:gd name="connsiteX4" fmla="*/ 711882 w 1528092"/>
                <a:gd name="connsiteY4" fmla="*/ 441858 h 988043"/>
                <a:gd name="connsiteX5" fmla="*/ 405036 w 1528092"/>
                <a:gd name="connsiteY5" fmla="*/ 988043 h 988043"/>
                <a:gd name="connsiteX6" fmla="*/ 0 w 1528092"/>
                <a:gd name="connsiteY6" fmla="*/ 840757 h 988043"/>
                <a:gd name="connsiteX0" fmla="*/ 0 w 1509682"/>
                <a:gd name="connsiteY0" fmla="*/ 822346 h 988043"/>
                <a:gd name="connsiteX1" fmla="*/ 466406 w 1509682"/>
                <a:gd name="connsiteY1" fmla="*/ 0 h 988043"/>
                <a:gd name="connsiteX2" fmla="*/ 1509682 w 1509682"/>
                <a:gd name="connsiteY2" fmla="*/ 349804 h 988043"/>
                <a:gd name="connsiteX3" fmla="*/ 1337847 w 1509682"/>
                <a:gd name="connsiteY3" fmla="*/ 699607 h 988043"/>
                <a:gd name="connsiteX4" fmla="*/ 693472 w 1509682"/>
                <a:gd name="connsiteY4" fmla="*/ 441858 h 988043"/>
                <a:gd name="connsiteX5" fmla="*/ 386626 w 1509682"/>
                <a:gd name="connsiteY5" fmla="*/ 988043 h 988043"/>
                <a:gd name="connsiteX6" fmla="*/ 0 w 1509682"/>
                <a:gd name="connsiteY6" fmla="*/ 822346 h 988043"/>
                <a:gd name="connsiteX0" fmla="*/ 0 w 1509682"/>
                <a:gd name="connsiteY0" fmla="*/ 822346 h 988043"/>
                <a:gd name="connsiteX1" fmla="*/ 466406 w 1509682"/>
                <a:gd name="connsiteY1" fmla="*/ 0 h 988043"/>
                <a:gd name="connsiteX2" fmla="*/ 1509682 w 1509682"/>
                <a:gd name="connsiteY2" fmla="*/ 349804 h 988043"/>
                <a:gd name="connsiteX3" fmla="*/ 1385583 w 1509682"/>
                <a:gd name="connsiteY3" fmla="*/ 693726 h 988043"/>
                <a:gd name="connsiteX4" fmla="*/ 693472 w 1509682"/>
                <a:gd name="connsiteY4" fmla="*/ 441858 h 988043"/>
                <a:gd name="connsiteX5" fmla="*/ 386626 w 1509682"/>
                <a:gd name="connsiteY5" fmla="*/ 988043 h 988043"/>
                <a:gd name="connsiteX6" fmla="*/ 0 w 1509682"/>
                <a:gd name="connsiteY6" fmla="*/ 822346 h 988043"/>
                <a:gd name="connsiteX0" fmla="*/ 0 w 1533551"/>
                <a:gd name="connsiteY0" fmla="*/ 822346 h 988043"/>
                <a:gd name="connsiteX1" fmla="*/ 466406 w 1533551"/>
                <a:gd name="connsiteY1" fmla="*/ 0 h 988043"/>
                <a:gd name="connsiteX2" fmla="*/ 1533551 w 1533551"/>
                <a:gd name="connsiteY2" fmla="*/ 385092 h 988043"/>
                <a:gd name="connsiteX3" fmla="*/ 1385583 w 1533551"/>
                <a:gd name="connsiteY3" fmla="*/ 693726 h 988043"/>
                <a:gd name="connsiteX4" fmla="*/ 693472 w 1533551"/>
                <a:gd name="connsiteY4" fmla="*/ 441858 h 988043"/>
                <a:gd name="connsiteX5" fmla="*/ 386626 w 1533551"/>
                <a:gd name="connsiteY5" fmla="*/ 988043 h 988043"/>
                <a:gd name="connsiteX6" fmla="*/ 0 w 1533551"/>
                <a:gd name="connsiteY6" fmla="*/ 822346 h 988043"/>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59502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24216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705407 w 1533551"/>
                <a:gd name="connsiteY4" fmla="*/ 400690 h 1005687"/>
                <a:gd name="connsiteX5" fmla="*/ 386626 w 1533551"/>
                <a:gd name="connsiteY5" fmla="*/ 1005687 h 1005687"/>
                <a:gd name="connsiteX6" fmla="*/ 0 w 1533551"/>
                <a:gd name="connsiteY6" fmla="*/ 839990 h 100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3551" h="1005687">
                  <a:moveTo>
                    <a:pt x="0" y="839990"/>
                  </a:moveTo>
                  <a:lnTo>
                    <a:pt x="478341" y="0"/>
                  </a:lnTo>
                  <a:lnTo>
                    <a:pt x="1533551" y="402736"/>
                  </a:lnTo>
                  <a:lnTo>
                    <a:pt x="1385583" y="711370"/>
                  </a:lnTo>
                  <a:lnTo>
                    <a:pt x="705407" y="400690"/>
                  </a:lnTo>
                  <a:lnTo>
                    <a:pt x="386626" y="1005687"/>
                  </a:lnTo>
                  <a:lnTo>
                    <a:pt x="0" y="839990"/>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grpSp>
      <p:sp>
        <p:nvSpPr>
          <p:cNvPr id="76" name="Freeform: Shape 75">
            <a:extLst>
              <a:ext uri="{FF2B5EF4-FFF2-40B4-BE49-F238E27FC236}">
                <a16:creationId xmlns:a16="http://schemas.microsoft.com/office/drawing/2014/main" id="{33E256C7-E347-4624-9EA1-AB565193F4FE}"/>
              </a:ext>
            </a:extLst>
          </p:cNvPr>
          <p:cNvSpPr/>
          <p:nvPr/>
        </p:nvSpPr>
        <p:spPr>
          <a:xfrm>
            <a:off x="1788611" y="2104070"/>
            <a:ext cx="5803186" cy="1390282"/>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65827 w 730293"/>
              <a:gd name="connsiteY1" fmla="*/ 640303 h 1245794"/>
              <a:gd name="connsiteX2" fmla="*/ 687335 w 730293"/>
              <a:gd name="connsiteY2" fmla="*/ 797798 h 1245794"/>
              <a:gd name="connsiteX3" fmla="*/ 730293 w 730293"/>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898534"/>
              <a:gd name="connsiteY0" fmla="*/ 0 h 998124"/>
              <a:gd name="connsiteX1" fmla="*/ 458586 w 898534"/>
              <a:gd name="connsiteY1" fmla="*/ 123884 h 998124"/>
              <a:gd name="connsiteX2" fmla="*/ 861121 w 898534"/>
              <a:gd name="connsiteY2" fmla="*/ 787259 h 998124"/>
              <a:gd name="connsiteX3" fmla="*/ 882356 w 898534"/>
              <a:gd name="connsiteY3" fmla="*/ 998124 h 998124"/>
              <a:gd name="connsiteX0" fmla="*/ 0 w 901386"/>
              <a:gd name="connsiteY0" fmla="*/ 0 h 998124"/>
              <a:gd name="connsiteX1" fmla="*/ 418760 w 901386"/>
              <a:gd name="connsiteY1" fmla="*/ 413711 h 998124"/>
              <a:gd name="connsiteX2" fmla="*/ 861121 w 901386"/>
              <a:gd name="connsiteY2" fmla="*/ 787259 h 998124"/>
              <a:gd name="connsiteX3" fmla="*/ 882356 w 901386"/>
              <a:gd name="connsiteY3" fmla="*/ 998124 h 998124"/>
              <a:gd name="connsiteX0" fmla="*/ 0 w 1295097"/>
              <a:gd name="connsiteY0" fmla="*/ 6725 h 803533"/>
              <a:gd name="connsiteX1" fmla="*/ 418760 w 1295097"/>
              <a:gd name="connsiteY1" fmla="*/ 420436 h 803533"/>
              <a:gd name="connsiteX2" fmla="*/ 861121 w 1295097"/>
              <a:gd name="connsiteY2" fmla="*/ 793984 h 803533"/>
              <a:gd name="connsiteX3" fmla="*/ 1295097 w 1295097"/>
              <a:gd name="connsiteY3" fmla="*/ 14166 h 803533"/>
              <a:gd name="connsiteX0" fmla="*/ 0 w 1295097"/>
              <a:gd name="connsiteY0" fmla="*/ 2220 h 1231610"/>
              <a:gd name="connsiteX1" fmla="*/ 418760 w 1295097"/>
              <a:gd name="connsiteY1" fmla="*/ 415931 h 1231610"/>
              <a:gd name="connsiteX2" fmla="*/ 938962 w 1295097"/>
              <a:gd name="connsiteY2" fmla="*/ 1226855 h 1231610"/>
              <a:gd name="connsiteX3" fmla="*/ 1295097 w 1295097"/>
              <a:gd name="connsiteY3" fmla="*/ 9661 h 1231610"/>
              <a:gd name="connsiteX0" fmla="*/ 0 w 1881625"/>
              <a:gd name="connsiteY0" fmla="*/ 0 h 1230252"/>
              <a:gd name="connsiteX1" fmla="*/ 418760 w 1881625"/>
              <a:gd name="connsiteY1" fmla="*/ 413711 h 1230252"/>
              <a:gd name="connsiteX2" fmla="*/ 938962 w 1881625"/>
              <a:gd name="connsiteY2" fmla="*/ 1224635 h 1230252"/>
              <a:gd name="connsiteX3" fmla="*/ 1881625 w 1881625"/>
              <a:gd name="connsiteY3" fmla="*/ 829497 h 1230252"/>
              <a:gd name="connsiteX0" fmla="*/ 0 w 1882354"/>
              <a:gd name="connsiteY0" fmla="*/ 0 h 1229991"/>
              <a:gd name="connsiteX1" fmla="*/ 418760 w 1882354"/>
              <a:gd name="connsiteY1" fmla="*/ 413711 h 1229991"/>
              <a:gd name="connsiteX2" fmla="*/ 938962 w 1882354"/>
              <a:gd name="connsiteY2" fmla="*/ 1224635 h 1229991"/>
              <a:gd name="connsiteX3" fmla="*/ 1881625 w 1882354"/>
              <a:gd name="connsiteY3" fmla="*/ 829497 h 1229991"/>
              <a:gd name="connsiteX0" fmla="*/ 0 w 1928795"/>
              <a:gd name="connsiteY0" fmla="*/ 0 h 1226929"/>
              <a:gd name="connsiteX1" fmla="*/ 418760 w 1928795"/>
              <a:gd name="connsiteY1" fmla="*/ 413711 h 1226929"/>
              <a:gd name="connsiteX2" fmla="*/ 938962 w 1928795"/>
              <a:gd name="connsiteY2" fmla="*/ 1224635 h 1226929"/>
              <a:gd name="connsiteX3" fmla="*/ 1853276 w 1928795"/>
              <a:gd name="connsiteY3" fmla="*/ 663336 h 1226929"/>
              <a:gd name="connsiteX4" fmla="*/ 1881625 w 1928795"/>
              <a:gd name="connsiteY4" fmla="*/ 829497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6 w 1929916"/>
              <a:gd name="connsiteY4" fmla="*/ 792610 h 1226929"/>
              <a:gd name="connsiteX0" fmla="*/ 0 w 1940957"/>
              <a:gd name="connsiteY0" fmla="*/ 0 h 1226929"/>
              <a:gd name="connsiteX1" fmla="*/ 418760 w 1940957"/>
              <a:gd name="connsiteY1" fmla="*/ 413711 h 1226929"/>
              <a:gd name="connsiteX2" fmla="*/ 938962 w 1940957"/>
              <a:gd name="connsiteY2" fmla="*/ 1224635 h 1226929"/>
              <a:gd name="connsiteX3" fmla="*/ 1853276 w 1940957"/>
              <a:gd name="connsiteY3" fmla="*/ 663336 h 1226929"/>
              <a:gd name="connsiteX4" fmla="*/ 1916021 w 1940957"/>
              <a:gd name="connsiteY4" fmla="*/ 713567 h 1226929"/>
              <a:gd name="connsiteX0" fmla="*/ 0 w 1955648"/>
              <a:gd name="connsiteY0" fmla="*/ 0 h 1226929"/>
              <a:gd name="connsiteX1" fmla="*/ 418760 w 1955648"/>
              <a:gd name="connsiteY1" fmla="*/ 413711 h 1226929"/>
              <a:gd name="connsiteX2" fmla="*/ 938962 w 1955648"/>
              <a:gd name="connsiteY2" fmla="*/ 1224635 h 1226929"/>
              <a:gd name="connsiteX3" fmla="*/ 1853276 w 1955648"/>
              <a:gd name="connsiteY3" fmla="*/ 663336 h 1226929"/>
              <a:gd name="connsiteX4" fmla="*/ 1946796 w 1955648"/>
              <a:gd name="connsiteY4" fmla="*/ 713567 h 1226929"/>
              <a:gd name="connsiteX0" fmla="*/ 0 w 1927707"/>
              <a:gd name="connsiteY0" fmla="*/ 0 h 1226929"/>
              <a:gd name="connsiteX1" fmla="*/ 418760 w 1927707"/>
              <a:gd name="connsiteY1" fmla="*/ 413711 h 1226929"/>
              <a:gd name="connsiteX2" fmla="*/ 938962 w 1927707"/>
              <a:gd name="connsiteY2" fmla="*/ 1224635 h 1226929"/>
              <a:gd name="connsiteX3" fmla="*/ 1853276 w 1927707"/>
              <a:gd name="connsiteY3" fmla="*/ 663336 h 1226929"/>
              <a:gd name="connsiteX4" fmla="*/ 1878006 w 1927707"/>
              <a:gd name="connsiteY4" fmla="*/ 861115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7 w 1929916"/>
              <a:gd name="connsiteY4" fmla="*/ 803150 h 1226929"/>
              <a:gd name="connsiteX0" fmla="*/ 0 w 1927450"/>
              <a:gd name="connsiteY0" fmla="*/ 0 h 1226819"/>
              <a:gd name="connsiteX1" fmla="*/ 418760 w 1927450"/>
              <a:gd name="connsiteY1" fmla="*/ 413711 h 1226819"/>
              <a:gd name="connsiteX2" fmla="*/ 938962 w 1927450"/>
              <a:gd name="connsiteY2" fmla="*/ 1224635 h 1226819"/>
              <a:gd name="connsiteX3" fmla="*/ 1849656 w 1927450"/>
              <a:gd name="connsiteY3" fmla="*/ 658066 h 1226819"/>
              <a:gd name="connsiteX4" fmla="*/ 1885247 w 1927450"/>
              <a:gd name="connsiteY4" fmla="*/ 803150 h 1226819"/>
              <a:gd name="connsiteX0" fmla="*/ 0 w 1888882"/>
              <a:gd name="connsiteY0" fmla="*/ 0 h 1226819"/>
              <a:gd name="connsiteX1" fmla="*/ 418760 w 1888882"/>
              <a:gd name="connsiteY1" fmla="*/ 413711 h 1226819"/>
              <a:gd name="connsiteX2" fmla="*/ 938962 w 1888882"/>
              <a:gd name="connsiteY2" fmla="*/ 1224635 h 1226819"/>
              <a:gd name="connsiteX3" fmla="*/ 1849656 w 1888882"/>
              <a:gd name="connsiteY3" fmla="*/ 658066 h 1226819"/>
              <a:gd name="connsiteX4" fmla="*/ 1885247 w 1888882"/>
              <a:gd name="connsiteY4" fmla="*/ 803150 h 1226819"/>
              <a:gd name="connsiteX0" fmla="*/ 0 w 1888882"/>
              <a:gd name="connsiteY0" fmla="*/ 0 h 1258919"/>
              <a:gd name="connsiteX1" fmla="*/ 418760 w 1888882"/>
              <a:gd name="connsiteY1" fmla="*/ 413711 h 1258919"/>
              <a:gd name="connsiteX2" fmla="*/ 938962 w 1888882"/>
              <a:gd name="connsiteY2" fmla="*/ 1224635 h 1258919"/>
              <a:gd name="connsiteX3" fmla="*/ 1703023 w 1888882"/>
              <a:gd name="connsiteY3" fmla="*/ 1063825 h 1258919"/>
              <a:gd name="connsiteX4" fmla="*/ 1849656 w 1888882"/>
              <a:gd name="connsiteY4" fmla="*/ 658066 h 1258919"/>
              <a:gd name="connsiteX5" fmla="*/ 1885247 w 1888882"/>
              <a:gd name="connsiteY5" fmla="*/ 803150 h 1258919"/>
              <a:gd name="connsiteX0" fmla="*/ 0 w 1888882"/>
              <a:gd name="connsiteY0" fmla="*/ 0 h 1224649"/>
              <a:gd name="connsiteX1" fmla="*/ 418760 w 1888882"/>
              <a:gd name="connsiteY1" fmla="*/ 413711 h 1224649"/>
              <a:gd name="connsiteX2" fmla="*/ 938962 w 1888882"/>
              <a:gd name="connsiteY2" fmla="*/ 1224635 h 1224649"/>
              <a:gd name="connsiteX3" fmla="*/ 1154511 w 1888882"/>
              <a:gd name="connsiteY3" fmla="*/ 436743 h 1224649"/>
              <a:gd name="connsiteX4" fmla="*/ 1703023 w 1888882"/>
              <a:gd name="connsiteY4" fmla="*/ 1063825 h 1224649"/>
              <a:gd name="connsiteX5" fmla="*/ 1849656 w 1888882"/>
              <a:gd name="connsiteY5" fmla="*/ 658066 h 1224649"/>
              <a:gd name="connsiteX6" fmla="*/ 1885247 w 1888882"/>
              <a:gd name="connsiteY6" fmla="*/ 803150 h 1224649"/>
              <a:gd name="connsiteX0" fmla="*/ 0 w 1888882"/>
              <a:gd name="connsiteY0" fmla="*/ 0 h 1071861"/>
              <a:gd name="connsiteX1" fmla="*/ 418760 w 1888882"/>
              <a:gd name="connsiteY1" fmla="*/ 413711 h 1071861"/>
              <a:gd name="connsiteX2" fmla="*/ 789214 w 1888882"/>
              <a:gd name="connsiteY2" fmla="*/ 533793 h 1071861"/>
              <a:gd name="connsiteX3" fmla="*/ 1154511 w 1888882"/>
              <a:gd name="connsiteY3" fmla="*/ 436743 h 1071861"/>
              <a:gd name="connsiteX4" fmla="*/ 1703023 w 1888882"/>
              <a:gd name="connsiteY4" fmla="*/ 1063825 h 1071861"/>
              <a:gd name="connsiteX5" fmla="*/ 1849656 w 1888882"/>
              <a:gd name="connsiteY5" fmla="*/ 658066 h 1071861"/>
              <a:gd name="connsiteX6" fmla="*/ 1885247 w 1888882"/>
              <a:gd name="connsiteY6" fmla="*/ 803150 h 1071861"/>
              <a:gd name="connsiteX0" fmla="*/ 0 w 1888882"/>
              <a:gd name="connsiteY0" fmla="*/ 0 h 1071861"/>
              <a:gd name="connsiteX1" fmla="*/ 418760 w 1888882"/>
              <a:gd name="connsiteY1" fmla="*/ 413711 h 1071861"/>
              <a:gd name="connsiteX2" fmla="*/ 645677 w 1888882"/>
              <a:gd name="connsiteY2" fmla="*/ 816307 h 1071861"/>
              <a:gd name="connsiteX3" fmla="*/ 789214 w 1888882"/>
              <a:gd name="connsiteY3" fmla="*/ 533793 h 1071861"/>
              <a:gd name="connsiteX4" fmla="*/ 1154511 w 1888882"/>
              <a:gd name="connsiteY4" fmla="*/ 436743 h 1071861"/>
              <a:gd name="connsiteX5" fmla="*/ 1703023 w 1888882"/>
              <a:gd name="connsiteY5" fmla="*/ 1063825 h 1071861"/>
              <a:gd name="connsiteX6" fmla="*/ 1849656 w 1888882"/>
              <a:gd name="connsiteY6" fmla="*/ 658066 h 1071861"/>
              <a:gd name="connsiteX7" fmla="*/ 1885247 w 1888882"/>
              <a:gd name="connsiteY7" fmla="*/ 803150 h 1071861"/>
              <a:gd name="connsiteX0" fmla="*/ 0 w 1888882"/>
              <a:gd name="connsiteY0" fmla="*/ 0 h 1071861"/>
              <a:gd name="connsiteX1" fmla="*/ 418760 w 1888882"/>
              <a:gd name="connsiteY1" fmla="*/ 413711 h 1071861"/>
              <a:gd name="connsiteX2" fmla="*/ 645677 w 1888882"/>
              <a:gd name="connsiteY2" fmla="*/ 816307 h 1071861"/>
              <a:gd name="connsiteX3" fmla="*/ 747718 w 1888882"/>
              <a:gd name="connsiteY3" fmla="*/ 503089 h 1071861"/>
              <a:gd name="connsiteX4" fmla="*/ 1154511 w 1888882"/>
              <a:gd name="connsiteY4" fmla="*/ 436743 h 1071861"/>
              <a:gd name="connsiteX5" fmla="*/ 1703023 w 1888882"/>
              <a:gd name="connsiteY5" fmla="*/ 1063825 h 1071861"/>
              <a:gd name="connsiteX6" fmla="*/ 1849656 w 1888882"/>
              <a:gd name="connsiteY6" fmla="*/ 658066 h 1071861"/>
              <a:gd name="connsiteX7" fmla="*/ 1885247 w 1888882"/>
              <a:gd name="connsiteY7" fmla="*/ 803150 h 1071861"/>
              <a:gd name="connsiteX0" fmla="*/ 0 w 1888882"/>
              <a:gd name="connsiteY0" fmla="*/ 0 h 1073338"/>
              <a:gd name="connsiteX1" fmla="*/ 418760 w 1888882"/>
              <a:gd name="connsiteY1" fmla="*/ 413711 h 1073338"/>
              <a:gd name="connsiteX2" fmla="*/ 645677 w 1888882"/>
              <a:gd name="connsiteY2" fmla="*/ 816307 h 1073338"/>
              <a:gd name="connsiteX3" fmla="*/ 747718 w 1888882"/>
              <a:gd name="connsiteY3" fmla="*/ 503089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92855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92855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57034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57034 h 1073338"/>
              <a:gd name="connsiteX4" fmla="*/ 847746 w 1888882"/>
              <a:gd name="connsiteY4" fmla="*/ 104997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822"/>
              <a:gd name="connsiteX1" fmla="*/ 418760 w 1888882"/>
              <a:gd name="connsiteY1" fmla="*/ 413711 h 1073822"/>
              <a:gd name="connsiteX2" fmla="*/ 645677 w 1888882"/>
              <a:gd name="connsiteY2" fmla="*/ 816307 h 1073822"/>
              <a:gd name="connsiteX3" fmla="*/ 749522 w 1888882"/>
              <a:gd name="connsiteY3" fmla="*/ 457034 h 1073822"/>
              <a:gd name="connsiteX4" fmla="*/ 847746 w 1888882"/>
              <a:gd name="connsiteY4" fmla="*/ 104997 h 1073822"/>
              <a:gd name="connsiteX5" fmla="*/ 995690 w 1888882"/>
              <a:gd name="connsiteY5" fmla="*/ 253398 h 1073822"/>
              <a:gd name="connsiteX6" fmla="*/ 1154511 w 1888882"/>
              <a:gd name="connsiteY6" fmla="*/ 436743 h 1073822"/>
              <a:gd name="connsiteX7" fmla="*/ 1703023 w 1888882"/>
              <a:gd name="connsiteY7" fmla="*/ 1063825 h 1073822"/>
              <a:gd name="connsiteX8" fmla="*/ 1849656 w 1888882"/>
              <a:gd name="connsiteY8" fmla="*/ 658066 h 1073822"/>
              <a:gd name="connsiteX9" fmla="*/ 1885247 w 1888882"/>
              <a:gd name="connsiteY9" fmla="*/ 803150 h 1073822"/>
              <a:gd name="connsiteX0" fmla="*/ 0 w 1902183"/>
              <a:gd name="connsiteY0" fmla="*/ 0 h 1093678"/>
              <a:gd name="connsiteX1" fmla="*/ 432061 w 1902183"/>
              <a:gd name="connsiteY1" fmla="*/ 433567 h 1093678"/>
              <a:gd name="connsiteX2" fmla="*/ 658978 w 1902183"/>
              <a:gd name="connsiteY2" fmla="*/ 836163 h 1093678"/>
              <a:gd name="connsiteX3" fmla="*/ 762823 w 1902183"/>
              <a:gd name="connsiteY3" fmla="*/ 476890 h 1093678"/>
              <a:gd name="connsiteX4" fmla="*/ 861047 w 1902183"/>
              <a:gd name="connsiteY4" fmla="*/ 124853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678"/>
              <a:gd name="connsiteX1" fmla="*/ 432061 w 1902183"/>
              <a:gd name="connsiteY1" fmla="*/ 433567 h 1093678"/>
              <a:gd name="connsiteX2" fmla="*/ 630276 w 1902183"/>
              <a:gd name="connsiteY2" fmla="*/ 683269 h 1093678"/>
              <a:gd name="connsiteX3" fmla="*/ 762823 w 1902183"/>
              <a:gd name="connsiteY3" fmla="*/ 476890 h 1093678"/>
              <a:gd name="connsiteX4" fmla="*/ 861047 w 1902183"/>
              <a:gd name="connsiteY4" fmla="*/ 124853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678"/>
              <a:gd name="connsiteX1" fmla="*/ 432061 w 1902183"/>
              <a:gd name="connsiteY1" fmla="*/ 433567 h 1093678"/>
              <a:gd name="connsiteX2" fmla="*/ 630276 w 1902183"/>
              <a:gd name="connsiteY2" fmla="*/ 683269 h 1093678"/>
              <a:gd name="connsiteX3" fmla="*/ 762823 w 1902183"/>
              <a:gd name="connsiteY3" fmla="*/ 476890 h 1093678"/>
              <a:gd name="connsiteX4" fmla="*/ 842145 w 1902183"/>
              <a:gd name="connsiteY4" fmla="*/ 249947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332"/>
              <a:gd name="connsiteX1" fmla="*/ 432061 w 1902183"/>
              <a:gd name="connsiteY1" fmla="*/ 433567 h 1093332"/>
              <a:gd name="connsiteX2" fmla="*/ 630276 w 1902183"/>
              <a:gd name="connsiteY2" fmla="*/ 683269 h 1093332"/>
              <a:gd name="connsiteX3" fmla="*/ 762823 w 1902183"/>
              <a:gd name="connsiteY3" fmla="*/ 476890 h 1093332"/>
              <a:gd name="connsiteX4" fmla="*/ 842145 w 1902183"/>
              <a:gd name="connsiteY4" fmla="*/ 249947 h 1093332"/>
              <a:gd name="connsiteX5" fmla="*/ 1024392 w 1902183"/>
              <a:gd name="connsiteY5" fmla="*/ 412249 h 1093332"/>
              <a:gd name="connsiteX6" fmla="*/ 1167812 w 1902183"/>
              <a:gd name="connsiteY6" fmla="*/ 456599 h 1093332"/>
              <a:gd name="connsiteX7" fmla="*/ 1716324 w 1902183"/>
              <a:gd name="connsiteY7" fmla="*/ 1083681 h 1093332"/>
              <a:gd name="connsiteX8" fmla="*/ 1862957 w 1902183"/>
              <a:gd name="connsiteY8" fmla="*/ 677922 h 1093332"/>
              <a:gd name="connsiteX9" fmla="*/ 1898548 w 1902183"/>
              <a:gd name="connsiteY9" fmla="*/ 823006 h 1093332"/>
              <a:gd name="connsiteX0" fmla="*/ 0 w 1902183"/>
              <a:gd name="connsiteY0" fmla="*/ 0 h 1083681"/>
              <a:gd name="connsiteX1" fmla="*/ 432061 w 1902183"/>
              <a:gd name="connsiteY1" fmla="*/ 433567 h 1083681"/>
              <a:gd name="connsiteX2" fmla="*/ 630276 w 1902183"/>
              <a:gd name="connsiteY2" fmla="*/ 683269 h 1083681"/>
              <a:gd name="connsiteX3" fmla="*/ 762823 w 1902183"/>
              <a:gd name="connsiteY3" fmla="*/ 476890 h 1083681"/>
              <a:gd name="connsiteX4" fmla="*/ 842145 w 1902183"/>
              <a:gd name="connsiteY4" fmla="*/ 249947 h 1083681"/>
              <a:gd name="connsiteX5" fmla="*/ 1024392 w 1902183"/>
              <a:gd name="connsiteY5" fmla="*/ 412249 h 1083681"/>
              <a:gd name="connsiteX6" fmla="*/ 1311325 w 1902183"/>
              <a:gd name="connsiteY6" fmla="*/ 680976 h 1083681"/>
              <a:gd name="connsiteX7" fmla="*/ 1716324 w 1902183"/>
              <a:gd name="connsiteY7" fmla="*/ 1083681 h 1083681"/>
              <a:gd name="connsiteX8" fmla="*/ 1862957 w 1902183"/>
              <a:gd name="connsiteY8" fmla="*/ 677922 h 1083681"/>
              <a:gd name="connsiteX9" fmla="*/ 1898548 w 1902183"/>
              <a:gd name="connsiteY9" fmla="*/ 823006 h 1083681"/>
              <a:gd name="connsiteX0" fmla="*/ 0 w 2101911"/>
              <a:gd name="connsiteY0" fmla="*/ 0 h 1313150"/>
              <a:gd name="connsiteX1" fmla="*/ 631789 w 2101911"/>
              <a:gd name="connsiteY1" fmla="*/ 663036 h 1313150"/>
              <a:gd name="connsiteX2" fmla="*/ 830004 w 2101911"/>
              <a:gd name="connsiteY2" fmla="*/ 912738 h 1313150"/>
              <a:gd name="connsiteX3" fmla="*/ 962551 w 2101911"/>
              <a:gd name="connsiteY3" fmla="*/ 706359 h 1313150"/>
              <a:gd name="connsiteX4" fmla="*/ 1041873 w 2101911"/>
              <a:gd name="connsiteY4" fmla="*/ 479416 h 1313150"/>
              <a:gd name="connsiteX5" fmla="*/ 1224120 w 2101911"/>
              <a:gd name="connsiteY5" fmla="*/ 641718 h 1313150"/>
              <a:gd name="connsiteX6" fmla="*/ 1511053 w 2101911"/>
              <a:gd name="connsiteY6" fmla="*/ 910445 h 1313150"/>
              <a:gd name="connsiteX7" fmla="*/ 1916052 w 2101911"/>
              <a:gd name="connsiteY7" fmla="*/ 1313150 h 1313150"/>
              <a:gd name="connsiteX8" fmla="*/ 2062685 w 2101911"/>
              <a:gd name="connsiteY8" fmla="*/ 907391 h 1313150"/>
              <a:gd name="connsiteX9" fmla="*/ 2098276 w 2101911"/>
              <a:gd name="connsiteY9" fmla="*/ 1052475 h 1313150"/>
              <a:gd name="connsiteX0" fmla="*/ 28618 w 2130529"/>
              <a:gd name="connsiteY0" fmla="*/ 160662 h 1473812"/>
              <a:gd name="connsiteX1" fmla="*/ 50759 w 2130529"/>
              <a:gd name="connsiteY1" fmla="*/ 28067 h 1473812"/>
              <a:gd name="connsiteX2" fmla="*/ 660407 w 2130529"/>
              <a:gd name="connsiteY2" fmla="*/ 823698 h 1473812"/>
              <a:gd name="connsiteX3" fmla="*/ 858622 w 2130529"/>
              <a:gd name="connsiteY3" fmla="*/ 1073400 h 1473812"/>
              <a:gd name="connsiteX4" fmla="*/ 991169 w 2130529"/>
              <a:gd name="connsiteY4" fmla="*/ 867021 h 1473812"/>
              <a:gd name="connsiteX5" fmla="*/ 1070491 w 2130529"/>
              <a:gd name="connsiteY5" fmla="*/ 640078 h 1473812"/>
              <a:gd name="connsiteX6" fmla="*/ 1252738 w 2130529"/>
              <a:gd name="connsiteY6" fmla="*/ 802380 h 1473812"/>
              <a:gd name="connsiteX7" fmla="*/ 1539671 w 2130529"/>
              <a:gd name="connsiteY7" fmla="*/ 1071107 h 1473812"/>
              <a:gd name="connsiteX8" fmla="*/ 1944670 w 2130529"/>
              <a:gd name="connsiteY8" fmla="*/ 1473812 h 1473812"/>
              <a:gd name="connsiteX9" fmla="*/ 2091303 w 2130529"/>
              <a:gd name="connsiteY9" fmla="*/ 1068053 h 1473812"/>
              <a:gd name="connsiteX10" fmla="*/ 2126894 w 2130529"/>
              <a:gd name="connsiteY10" fmla="*/ 1213137 h 1473812"/>
              <a:gd name="connsiteX0" fmla="*/ 1261 w 2103172"/>
              <a:gd name="connsiteY0" fmla="*/ 139861 h 1453011"/>
              <a:gd name="connsiteX1" fmla="*/ 23402 w 2103172"/>
              <a:gd name="connsiteY1" fmla="*/ 7266 h 1453011"/>
              <a:gd name="connsiteX2" fmla="*/ 633050 w 2103172"/>
              <a:gd name="connsiteY2" fmla="*/ 802897 h 1453011"/>
              <a:gd name="connsiteX3" fmla="*/ 831265 w 2103172"/>
              <a:gd name="connsiteY3" fmla="*/ 1052599 h 1453011"/>
              <a:gd name="connsiteX4" fmla="*/ 963812 w 2103172"/>
              <a:gd name="connsiteY4" fmla="*/ 846220 h 1453011"/>
              <a:gd name="connsiteX5" fmla="*/ 1043134 w 2103172"/>
              <a:gd name="connsiteY5" fmla="*/ 619277 h 1453011"/>
              <a:gd name="connsiteX6" fmla="*/ 1225381 w 2103172"/>
              <a:gd name="connsiteY6" fmla="*/ 781579 h 1453011"/>
              <a:gd name="connsiteX7" fmla="*/ 1512314 w 2103172"/>
              <a:gd name="connsiteY7" fmla="*/ 1050306 h 1453011"/>
              <a:gd name="connsiteX8" fmla="*/ 1917313 w 2103172"/>
              <a:gd name="connsiteY8" fmla="*/ 1453011 h 1453011"/>
              <a:gd name="connsiteX9" fmla="*/ 2063946 w 2103172"/>
              <a:gd name="connsiteY9" fmla="*/ 1047252 h 1453011"/>
              <a:gd name="connsiteX10" fmla="*/ 2099537 w 2103172"/>
              <a:gd name="connsiteY10" fmla="*/ 1192336 h 1453011"/>
              <a:gd name="connsiteX0" fmla="*/ 0 w 2101911"/>
              <a:gd name="connsiteY0" fmla="*/ 98621 h 1411771"/>
              <a:gd name="connsiteX1" fmla="*/ 44895 w 2101911"/>
              <a:gd name="connsiteY1" fmla="*/ 9052 h 1411771"/>
              <a:gd name="connsiteX2" fmla="*/ 631789 w 2101911"/>
              <a:gd name="connsiteY2" fmla="*/ 761657 h 1411771"/>
              <a:gd name="connsiteX3" fmla="*/ 830004 w 2101911"/>
              <a:gd name="connsiteY3" fmla="*/ 1011359 h 1411771"/>
              <a:gd name="connsiteX4" fmla="*/ 962551 w 2101911"/>
              <a:gd name="connsiteY4" fmla="*/ 804980 h 1411771"/>
              <a:gd name="connsiteX5" fmla="*/ 1041873 w 2101911"/>
              <a:gd name="connsiteY5" fmla="*/ 578037 h 1411771"/>
              <a:gd name="connsiteX6" fmla="*/ 1224120 w 2101911"/>
              <a:gd name="connsiteY6" fmla="*/ 740339 h 1411771"/>
              <a:gd name="connsiteX7" fmla="*/ 1511053 w 2101911"/>
              <a:gd name="connsiteY7" fmla="*/ 1009066 h 1411771"/>
              <a:gd name="connsiteX8" fmla="*/ 1916052 w 2101911"/>
              <a:gd name="connsiteY8" fmla="*/ 1411771 h 1411771"/>
              <a:gd name="connsiteX9" fmla="*/ 2062685 w 2101911"/>
              <a:gd name="connsiteY9" fmla="*/ 1006012 h 1411771"/>
              <a:gd name="connsiteX10" fmla="*/ 2098276 w 2101911"/>
              <a:gd name="connsiteY10" fmla="*/ 1151096 h 1411771"/>
              <a:gd name="connsiteX0" fmla="*/ 0 w 2101911"/>
              <a:gd name="connsiteY0" fmla="*/ 115127 h 1428277"/>
              <a:gd name="connsiteX1" fmla="*/ 44895 w 2101911"/>
              <a:gd name="connsiteY1" fmla="*/ 25558 h 1428277"/>
              <a:gd name="connsiteX2" fmla="*/ 631789 w 2101911"/>
              <a:gd name="connsiteY2" fmla="*/ 778163 h 1428277"/>
              <a:gd name="connsiteX3" fmla="*/ 830004 w 2101911"/>
              <a:gd name="connsiteY3" fmla="*/ 1027865 h 1428277"/>
              <a:gd name="connsiteX4" fmla="*/ 962551 w 2101911"/>
              <a:gd name="connsiteY4" fmla="*/ 821486 h 1428277"/>
              <a:gd name="connsiteX5" fmla="*/ 1041873 w 2101911"/>
              <a:gd name="connsiteY5" fmla="*/ 594543 h 1428277"/>
              <a:gd name="connsiteX6" fmla="*/ 1224120 w 2101911"/>
              <a:gd name="connsiteY6" fmla="*/ 756845 h 1428277"/>
              <a:gd name="connsiteX7" fmla="*/ 1511053 w 2101911"/>
              <a:gd name="connsiteY7" fmla="*/ 1025572 h 1428277"/>
              <a:gd name="connsiteX8" fmla="*/ 1916052 w 2101911"/>
              <a:gd name="connsiteY8" fmla="*/ 1428277 h 1428277"/>
              <a:gd name="connsiteX9" fmla="*/ 2062685 w 2101911"/>
              <a:gd name="connsiteY9" fmla="*/ 1022518 h 1428277"/>
              <a:gd name="connsiteX10" fmla="*/ 2098276 w 2101911"/>
              <a:gd name="connsiteY10" fmla="*/ 1167602 h 1428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01911" h="1428277">
                <a:moveTo>
                  <a:pt x="0" y="115127"/>
                </a:moveTo>
                <a:cubicBezTo>
                  <a:pt x="7061" y="-12145"/>
                  <a:pt x="2802" y="-20409"/>
                  <a:pt x="44895" y="25558"/>
                </a:cubicBezTo>
                <a:cubicBezTo>
                  <a:pt x="150193" y="136064"/>
                  <a:pt x="500938" y="611112"/>
                  <a:pt x="631789" y="778163"/>
                </a:cubicBezTo>
                <a:cubicBezTo>
                  <a:pt x="762641" y="945214"/>
                  <a:pt x="768262" y="1007851"/>
                  <a:pt x="830004" y="1027865"/>
                </a:cubicBezTo>
                <a:cubicBezTo>
                  <a:pt x="891746" y="1047879"/>
                  <a:pt x="927240" y="893706"/>
                  <a:pt x="962551" y="821486"/>
                </a:cubicBezTo>
                <a:cubicBezTo>
                  <a:pt x="997862" y="749266"/>
                  <a:pt x="998278" y="605316"/>
                  <a:pt x="1041873" y="594543"/>
                </a:cubicBezTo>
                <a:cubicBezTo>
                  <a:pt x="1085468" y="583770"/>
                  <a:pt x="1145923" y="685007"/>
                  <a:pt x="1224120" y="756845"/>
                </a:cubicBezTo>
                <a:cubicBezTo>
                  <a:pt x="1302317" y="828683"/>
                  <a:pt x="1395731" y="913667"/>
                  <a:pt x="1511053" y="1025572"/>
                </a:cubicBezTo>
                <a:cubicBezTo>
                  <a:pt x="1626375" y="1137477"/>
                  <a:pt x="1824113" y="1428786"/>
                  <a:pt x="1916052" y="1428277"/>
                </a:cubicBezTo>
                <a:cubicBezTo>
                  <a:pt x="2007991" y="1427768"/>
                  <a:pt x="2023263" y="1022929"/>
                  <a:pt x="2062685" y="1022518"/>
                </a:cubicBezTo>
                <a:cubicBezTo>
                  <a:pt x="2129282" y="977740"/>
                  <a:pt x="2088724" y="1164500"/>
                  <a:pt x="2098276" y="1167602"/>
                </a:cubicBezTo>
              </a:path>
            </a:pathLst>
          </a:cu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u="sng" dirty="0"/>
          </a:p>
        </p:txBody>
      </p:sp>
      <p:sp>
        <p:nvSpPr>
          <p:cNvPr id="73" name="Freeform: Shape 72">
            <a:extLst>
              <a:ext uri="{FF2B5EF4-FFF2-40B4-BE49-F238E27FC236}">
                <a16:creationId xmlns:a16="http://schemas.microsoft.com/office/drawing/2014/main" id="{AF32784A-15E4-4DEE-A506-9CE712AB781C}"/>
              </a:ext>
            </a:extLst>
          </p:cNvPr>
          <p:cNvSpPr/>
          <p:nvPr/>
        </p:nvSpPr>
        <p:spPr>
          <a:xfrm>
            <a:off x="1758940" y="2096767"/>
            <a:ext cx="5835868" cy="1532875"/>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65827 w 730293"/>
              <a:gd name="connsiteY1" fmla="*/ 640303 h 1245794"/>
              <a:gd name="connsiteX2" fmla="*/ 687335 w 730293"/>
              <a:gd name="connsiteY2" fmla="*/ 797798 h 1245794"/>
              <a:gd name="connsiteX3" fmla="*/ 730293 w 730293"/>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898534"/>
              <a:gd name="connsiteY0" fmla="*/ 0 h 998124"/>
              <a:gd name="connsiteX1" fmla="*/ 458586 w 898534"/>
              <a:gd name="connsiteY1" fmla="*/ 123884 h 998124"/>
              <a:gd name="connsiteX2" fmla="*/ 861121 w 898534"/>
              <a:gd name="connsiteY2" fmla="*/ 787259 h 998124"/>
              <a:gd name="connsiteX3" fmla="*/ 882356 w 898534"/>
              <a:gd name="connsiteY3" fmla="*/ 998124 h 998124"/>
              <a:gd name="connsiteX0" fmla="*/ 0 w 901386"/>
              <a:gd name="connsiteY0" fmla="*/ 0 h 998124"/>
              <a:gd name="connsiteX1" fmla="*/ 418760 w 901386"/>
              <a:gd name="connsiteY1" fmla="*/ 413711 h 998124"/>
              <a:gd name="connsiteX2" fmla="*/ 861121 w 901386"/>
              <a:gd name="connsiteY2" fmla="*/ 787259 h 998124"/>
              <a:gd name="connsiteX3" fmla="*/ 882356 w 901386"/>
              <a:gd name="connsiteY3" fmla="*/ 998124 h 998124"/>
              <a:gd name="connsiteX0" fmla="*/ 0 w 1295097"/>
              <a:gd name="connsiteY0" fmla="*/ 6725 h 803533"/>
              <a:gd name="connsiteX1" fmla="*/ 418760 w 1295097"/>
              <a:gd name="connsiteY1" fmla="*/ 420436 h 803533"/>
              <a:gd name="connsiteX2" fmla="*/ 861121 w 1295097"/>
              <a:gd name="connsiteY2" fmla="*/ 793984 h 803533"/>
              <a:gd name="connsiteX3" fmla="*/ 1295097 w 1295097"/>
              <a:gd name="connsiteY3" fmla="*/ 14166 h 803533"/>
              <a:gd name="connsiteX0" fmla="*/ 0 w 1295097"/>
              <a:gd name="connsiteY0" fmla="*/ 2220 h 1231610"/>
              <a:gd name="connsiteX1" fmla="*/ 418760 w 1295097"/>
              <a:gd name="connsiteY1" fmla="*/ 415931 h 1231610"/>
              <a:gd name="connsiteX2" fmla="*/ 938962 w 1295097"/>
              <a:gd name="connsiteY2" fmla="*/ 1226855 h 1231610"/>
              <a:gd name="connsiteX3" fmla="*/ 1295097 w 1295097"/>
              <a:gd name="connsiteY3" fmla="*/ 9661 h 1231610"/>
              <a:gd name="connsiteX0" fmla="*/ 0 w 1881625"/>
              <a:gd name="connsiteY0" fmla="*/ 0 h 1230252"/>
              <a:gd name="connsiteX1" fmla="*/ 418760 w 1881625"/>
              <a:gd name="connsiteY1" fmla="*/ 413711 h 1230252"/>
              <a:gd name="connsiteX2" fmla="*/ 938962 w 1881625"/>
              <a:gd name="connsiteY2" fmla="*/ 1224635 h 1230252"/>
              <a:gd name="connsiteX3" fmla="*/ 1881625 w 1881625"/>
              <a:gd name="connsiteY3" fmla="*/ 829497 h 1230252"/>
              <a:gd name="connsiteX0" fmla="*/ 0 w 1882354"/>
              <a:gd name="connsiteY0" fmla="*/ 0 h 1229991"/>
              <a:gd name="connsiteX1" fmla="*/ 418760 w 1882354"/>
              <a:gd name="connsiteY1" fmla="*/ 413711 h 1229991"/>
              <a:gd name="connsiteX2" fmla="*/ 938962 w 1882354"/>
              <a:gd name="connsiteY2" fmla="*/ 1224635 h 1229991"/>
              <a:gd name="connsiteX3" fmla="*/ 1881625 w 1882354"/>
              <a:gd name="connsiteY3" fmla="*/ 829497 h 1229991"/>
              <a:gd name="connsiteX0" fmla="*/ 0 w 1928795"/>
              <a:gd name="connsiteY0" fmla="*/ 0 h 1226929"/>
              <a:gd name="connsiteX1" fmla="*/ 418760 w 1928795"/>
              <a:gd name="connsiteY1" fmla="*/ 413711 h 1226929"/>
              <a:gd name="connsiteX2" fmla="*/ 938962 w 1928795"/>
              <a:gd name="connsiteY2" fmla="*/ 1224635 h 1226929"/>
              <a:gd name="connsiteX3" fmla="*/ 1853276 w 1928795"/>
              <a:gd name="connsiteY3" fmla="*/ 663336 h 1226929"/>
              <a:gd name="connsiteX4" fmla="*/ 1881625 w 1928795"/>
              <a:gd name="connsiteY4" fmla="*/ 829497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6 w 1929916"/>
              <a:gd name="connsiteY4" fmla="*/ 792610 h 1226929"/>
              <a:gd name="connsiteX0" fmla="*/ 0 w 1940957"/>
              <a:gd name="connsiteY0" fmla="*/ 0 h 1226929"/>
              <a:gd name="connsiteX1" fmla="*/ 418760 w 1940957"/>
              <a:gd name="connsiteY1" fmla="*/ 413711 h 1226929"/>
              <a:gd name="connsiteX2" fmla="*/ 938962 w 1940957"/>
              <a:gd name="connsiteY2" fmla="*/ 1224635 h 1226929"/>
              <a:gd name="connsiteX3" fmla="*/ 1853276 w 1940957"/>
              <a:gd name="connsiteY3" fmla="*/ 663336 h 1226929"/>
              <a:gd name="connsiteX4" fmla="*/ 1916021 w 1940957"/>
              <a:gd name="connsiteY4" fmla="*/ 713567 h 1226929"/>
              <a:gd name="connsiteX0" fmla="*/ 0 w 1955648"/>
              <a:gd name="connsiteY0" fmla="*/ 0 h 1226929"/>
              <a:gd name="connsiteX1" fmla="*/ 418760 w 1955648"/>
              <a:gd name="connsiteY1" fmla="*/ 413711 h 1226929"/>
              <a:gd name="connsiteX2" fmla="*/ 938962 w 1955648"/>
              <a:gd name="connsiteY2" fmla="*/ 1224635 h 1226929"/>
              <a:gd name="connsiteX3" fmla="*/ 1853276 w 1955648"/>
              <a:gd name="connsiteY3" fmla="*/ 663336 h 1226929"/>
              <a:gd name="connsiteX4" fmla="*/ 1946796 w 1955648"/>
              <a:gd name="connsiteY4" fmla="*/ 713567 h 1226929"/>
              <a:gd name="connsiteX0" fmla="*/ 0 w 1927707"/>
              <a:gd name="connsiteY0" fmla="*/ 0 h 1226929"/>
              <a:gd name="connsiteX1" fmla="*/ 418760 w 1927707"/>
              <a:gd name="connsiteY1" fmla="*/ 413711 h 1226929"/>
              <a:gd name="connsiteX2" fmla="*/ 938962 w 1927707"/>
              <a:gd name="connsiteY2" fmla="*/ 1224635 h 1226929"/>
              <a:gd name="connsiteX3" fmla="*/ 1853276 w 1927707"/>
              <a:gd name="connsiteY3" fmla="*/ 663336 h 1226929"/>
              <a:gd name="connsiteX4" fmla="*/ 1878006 w 1927707"/>
              <a:gd name="connsiteY4" fmla="*/ 861115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7 w 1929916"/>
              <a:gd name="connsiteY4" fmla="*/ 803150 h 1226929"/>
              <a:gd name="connsiteX0" fmla="*/ 0 w 1927450"/>
              <a:gd name="connsiteY0" fmla="*/ 0 h 1226819"/>
              <a:gd name="connsiteX1" fmla="*/ 418760 w 1927450"/>
              <a:gd name="connsiteY1" fmla="*/ 413711 h 1226819"/>
              <a:gd name="connsiteX2" fmla="*/ 938962 w 1927450"/>
              <a:gd name="connsiteY2" fmla="*/ 1224635 h 1226819"/>
              <a:gd name="connsiteX3" fmla="*/ 1849656 w 1927450"/>
              <a:gd name="connsiteY3" fmla="*/ 658066 h 1226819"/>
              <a:gd name="connsiteX4" fmla="*/ 1885247 w 1927450"/>
              <a:gd name="connsiteY4" fmla="*/ 803150 h 1226819"/>
              <a:gd name="connsiteX0" fmla="*/ 0 w 1888882"/>
              <a:gd name="connsiteY0" fmla="*/ 0 h 1226819"/>
              <a:gd name="connsiteX1" fmla="*/ 418760 w 1888882"/>
              <a:gd name="connsiteY1" fmla="*/ 413711 h 1226819"/>
              <a:gd name="connsiteX2" fmla="*/ 938962 w 1888882"/>
              <a:gd name="connsiteY2" fmla="*/ 1224635 h 1226819"/>
              <a:gd name="connsiteX3" fmla="*/ 1849656 w 1888882"/>
              <a:gd name="connsiteY3" fmla="*/ 658066 h 1226819"/>
              <a:gd name="connsiteX4" fmla="*/ 1885247 w 1888882"/>
              <a:gd name="connsiteY4" fmla="*/ 803150 h 1226819"/>
              <a:gd name="connsiteX0" fmla="*/ 0 w 1888882"/>
              <a:gd name="connsiteY0" fmla="*/ 0 h 1258919"/>
              <a:gd name="connsiteX1" fmla="*/ 418760 w 1888882"/>
              <a:gd name="connsiteY1" fmla="*/ 413711 h 1258919"/>
              <a:gd name="connsiteX2" fmla="*/ 938962 w 1888882"/>
              <a:gd name="connsiteY2" fmla="*/ 1224635 h 1258919"/>
              <a:gd name="connsiteX3" fmla="*/ 1703023 w 1888882"/>
              <a:gd name="connsiteY3" fmla="*/ 1063825 h 1258919"/>
              <a:gd name="connsiteX4" fmla="*/ 1849656 w 1888882"/>
              <a:gd name="connsiteY4" fmla="*/ 658066 h 1258919"/>
              <a:gd name="connsiteX5" fmla="*/ 1885247 w 1888882"/>
              <a:gd name="connsiteY5" fmla="*/ 803150 h 1258919"/>
              <a:gd name="connsiteX0" fmla="*/ 0 w 1888882"/>
              <a:gd name="connsiteY0" fmla="*/ 0 h 1224649"/>
              <a:gd name="connsiteX1" fmla="*/ 418760 w 1888882"/>
              <a:gd name="connsiteY1" fmla="*/ 413711 h 1224649"/>
              <a:gd name="connsiteX2" fmla="*/ 938962 w 1888882"/>
              <a:gd name="connsiteY2" fmla="*/ 1224635 h 1224649"/>
              <a:gd name="connsiteX3" fmla="*/ 1154511 w 1888882"/>
              <a:gd name="connsiteY3" fmla="*/ 436743 h 1224649"/>
              <a:gd name="connsiteX4" fmla="*/ 1703023 w 1888882"/>
              <a:gd name="connsiteY4" fmla="*/ 1063825 h 1224649"/>
              <a:gd name="connsiteX5" fmla="*/ 1849656 w 1888882"/>
              <a:gd name="connsiteY5" fmla="*/ 658066 h 1224649"/>
              <a:gd name="connsiteX6" fmla="*/ 1885247 w 1888882"/>
              <a:gd name="connsiteY6" fmla="*/ 803150 h 1224649"/>
              <a:gd name="connsiteX0" fmla="*/ 0 w 1888882"/>
              <a:gd name="connsiteY0" fmla="*/ 0 h 1224651"/>
              <a:gd name="connsiteX1" fmla="*/ 418760 w 1888882"/>
              <a:gd name="connsiteY1" fmla="*/ 413711 h 1224651"/>
              <a:gd name="connsiteX2" fmla="*/ 938962 w 1888882"/>
              <a:gd name="connsiteY2" fmla="*/ 1224635 h 1224651"/>
              <a:gd name="connsiteX3" fmla="*/ 1154511 w 1888882"/>
              <a:gd name="connsiteY3" fmla="*/ 436743 h 1224651"/>
              <a:gd name="connsiteX4" fmla="*/ 1295713 w 1888882"/>
              <a:gd name="connsiteY4" fmla="*/ 647527 h 1224651"/>
              <a:gd name="connsiteX5" fmla="*/ 1703023 w 1888882"/>
              <a:gd name="connsiteY5" fmla="*/ 1063825 h 1224651"/>
              <a:gd name="connsiteX6" fmla="*/ 1849656 w 1888882"/>
              <a:gd name="connsiteY6" fmla="*/ 658066 h 1224651"/>
              <a:gd name="connsiteX7" fmla="*/ 1885247 w 1888882"/>
              <a:gd name="connsiteY7" fmla="*/ 803150 h 1224651"/>
              <a:gd name="connsiteX0" fmla="*/ 0 w 1888882"/>
              <a:gd name="connsiteY0" fmla="*/ 0 h 1224770"/>
              <a:gd name="connsiteX1" fmla="*/ 418760 w 1888882"/>
              <a:gd name="connsiteY1" fmla="*/ 413711 h 1224770"/>
              <a:gd name="connsiteX2" fmla="*/ 938962 w 1888882"/>
              <a:gd name="connsiteY2" fmla="*/ 1224635 h 1224770"/>
              <a:gd name="connsiteX3" fmla="*/ 1120116 w 1888882"/>
              <a:gd name="connsiteY3" fmla="*/ 478899 h 1224770"/>
              <a:gd name="connsiteX4" fmla="*/ 1295713 w 1888882"/>
              <a:gd name="connsiteY4" fmla="*/ 647527 h 1224770"/>
              <a:gd name="connsiteX5" fmla="*/ 1703023 w 1888882"/>
              <a:gd name="connsiteY5" fmla="*/ 1063825 h 1224770"/>
              <a:gd name="connsiteX6" fmla="*/ 1849656 w 1888882"/>
              <a:gd name="connsiteY6" fmla="*/ 658066 h 1224770"/>
              <a:gd name="connsiteX7" fmla="*/ 1885247 w 1888882"/>
              <a:gd name="connsiteY7" fmla="*/ 803150 h 1224770"/>
              <a:gd name="connsiteX0" fmla="*/ 0 w 1888882"/>
              <a:gd name="connsiteY0" fmla="*/ 0 h 1225019"/>
              <a:gd name="connsiteX1" fmla="*/ 418760 w 1888882"/>
              <a:gd name="connsiteY1" fmla="*/ 413711 h 1225019"/>
              <a:gd name="connsiteX2" fmla="*/ 938962 w 1888882"/>
              <a:gd name="connsiteY2" fmla="*/ 1224635 h 1225019"/>
              <a:gd name="connsiteX3" fmla="*/ 1098393 w 1888882"/>
              <a:gd name="connsiteY3" fmla="*/ 521056 h 1225019"/>
              <a:gd name="connsiteX4" fmla="*/ 1295713 w 1888882"/>
              <a:gd name="connsiteY4" fmla="*/ 647527 h 1225019"/>
              <a:gd name="connsiteX5" fmla="*/ 1703023 w 1888882"/>
              <a:gd name="connsiteY5" fmla="*/ 1063825 h 1225019"/>
              <a:gd name="connsiteX6" fmla="*/ 1849656 w 1888882"/>
              <a:gd name="connsiteY6" fmla="*/ 658066 h 1225019"/>
              <a:gd name="connsiteX7" fmla="*/ 1885247 w 1888882"/>
              <a:gd name="connsiteY7" fmla="*/ 803150 h 1225019"/>
              <a:gd name="connsiteX0" fmla="*/ 0 w 1888882"/>
              <a:gd name="connsiteY0" fmla="*/ 0 h 1225019"/>
              <a:gd name="connsiteX1" fmla="*/ 418760 w 1888882"/>
              <a:gd name="connsiteY1" fmla="*/ 413711 h 1225019"/>
              <a:gd name="connsiteX2" fmla="*/ 938962 w 1888882"/>
              <a:gd name="connsiteY2" fmla="*/ 1224635 h 1225019"/>
              <a:gd name="connsiteX3" fmla="*/ 1098393 w 1888882"/>
              <a:gd name="connsiteY3" fmla="*/ 521056 h 1225019"/>
              <a:gd name="connsiteX4" fmla="*/ 1286662 w 1888882"/>
              <a:gd name="connsiteY4" fmla="*/ 673875 h 1225019"/>
              <a:gd name="connsiteX5" fmla="*/ 1703023 w 1888882"/>
              <a:gd name="connsiteY5" fmla="*/ 1063825 h 1225019"/>
              <a:gd name="connsiteX6" fmla="*/ 1849656 w 1888882"/>
              <a:gd name="connsiteY6" fmla="*/ 658066 h 1225019"/>
              <a:gd name="connsiteX7" fmla="*/ 1885247 w 1888882"/>
              <a:gd name="connsiteY7" fmla="*/ 803150 h 1225019"/>
              <a:gd name="connsiteX0" fmla="*/ 0 w 1888882"/>
              <a:gd name="connsiteY0" fmla="*/ 0 h 1227720"/>
              <a:gd name="connsiteX1" fmla="*/ 226871 w 1888882"/>
              <a:gd name="connsiteY1" fmla="*/ 202928 h 1227720"/>
              <a:gd name="connsiteX2" fmla="*/ 938962 w 1888882"/>
              <a:gd name="connsiteY2" fmla="*/ 1224635 h 1227720"/>
              <a:gd name="connsiteX3" fmla="*/ 1098393 w 1888882"/>
              <a:gd name="connsiteY3" fmla="*/ 521056 h 1227720"/>
              <a:gd name="connsiteX4" fmla="*/ 1286662 w 1888882"/>
              <a:gd name="connsiteY4" fmla="*/ 673875 h 1227720"/>
              <a:gd name="connsiteX5" fmla="*/ 1703023 w 1888882"/>
              <a:gd name="connsiteY5" fmla="*/ 1063825 h 1227720"/>
              <a:gd name="connsiteX6" fmla="*/ 1849656 w 1888882"/>
              <a:gd name="connsiteY6" fmla="*/ 658066 h 1227720"/>
              <a:gd name="connsiteX7" fmla="*/ 1885247 w 1888882"/>
              <a:gd name="connsiteY7"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 name="connsiteX0" fmla="*/ 0 w 2094286"/>
              <a:gd name="connsiteY0" fmla="*/ 0 h 1469319"/>
              <a:gd name="connsiteX1" fmla="*/ 333492 w 2094286"/>
              <a:gd name="connsiteY1" fmla="*/ 438964 h 1469319"/>
              <a:gd name="connsiteX2" fmla="*/ 432275 w 2094286"/>
              <a:gd name="connsiteY2" fmla="*/ 447551 h 1469319"/>
              <a:gd name="connsiteX3" fmla="*/ 532622 w 2094286"/>
              <a:gd name="connsiteY3" fmla="*/ 723522 h 1469319"/>
              <a:gd name="connsiteX4" fmla="*/ 1144366 w 2094286"/>
              <a:gd name="connsiteY4" fmla="*/ 1469258 h 1469319"/>
              <a:gd name="connsiteX5" fmla="*/ 1303797 w 2094286"/>
              <a:gd name="connsiteY5" fmla="*/ 765679 h 1469319"/>
              <a:gd name="connsiteX6" fmla="*/ 1492066 w 2094286"/>
              <a:gd name="connsiteY6" fmla="*/ 918498 h 1469319"/>
              <a:gd name="connsiteX7" fmla="*/ 1908427 w 2094286"/>
              <a:gd name="connsiteY7" fmla="*/ 1308448 h 1469319"/>
              <a:gd name="connsiteX8" fmla="*/ 2055060 w 2094286"/>
              <a:gd name="connsiteY8" fmla="*/ 902689 h 1469319"/>
              <a:gd name="connsiteX9" fmla="*/ 2090651 w 2094286"/>
              <a:gd name="connsiteY9" fmla="*/ 1047773 h 1469319"/>
              <a:gd name="connsiteX0" fmla="*/ 0 w 2094286"/>
              <a:gd name="connsiteY0" fmla="*/ 67008 h 1536327"/>
              <a:gd name="connsiteX1" fmla="*/ 82684 w 2094286"/>
              <a:gd name="connsiteY1" fmla="*/ 18264 h 1536327"/>
              <a:gd name="connsiteX2" fmla="*/ 333492 w 2094286"/>
              <a:gd name="connsiteY2" fmla="*/ 505972 h 1536327"/>
              <a:gd name="connsiteX3" fmla="*/ 432275 w 2094286"/>
              <a:gd name="connsiteY3" fmla="*/ 514559 h 1536327"/>
              <a:gd name="connsiteX4" fmla="*/ 532622 w 2094286"/>
              <a:gd name="connsiteY4" fmla="*/ 790530 h 1536327"/>
              <a:gd name="connsiteX5" fmla="*/ 1144366 w 2094286"/>
              <a:gd name="connsiteY5" fmla="*/ 1536266 h 1536327"/>
              <a:gd name="connsiteX6" fmla="*/ 1303797 w 2094286"/>
              <a:gd name="connsiteY6" fmla="*/ 832687 h 1536327"/>
              <a:gd name="connsiteX7" fmla="*/ 1492066 w 2094286"/>
              <a:gd name="connsiteY7" fmla="*/ 985506 h 1536327"/>
              <a:gd name="connsiteX8" fmla="*/ 1908427 w 2094286"/>
              <a:gd name="connsiteY8" fmla="*/ 1375456 h 1536327"/>
              <a:gd name="connsiteX9" fmla="*/ 2055060 w 2094286"/>
              <a:gd name="connsiteY9" fmla="*/ 969697 h 1536327"/>
              <a:gd name="connsiteX10" fmla="*/ 2090651 w 2094286"/>
              <a:gd name="connsiteY10" fmla="*/ 1114781 h 1536327"/>
              <a:gd name="connsiteX0" fmla="*/ 0 w 2094286"/>
              <a:gd name="connsiteY0" fmla="*/ 110691 h 1580010"/>
              <a:gd name="connsiteX1" fmla="*/ 82684 w 2094286"/>
              <a:gd name="connsiteY1" fmla="*/ 61947 h 1580010"/>
              <a:gd name="connsiteX2" fmla="*/ 333492 w 2094286"/>
              <a:gd name="connsiteY2" fmla="*/ 549655 h 1580010"/>
              <a:gd name="connsiteX3" fmla="*/ 432275 w 2094286"/>
              <a:gd name="connsiteY3" fmla="*/ 558242 h 1580010"/>
              <a:gd name="connsiteX4" fmla="*/ 532622 w 2094286"/>
              <a:gd name="connsiteY4" fmla="*/ 834213 h 1580010"/>
              <a:gd name="connsiteX5" fmla="*/ 1144366 w 2094286"/>
              <a:gd name="connsiteY5" fmla="*/ 1579949 h 1580010"/>
              <a:gd name="connsiteX6" fmla="*/ 1303797 w 2094286"/>
              <a:gd name="connsiteY6" fmla="*/ 876370 h 1580010"/>
              <a:gd name="connsiteX7" fmla="*/ 1492066 w 2094286"/>
              <a:gd name="connsiteY7" fmla="*/ 1029189 h 1580010"/>
              <a:gd name="connsiteX8" fmla="*/ 1908427 w 2094286"/>
              <a:gd name="connsiteY8" fmla="*/ 1419139 h 1580010"/>
              <a:gd name="connsiteX9" fmla="*/ 2055060 w 2094286"/>
              <a:gd name="connsiteY9" fmla="*/ 1013380 h 1580010"/>
              <a:gd name="connsiteX10" fmla="*/ 2090651 w 2094286"/>
              <a:gd name="connsiteY10" fmla="*/ 1158464 h 158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4286" h="1580010">
                <a:moveTo>
                  <a:pt x="0" y="110691"/>
                </a:moveTo>
                <a:cubicBezTo>
                  <a:pt x="1673" y="-46124"/>
                  <a:pt x="27102" y="-11214"/>
                  <a:pt x="82684" y="61947"/>
                </a:cubicBezTo>
                <a:cubicBezTo>
                  <a:pt x="138266" y="135108"/>
                  <a:pt x="275227" y="466939"/>
                  <a:pt x="333492" y="549655"/>
                </a:cubicBezTo>
                <a:cubicBezTo>
                  <a:pt x="391757" y="632371"/>
                  <a:pt x="399087" y="510816"/>
                  <a:pt x="432275" y="558242"/>
                </a:cubicBezTo>
                <a:cubicBezTo>
                  <a:pt x="465463" y="605668"/>
                  <a:pt x="477299" y="753512"/>
                  <a:pt x="532622" y="834213"/>
                </a:cubicBezTo>
                <a:cubicBezTo>
                  <a:pt x="587945" y="914914"/>
                  <a:pt x="1015837" y="1572923"/>
                  <a:pt x="1144366" y="1579949"/>
                </a:cubicBezTo>
                <a:cubicBezTo>
                  <a:pt x="1272895" y="1586975"/>
                  <a:pt x="1243132" y="986607"/>
                  <a:pt x="1303797" y="876370"/>
                </a:cubicBezTo>
                <a:cubicBezTo>
                  <a:pt x="1364462" y="766133"/>
                  <a:pt x="1400647" y="924675"/>
                  <a:pt x="1492066" y="1029189"/>
                </a:cubicBezTo>
                <a:cubicBezTo>
                  <a:pt x="1583485" y="1133703"/>
                  <a:pt x="1817310" y="1403330"/>
                  <a:pt x="1908427" y="1419139"/>
                </a:cubicBezTo>
                <a:cubicBezTo>
                  <a:pt x="1999544" y="1434948"/>
                  <a:pt x="2015638" y="1013791"/>
                  <a:pt x="2055060" y="1013380"/>
                </a:cubicBezTo>
                <a:cubicBezTo>
                  <a:pt x="2121657" y="968602"/>
                  <a:pt x="2081099" y="1155362"/>
                  <a:pt x="2090651" y="1158464"/>
                </a:cubicBezTo>
              </a:path>
            </a:pathLst>
          </a:custGeom>
          <a:noFill/>
          <a:ln w="25400">
            <a:solidFill>
              <a:srgbClr val="FFC000"/>
            </a:solidFill>
            <a:head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8" name="Group 17">
            <a:extLst>
              <a:ext uri="{FF2B5EF4-FFF2-40B4-BE49-F238E27FC236}">
                <a16:creationId xmlns:a16="http://schemas.microsoft.com/office/drawing/2014/main" id="{87B78035-49E3-4F27-BA29-C24FE49498A3}"/>
              </a:ext>
            </a:extLst>
          </p:cNvPr>
          <p:cNvGrpSpPr/>
          <p:nvPr/>
        </p:nvGrpSpPr>
        <p:grpSpPr>
          <a:xfrm>
            <a:off x="1575645" y="1924491"/>
            <a:ext cx="3553382" cy="1516524"/>
            <a:chOff x="2824801" y="2676995"/>
            <a:chExt cx="4377805" cy="1868375"/>
          </a:xfrm>
        </p:grpSpPr>
        <p:sp>
          <p:nvSpPr>
            <p:cNvPr id="2" name="Rectangle 1">
              <a:extLst>
                <a:ext uri="{FF2B5EF4-FFF2-40B4-BE49-F238E27FC236}">
                  <a16:creationId xmlns:a16="http://schemas.microsoft.com/office/drawing/2014/main" id="{B7321538-51D3-431F-A80F-954A37093DF0}"/>
                </a:ext>
              </a:extLst>
            </p:cNvPr>
            <p:cNvSpPr/>
            <p:nvPr/>
          </p:nvSpPr>
          <p:spPr>
            <a:xfrm rot="1541139">
              <a:off x="4018278" y="3011304"/>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1" name="Rectangle 70">
              <a:extLst>
                <a:ext uri="{FF2B5EF4-FFF2-40B4-BE49-F238E27FC236}">
                  <a16:creationId xmlns:a16="http://schemas.microsoft.com/office/drawing/2014/main" id="{28130256-1608-4802-989E-199BED436945}"/>
                </a:ext>
              </a:extLst>
            </p:cNvPr>
            <p:cNvSpPr/>
            <p:nvPr/>
          </p:nvSpPr>
          <p:spPr>
            <a:xfrm rot="1541139">
              <a:off x="3421078" y="363187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3FD97944-7FA4-475F-897C-D498630FA5F7}"/>
                </a:ext>
              </a:extLst>
            </p:cNvPr>
            <p:cNvSpPr/>
            <p:nvPr/>
          </p:nvSpPr>
          <p:spPr>
            <a:xfrm rot="1541139">
              <a:off x="3278867" y="267699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4" name="Rectangle 73">
              <a:extLst>
                <a:ext uri="{FF2B5EF4-FFF2-40B4-BE49-F238E27FC236}">
                  <a16:creationId xmlns:a16="http://schemas.microsoft.com/office/drawing/2014/main" id="{F4B04F0E-F533-4E77-892A-44C9DFFEEBF1}"/>
                </a:ext>
              </a:extLst>
            </p:cNvPr>
            <p:cNvSpPr/>
            <p:nvPr/>
          </p:nvSpPr>
          <p:spPr>
            <a:xfrm rot="1541139">
              <a:off x="6909958" y="4287842"/>
              <a:ext cx="148093" cy="257528"/>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5" name="Rectangle 74">
              <a:extLst>
                <a:ext uri="{FF2B5EF4-FFF2-40B4-BE49-F238E27FC236}">
                  <a16:creationId xmlns:a16="http://schemas.microsoft.com/office/drawing/2014/main" id="{B509A02B-CB26-46A0-A35D-4FA06762DFF3}"/>
                </a:ext>
              </a:extLst>
            </p:cNvPr>
            <p:cNvSpPr/>
            <p:nvPr/>
          </p:nvSpPr>
          <p:spPr>
            <a:xfrm rot="1541139">
              <a:off x="6416459" y="4127908"/>
              <a:ext cx="490115" cy="255388"/>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D4B56345-9360-46E4-9D19-FB85A93E7B35}"/>
                </a:ext>
              </a:extLst>
            </p:cNvPr>
            <p:cNvSpPr/>
            <p:nvPr/>
          </p:nvSpPr>
          <p:spPr>
            <a:xfrm rot="1541139">
              <a:off x="6582781" y="3843005"/>
              <a:ext cx="619825" cy="31459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D9169DD6-3F8E-4FCC-92E9-8AE9C8CE76B2}"/>
                </a:ext>
              </a:extLst>
            </p:cNvPr>
            <p:cNvSpPr/>
            <p:nvPr/>
          </p:nvSpPr>
          <p:spPr>
            <a:xfrm rot="1541139">
              <a:off x="4675029" y="3314192"/>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2" name="Rectangle 81">
              <a:extLst>
                <a:ext uri="{FF2B5EF4-FFF2-40B4-BE49-F238E27FC236}">
                  <a16:creationId xmlns:a16="http://schemas.microsoft.com/office/drawing/2014/main" id="{2F31D819-57C6-4D45-931D-171FD60CC105}"/>
                </a:ext>
              </a:extLst>
            </p:cNvPr>
            <p:cNvSpPr/>
            <p:nvPr/>
          </p:nvSpPr>
          <p:spPr>
            <a:xfrm rot="1541139">
              <a:off x="5344651" y="3616167"/>
              <a:ext cx="597619" cy="309672"/>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9" name="Rectangle 88">
              <a:extLst>
                <a:ext uri="{FF2B5EF4-FFF2-40B4-BE49-F238E27FC236}">
                  <a16:creationId xmlns:a16="http://schemas.microsoft.com/office/drawing/2014/main" id="{C7ADF815-824E-45F4-B760-E0FEED0C45E6}"/>
                </a:ext>
              </a:extLst>
            </p:cNvPr>
            <p:cNvSpPr/>
            <p:nvPr/>
          </p:nvSpPr>
          <p:spPr>
            <a:xfrm rot="1541139">
              <a:off x="2824801" y="3340188"/>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grpSp>
        <p:nvGrpSpPr>
          <p:cNvPr id="25" name="Group 24">
            <a:extLst>
              <a:ext uri="{FF2B5EF4-FFF2-40B4-BE49-F238E27FC236}">
                <a16:creationId xmlns:a16="http://schemas.microsoft.com/office/drawing/2014/main" id="{DD1A4CB0-7F5D-4812-8C79-B82260F4ED47}"/>
              </a:ext>
            </a:extLst>
          </p:cNvPr>
          <p:cNvGrpSpPr/>
          <p:nvPr/>
        </p:nvGrpSpPr>
        <p:grpSpPr>
          <a:xfrm>
            <a:off x="2351024" y="2379211"/>
            <a:ext cx="4208982" cy="1512296"/>
            <a:chOff x="3780076" y="3237218"/>
            <a:chExt cx="5185512" cy="1863166"/>
          </a:xfrm>
        </p:grpSpPr>
        <p:sp>
          <p:nvSpPr>
            <p:cNvPr id="7" name="Freeform: Shape 6">
              <a:extLst>
                <a:ext uri="{FF2B5EF4-FFF2-40B4-BE49-F238E27FC236}">
                  <a16:creationId xmlns:a16="http://schemas.microsoft.com/office/drawing/2014/main" id="{EBAF82D6-C012-4435-A9F4-956C8B9869BF}"/>
                </a:ext>
              </a:extLst>
            </p:cNvPr>
            <p:cNvSpPr/>
            <p:nvPr/>
          </p:nvSpPr>
          <p:spPr>
            <a:xfrm>
              <a:off x="3780076" y="3583276"/>
              <a:ext cx="1183664" cy="1159404"/>
            </a:xfrm>
            <a:custGeom>
              <a:avLst/>
              <a:gdLst>
                <a:gd name="connsiteX0" fmla="*/ 135012 w 736430"/>
                <a:gd name="connsiteY0" fmla="*/ 0 h 1018728"/>
                <a:gd name="connsiteX1" fmla="*/ 0 w 736430"/>
                <a:gd name="connsiteY1" fmla="*/ 325257 h 1018728"/>
                <a:gd name="connsiteX2" fmla="*/ 411173 w 736430"/>
                <a:gd name="connsiteY2" fmla="*/ 478679 h 1018728"/>
                <a:gd name="connsiteX3" fmla="*/ 276161 w 736430"/>
                <a:gd name="connsiteY3" fmla="*/ 889853 h 1018728"/>
                <a:gd name="connsiteX4" fmla="*/ 601418 w 736430"/>
                <a:gd name="connsiteY4" fmla="*/ 1018728 h 1018728"/>
                <a:gd name="connsiteX5" fmla="*/ 736430 w 736430"/>
                <a:gd name="connsiteY5" fmla="*/ 270024 h 1018728"/>
                <a:gd name="connsiteX6" fmla="*/ 135012 w 736430"/>
                <a:gd name="connsiteY6" fmla="*/ 0 h 1018728"/>
                <a:gd name="connsiteX0" fmla="*/ 135012 w 888830"/>
                <a:gd name="connsiteY0" fmla="*/ 0 h 1018728"/>
                <a:gd name="connsiteX1" fmla="*/ 0 w 888830"/>
                <a:gd name="connsiteY1" fmla="*/ 325257 h 1018728"/>
                <a:gd name="connsiteX2" fmla="*/ 411173 w 888830"/>
                <a:gd name="connsiteY2" fmla="*/ 478679 h 1018728"/>
                <a:gd name="connsiteX3" fmla="*/ 276161 w 888830"/>
                <a:gd name="connsiteY3" fmla="*/ 889853 h 1018728"/>
                <a:gd name="connsiteX4" fmla="*/ 601418 w 888830"/>
                <a:gd name="connsiteY4" fmla="*/ 1018728 h 1018728"/>
                <a:gd name="connsiteX5" fmla="*/ 888830 w 888830"/>
                <a:gd name="connsiteY5" fmla="*/ 328639 h 1018728"/>
                <a:gd name="connsiteX6" fmla="*/ 135012 w 888830"/>
                <a:gd name="connsiteY6" fmla="*/ 0 h 1018728"/>
                <a:gd name="connsiteX0" fmla="*/ 135012 w 888830"/>
                <a:gd name="connsiteY0" fmla="*/ 0 h 956205"/>
                <a:gd name="connsiteX1" fmla="*/ 0 w 888830"/>
                <a:gd name="connsiteY1" fmla="*/ 325257 h 956205"/>
                <a:gd name="connsiteX2" fmla="*/ 411173 w 888830"/>
                <a:gd name="connsiteY2" fmla="*/ 478679 h 956205"/>
                <a:gd name="connsiteX3" fmla="*/ 276161 w 888830"/>
                <a:gd name="connsiteY3" fmla="*/ 889853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411173 w 888830"/>
                <a:gd name="connsiteY2" fmla="*/ 478679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395543 w 888830"/>
                <a:gd name="connsiteY2" fmla="*/ 470864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9966 w 763784"/>
                <a:gd name="connsiteY0" fmla="*/ 0 h 956205"/>
                <a:gd name="connsiteX1" fmla="*/ 0 w 763784"/>
                <a:gd name="connsiteY1" fmla="*/ 254919 h 956205"/>
                <a:gd name="connsiteX2" fmla="*/ 270497 w 763784"/>
                <a:gd name="connsiteY2" fmla="*/ 470864 h 956205"/>
                <a:gd name="connsiteX3" fmla="*/ 229269 w 763784"/>
                <a:gd name="connsiteY3" fmla="*/ 885945 h 956205"/>
                <a:gd name="connsiteX4" fmla="*/ 425572 w 763784"/>
                <a:gd name="connsiteY4" fmla="*/ 956205 h 956205"/>
                <a:gd name="connsiteX5" fmla="*/ 763784 w 763784"/>
                <a:gd name="connsiteY5" fmla="*/ 328639 h 956205"/>
                <a:gd name="connsiteX6" fmla="*/ 9966 w 763784"/>
                <a:gd name="connsiteY6" fmla="*/ 0 h 956205"/>
                <a:gd name="connsiteX0" fmla="*/ 0 w 753818"/>
                <a:gd name="connsiteY0" fmla="*/ 0 h 956205"/>
                <a:gd name="connsiteX1" fmla="*/ 1757 w 753818"/>
                <a:gd name="connsiteY1" fmla="*/ 266642 h 956205"/>
                <a:gd name="connsiteX2" fmla="*/ 260531 w 753818"/>
                <a:gd name="connsiteY2" fmla="*/ 470864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753818"/>
                <a:gd name="connsiteY0" fmla="*/ 0 h 956205"/>
                <a:gd name="connsiteX1" fmla="*/ 1757 w 753818"/>
                <a:gd name="connsiteY1" fmla="*/ 266642 h 956205"/>
                <a:gd name="connsiteX2" fmla="*/ 268346 w 753818"/>
                <a:gd name="connsiteY2" fmla="*/ 490402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55915 w 953110"/>
                <a:gd name="connsiteY2" fmla="*/ 803018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1179757"/>
                <a:gd name="connsiteY0" fmla="*/ 0 h 1159405"/>
                <a:gd name="connsiteX1" fmla="*/ 427696 w 1179757"/>
                <a:gd name="connsiteY1" fmla="*/ 469842 h 1159405"/>
                <a:gd name="connsiteX2" fmla="*/ 682562 w 1179757"/>
                <a:gd name="connsiteY2" fmla="*/ 904618 h 1159405"/>
                <a:gd name="connsiteX3" fmla="*/ 645242 w 1179757"/>
                <a:gd name="connsiteY3" fmla="*/ 1089145 h 1159405"/>
                <a:gd name="connsiteX4" fmla="*/ 841545 w 1179757"/>
                <a:gd name="connsiteY4" fmla="*/ 1159405 h 1159405"/>
                <a:gd name="connsiteX5" fmla="*/ 1179757 w 1179757"/>
                <a:gd name="connsiteY5" fmla="*/ 531839 h 1159405"/>
                <a:gd name="connsiteX6" fmla="*/ 0 w 1179757"/>
                <a:gd name="connsiteY6" fmla="*/ 0 h 1159405"/>
                <a:gd name="connsiteX0" fmla="*/ 0 w 1347787"/>
                <a:gd name="connsiteY0" fmla="*/ 0 h 1233651"/>
                <a:gd name="connsiteX1" fmla="*/ 595726 w 1347787"/>
                <a:gd name="connsiteY1" fmla="*/ 544088 h 1233651"/>
                <a:gd name="connsiteX2" fmla="*/ 850592 w 1347787"/>
                <a:gd name="connsiteY2" fmla="*/ 978864 h 1233651"/>
                <a:gd name="connsiteX3" fmla="*/ 813272 w 1347787"/>
                <a:gd name="connsiteY3" fmla="*/ 1163391 h 1233651"/>
                <a:gd name="connsiteX4" fmla="*/ 1009575 w 1347787"/>
                <a:gd name="connsiteY4" fmla="*/ 1233651 h 1233651"/>
                <a:gd name="connsiteX5" fmla="*/ 1347787 w 1347787"/>
                <a:gd name="connsiteY5" fmla="*/ 606085 h 1233651"/>
                <a:gd name="connsiteX6" fmla="*/ 0 w 1347787"/>
                <a:gd name="connsiteY6" fmla="*/ 0 h 1233651"/>
                <a:gd name="connsiteX0" fmla="*/ 0 w 1183664"/>
                <a:gd name="connsiteY0" fmla="*/ 0 h 1159404"/>
                <a:gd name="connsiteX1" fmla="*/ 431603 w 1183664"/>
                <a:gd name="connsiteY1" fmla="*/ 469841 h 1159404"/>
                <a:gd name="connsiteX2" fmla="*/ 686469 w 1183664"/>
                <a:gd name="connsiteY2" fmla="*/ 904617 h 1159404"/>
                <a:gd name="connsiteX3" fmla="*/ 649149 w 1183664"/>
                <a:gd name="connsiteY3" fmla="*/ 1089144 h 1159404"/>
                <a:gd name="connsiteX4" fmla="*/ 845452 w 1183664"/>
                <a:gd name="connsiteY4" fmla="*/ 1159404 h 1159404"/>
                <a:gd name="connsiteX5" fmla="*/ 1183664 w 1183664"/>
                <a:gd name="connsiteY5" fmla="*/ 531838 h 1159404"/>
                <a:gd name="connsiteX6" fmla="*/ 0 w 1183664"/>
                <a:gd name="connsiteY6" fmla="*/ 0 h 115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664" h="1159404">
                  <a:moveTo>
                    <a:pt x="0" y="0"/>
                  </a:moveTo>
                  <a:lnTo>
                    <a:pt x="431603" y="469841"/>
                  </a:lnTo>
                  <a:lnTo>
                    <a:pt x="686469" y="904617"/>
                  </a:lnTo>
                  <a:lnTo>
                    <a:pt x="649149" y="1089144"/>
                  </a:lnTo>
                  <a:lnTo>
                    <a:pt x="845452" y="1159404"/>
                  </a:lnTo>
                  <a:lnTo>
                    <a:pt x="1183664" y="531838"/>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 name="Freeform: Shape 7">
              <a:extLst>
                <a:ext uri="{FF2B5EF4-FFF2-40B4-BE49-F238E27FC236}">
                  <a16:creationId xmlns:a16="http://schemas.microsoft.com/office/drawing/2014/main" id="{6EED9AB7-2D0D-43E6-A7B0-E729B068B178}"/>
                </a:ext>
              </a:extLst>
            </p:cNvPr>
            <p:cNvSpPr/>
            <p:nvPr/>
          </p:nvSpPr>
          <p:spPr>
            <a:xfrm>
              <a:off x="4762794" y="4117868"/>
              <a:ext cx="1132941" cy="589144"/>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1050880 w 1050880"/>
                <a:gd name="connsiteY3" fmla="*/ 368924 h 589144"/>
                <a:gd name="connsiteX4" fmla="*/ 202518 w 1050880"/>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77420 w 1050880"/>
                <a:gd name="connsiteY3" fmla="*/ 274378 h 589144"/>
                <a:gd name="connsiteX4" fmla="*/ 1050880 w 1050880"/>
                <a:gd name="connsiteY4" fmla="*/ 368924 h 589144"/>
                <a:gd name="connsiteX5" fmla="*/ 202518 w 1050880"/>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489143 w 1062603"/>
                <a:gd name="connsiteY3" fmla="*/ 274378 h 589144"/>
                <a:gd name="connsiteX4" fmla="*/ 1062603 w 1062603"/>
                <a:gd name="connsiteY4" fmla="*/ 368924 h 589144"/>
                <a:gd name="connsiteX5" fmla="*/ 214241 w 1062603"/>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547759 w 1062603"/>
                <a:gd name="connsiteY3" fmla="*/ 348624 h 589144"/>
                <a:gd name="connsiteX4" fmla="*/ 1062603 w 1062603"/>
                <a:gd name="connsiteY4" fmla="*/ 368924 h 589144"/>
                <a:gd name="connsiteX5" fmla="*/ 214241 w 1062603"/>
                <a:gd name="connsiteY5" fmla="*/ 0 h 589144"/>
                <a:gd name="connsiteX0" fmla="*/ 214241 w 1132941"/>
                <a:gd name="connsiteY0" fmla="*/ 0 h 589144"/>
                <a:gd name="connsiteX1" fmla="*/ 0 w 1132941"/>
                <a:gd name="connsiteY1" fmla="*/ 491531 h 589144"/>
                <a:gd name="connsiteX2" fmla="*/ 165146 w 1132941"/>
                <a:gd name="connsiteY2" fmla="*/ 589144 h 589144"/>
                <a:gd name="connsiteX3" fmla="*/ 547759 w 1132941"/>
                <a:gd name="connsiteY3" fmla="*/ 348624 h 589144"/>
                <a:gd name="connsiteX4" fmla="*/ 1132941 w 1132941"/>
                <a:gd name="connsiteY4" fmla="*/ 396278 h 589144"/>
                <a:gd name="connsiteX5" fmla="*/ 214241 w 1132941"/>
                <a:gd name="connsiteY5" fmla="*/ 0 h 58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941" h="589144">
                  <a:moveTo>
                    <a:pt x="214241" y="0"/>
                  </a:moveTo>
                  <a:lnTo>
                    <a:pt x="0" y="491531"/>
                  </a:lnTo>
                  <a:lnTo>
                    <a:pt x="165146" y="589144"/>
                  </a:lnTo>
                  <a:lnTo>
                    <a:pt x="547759" y="348624"/>
                  </a:lnTo>
                  <a:lnTo>
                    <a:pt x="1132941" y="396278"/>
                  </a:lnTo>
                  <a:lnTo>
                    <a:pt x="214241"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79" name="Freeform: Shape 78">
              <a:extLst>
                <a:ext uri="{FF2B5EF4-FFF2-40B4-BE49-F238E27FC236}">
                  <a16:creationId xmlns:a16="http://schemas.microsoft.com/office/drawing/2014/main" id="{1D3F7E8D-91F0-44E0-ADE6-0A4C05A5431F}"/>
                </a:ext>
              </a:extLst>
            </p:cNvPr>
            <p:cNvSpPr/>
            <p:nvPr/>
          </p:nvSpPr>
          <p:spPr>
            <a:xfrm>
              <a:off x="5937539" y="4541137"/>
              <a:ext cx="1288122" cy="559247"/>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0 w 705876"/>
                <a:gd name="connsiteY0" fmla="*/ 0 h 546816"/>
                <a:gd name="connsiteX1" fmla="*/ 86049 w 705876"/>
                <a:gd name="connsiteY1" fmla="*/ 362708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546816"/>
                <a:gd name="connsiteX1" fmla="*/ 199372 w 705876"/>
                <a:gd name="connsiteY1" fmla="*/ 366615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480385"/>
                <a:gd name="connsiteX1" fmla="*/ 199372 w 705876"/>
                <a:gd name="connsiteY1" fmla="*/ 366615 h 480385"/>
                <a:gd name="connsiteX2" fmla="*/ 465934 w 705876"/>
                <a:gd name="connsiteY2" fmla="*/ 480385 h 480385"/>
                <a:gd name="connsiteX3" fmla="*/ 705876 w 705876"/>
                <a:gd name="connsiteY3" fmla="*/ 301339 h 480385"/>
                <a:gd name="connsiteX4" fmla="*/ 0 w 705876"/>
                <a:gd name="connsiteY4" fmla="*/ 0 h 480385"/>
                <a:gd name="connsiteX0" fmla="*/ 0 w 1288122"/>
                <a:gd name="connsiteY0" fmla="*/ 0 h 559247"/>
                <a:gd name="connsiteX1" fmla="*/ 199372 w 1288122"/>
                <a:gd name="connsiteY1" fmla="*/ 366615 h 559247"/>
                <a:gd name="connsiteX2" fmla="*/ 465934 w 1288122"/>
                <a:gd name="connsiteY2" fmla="*/ 480385 h 559247"/>
                <a:gd name="connsiteX3" fmla="*/ 1288122 w 1288122"/>
                <a:gd name="connsiteY3" fmla="*/ 559247 h 559247"/>
                <a:gd name="connsiteX4" fmla="*/ 0 w 1288122"/>
                <a:gd name="connsiteY4" fmla="*/ 0 h 55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8122" h="559247">
                  <a:moveTo>
                    <a:pt x="0" y="0"/>
                  </a:moveTo>
                  <a:lnTo>
                    <a:pt x="199372" y="366615"/>
                  </a:lnTo>
                  <a:lnTo>
                    <a:pt x="465934" y="480385"/>
                  </a:lnTo>
                  <a:lnTo>
                    <a:pt x="1288122" y="559247"/>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0" name="Freeform: Shape 79">
              <a:extLst>
                <a:ext uri="{FF2B5EF4-FFF2-40B4-BE49-F238E27FC236}">
                  <a16:creationId xmlns:a16="http://schemas.microsoft.com/office/drawing/2014/main" id="{7B4B51F1-9302-4305-83D6-4B2E7DAE5A94}"/>
                </a:ext>
              </a:extLst>
            </p:cNvPr>
            <p:cNvSpPr/>
            <p:nvPr/>
          </p:nvSpPr>
          <p:spPr>
            <a:xfrm>
              <a:off x="6567080" y="3237218"/>
              <a:ext cx="2398508" cy="1001813"/>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177969 w 668922"/>
                <a:gd name="connsiteY0" fmla="*/ 0 h 619829"/>
                <a:gd name="connsiteX1" fmla="*/ 0 w 668922"/>
                <a:gd name="connsiteY1" fmla="*/ 619829 h 619829"/>
                <a:gd name="connsiteX2" fmla="*/ 503226 w 668922"/>
                <a:gd name="connsiteY2" fmla="*/ 429585 h 619829"/>
                <a:gd name="connsiteX3" fmla="*/ 668922 w 668922"/>
                <a:gd name="connsiteY3" fmla="*/ 184108 h 619829"/>
                <a:gd name="connsiteX4" fmla="*/ 177969 w 668922"/>
                <a:gd name="connsiteY4" fmla="*/ 0 h 619829"/>
                <a:gd name="connsiteX0" fmla="*/ 177969 w 895988"/>
                <a:gd name="connsiteY0" fmla="*/ 0 h 988044"/>
                <a:gd name="connsiteX1" fmla="*/ 0 w 895988"/>
                <a:gd name="connsiteY1" fmla="*/ 619829 h 988044"/>
                <a:gd name="connsiteX2" fmla="*/ 895988 w 895988"/>
                <a:gd name="connsiteY2" fmla="*/ 988044 h 988044"/>
                <a:gd name="connsiteX3" fmla="*/ 668922 w 895988"/>
                <a:gd name="connsiteY3" fmla="*/ 184108 h 988044"/>
                <a:gd name="connsiteX4" fmla="*/ 177969 w 895988"/>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846893 w 1073959"/>
                <a:gd name="connsiteY3" fmla="*/ 184108 h 988044"/>
                <a:gd name="connsiteX4" fmla="*/ 355940 w 1073959"/>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754839 w 1073959"/>
                <a:gd name="connsiteY3" fmla="*/ 153424 h 988044"/>
                <a:gd name="connsiteX4" fmla="*/ 355940 w 1073959"/>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313298 w 1632418"/>
                <a:gd name="connsiteY3" fmla="*/ 153424 h 988044"/>
                <a:gd name="connsiteX4" fmla="*/ 914399 w 1632418"/>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282614 w 1632418"/>
                <a:gd name="connsiteY3" fmla="*/ 98192 h 988044"/>
                <a:gd name="connsiteX4" fmla="*/ 914399 w 1632418"/>
                <a:gd name="connsiteY4" fmla="*/ 0 h 988044"/>
                <a:gd name="connsiteX0" fmla="*/ 981905 w 1632418"/>
                <a:gd name="connsiteY0" fmla="*/ 0 h 969633"/>
                <a:gd name="connsiteX1" fmla="*/ 0 w 1632418"/>
                <a:gd name="connsiteY1" fmla="*/ 276162 h 969633"/>
                <a:gd name="connsiteX2" fmla="*/ 1632418 w 1632418"/>
                <a:gd name="connsiteY2" fmla="*/ 969633 h 969633"/>
                <a:gd name="connsiteX3" fmla="*/ 1282614 w 1632418"/>
                <a:gd name="connsiteY3" fmla="*/ 79781 h 969633"/>
                <a:gd name="connsiteX4" fmla="*/ 981905 w 1632418"/>
                <a:gd name="connsiteY4" fmla="*/ 0 h 969633"/>
                <a:gd name="connsiteX0" fmla="*/ 1638554 w 2289067"/>
                <a:gd name="connsiteY0" fmla="*/ 0 h 969633"/>
                <a:gd name="connsiteX1" fmla="*/ 0 w 2289067"/>
                <a:gd name="connsiteY1" fmla="*/ 73644 h 969633"/>
                <a:gd name="connsiteX2" fmla="*/ 2289067 w 2289067"/>
                <a:gd name="connsiteY2" fmla="*/ 969633 h 969633"/>
                <a:gd name="connsiteX3" fmla="*/ 1939263 w 2289067"/>
                <a:gd name="connsiteY3" fmla="*/ 79781 h 969633"/>
                <a:gd name="connsiteX4" fmla="*/ 1638554 w 2289067"/>
                <a:gd name="connsiteY4" fmla="*/ 0 h 969633"/>
                <a:gd name="connsiteX0" fmla="*/ 1638554 w 3197330"/>
                <a:gd name="connsiteY0" fmla="*/ 0 h 1294889"/>
                <a:gd name="connsiteX1" fmla="*/ 0 w 3197330"/>
                <a:gd name="connsiteY1" fmla="*/ 73644 h 1294889"/>
                <a:gd name="connsiteX2" fmla="*/ 3197330 w 3197330"/>
                <a:gd name="connsiteY2" fmla="*/ 1294889 h 1294889"/>
                <a:gd name="connsiteX3" fmla="*/ 1939263 w 3197330"/>
                <a:gd name="connsiteY3" fmla="*/ 79781 h 1294889"/>
                <a:gd name="connsiteX4" fmla="*/ 1638554 w 3197330"/>
                <a:gd name="connsiteY4" fmla="*/ 0 h 1294889"/>
                <a:gd name="connsiteX0" fmla="*/ 1601732 w 3160508"/>
                <a:gd name="connsiteY0" fmla="*/ 0 h 1294889"/>
                <a:gd name="connsiteX1" fmla="*/ 0 w 3160508"/>
                <a:gd name="connsiteY1" fmla="*/ 1 h 1294889"/>
                <a:gd name="connsiteX2" fmla="*/ 3160508 w 3160508"/>
                <a:gd name="connsiteY2" fmla="*/ 1294889 h 1294889"/>
                <a:gd name="connsiteX3" fmla="*/ 1902441 w 3160508"/>
                <a:gd name="connsiteY3" fmla="*/ 79781 h 1294889"/>
                <a:gd name="connsiteX4" fmla="*/ 1601732 w 3160508"/>
                <a:gd name="connsiteY4" fmla="*/ 0 h 1294889"/>
                <a:gd name="connsiteX0" fmla="*/ 1511855 w 3070631"/>
                <a:gd name="connsiteY0" fmla="*/ 0 h 1294889"/>
                <a:gd name="connsiteX1" fmla="*/ 0 w 3070631"/>
                <a:gd name="connsiteY1" fmla="*/ 105508 h 1294889"/>
                <a:gd name="connsiteX2" fmla="*/ 3070631 w 3070631"/>
                <a:gd name="connsiteY2" fmla="*/ 1294889 h 1294889"/>
                <a:gd name="connsiteX3" fmla="*/ 1812564 w 3070631"/>
                <a:gd name="connsiteY3" fmla="*/ 79781 h 1294889"/>
                <a:gd name="connsiteX4" fmla="*/ 1511855 w 3070631"/>
                <a:gd name="connsiteY4" fmla="*/ 0 h 1294889"/>
                <a:gd name="connsiteX0" fmla="*/ 1511855 w 2398508"/>
                <a:gd name="connsiteY0" fmla="*/ 0 h 1052613"/>
                <a:gd name="connsiteX1" fmla="*/ 0 w 2398508"/>
                <a:gd name="connsiteY1" fmla="*/ 105508 h 1052613"/>
                <a:gd name="connsiteX2" fmla="*/ 2398508 w 2398508"/>
                <a:gd name="connsiteY2" fmla="*/ 1052613 h 1052613"/>
                <a:gd name="connsiteX3" fmla="*/ 1812564 w 2398508"/>
                <a:gd name="connsiteY3" fmla="*/ 79781 h 1052613"/>
                <a:gd name="connsiteX4" fmla="*/ 1511855 w 2398508"/>
                <a:gd name="connsiteY4" fmla="*/ 0 h 1052613"/>
                <a:gd name="connsiteX0" fmla="*/ 1590009 w 2398508"/>
                <a:gd name="connsiteY0" fmla="*/ 0 h 1001813"/>
                <a:gd name="connsiteX1" fmla="*/ 0 w 2398508"/>
                <a:gd name="connsiteY1" fmla="*/ 54708 h 1001813"/>
                <a:gd name="connsiteX2" fmla="*/ 2398508 w 2398508"/>
                <a:gd name="connsiteY2" fmla="*/ 1001813 h 1001813"/>
                <a:gd name="connsiteX3" fmla="*/ 1812564 w 2398508"/>
                <a:gd name="connsiteY3" fmla="*/ 28981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6933 w 2398508"/>
                <a:gd name="connsiteY3" fmla="*/ 87597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3025 w 2398508"/>
                <a:gd name="connsiteY3" fmla="*/ 79781 h 1001813"/>
                <a:gd name="connsiteX4" fmla="*/ 1590009 w 2398508"/>
                <a:gd name="connsiteY4"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508" h="1001813">
                  <a:moveTo>
                    <a:pt x="1590009" y="0"/>
                  </a:moveTo>
                  <a:lnTo>
                    <a:pt x="1107628" y="193736"/>
                  </a:lnTo>
                  <a:lnTo>
                    <a:pt x="0" y="54708"/>
                  </a:lnTo>
                  <a:lnTo>
                    <a:pt x="2398508" y="1001813"/>
                  </a:lnTo>
                  <a:cubicBezTo>
                    <a:pt x="2145791" y="732590"/>
                    <a:pt x="2151652" y="750175"/>
                    <a:pt x="1893074" y="463367"/>
                  </a:cubicBezTo>
                  <a:lnTo>
                    <a:pt x="1793025" y="79781"/>
                  </a:lnTo>
                  <a:lnTo>
                    <a:pt x="1590009"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grpSp>
      <p:grpSp>
        <p:nvGrpSpPr>
          <p:cNvPr id="102" name="Group 101">
            <a:extLst>
              <a:ext uri="{FF2B5EF4-FFF2-40B4-BE49-F238E27FC236}">
                <a16:creationId xmlns:a16="http://schemas.microsoft.com/office/drawing/2014/main" id="{B0C88F00-BB26-4B5A-93F2-169F53FB2BBE}"/>
              </a:ext>
            </a:extLst>
          </p:cNvPr>
          <p:cNvGrpSpPr/>
          <p:nvPr/>
        </p:nvGrpSpPr>
        <p:grpSpPr>
          <a:xfrm>
            <a:off x="1600680" y="2104336"/>
            <a:ext cx="353317" cy="188695"/>
            <a:chOff x="1611630" y="1668780"/>
            <a:chExt cx="4480560" cy="1550380"/>
          </a:xfrm>
        </p:grpSpPr>
        <p:sp>
          <p:nvSpPr>
            <p:cNvPr id="104" name="Rounded Rectangle 43">
              <a:extLst>
                <a:ext uri="{FF2B5EF4-FFF2-40B4-BE49-F238E27FC236}">
                  <a16:creationId xmlns:a16="http://schemas.microsoft.com/office/drawing/2014/main" id="{3BC7DD79-80EE-41E1-88CF-62A81F1C9B8B}"/>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5" name="Rounded Rectangle 44">
              <a:extLst>
                <a:ext uri="{FF2B5EF4-FFF2-40B4-BE49-F238E27FC236}">
                  <a16:creationId xmlns:a16="http://schemas.microsoft.com/office/drawing/2014/main" id="{E5750E7B-86C9-4CAF-946C-E376A9869B94}"/>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6" name="Rounded Rectangle 45">
              <a:extLst>
                <a:ext uri="{FF2B5EF4-FFF2-40B4-BE49-F238E27FC236}">
                  <a16:creationId xmlns:a16="http://schemas.microsoft.com/office/drawing/2014/main" id="{1A2217E9-8929-495C-9A1F-B73ED6E5446D}"/>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7" name="Rounded Rectangle 46">
              <a:extLst>
                <a:ext uri="{FF2B5EF4-FFF2-40B4-BE49-F238E27FC236}">
                  <a16:creationId xmlns:a16="http://schemas.microsoft.com/office/drawing/2014/main" id="{B04D64C2-197F-436C-A308-91F30F4A3EBE}"/>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8" name="Oval 107">
              <a:extLst>
                <a:ext uri="{FF2B5EF4-FFF2-40B4-BE49-F238E27FC236}">
                  <a16:creationId xmlns:a16="http://schemas.microsoft.com/office/drawing/2014/main" id="{2BA39309-DC37-4D50-A759-FF9488712C34}"/>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9" name="Oval 108">
              <a:extLst>
                <a:ext uri="{FF2B5EF4-FFF2-40B4-BE49-F238E27FC236}">
                  <a16:creationId xmlns:a16="http://schemas.microsoft.com/office/drawing/2014/main" id="{30089DD9-8424-4485-ACD1-6B55BDBF9125}"/>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0" name="Rounded Rectangle 49">
              <a:extLst>
                <a:ext uri="{FF2B5EF4-FFF2-40B4-BE49-F238E27FC236}">
                  <a16:creationId xmlns:a16="http://schemas.microsoft.com/office/drawing/2014/main" id="{2C6AFCAD-0431-42AC-9E0D-AAA629CCC6F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1" name="Oval 110">
              <a:extLst>
                <a:ext uri="{FF2B5EF4-FFF2-40B4-BE49-F238E27FC236}">
                  <a16:creationId xmlns:a16="http://schemas.microsoft.com/office/drawing/2014/main" id="{67B9DC59-27C9-4319-8643-C3B4A53BC36B}"/>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2" name="Oval 111">
              <a:extLst>
                <a:ext uri="{FF2B5EF4-FFF2-40B4-BE49-F238E27FC236}">
                  <a16:creationId xmlns:a16="http://schemas.microsoft.com/office/drawing/2014/main" id="{7E1725C0-530E-4AD6-B0BB-C0F6BB09BD33}"/>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3" name="Rounded Rectangle 52">
              <a:extLst>
                <a:ext uri="{FF2B5EF4-FFF2-40B4-BE49-F238E27FC236}">
                  <a16:creationId xmlns:a16="http://schemas.microsoft.com/office/drawing/2014/main" id="{667A101A-8C18-4528-B455-510DFCFB24E3}"/>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4" name="Rounded Rectangle 53">
              <a:extLst>
                <a:ext uri="{FF2B5EF4-FFF2-40B4-BE49-F238E27FC236}">
                  <a16:creationId xmlns:a16="http://schemas.microsoft.com/office/drawing/2014/main" id="{9DB03A29-50CA-48B0-92FC-7B71A6EEB0B5}"/>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5" name="Rounded Rectangle 54">
              <a:extLst>
                <a:ext uri="{FF2B5EF4-FFF2-40B4-BE49-F238E27FC236}">
                  <a16:creationId xmlns:a16="http://schemas.microsoft.com/office/drawing/2014/main" id="{C7112D51-F4C1-4E07-A07F-0110234B79AE}"/>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6" name="Rounded Rectangle 55">
              <a:extLst>
                <a:ext uri="{FF2B5EF4-FFF2-40B4-BE49-F238E27FC236}">
                  <a16:creationId xmlns:a16="http://schemas.microsoft.com/office/drawing/2014/main" id="{A1E28E75-52E3-4371-B4B9-2BA890D8AAD8}"/>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grpSp>
      <p:grpSp>
        <p:nvGrpSpPr>
          <p:cNvPr id="19" name="Group 18">
            <a:extLst>
              <a:ext uri="{FF2B5EF4-FFF2-40B4-BE49-F238E27FC236}">
                <a16:creationId xmlns:a16="http://schemas.microsoft.com/office/drawing/2014/main" id="{75B57968-8113-4DF3-8501-3D1884DB0C03}"/>
              </a:ext>
            </a:extLst>
          </p:cNvPr>
          <p:cNvGrpSpPr/>
          <p:nvPr/>
        </p:nvGrpSpPr>
        <p:grpSpPr>
          <a:xfrm>
            <a:off x="2857717" y="2746048"/>
            <a:ext cx="3487351" cy="447129"/>
            <a:chOff x="4404326" y="3689163"/>
            <a:chExt cx="4296455" cy="550868"/>
          </a:xfrm>
        </p:grpSpPr>
        <p:sp>
          <p:nvSpPr>
            <p:cNvPr id="55" name="Rectangle 54">
              <a:extLst>
                <a:ext uri="{FF2B5EF4-FFF2-40B4-BE49-F238E27FC236}">
                  <a16:creationId xmlns:a16="http://schemas.microsoft.com/office/drawing/2014/main" id="{C5F55D9D-2BD8-414E-A03E-5CDF7813B1FC}"/>
                </a:ext>
              </a:extLst>
            </p:cNvPr>
            <p:cNvSpPr/>
            <p:nvPr/>
          </p:nvSpPr>
          <p:spPr>
            <a:xfrm rot="1541139">
              <a:off x="4404326" y="3689163"/>
              <a:ext cx="173396" cy="293231"/>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4" name="Rectangle 83">
              <a:extLst>
                <a:ext uri="{FF2B5EF4-FFF2-40B4-BE49-F238E27FC236}">
                  <a16:creationId xmlns:a16="http://schemas.microsoft.com/office/drawing/2014/main" id="{04B557E9-BFF8-40F8-9F41-E55C5397DC91}"/>
                </a:ext>
              </a:extLst>
            </p:cNvPr>
            <p:cNvSpPr/>
            <p:nvPr/>
          </p:nvSpPr>
          <p:spPr>
            <a:xfrm rot="1469911">
              <a:off x="8527385" y="3965647"/>
              <a:ext cx="173396" cy="274384"/>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sp>
        <p:nvSpPr>
          <p:cNvPr id="96" name="Shape 225">
            <a:extLst>
              <a:ext uri="{FF2B5EF4-FFF2-40B4-BE49-F238E27FC236}">
                <a16:creationId xmlns:a16="http://schemas.microsoft.com/office/drawing/2014/main" id="{DA162A39-1AFF-4F04-9694-C0B8CFC4A872}"/>
              </a:ext>
            </a:extLst>
          </p:cNvPr>
          <p:cNvSpPr/>
          <p:nvPr/>
        </p:nvSpPr>
        <p:spPr>
          <a:xfrm rot="18119606">
            <a:off x="5904322" y="2454502"/>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5" name="Rectangle 14">
            <a:extLst>
              <a:ext uri="{FF2B5EF4-FFF2-40B4-BE49-F238E27FC236}">
                <a16:creationId xmlns:a16="http://schemas.microsoft.com/office/drawing/2014/main" id="{B75DD8DC-D9E8-4D47-A64E-DCF427F0E664}"/>
              </a:ext>
            </a:extLst>
          </p:cNvPr>
          <p:cNvSpPr/>
          <p:nvPr/>
        </p:nvSpPr>
        <p:spPr>
          <a:xfrm>
            <a:off x="6442652" y="882590"/>
            <a:ext cx="2407225" cy="1660559"/>
          </a:xfrm>
          <a:prstGeom prst="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3" name="Rectangle 82">
            <a:extLst>
              <a:ext uri="{FF2B5EF4-FFF2-40B4-BE49-F238E27FC236}">
                <a16:creationId xmlns:a16="http://schemas.microsoft.com/office/drawing/2014/main" id="{F3EE1C27-009D-480D-B4AB-8CB6780A345D}"/>
              </a:ext>
            </a:extLst>
          </p:cNvPr>
          <p:cNvSpPr/>
          <p:nvPr/>
        </p:nvSpPr>
        <p:spPr>
          <a:xfrm>
            <a:off x="6584628" y="1027872"/>
            <a:ext cx="123574" cy="13213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D29F5C0-BA4D-4063-B4D7-C83ED374AB33}"/>
              </a:ext>
            </a:extLst>
          </p:cNvPr>
          <p:cNvSpPr txBox="1"/>
          <p:nvPr/>
        </p:nvSpPr>
        <p:spPr>
          <a:xfrm>
            <a:off x="6683139" y="965921"/>
            <a:ext cx="2166738" cy="1508105"/>
          </a:xfrm>
          <a:prstGeom prst="rect">
            <a:avLst/>
          </a:prstGeom>
          <a:noFill/>
        </p:spPr>
        <p:txBody>
          <a:bodyPr wrap="square" rtlCol="0">
            <a:spAutoFit/>
          </a:bodyPr>
          <a:lstStyle/>
          <a:p>
            <a:pPr>
              <a:spcBef>
                <a:spcPts val="338"/>
              </a:spcBef>
            </a:pPr>
            <a:r>
              <a:rPr lang="en-US" sz="800" dirty="0">
                <a:latin typeface="Times New Roman" panose="02020603050405020304" pitchFamily="18" charset="0"/>
                <a:cs typeface="Times New Roman" panose="02020603050405020304" pitchFamily="18" charset="0"/>
              </a:rPr>
              <a:t>Known (A Priori) Ground Object</a:t>
            </a:r>
          </a:p>
          <a:p>
            <a:pPr>
              <a:spcBef>
                <a:spcPts val="338"/>
              </a:spcBef>
            </a:pPr>
            <a:r>
              <a:rPr lang="en-US" sz="800" dirty="0">
                <a:latin typeface="Times New Roman" panose="02020603050405020304" pitchFamily="18" charset="0"/>
                <a:cs typeface="Times New Roman" panose="02020603050405020304" pitchFamily="18" charset="0"/>
              </a:rPr>
              <a:t>Unknown Ground Object</a:t>
            </a:r>
          </a:p>
          <a:p>
            <a:pPr>
              <a:spcBef>
                <a:spcPts val="338"/>
              </a:spcBef>
            </a:pPr>
            <a:r>
              <a:rPr lang="en-US" sz="800" dirty="0">
                <a:latin typeface="Times New Roman" panose="02020603050405020304" pitchFamily="18" charset="0"/>
                <a:cs typeface="Times New Roman" panose="02020603050405020304" pitchFamily="18" charset="0"/>
              </a:rPr>
              <a:t>Adverse Area (e.g., Wind or Traffic)</a:t>
            </a:r>
          </a:p>
          <a:p>
            <a:pPr>
              <a:spcBef>
                <a:spcPts val="338"/>
              </a:spcBef>
            </a:pPr>
            <a:r>
              <a:rPr lang="en-US" sz="800" dirty="0">
                <a:latin typeface="Times New Roman" panose="02020603050405020304" pitchFamily="18" charset="0"/>
                <a:cs typeface="Times New Roman" panose="02020603050405020304" pitchFamily="18" charset="0"/>
              </a:rPr>
              <a:t>‘Approved’ UTM Volumes</a:t>
            </a:r>
          </a:p>
          <a:p>
            <a:pPr>
              <a:spcBef>
                <a:spcPts val="338"/>
              </a:spcBef>
            </a:pPr>
            <a:r>
              <a:rPr lang="en-US" sz="800" dirty="0">
                <a:latin typeface="Times New Roman" panose="02020603050405020304" pitchFamily="18" charset="0"/>
                <a:cs typeface="Times New Roman" panose="02020603050405020304" pitchFamily="18" charset="0"/>
              </a:rPr>
              <a:t>‘Approved’ UTM Contingency Volumes</a:t>
            </a:r>
          </a:p>
          <a:p>
            <a:pPr>
              <a:spcBef>
                <a:spcPts val="338"/>
              </a:spcBef>
            </a:pPr>
            <a:endParaRPr lang="en-US" sz="800" dirty="0">
              <a:latin typeface="Times New Roman" panose="02020603050405020304" pitchFamily="18" charset="0"/>
              <a:cs typeface="Times New Roman" panose="02020603050405020304" pitchFamily="18" charset="0"/>
            </a:endParaRPr>
          </a:p>
          <a:p>
            <a:pPr>
              <a:spcBef>
                <a:spcPts val="338"/>
              </a:spcBef>
            </a:pPr>
            <a:r>
              <a:rPr lang="en-US" sz="800" dirty="0">
                <a:latin typeface="Times New Roman" panose="02020603050405020304" pitchFamily="18" charset="0"/>
                <a:cs typeface="Times New Roman" panose="02020603050405020304" pitchFamily="18" charset="0"/>
              </a:rPr>
              <a:t>Nominal Trajectory</a:t>
            </a:r>
          </a:p>
          <a:p>
            <a:pPr>
              <a:spcBef>
                <a:spcPts val="338"/>
              </a:spcBef>
            </a:pPr>
            <a:r>
              <a:rPr lang="en-US" sz="800" dirty="0">
                <a:latin typeface="Times New Roman" panose="02020603050405020304" pitchFamily="18" charset="0"/>
                <a:cs typeface="Times New Roman" panose="02020603050405020304" pitchFamily="18" charset="0"/>
              </a:rPr>
              <a:t>Energy-Optimized or Wind-Adverse Trajectory</a:t>
            </a:r>
          </a:p>
          <a:p>
            <a:pPr>
              <a:spcBef>
                <a:spcPts val="338"/>
              </a:spcBef>
            </a:pPr>
            <a:r>
              <a:rPr lang="en-US" sz="800" dirty="0">
                <a:latin typeface="Times New Roman" panose="02020603050405020304" pitchFamily="18" charset="0"/>
                <a:cs typeface="Times New Roman" panose="02020603050405020304" pitchFamily="18" charset="0"/>
              </a:rPr>
              <a:t>Failure Trajectories</a:t>
            </a:r>
          </a:p>
        </p:txBody>
      </p:sp>
      <p:sp>
        <p:nvSpPr>
          <p:cNvPr id="85" name="Rectangle 84">
            <a:extLst>
              <a:ext uri="{FF2B5EF4-FFF2-40B4-BE49-F238E27FC236}">
                <a16:creationId xmlns:a16="http://schemas.microsoft.com/office/drawing/2014/main" id="{6C603ADF-CB38-4BF0-B535-0043A49F8C5E}"/>
              </a:ext>
            </a:extLst>
          </p:cNvPr>
          <p:cNvSpPr/>
          <p:nvPr/>
        </p:nvSpPr>
        <p:spPr>
          <a:xfrm>
            <a:off x="6585086" y="1191797"/>
            <a:ext cx="123574" cy="132137"/>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6" name="Rectangle 85">
            <a:extLst>
              <a:ext uri="{FF2B5EF4-FFF2-40B4-BE49-F238E27FC236}">
                <a16:creationId xmlns:a16="http://schemas.microsoft.com/office/drawing/2014/main" id="{93DD7193-1E02-42F3-A425-2513841385A9}"/>
              </a:ext>
            </a:extLst>
          </p:cNvPr>
          <p:cNvSpPr/>
          <p:nvPr/>
        </p:nvSpPr>
        <p:spPr>
          <a:xfrm>
            <a:off x="6593374" y="1498917"/>
            <a:ext cx="123574" cy="132137"/>
          </a:xfrm>
          <a:prstGeom prst="rect">
            <a:avLst/>
          </a:prstGeom>
          <a:solidFill>
            <a:srgbClr val="00B05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7" name="Freeform: Shape 86">
            <a:extLst>
              <a:ext uri="{FF2B5EF4-FFF2-40B4-BE49-F238E27FC236}">
                <a16:creationId xmlns:a16="http://schemas.microsoft.com/office/drawing/2014/main" id="{694ABAAC-6EB3-48AB-BB8F-F82BDEA4956E}"/>
              </a:ext>
            </a:extLst>
          </p:cNvPr>
          <p:cNvSpPr/>
          <p:nvPr/>
        </p:nvSpPr>
        <p:spPr>
          <a:xfrm rot="20256125">
            <a:off x="6571049" y="1329126"/>
            <a:ext cx="153169" cy="161887"/>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263887 w 958872"/>
              <a:gd name="connsiteY0" fmla="*/ 375637 h 1130478"/>
              <a:gd name="connsiteX1" fmla="*/ 958872 w 958872"/>
              <a:gd name="connsiteY1" fmla="*/ 1 h 1130478"/>
              <a:gd name="connsiteX2" fmla="*/ 601417 w 958872"/>
              <a:gd name="connsiteY2" fmla="*/ 1130478 h 1130478"/>
              <a:gd name="connsiteX3" fmla="*/ 0 w 958872"/>
              <a:gd name="connsiteY3" fmla="*/ 866591 h 1130478"/>
              <a:gd name="connsiteX4" fmla="*/ 263887 w 958872"/>
              <a:gd name="connsiteY4" fmla="*/ 375637 h 1130478"/>
              <a:gd name="connsiteX0" fmla="*/ 604589 w 958872"/>
              <a:gd name="connsiteY0" fmla="*/ 0 h 1268770"/>
              <a:gd name="connsiteX1" fmla="*/ 958872 w 958872"/>
              <a:gd name="connsiteY1" fmla="*/ 138293 h 1268770"/>
              <a:gd name="connsiteX2" fmla="*/ 601417 w 958872"/>
              <a:gd name="connsiteY2" fmla="*/ 1268770 h 1268770"/>
              <a:gd name="connsiteX3" fmla="*/ 0 w 958872"/>
              <a:gd name="connsiteY3" fmla="*/ 1004883 h 1268770"/>
              <a:gd name="connsiteX4" fmla="*/ 604589 w 958872"/>
              <a:gd name="connsiteY4" fmla="*/ 0 h 1268770"/>
              <a:gd name="connsiteX0" fmla="*/ 604589 w 958872"/>
              <a:gd name="connsiteY0" fmla="*/ 0 h 1004883"/>
              <a:gd name="connsiteX1" fmla="*/ 958872 w 958872"/>
              <a:gd name="connsiteY1" fmla="*/ 138293 h 1004883"/>
              <a:gd name="connsiteX2" fmla="*/ 724587 w 958872"/>
              <a:gd name="connsiteY2" fmla="*/ 422908 h 1004883"/>
              <a:gd name="connsiteX3" fmla="*/ 0 w 958872"/>
              <a:gd name="connsiteY3" fmla="*/ 1004883 h 1004883"/>
              <a:gd name="connsiteX4" fmla="*/ 604589 w 958872"/>
              <a:gd name="connsiteY4" fmla="*/ 0 h 1004883"/>
              <a:gd name="connsiteX0" fmla="*/ 604589 w 958872"/>
              <a:gd name="connsiteY0" fmla="*/ 0 h 1004883"/>
              <a:gd name="connsiteX1" fmla="*/ 958872 w 958872"/>
              <a:gd name="connsiteY1" fmla="*/ 138293 h 1004883"/>
              <a:gd name="connsiteX2" fmla="*/ 784620 w 958872"/>
              <a:gd name="connsiteY2" fmla="*/ 645483 h 1004883"/>
              <a:gd name="connsiteX3" fmla="*/ 0 w 958872"/>
              <a:gd name="connsiteY3" fmla="*/ 1004883 h 1004883"/>
              <a:gd name="connsiteX4" fmla="*/ 604589 w 958872"/>
              <a:gd name="connsiteY4" fmla="*/ 0 h 1004883"/>
              <a:gd name="connsiteX0" fmla="*/ 70088 w 424371"/>
              <a:gd name="connsiteY0" fmla="*/ 0 h 1027714"/>
              <a:gd name="connsiteX1" fmla="*/ 424371 w 424371"/>
              <a:gd name="connsiteY1" fmla="*/ 138293 h 1027714"/>
              <a:gd name="connsiteX2" fmla="*/ 250119 w 424371"/>
              <a:gd name="connsiteY2" fmla="*/ 645483 h 1027714"/>
              <a:gd name="connsiteX3" fmla="*/ 1 w 424371"/>
              <a:gd name="connsiteY3" fmla="*/ 1027714 h 1027714"/>
              <a:gd name="connsiteX4" fmla="*/ 70088 w 424371"/>
              <a:gd name="connsiteY4" fmla="*/ 0 h 1027714"/>
              <a:gd name="connsiteX0" fmla="*/ 282084 w 636367"/>
              <a:gd name="connsiteY0" fmla="*/ 0 h 645483"/>
              <a:gd name="connsiteX1" fmla="*/ 636367 w 636367"/>
              <a:gd name="connsiteY1" fmla="*/ 138293 h 645483"/>
              <a:gd name="connsiteX2" fmla="*/ 462115 w 636367"/>
              <a:gd name="connsiteY2" fmla="*/ 645483 h 645483"/>
              <a:gd name="connsiteX3" fmla="*/ 0 w 636367"/>
              <a:gd name="connsiteY3" fmla="*/ 443683 h 645483"/>
              <a:gd name="connsiteX4" fmla="*/ 282084 w 636367"/>
              <a:gd name="connsiteY4" fmla="*/ 0 h 645483"/>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586278"/>
              <a:gd name="connsiteY0" fmla="*/ 1 h 670134"/>
              <a:gd name="connsiteX1" fmla="*/ 586279 w 586278"/>
              <a:gd name="connsiteY1" fmla="*/ 199360 h 670134"/>
              <a:gd name="connsiteX2" fmla="*/ 462115 w 586278"/>
              <a:gd name="connsiteY2" fmla="*/ 670134 h 670134"/>
              <a:gd name="connsiteX3" fmla="*/ 0 w 586278"/>
              <a:gd name="connsiteY3" fmla="*/ 468334 h 670134"/>
              <a:gd name="connsiteX4" fmla="*/ 182841 w 586278"/>
              <a:gd name="connsiteY4" fmla="*/ 1 h 670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278" h="670134">
                <a:moveTo>
                  <a:pt x="182841" y="1"/>
                </a:moveTo>
                <a:lnTo>
                  <a:pt x="586279" y="199360"/>
                </a:lnTo>
                <a:lnTo>
                  <a:pt x="462115" y="670134"/>
                </a:lnTo>
                <a:lnTo>
                  <a:pt x="0" y="468334"/>
                </a:lnTo>
                <a:lnTo>
                  <a:pt x="182841" y="1"/>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Rectangle 87">
            <a:extLst>
              <a:ext uri="{FF2B5EF4-FFF2-40B4-BE49-F238E27FC236}">
                <a16:creationId xmlns:a16="http://schemas.microsoft.com/office/drawing/2014/main" id="{A0C93A0D-8A48-4D62-9FEB-B7E172C243FA}"/>
              </a:ext>
            </a:extLst>
          </p:cNvPr>
          <p:cNvSpPr/>
          <p:nvPr/>
        </p:nvSpPr>
        <p:spPr>
          <a:xfrm>
            <a:off x="6593374" y="1654264"/>
            <a:ext cx="123574" cy="132137"/>
          </a:xfrm>
          <a:prstGeom prst="rect">
            <a:avLst/>
          </a:prstGeom>
          <a:solidFill>
            <a:srgbClr val="FF000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C38D20C2-F077-4491-9E1B-70CCAD47B422}"/>
              </a:ext>
            </a:extLst>
          </p:cNvPr>
          <p:cNvCxnSpPr/>
          <p:nvPr/>
        </p:nvCxnSpPr>
        <p:spPr>
          <a:xfrm flipH="1">
            <a:off x="6556328" y="2026912"/>
            <a:ext cx="157843"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43D3C71-E0D2-4520-9734-154A6DB8779D}"/>
              </a:ext>
            </a:extLst>
          </p:cNvPr>
          <p:cNvCxnSpPr/>
          <p:nvPr/>
        </p:nvCxnSpPr>
        <p:spPr>
          <a:xfrm flipH="1">
            <a:off x="6561500" y="2207361"/>
            <a:ext cx="157843" cy="0"/>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585C64D-3783-4785-966F-DBA3625C16D9}"/>
              </a:ext>
            </a:extLst>
          </p:cNvPr>
          <p:cNvCxnSpPr>
            <a:cxnSpLocks/>
          </p:cNvCxnSpPr>
          <p:nvPr/>
        </p:nvCxnSpPr>
        <p:spPr>
          <a:xfrm flipH="1">
            <a:off x="6560828" y="2370853"/>
            <a:ext cx="157843" cy="0"/>
          </a:xfrm>
          <a:prstGeom prst="line">
            <a:avLst/>
          </a:prstGeom>
          <a:ln w="15875">
            <a:solidFill>
              <a:srgbClr val="C55A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998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p:txBody>
          <a:bodyPr>
            <a:normAutofit/>
          </a:bodyPr>
          <a:lstStyle/>
          <a:p>
            <a:pPr lvl="0"/>
            <a:r>
              <a:rPr lang="en-US" dirty="0">
                <a:sym typeface="Times New Roman"/>
              </a:rPr>
              <a:t>SAFE50 Autonomous Operations Example</a:t>
            </a:r>
          </a:p>
        </p:txBody>
      </p:sp>
      <p:sp>
        <p:nvSpPr>
          <p:cNvPr id="186" name="Shape 186"/>
          <p:cNvSpPr txBox="1">
            <a:spLocks noGrp="1"/>
          </p:cNvSpPr>
          <p:nvPr>
            <p:ph type="sldNum" sz="quarter" idx="12"/>
          </p:nvPr>
        </p:nvSpPr>
        <p:spPr>
          <a:xfrm>
            <a:off x="9448800" y="64914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EAF04B10-8A05-D74F-A5C8-90A444D1EBA4}" type="slidenum">
              <a:rPr lang="en-US" smtClean="0"/>
              <a:pPr lvl="0"/>
              <a:t>9</a:t>
            </a:fld>
            <a:endParaRPr lang="en-US">
              <a:sym typeface="Arial"/>
            </a:endParaRPr>
          </a:p>
        </p:txBody>
      </p:sp>
      <p:pic>
        <p:nvPicPr>
          <p:cNvPr id="66" name="Shape 187">
            <a:extLst>
              <a:ext uri="{FF2B5EF4-FFF2-40B4-BE49-F238E27FC236}">
                <a16:creationId xmlns:a16="http://schemas.microsoft.com/office/drawing/2014/main" id="{404E01F9-73B4-4506-AA94-B7644DF637C3}"/>
              </a:ext>
            </a:extLst>
          </p:cNvPr>
          <p:cNvPicPr preferRelativeResize="0"/>
          <p:nvPr/>
        </p:nvPicPr>
        <p:blipFill rotWithShape="1">
          <a:blip r:embed="rId3">
            <a:alphaModFix/>
          </a:blip>
          <a:srcRect/>
          <a:stretch/>
        </p:blipFill>
        <p:spPr>
          <a:xfrm>
            <a:off x="294123" y="753200"/>
            <a:ext cx="7820629" cy="3854669"/>
          </a:xfrm>
          <a:prstGeom prst="rect">
            <a:avLst/>
          </a:prstGeom>
          <a:noFill/>
          <a:ln>
            <a:noFill/>
          </a:ln>
        </p:spPr>
      </p:pic>
      <p:sp>
        <p:nvSpPr>
          <p:cNvPr id="3" name="Freeform: Shape 2">
            <a:extLst>
              <a:ext uri="{FF2B5EF4-FFF2-40B4-BE49-F238E27FC236}">
                <a16:creationId xmlns:a16="http://schemas.microsoft.com/office/drawing/2014/main" id="{C51583DC-99E4-40EF-9742-5D2A7724354F}"/>
              </a:ext>
            </a:extLst>
          </p:cNvPr>
          <p:cNvSpPr/>
          <p:nvPr/>
        </p:nvSpPr>
        <p:spPr>
          <a:xfrm>
            <a:off x="1479525" y="1958302"/>
            <a:ext cx="684062" cy="545405"/>
          </a:xfrm>
          <a:custGeom>
            <a:avLst/>
            <a:gdLst>
              <a:gd name="connsiteX0" fmla="*/ 828483 w 828483"/>
              <a:gd name="connsiteY0" fmla="*/ 294572 h 638239"/>
              <a:gd name="connsiteX1" fmla="*/ 650512 w 828483"/>
              <a:gd name="connsiteY1" fmla="*/ 638239 h 638239"/>
              <a:gd name="connsiteX2" fmla="*/ 0 w 828483"/>
              <a:gd name="connsiteY2" fmla="*/ 349804 h 638239"/>
              <a:gd name="connsiteX3" fmla="*/ 276161 w 828483"/>
              <a:gd name="connsiteY3" fmla="*/ 0 h 638239"/>
              <a:gd name="connsiteX4" fmla="*/ 828483 w 828483"/>
              <a:gd name="connsiteY4" fmla="*/ 294572 h 638239"/>
              <a:gd name="connsiteX0" fmla="*/ 828483 w 828483"/>
              <a:gd name="connsiteY0" fmla="*/ 306846 h 650513"/>
              <a:gd name="connsiteX1" fmla="*/ 650512 w 828483"/>
              <a:gd name="connsiteY1" fmla="*/ 650513 h 650513"/>
              <a:gd name="connsiteX2" fmla="*/ 0 w 828483"/>
              <a:gd name="connsiteY2" fmla="*/ 362078 h 650513"/>
              <a:gd name="connsiteX3" fmla="*/ 208655 w 828483"/>
              <a:gd name="connsiteY3" fmla="*/ 0 h 650513"/>
              <a:gd name="connsiteX4" fmla="*/ 828483 w 828483"/>
              <a:gd name="connsiteY4" fmla="*/ 306846 h 650513"/>
              <a:gd name="connsiteX0" fmla="*/ 828483 w 828483"/>
              <a:gd name="connsiteY0" fmla="*/ 306846 h 671944"/>
              <a:gd name="connsiteX1" fmla="*/ 648131 w 828483"/>
              <a:gd name="connsiteY1" fmla="*/ 671944 h 671944"/>
              <a:gd name="connsiteX2" fmla="*/ 0 w 828483"/>
              <a:gd name="connsiteY2" fmla="*/ 362078 h 671944"/>
              <a:gd name="connsiteX3" fmla="*/ 208655 w 828483"/>
              <a:gd name="connsiteY3" fmla="*/ 0 h 671944"/>
              <a:gd name="connsiteX4" fmla="*/ 828483 w 828483"/>
              <a:gd name="connsiteY4" fmla="*/ 306846 h 671944"/>
              <a:gd name="connsiteX0" fmla="*/ 842770 w 842770"/>
              <a:gd name="connsiteY0" fmla="*/ 309227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09227 h 671944"/>
              <a:gd name="connsiteX0" fmla="*/ 842770 w 842770"/>
              <a:gd name="connsiteY0" fmla="*/ 311608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11608 h 671944"/>
              <a:gd name="connsiteX0" fmla="*/ 842770 w 842770"/>
              <a:gd name="connsiteY0" fmla="*/ 311608 h 671944"/>
              <a:gd name="connsiteX1" fmla="*/ 648131 w 842770"/>
              <a:gd name="connsiteY1" fmla="*/ 671944 h 671944"/>
              <a:gd name="connsiteX2" fmla="*/ 0 w 842770"/>
              <a:gd name="connsiteY2" fmla="*/ 362078 h 671944"/>
              <a:gd name="connsiteX3" fmla="*/ 208655 w 842770"/>
              <a:gd name="connsiteY3" fmla="*/ 0 h 671944"/>
              <a:gd name="connsiteX4" fmla="*/ 842770 w 842770"/>
              <a:gd name="connsiteY4" fmla="*/ 311608 h 671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770" h="671944">
                <a:moveTo>
                  <a:pt x="842770" y="311608"/>
                </a:moveTo>
                <a:lnTo>
                  <a:pt x="648131" y="671944"/>
                </a:lnTo>
                <a:lnTo>
                  <a:pt x="0" y="362078"/>
                </a:lnTo>
                <a:lnTo>
                  <a:pt x="208655" y="0"/>
                </a:lnTo>
                <a:lnTo>
                  <a:pt x="842770" y="311608"/>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2" name="Freeform: Shape 11">
            <a:extLst>
              <a:ext uri="{FF2B5EF4-FFF2-40B4-BE49-F238E27FC236}">
                <a16:creationId xmlns:a16="http://schemas.microsoft.com/office/drawing/2014/main" id="{42D9394C-5972-4A61-9B7D-D88C2A55CF3B}"/>
              </a:ext>
            </a:extLst>
          </p:cNvPr>
          <p:cNvSpPr/>
          <p:nvPr/>
        </p:nvSpPr>
        <p:spPr>
          <a:xfrm>
            <a:off x="4672484" y="3406925"/>
            <a:ext cx="722276" cy="608618"/>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0 w 828483"/>
              <a:gd name="connsiteY0" fmla="*/ 0 h 881607"/>
              <a:gd name="connsiteX1" fmla="*/ 828483 w 828483"/>
              <a:gd name="connsiteY1" fmla="*/ 378380 h 881607"/>
              <a:gd name="connsiteX2" fmla="*/ 601417 w 828483"/>
              <a:gd name="connsiteY2" fmla="*/ 881607 h 881607"/>
              <a:gd name="connsiteX3" fmla="*/ 0 w 828483"/>
              <a:gd name="connsiteY3" fmla="*/ 617720 h 881607"/>
              <a:gd name="connsiteX4" fmla="*/ 0 w 828483"/>
              <a:gd name="connsiteY4" fmla="*/ 0 h 881607"/>
              <a:gd name="connsiteX0" fmla="*/ 61369 w 889852"/>
              <a:gd name="connsiteY0" fmla="*/ 0 h 881607"/>
              <a:gd name="connsiteX1" fmla="*/ 889852 w 889852"/>
              <a:gd name="connsiteY1" fmla="*/ 378380 h 881607"/>
              <a:gd name="connsiteX2" fmla="*/ 662786 w 889852"/>
              <a:gd name="connsiteY2" fmla="*/ 881607 h 881607"/>
              <a:gd name="connsiteX3" fmla="*/ 0 w 889852"/>
              <a:gd name="connsiteY3" fmla="*/ 561380 h 881607"/>
              <a:gd name="connsiteX4" fmla="*/ 61369 w 889852"/>
              <a:gd name="connsiteY4" fmla="*/ 0 h 881607"/>
              <a:gd name="connsiteX0" fmla="*/ 190244 w 889852"/>
              <a:gd name="connsiteY0" fmla="*/ 0 h 832309"/>
              <a:gd name="connsiteX1" fmla="*/ 889852 w 889852"/>
              <a:gd name="connsiteY1" fmla="*/ 329082 h 832309"/>
              <a:gd name="connsiteX2" fmla="*/ 662786 w 889852"/>
              <a:gd name="connsiteY2" fmla="*/ 832309 h 832309"/>
              <a:gd name="connsiteX3" fmla="*/ 0 w 889852"/>
              <a:gd name="connsiteY3" fmla="*/ 512082 h 832309"/>
              <a:gd name="connsiteX4" fmla="*/ 190244 w 889852"/>
              <a:gd name="connsiteY4" fmla="*/ 0 h 832309"/>
              <a:gd name="connsiteX0" fmla="*/ 190244 w 889852"/>
              <a:gd name="connsiteY0" fmla="*/ 0 h 860478"/>
              <a:gd name="connsiteX1" fmla="*/ 889852 w 889852"/>
              <a:gd name="connsiteY1" fmla="*/ 329082 h 860478"/>
              <a:gd name="connsiteX2" fmla="*/ 668923 w 889852"/>
              <a:gd name="connsiteY2" fmla="*/ 860478 h 860478"/>
              <a:gd name="connsiteX3" fmla="*/ 0 w 889852"/>
              <a:gd name="connsiteY3" fmla="*/ 512082 h 860478"/>
              <a:gd name="connsiteX4" fmla="*/ 190244 w 889852"/>
              <a:gd name="connsiteY4" fmla="*/ 0 h 86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852" h="860478">
                <a:moveTo>
                  <a:pt x="190244" y="0"/>
                </a:moveTo>
                <a:lnTo>
                  <a:pt x="889852" y="329082"/>
                </a:lnTo>
                <a:lnTo>
                  <a:pt x="668923" y="860478"/>
                </a:lnTo>
                <a:lnTo>
                  <a:pt x="0" y="512082"/>
                </a:lnTo>
                <a:lnTo>
                  <a:pt x="190244" y="0"/>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1" name="Shape 191"/>
          <p:cNvSpPr/>
          <p:nvPr/>
        </p:nvSpPr>
        <p:spPr>
          <a:xfrm rot="19102696">
            <a:off x="1723240" y="2156001"/>
            <a:ext cx="88539" cy="98132"/>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00" name="Shape 200"/>
          <p:cNvSpPr/>
          <p:nvPr/>
        </p:nvSpPr>
        <p:spPr>
          <a:xfrm rot="1038539">
            <a:off x="7529082" y="3192644"/>
            <a:ext cx="98394" cy="93076"/>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1" name="Shape 221"/>
          <p:cNvSpPr/>
          <p:nvPr/>
        </p:nvSpPr>
        <p:spPr>
          <a:xfrm rot="1232528">
            <a:off x="4373668" y="362408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5" name="Shape 225"/>
          <p:cNvSpPr/>
          <p:nvPr/>
        </p:nvSpPr>
        <p:spPr>
          <a:xfrm rot="18119606">
            <a:off x="3240545" y="338104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01" name="Shape 225">
            <a:extLst>
              <a:ext uri="{FF2B5EF4-FFF2-40B4-BE49-F238E27FC236}">
                <a16:creationId xmlns:a16="http://schemas.microsoft.com/office/drawing/2014/main" id="{97B2D8AE-FFFD-4EB9-9A2E-8ACA1B88DFA0}"/>
              </a:ext>
            </a:extLst>
          </p:cNvPr>
          <p:cNvSpPr/>
          <p:nvPr/>
        </p:nvSpPr>
        <p:spPr>
          <a:xfrm rot="18119606">
            <a:off x="2945825" y="3469874"/>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grpSp>
        <p:nvGrpSpPr>
          <p:cNvPr id="20" name="Group 19">
            <a:extLst>
              <a:ext uri="{FF2B5EF4-FFF2-40B4-BE49-F238E27FC236}">
                <a16:creationId xmlns:a16="http://schemas.microsoft.com/office/drawing/2014/main" id="{C0FC8473-79C0-4FF3-8778-5F74AA99C1F7}"/>
              </a:ext>
            </a:extLst>
          </p:cNvPr>
          <p:cNvGrpSpPr/>
          <p:nvPr/>
        </p:nvGrpSpPr>
        <p:grpSpPr>
          <a:xfrm>
            <a:off x="2007536" y="2207361"/>
            <a:ext cx="5842966" cy="1698595"/>
            <a:chOff x="3356892" y="3025497"/>
            <a:chExt cx="7198599" cy="2092688"/>
          </a:xfrm>
        </p:grpSpPr>
        <p:sp>
          <p:nvSpPr>
            <p:cNvPr id="4" name="Freeform: Shape 3">
              <a:extLst>
                <a:ext uri="{FF2B5EF4-FFF2-40B4-BE49-F238E27FC236}">
                  <a16:creationId xmlns:a16="http://schemas.microsoft.com/office/drawing/2014/main" id="{F9185E02-4075-4168-91DB-38F24EFED5F9}"/>
                </a:ext>
              </a:extLst>
            </p:cNvPr>
            <p:cNvSpPr/>
            <p:nvPr/>
          </p:nvSpPr>
          <p:spPr>
            <a:xfrm>
              <a:off x="3356892" y="3025497"/>
              <a:ext cx="7198599" cy="2092688"/>
            </a:xfrm>
            <a:custGeom>
              <a:avLst/>
              <a:gdLst>
                <a:gd name="connsiteX0" fmla="*/ 337530 w 7892070"/>
                <a:gd name="connsiteY0" fmla="*/ 0 h 2436354"/>
                <a:gd name="connsiteX1" fmla="*/ 0 w 7892070"/>
                <a:gd name="connsiteY1" fmla="*/ 398899 h 2436354"/>
                <a:gd name="connsiteX2" fmla="*/ 4584274 w 7892070"/>
                <a:gd name="connsiteY2" fmla="*/ 2436354 h 2436354"/>
                <a:gd name="connsiteX3" fmla="*/ 5093638 w 7892070"/>
                <a:gd name="connsiteY3" fmla="*/ 1368531 h 2436354"/>
                <a:gd name="connsiteX4" fmla="*/ 6928575 w 7892070"/>
                <a:gd name="connsiteY4" fmla="*/ 2154056 h 2436354"/>
                <a:gd name="connsiteX5" fmla="*/ 7493171 w 7892070"/>
                <a:gd name="connsiteY5" fmla="*/ 2344301 h 2436354"/>
                <a:gd name="connsiteX6" fmla="*/ 7892070 w 7892070"/>
                <a:gd name="connsiteY6" fmla="*/ 1380805 h 2436354"/>
                <a:gd name="connsiteX7" fmla="*/ 7352022 w 7892070"/>
                <a:gd name="connsiteY7" fmla="*/ 1153739 h 2436354"/>
                <a:gd name="connsiteX8" fmla="*/ 6965396 w 7892070"/>
                <a:gd name="connsiteY8" fmla="*/ 1810389 h 2436354"/>
                <a:gd name="connsiteX9" fmla="*/ 4817477 w 7892070"/>
                <a:gd name="connsiteY9" fmla="*/ 981906 h 2436354"/>
                <a:gd name="connsiteX10" fmla="*/ 4332661 w 7892070"/>
                <a:gd name="connsiteY10" fmla="*/ 1914717 h 2436354"/>
                <a:gd name="connsiteX11" fmla="*/ 196381 w 7892070"/>
                <a:gd name="connsiteY11" fmla="*/ 36821 h 2436354"/>
                <a:gd name="connsiteX12" fmla="*/ 12274 w 7892070"/>
                <a:gd name="connsiteY12" fmla="*/ 386625 h 2436354"/>
                <a:gd name="connsiteX0" fmla="*/ 0 w 7892070"/>
                <a:gd name="connsiteY0" fmla="*/ 362078 h 2399533"/>
                <a:gd name="connsiteX1" fmla="*/ 4584274 w 7892070"/>
                <a:gd name="connsiteY1" fmla="*/ 2399533 h 2399533"/>
                <a:gd name="connsiteX2" fmla="*/ 5093638 w 7892070"/>
                <a:gd name="connsiteY2" fmla="*/ 1331710 h 2399533"/>
                <a:gd name="connsiteX3" fmla="*/ 6928575 w 7892070"/>
                <a:gd name="connsiteY3" fmla="*/ 2117235 h 2399533"/>
                <a:gd name="connsiteX4" fmla="*/ 7493171 w 7892070"/>
                <a:gd name="connsiteY4" fmla="*/ 2307480 h 2399533"/>
                <a:gd name="connsiteX5" fmla="*/ 7892070 w 7892070"/>
                <a:gd name="connsiteY5" fmla="*/ 1343984 h 2399533"/>
                <a:gd name="connsiteX6" fmla="*/ 7352022 w 7892070"/>
                <a:gd name="connsiteY6" fmla="*/ 1116918 h 2399533"/>
                <a:gd name="connsiteX7" fmla="*/ 6965396 w 7892070"/>
                <a:gd name="connsiteY7" fmla="*/ 1773568 h 2399533"/>
                <a:gd name="connsiteX8" fmla="*/ 4817477 w 7892070"/>
                <a:gd name="connsiteY8" fmla="*/ 945085 h 2399533"/>
                <a:gd name="connsiteX9" fmla="*/ 4332661 w 7892070"/>
                <a:gd name="connsiteY9" fmla="*/ 1877896 h 2399533"/>
                <a:gd name="connsiteX10" fmla="*/ 196381 w 7892070"/>
                <a:gd name="connsiteY10" fmla="*/ 0 h 2399533"/>
                <a:gd name="connsiteX11" fmla="*/ 12274 w 7892070"/>
                <a:gd name="connsiteY11" fmla="*/ 349804 h 2399533"/>
                <a:gd name="connsiteX0" fmla="*/ 0 w 7892070"/>
                <a:gd name="connsiteY0" fmla="*/ 47412 h 2084867"/>
                <a:gd name="connsiteX1" fmla="*/ 4584274 w 7892070"/>
                <a:gd name="connsiteY1" fmla="*/ 2084867 h 2084867"/>
                <a:gd name="connsiteX2" fmla="*/ 5093638 w 7892070"/>
                <a:gd name="connsiteY2" fmla="*/ 1017044 h 2084867"/>
                <a:gd name="connsiteX3" fmla="*/ 6928575 w 7892070"/>
                <a:gd name="connsiteY3" fmla="*/ 1802569 h 2084867"/>
                <a:gd name="connsiteX4" fmla="*/ 7493171 w 7892070"/>
                <a:gd name="connsiteY4" fmla="*/ 1992814 h 2084867"/>
                <a:gd name="connsiteX5" fmla="*/ 7892070 w 7892070"/>
                <a:gd name="connsiteY5" fmla="*/ 1029318 h 2084867"/>
                <a:gd name="connsiteX6" fmla="*/ 7352022 w 7892070"/>
                <a:gd name="connsiteY6" fmla="*/ 802252 h 2084867"/>
                <a:gd name="connsiteX7" fmla="*/ 6965396 w 7892070"/>
                <a:gd name="connsiteY7" fmla="*/ 1458902 h 2084867"/>
                <a:gd name="connsiteX8" fmla="*/ 4817477 w 7892070"/>
                <a:gd name="connsiteY8" fmla="*/ 630419 h 2084867"/>
                <a:gd name="connsiteX9" fmla="*/ 4332661 w 7892070"/>
                <a:gd name="connsiteY9" fmla="*/ 1563230 h 2084867"/>
                <a:gd name="connsiteX10" fmla="*/ 926674 w 7892070"/>
                <a:gd name="connsiteY10" fmla="*/ 22864 h 2084867"/>
                <a:gd name="connsiteX11" fmla="*/ 12274 w 7892070"/>
                <a:gd name="connsiteY11" fmla="*/ 35138 h 2084867"/>
                <a:gd name="connsiteX0" fmla="*/ 0 w 7892070"/>
                <a:gd name="connsiteY0" fmla="*/ 24548 h 2062003"/>
                <a:gd name="connsiteX1" fmla="*/ 4584274 w 7892070"/>
                <a:gd name="connsiteY1" fmla="*/ 2062003 h 2062003"/>
                <a:gd name="connsiteX2" fmla="*/ 5093638 w 7892070"/>
                <a:gd name="connsiteY2" fmla="*/ 994180 h 2062003"/>
                <a:gd name="connsiteX3" fmla="*/ 6928575 w 7892070"/>
                <a:gd name="connsiteY3" fmla="*/ 1779705 h 2062003"/>
                <a:gd name="connsiteX4" fmla="*/ 7493171 w 7892070"/>
                <a:gd name="connsiteY4" fmla="*/ 1969950 h 2062003"/>
                <a:gd name="connsiteX5" fmla="*/ 7892070 w 7892070"/>
                <a:gd name="connsiteY5" fmla="*/ 1006454 h 2062003"/>
                <a:gd name="connsiteX6" fmla="*/ 7352022 w 7892070"/>
                <a:gd name="connsiteY6" fmla="*/ 779388 h 2062003"/>
                <a:gd name="connsiteX7" fmla="*/ 6965396 w 7892070"/>
                <a:gd name="connsiteY7" fmla="*/ 1436038 h 2062003"/>
                <a:gd name="connsiteX8" fmla="*/ 4817477 w 7892070"/>
                <a:gd name="connsiteY8" fmla="*/ 607555 h 2062003"/>
                <a:gd name="connsiteX9" fmla="*/ 4332661 w 7892070"/>
                <a:gd name="connsiteY9" fmla="*/ 1540366 h 2062003"/>
                <a:gd name="connsiteX10" fmla="*/ 926674 w 7892070"/>
                <a:gd name="connsiteY10" fmla="*/ 0 h 2062003"/>
                <a:gd name="connsiteX11" fmla="*/ 220929 w 7892070"/>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12" fmla="*/ 0 w 7677278"/>
                <a:gd name="connsiteY12" fmla="*/ 79780 h 2062003"/>
                <a:gd name="connsiteX0" fmla="*/ 220929 w 7671141"/>
                <a:gd name="connsiteY0" fmla="*/ 116601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220929 w 7671141"/>
                <a:gd name="connsiteY12" fmla="*/ 116601 h 2062003"/>
                <a:gd name="connsiteX0" fmla="*/ 484816 w 7671141"/>
                <a:gd name="connsiteY0" fmla="*/ 282297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484816 w 7671141"/>
                <a:gd name="connsiteY12" fmla="*/ 282297 h 2062003"/>
                <a:gd name="connsiteX0" fmla="*/ 359906 w 7546231"/>
                <a:gd name="connsiteY0" fmla="*/ 378962 h 2158668"/>
                <a:gd name="connsiteX1" fmla="*/ 4238435 w 7546231"/>
                <a:gd name="connsiteY1" fmla="*/ 2158668 h 2158668"/>
                <a:gd name="connsiteX2" fmla="*/ 4747799 w 7546231"/>
                <a:gd name="connsiteY2" fmla="*/ 1090845 h 2158668"/>
                <a:gd name="connsiteX3" fmla="*/ 6582736 w 7546231"/>
                <a:gd name="connsiteY3" fmla="*/ 1876370 h 2158668"/>
                <a:gd name="connsiteX4" fmla="*/ 7147332 w 7546231"/>
                <a:gd name="connsiteY4" fmla="*/ 2066615 h 2158668"/>
                <a:gd name="connsiteX5" fmla="*/ 7546231 w 7546231"/>
                <a:gd name="connsiteY5" fmla="*/ 1103119 h 2158668"/>
                <a:gd name="connsiteX6" fmla="*/ 7006183 w 7546231"/>
                <a:gd name="connsiteY6" fmla="*/ 876053 h 2158668"/>
                <a:gd name="connsiteX7" fmla="*/ 6619557 w 7546231"/>
                <a:gd name="connsiteY7" fmla="*/ 1532703 h 2158668"/>
                <a:gd name="connsiteX8" fmla="*/ 4471638 w 7546231"/>
                <a:gd name="connsiteY8" fmla="*/ 704220 h 2158668"/>
                <a:gd name="connsiteX9" fmla="*/ 3986822 w 7546231"/>
                <a:gd name="connsiteY9" fmla="*/ 1637031 h 2158668"/>
                <a:gd name="connsiteX10" fmla="*/ 580835 w 7546231"/>
                <a:gd name="connsiteY10" fmla="*/ 96665 h 2158668"/>
                <a:gd name="connsiteX11" fmla="*/ 359906 w 7546231"/>
                <a:gd name="connsiteY11" fmla="*/ 378962 h 2158668"/>
                <a:gd name="connsiteX0" fmla="*/ 86169 w 7272494"/>
                <a:gd name="connsiteY0" fmla="*/ 347501 h 2127207"/>
                <a:gd name="connsiteX1" fmla="*/ 3964698 w 7272494"/>
                <a:gd name="connsiteY1" fmla="*/ 2127207 h 2127207"/>
                <a:gd name="connsiteX2" fmla="*/ 4474062 w 7272494"/>
                <a:gd name="connsiteY2" fmla="*/ 1059384 h 2127207"/>
                <a:gd name="connsiteX3" fmla="*/ 6308999 w 7272494"/>
                <a:gd name="connsiteY3" fmla="*/ 1844909 h 2127207"/>
                <a:gd name="connsiteX4" fmla="*/ 6873595 w 7272494"/>
                <a:gd name="connsiteY4" fmla="*/ 2035154 h 2127207"/>
                <a:gd name="connsiteX5" fmla="*/ 7272494 w 7272494"/>
                <a:gd name="connsiteY5" fmla="*/ 1071658 h 2127207"/>
                <a:gd name="connsiteX6" fmla="*/ 6732446 w 7272494"/>
                <a:gd name="connsiteY6" fmla="*/ 844592 h 2127207"/>
                <a:gd name="connsiteX7" fmla="*/ 6345820 w 7272494"/>
                <a:gd name="connsiteY7" fmla="*/ 1501242 h 2127207"/>
                <a:gd name="connsiteX8" fmla="*/ 4197901 w 7272494"/>
                <a:gd name="connsiteY8" fmla="*/ 672759 h 2127207"/>
                <a:gd name="connsiteX9" fmla="*/ 3713085 w 7272494"/>
                <a:gd name="connsiteY9" fmla="*/ 1605570 h 2127207"/>
                <a:gd name="connsiteX10" fmla="*/ 307098 w 7272494"/>
                <a:gd name="connsiteY10" fmla="*/ 65204 h 2127207"/>
                <a:gd name="connsiteX11" fmla="*/ 86169 w 7272494"/>
                <a:gd name="connsiteY11" fmla="*/ 347501 h 2127207"/>
                <a:gd name="connsiteX0" fmla="*/ 0 w 7186325"/>
                <a:gd name="connsiteY0" fmla="*/ 282297 h 2062003"/>
                <a:gd name="connsiteX1" fmla="*/ 3878529 w 7186325"/>
                <a:gd name="connsiteY1" fmla="*/ 2062003 h 2062003"/>
                <a:gd name="connsiteX2" fmla="*/ 4387893 w 7186325"/>
                <a:gd name="connsiteY2" fmla="*/ 994180 h 2062003"/>
                <a:gd name="connsiteX3" fmla="*/ 6222830 w 7186325"/>
                <a:gd name="connsiteY3" fmla="*/ 1779705 h 2062003"/>
                <a:gd name="connsiteX4" fmla="*/ 6787426 w 7186325"/>
                <a:gd name="connsiteY4" fmla="*/ 1969950 h 2062003"/>
                <a:gd name="connsiteX5" fmla="*/ 7186325 w 7186325"/>
                <a:gd name="connsiteY5" fmla="*/ 1006454 h 2062003"/>
                <a:gd name="connsiteX6" fmla="*/ 6646277 w 7186325"/>
                <a:gd name="connsiteY6" fmla="*/ 779388 h 2062003"/>
                <a:gd name="connsiteX7" fmla="*/ 6259651 w 7186325"/>
                <a:gd name="connsiteY7" fmla="*/ 1436038 h 2062003"/>
                <a:gd name="connsiteX8" fmla="*/ 4111732 w 7186325"/>
                <a:gd name="connsiteY8" fmla="*/ 607555 h 2062003"/>
                <a:gd name="connsiteX9" fmla="*/ 3626916 w 7186325"/>
                <a:gd name="connsiteY9" fmla="*/ 1540366 h 2062003"/>
                <a:gd name="connsiteX10" fmla="*/ 220929 w 7186325"/>
                <a:gd name="connsiteY10" fmla="*/ 0 h 2062003"/>
                <a:gd name="connsiteX11" fmla="*/ 0 w 7186325"/>
                <a:gd name="connsiteY11" fmla="*/ 282297 h 2062003"/>
                <a:gd name="connsiteX0" fmla="*/ 0 w 7186325"/>
                <a:gd name="connsiteY0" fmla="*/ 312982 h 2092688"/>
                <a:gd name="connsiteX1" fmla="*/ 3878529 w 7186325"/>
                <a:gd name="connsiteY1" fmla="*/ 2092688 h 2092688"/>
                <a:gd name="connsiteX2" fmla="*/ 4387893 w 7186325"/>
                <a:gd name="connsiteY2" fmla="*/ 1024865 h 2092688"/>
                <a:gd name="connsiteX3" fmla="*/ 6222830 w 7186325"/>
                <a:gd name="connsiteY3" fmla="*/ 1810390 h 2092688"/>
                <a:gd name="connsiteX4" fmla="*/ 6787426 w 7186325"/>
                <a:gd name="connsiteY4" fmla="*/ 2000635 h 2092688"/>
                <a:gd name="connsiteX5" fmla="*/ 7186325 w 7186325"/>
                <a:gd name="connsiteY5" fmla="*/ 1037139 h 2092688"/>
                <a:gd name="connsiteX6" fmla="*/ 6646277 w 7186325"/>
                <a:gd name="connsiteY6" fmla="*/ 810073 h 2092688"/>
                <a:gd name="connsiteX7" fmla="*/ 6259651 w 7186325"/>
                <a:gd name="connsiteY7" fmla="*/ 1466723 h 2092688"/>
                <a:gd name="connsiteX8" fmla="*/ 4111732 w 7186325"/>
                <a:gd name="connsiteY8" fmla="*/ 638240 h 2092688"/>
                <a:gd name="connsiteX9" fmla="*/ 3626916 w 7186325"/>
                <a:gd name="connsiteY9" fmla="*/ 1571051 h 2092688"/>
                <a:gd name="connsiteX10" fmla="*/ 184107 w 7186325"/>
                <a:gd name="connsiteY10" fmla="*/ 0 h 2092688"/>
                <a:gd name="connsiteX11" fmla="*/ 0 w 7186325"/>
                <a:gd name="connsiteY11" fmla="*/ 312982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8240 h 2092688"/>
                <a:gd name="connsiteX9" fmla="*/ 3639190 w 7198599"/>
                <a:gd name="connsiteY9" fmla="*/ 1571051 h 2092688"/>
                <a:gd name="connsiteX10" fmla="*/ 196381 w 7198599"/>
                <a:gd name="connsiteY10" fmla="*/ 0 h 2092688"/>
                <a:gd name="connsiteX11" fmla="*/ 0 w 7198599"/>
                <a:gd name="connsiteY11" fmla="*/ 368214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0424 h 2092688"/>
                <a:gd name="connsiteX9" fmla="*/ 3639190 w 7198599"/>
                <a:gd name="connsiteY9" fmla="*/ 1571051 h 2092688"/>
                <a:gd name="connsiteX10" fmla="*/ 196381 w 7198599"/>
                <a:gd name="connsiteY10" fmla="*/ 0 h 2092688"/>
                <a:gd name="connsiteX11" fmla="*/ 0 w 7198599"/>
                <a:gd name="connsiteY11" fmla="*/ 368214 h 209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8599" h="2092688">
                  <a:moveTo>
                    <a:pt x="0" y="368214"/>
                  </a:moveTo>
                  <a:lnTo>
                    <a:pt x="3890803" y="2092688"/>
                  </a:lnTo>
                  <a:lnTo>
                    <a:pt x="4400167" y="1024865"/>
                  </a:lnTo>
                  <a:lnTo>
                    <a:pt x="6235104" y="1810390"/>
                  </a:lnTo>
                  <a:lnTo>
                    <a:pt x="6799700" y="2000635"/>
                  </a:lnTo>
                  <a:lnTo>
                    <a:pt x="7198599" y="1037139"/>
                  </a:lnTo>
                  <a:lnTo>
                    <a:pt x="6658551" y="810073"/>
                  </a:lnTo>
                  <a:lnTo>
                    <a:pt x="6271925" y="1466723"/>
                  </a:lnTo>
                  <a:lnTo>
                    <a:pt x="4124006" y="630424"/>
                  </a:lnTo>
                  <a:lnTo>
                    <a:pt x="3639190" y="1571051"/>
                  </a:lnTo>
                  <a:lnTo>
                    <a:pt x="196381" y="0"/>
                  </a:lnTo>
                  <a:lnTo>
                    <a:pt x="0" y="368214"/>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Freeform: Shape 9">
              <a:extLst>
                <a:ext uri="{FF2B5EF4-FFF2-40B4-BE49-F238E27FC236}">
                  <a16:creationId xmlns:a16="http://schemas.microsoft.com/office/drawing/2014/main" id="{C2CFF32A-13EA-451A-8E9A-4DFA70476894}"/>
                </a:ext>
              </a:extLst>
            </p:cNvPr>
            <p:cNvSpPr/>
            <p:nvPr/>
          </p:nvSpPr>
          <p:spPr>
            <a:xfrm>
              <a:off x="5903710" y="3228014"/>
              <a:ext cx="1577188" cy="1049413"/>
            </a:xfrm>
            <a:custGeom>
              <a:avLst/>
              <a:gdLst>
                <a:gd name="connsiteX0" fmla="*/ 0 w 1614008"/>
                <a:gd name="connsiteY0" fmla="*/ 840757 h 1006454"/>
                <a:gd name="connsiteX1" fmla="*/ 484816 w 1614008"/>
                <a:gd name="connsiteY1" fmla="*/ 0 h 1006454"/>
                <a:gd name="connsiteX2" fmla="*/ 1614008 w 1614008"/>
                <a:gd name="connsiteY2" fmla="*/ 355941 h 1006454"/>
                <a:gd name="connsiteX3" fmla="*/ 1423763 w 1614008"/>
                <a:gd name="connsiteY3" fmla="*/ 662786 h 1006454"/>
                <a:gd name="connsiteX4" fmla="*/ 711882 w 1614008"/>
                <a:gd name="connsiteY4" fmla="*/ 441858 h 1006454"/>
                <a:gd name="connsiteX5" fmla="*/ 392762 w 1614008"/>
                <a:gd name="connsiteY5" fmla="*/ 1006454 h 1006454"/>
                <a:gd name="connsiteX6" fmla="*/ 0 w 1614008"/>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423763 w 1571050"/>
                <a:gd name="connsiteY3" fmla="*/ 662786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356257 w 1571050"/>
                <a:gd name="connsiteY3" fmla="*/ 699607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28092"/>
                <a:gd name="connsiteY0" fmla="*/ 840757 h 1006454"/>
                <a:gd name="connsiteX1" fmla="*/ 484816 w 1528092"/>
                <a:gd name="connsiteY1" fmla="*/ 0 h 1006454"/>
                <a:gd name="connsiteX2" fmla="*/ 1528092 w 1528092"/>
                <a:gd name="connsiteY2" fmla="*/ 349804 h 1006454"/>
                <a:gd name="connsiteX3" fmla="*/ 1356257 w 1528092"/>
                <a:gd name="connsiteY3" fmla="*/ 699607 h 1006454"/>
                <a:gd name="connsiteX4" fmla="*/ 711882 w 1528092"/>
                <a:gd name="connsiteY4" fmla="*/ 441858 h 1006454"/>
                <a:gd name="connsiteX5" fmla="*/ 392762 w 1528092"/>
                <a:gd name="connsiteY5" fmla="*/ 1006454 h 1006454"/>
                <a:gd name="connsiteX6" fmla="*/ 0 w 1528092"/>
                <a:gd name="connsiteY6" fmla="*/ 840757 h 1006454"/>
                <a:gd name="connsiteX0" fmla="*/ 0 w 1528092"/>
                <a:gd name="connsiteY0" fmla="*/ 840757 h 988043"/>
                <a:gd name="connsiteX1" fmla="*/ 484816 w 1528092"/>
                <a:gd name="connsiteY1" fmla="*/ 0 h 988043"/>
                <a:gd name="connsiteX2" fmla="*/ 1528092 w 1528092"/>
                <a:gd name="connsiteY2" fmla="*/ 349804 h 988043"/>
                <a:gd name="connsiteX3" fmla="*/ 1356257 w 1528092"/>
                <a:gd name="connsiteY3" fmla="*/ 699607 h 988043"/>
                <a:gd name="connsiteX4" fmla="*/ 711882 w 1528092"/>
                <a:gd name="connsiteY4" fmla="*/ 441858 h 988043"/>
                <a:gd name="connsiteX5" fmla="*/ 405036 w 1528092"/>
                <a:gd name="connsiteY5" fmla="*/ 988043 h 988043"/>
                <a:gd name="connsiteX6" fmla="*/ 0 w 1528092"/>
                <a:gd name="connsiteY6" fmla="*/ 840757 h 988043"/>
                <a:gd name="connsiteX0" fmla="*/ 0 w 1509682"/>
                <a:gd name="connsiteY0" fmla="*/ 822346 h 988043"/>
                <a:gd name="connsiteX1" fmla="*/ 466406 w 1509682"/>
                <a:gd name="connsiteY1" fmla="*/ 0 h 988043"/>
                <a:gd name="connsiteX2" fmla="*/ 1509682 w 1509682"/>
                <a:gd name="connsiteY2" fmla="*/ 349804 h 988043"/>
                <a:gd name="connsiteX3" fmla="*/ 1337847 w 1509682"/>
                <a:gd name="connsiteY3" fmla="*/ 699607 h 988043"/>
                <a:gd name="connsiteX4" fmla="*/ 693472 w 1509682"/>
                <a:gd name="connsiteY4" fmla="*/ 441858 h 988043"/>
                <a:gd name="connsiteX5" fmla="*/ 386626 w 1509682"/>
                <a:gd name="connsiteY5" fmla="*/ 988043 h 988043"/>
                <a:gd name="connsiteX6" fmla="*/ 0 w 1509682"/>
                <a:gd name="connsiteY6" fmla="*/ 822346 h 988043"/>
                <a:gd name="connsiteX0" fmla="*/ 0 w 1509682"/>
                <a:gd name="connsiteY0" fmla="*/ 822346 h 988043"/>
                <a:gd name="connsiteX1" fmla="*/ 466406 w 1509682"/>
                <a:gd name="connsiteY1" fmla="*/ 0 h 988043"/>
                <a:gd name="connsiteX2" fmla="*/ 1509682 w 1509682"/>
                <a:gd name="connsiteY2" fmla="*/ 349804 h 988043"/>
                <a:gd name="connsiteX3" fmla="*/ 1385583 w 1509682"/>
                <a:gd name="connsiteY3" fmla="*/ 693726 h 988043"/>
                <a:gd name="connsiteX4" fmla="*/ 693472 w 1509682"/>
                <a:gd name="connsiteY4" fmla="*/ 441858 h 988043"/>
                <a:gd name="connsiteX5" fmla="*/ 386626 w 1509682"/>
                <a:gd name="connsiteY5" fmla="*/ 988043 h 988043"/>
                <a:gd name="connsiteX6" fmla="*/ 0 w 1509682"/>
                <a:gd name="connsiteY6" fmla="*/ 822346 h 988043"/>
                <a:gd name="connsiteX0" fmla="*/ 0 w 1533551"/>
                <a:gd name="connsiteY0" fmla="*/ 822346 h 988043"/>
                <a:gd name="connsiteX1" fmla="*/ 466406 w 1533551"/>
                <a:gd name="connsiteY1" fmla="*/ 0 h 988043"/>
                <a:gd name="connsiteX2" fmla="*/ 1533551 w 1533551"/>
                <a:gd name="connsiteY2" fmla="*/ 385092 h 988043"/>
                <a:gd name="connsiteX3" fmla="*/ 1385583 w 1533551"/>
                <a:gd name="connsiteY3" fmla="*/ 693726 h 988043"/>
                <a:gd name="connsiteX4" fmla="*/ 693472 w 1533551"/>
                <a:gd name="connsiteY4" fmla="*/ 441858 h 988043"/>
                <a:gd name="connsiteX5" fmla="*/ 386626 w 1533551"/>
                <a:gd name="connsiteY5" fmla="*/ 988043 h 988043"/>
                <a:gd name="connsiteX6" fmla="*/ 0 w 1533551"/>
                <a:gd name="connsiteY6" fmla="*/ 822346 h 988043"/>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59502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24216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705407 w 1533551"/>
                <a:gd name="connsiteY4" fmla="*/ 400690 h 1005687"/>
                <a:gd name="connsiteX5" fmla="*/ 386626 w 1533551"/>
                <a:gd name="connsiteY5" fmla="*/ 1005687 h 1005687"/>
                <a:gd name="connsiteX6" fmla="*/ 0 w 1533551"/>
                <a:gd name="connsiteY6" fmla="*/ 839990 h 100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3551" h="1005687">
                  <a:moveTo>
                    <a:pt x="0" y="839990"/>
                  </a:moveTo>
                  <a:lnTo>
                    <a:pt x="478341" y="0"/>
                  </a:lnTo>
                  <a:lnTo>
                    <a:pt x="1533551" y="402736"/>
                  </a:lnTo>
                  <a:lnTo>
                    <a:pt x="1385583" y="711370"/>
                  </a:lnTo>
                  <a:lnTo>
                    <a:pt x="705407" y="400690"/>
                  </a:lnTo>
                  <a:lnTo>
                    <a:pt x="386626" y="1005687"/>
                  </a:lnTo>
                  <a:lnTo>
                    <a:pt x="0" y="839990"/>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grpSp>
      <p:sp>
        <p:nvSpPr>
          <p:cNvPr id="76" name="Freeform: Shape 75">
            <a:extLst>
              <a:ext uri="{FF2B5EF4-FFF2-40B4-BE49-F238E27FC236}">
                <a16:creationId xmlns:a16="http://schemas.microsoft.com/office/drawing/2014/main" id="{33E256C7-E347-4624-9EA1-AB565193F4FE}"/>
              </a:ext>
            </a:extLst>
          </p:cNvPr>
          <p:cNvSpPr/>
          <p:nvPr/>
        </p:nvSpPr>
        <p:spPr>
          <a:xfrm>
            <a:off x="2340042" y="2439499"/>
            <a:ext cx="5251755" cy="1054853"/>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65827 w 730293"/>
              <a:gd name="connsiteY1" fmla="*/ 640303 h 1245794"/>
              <a:gd name="connsiteX2" fmla="*/ 687335 w 730293"/>
              <a:gd name="connsiteY2" fmla="*/ 797798 h 1245794"/>
              <a:gd name="connsiteX3" fmla="*/ 730293 w 730293"/>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898534"/>
              <a:gd name="connsiteY0" fmla="*/ 0 h 998124"/>
              <a:gd name="connsiteX1" fmla="*/ 458586 w 898534"/>
              <a:gd name="connsiteY1" fmla="*/ 123884 h 998124"/>
              <a:gd name="connsiteX2" fmla="*/ 861121 w 898534"/>
              <a:gd name="connsiteY2" fmla="*/ 787259 h 998124"/>
              <a:gd name="connsiteX3" fmla="*/ 882356 w 898534"/>
              <a:gd name="connsiteY3" fmla="*/ 998124 h 998124"/>
              <a:gd name="connsiteX0" fmla="*/ 0 w 901386"/>
              <a:gd name="connsiteY0" fmla="*/ 0 h 998124"/>
              <a:gd name="connsiteX1" fmla="*/ 418760 w 901386"/>
              <a:gd name="connsiteY1" fmla="*/ 413711 h 998124"/>
              <a:gd name="connsiteX2" fmla="*/ 861121 w 901386"/>
              <a:gd name="connsiteY2" fmla="*/ 787259 h 998124"/>
              <a:gd name="connsiteX3" fmla="*/ 882356 w 901386"/>
              <a:gd name="connsiteY3" fmla="*/ 998124 h 998124"/>
              <a:gd name="connsiteX0" fmla="*/ 0 w 1295097"/>
              <a:gd name="connsiteY0" fmla="*/ 6725 h 803533"/>
              <a:gd name="connsiteX1" fmla="*/ 418760 w 1295097"/>
              <a:gd name="connsiteY1" fmla="*/ 420436 h 803533"/>
              <a:gd name="connsiteX2" fmla="*/ 861121 w 1295097"/>
              <a:gd name="connsiteY2" fmla="*/ 793984 h 803533"/>
              <a:gd name="connsiteX3" fmla="*/ 1295097 w 1295097"/>
              <a:gd name="connsiteY3" fmla="*/ 14166 h 803533"/>
              <a:gd name="connsiteX0" fmla="*/ 0 w 1295097"/>
              <a:gd name="connsiteY0" fmla="*/ 2220 h 1231610"/>
              <a:gd name="connsiteX1" fmla="*/ 418760 w 1295097"/>
              <a:gd name="connsiteY1" fmla="*/ 415931 h 1231610"/>
              <a:gd name="connsiteX2" fmla="*/ 938962 w 1295097"/>
              <a:gd name="connsiteY2" fmla="*/ 1226855 h 1231610"/>
              <a:gd name="connsiteX3" fmla="*/ 1295097 w 1295097"/>
              <a:gd name="connsiteY3" fmla="*/ 9661 h 1231610"/>
              <a:gd name="connsiteX0" fmla="*/ 0 w 1881625"/>
              <a:gd name="connsiteY0" fmla="*/ 0 h 1230252"/>
              <a:gd name="connsiteX1" fmla="*/ 418760 w 1881625"/>
              <a:gd name="connsiteY1" fmla="*/ 413711 h 1230252"/>
              <a:gd name="connsiteX2" fmla="*/ 938962 w 1881625"/>
              <a:gd name="connsiteY2" fmla="*/ 1224635 h 1230252"/>
              <a:gd name="connsiteX3" fmla="*/ 1881625 w 1881625"/>
              <a:gd name="connsiteY3" fmla="*/ 829497 h 1230252"/>
              <a:gd name="connsiteX0" fmla="*/ 0 w 1882354"/>
              <a:gd name="connsiteY0" fmla="*/ 0 h 1229991"/>
              <a:gd name="connsiteX1" fmla="*/ 418760 w 1882354"/>
              <a:gd name="connsiteY1" fmla="*/ 413711 h 1229991"/>
              <a:gd name="connsiteX2" fmla="*/ 938962 w 1882354"/>
              <a:gd name="connsiteY2" fmla="*/ 1224635 h 1229991"/>
              <a:gd name="connsiteX3" fmla="*/ 1881625 w 1882354"/>
              <a:gd name="connsiteY3" fmla="*/ 829497 h 1229991"/>
              <a:gd name="connsiteX0" fmla="*/ 0 w 1928795"/>
              <a:gd name="connsiteY0" fmla="*/ 0 h 1226929"/>
              <a:gd name="connsiteX1" fmla="*/ 418760 w 1928795"/>
              <a:gd name="connsiteY1" fmla="*/ 413711 h 1226929"/>
              <a:gd name="connsiteX2" fmla="*/ 938962 w 1928795"/>
              <a:gd name="connsiteY2" fmla="*/ 1224635 h 1226929"/>
              <a:gd name="connsiteX3" fmla="*/ 1853276 w 1928795"/>
              <a:gd name="connsiteY3" fmla="*/ 663336 h 1226929"/>
              <a:gd name="connsiteX4" fmla="*/ 1881625 w 1928795"/>
              <a:gd name="connsiteY4" fmla="*/ 829497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6 w 1929916"/>
              <a:gd name="connsiteY4" fmla="*/ 792610 h 1226929"/>
              <a:gd name="connsiteX0" fmla="*/ 0 w 1940957"/>
              <a:gd name="connsiteY0" fmla="*/ 0 h 1226929"/>
              <a:gd name="connsiteX1" fmla="*/ 418760 w 1940957"/>
              <a:gd name="connsiteY1" fmla="*/ 413711 h 1226929"/>
              <a:gd name="connsiteX2" fmla="*/ 938962 w 1940957"/>
              <a:gd name="connsiteY2" fmla="*/ 1224635 h 1226929"/>
              <a:gd name="connsiteX3" fmla="*/ 1853276 w 1940957"/>
              <a:gd name="connsiteY3" fmla="*/ 663336 h 1226929"/>
              <a:gd name="connsiteX4" fmla="*/ 1916021 w 1940957"/>
              <a:gd name="connsiteY4" fmla="*/ 713567 h 1226929"/>
              <a:gd name="connsiteX0" fmla="*/ 0 w 1955648"/>
              <a:gd name="connsiteY0" fmla="*/ 0 h 1226929"/>
              <a:gd name="connsiteX1" fmla="*/ 418760 w 1955648"/>
              <a:gd name="connsiteY1" fmla="*/ 413711 h 1226929"/>
              <a:gd name="connsiteX2" fmla="*/ 938962 w 1955648"/>
              <a:gd name="connsiteY2" fmla="*/ 1224635 h 1226929"/>
              <a:gd name="connsiteX3" fmla="*/ 1853276 w 1955648"/>
              <a:gd name="connsiteY3" fmla="*/ 663336 h 1226929"/>
              <a:gd name="connsiteX4" fmla="*/ 1946796 w 1955648"/>
              <a:gd name="connsiteY4" fmla="*/ 713567 h 1226929"/>
              <a:gd name="connsiteX0" fmla="*/ 0 w 1927707"/>
              <a:gd name="connsiteY0" fmla="*/ 0 h 1226929"/>
              <a:gd name="connsiteX1" fmla="*/ 418760 w 1927707"/>
              <a:gd name="connsiteY1" fmla="*/ 413711 h 1226929"/>
              <a:gd name="connsiteX2" fmla="*/ 938962 w 1927707"/>
              <a:gd name="connsiteY2" fmla="*/ 1224635 h 1226929"/>
              <a:gd name="connsiteX3" fmla="*/ 1853276 w 1927707"/>
              <a:gd name="connsiteY3" fmla="*/ 663336 h 1226929"/>
              <a:gd name="connsiteX4" fmla="*/ 1878006 w 1927707"/>
              <a:gd name="connsiteY4" fmla="*/ 861115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7 w 1929916"/>
              <a:gd name="connsiteY4" fmla="*/ 803150 h 1226929"/>
              <a:gd name="connsiteX0" fmla="*/ 0 w 1927450"/>
              <a:gd name="connsiteY0" fmla="*/ 0 h 1226819"/>
              <a:gd name="connsiteX1" fmla="*/ 418760 w 1927450"/>
              <a:gd name="connsiteY1" fmla="*/ 413711 h 1226819"/>
              <a:gd name="connsiteX2" fmla="*/ 938962 w 1927450"/>
              <a:gd name="connsiteY2" fmla="*/ 1224635 h 1226819"/>
              <a:gd name="connsiteX3" fmla="*/ 1849656 w 1927450"/>
              <a:gd name="connsiteY3" fmla="*/ 658066 h 1226819"/>
              <a:gd name="connsiteX4" fmla="*/ 1885247 w 1927450"/>
              <a:gd name="connsiteY4" fmla="*/ 803150 h 1226819"/>
              <a:gd name="connsiteX0" fmla="*/ 0 w 1888882"/>
              <a:gd name="connsiteY0" fmla="*/ 0 h 1226819"/>
              <a:gd name="connsiteX1" fmla="*/ 418760 w 1888882"/>
              <a:gd name="connsiteY1" fmla="*/ 413711 h 1226819"/>
              <a:gd name="connsiteX2" fmla="*/ 938962 w 1888882"/>
              <a:gd name="connsiteY2" fmla="*/ 1224635 h 1226819"/>
              <a:gd name="connsiteX3" fmla="*/ 1849656 w 1888882"/>
              <a:gd name="connsiteY3" fmla="*/ 658066 h 1226819"/>
              <a:gd name="connsiteX4" fmla="*/ 1885247 w 1888882"/>
              <a:gd name="connsiteY4" fmla="*/ 803150 h 1226819"/>
              <a:gd name="connsiteX0" fmla="*/ 0 w 1888882"/>
              <a:gd name="connsiteY0" fmla="*/ 0 h 1258919"/>
              <a:gd name="connsiteX1" fmla="*/ 418760 w 1888882"/>
              <a:gd name="connsiteY1" fmla="*/ 413711 h 1258919"/>
              <a:gd name="connsiteX2" fmla="*/ 938962 w 1888882"/>
              <a:gd name="connsiteY2" fmla="*/ 1224635 h 1258919"/>
              <a:gd name="connsiteX3" fmla="*/ 1703023 w 1888882"/>
              <a:gd name="connsiteY3" fmla="*/ 1063825 h 1258919"/>
              <a:gd name="connsiteX4" fmla="*/ 1849656 w 1888882"/>
              <a:gd name="connsiteY4" fmla="*/ 658066 h 1258919"/>
              <a:gd name="connsiteX5" fmla="*/ 1885247 w 1888882"/>
              <a:gd name="connsiteY5" fmla="*/ 803150 h 1258919"/>
              <a:gd name="connsiteX0" fmla="*/ 0 w 1888882"/>
              <a:gd name="connsiteY0" fmla="*/ 0 h 1224649"/>
              <a:gd name="connsiteX1" fmla="*/ 418760 w 1888882"/>
              <a:gd name="connsiteY1" fmla="*/ 413711 h 1224649"/>
              <a:gd name="connsiteX2" fmla="*/ 938962 w 1888882"/>
              <a:gd name="connsiteY2" fmla="*/ 1224635 h 1224649"/>
              <a:gd name="connsiteX3" fmla="*/ 1154511 w 1888882"/>
              <a:gd name="connsiteY3" fmla="*/ 436743 h 1224649"/>
              <a:gd name="connsiteX4" fmla="*/ 1703023 w 1888882"/>
              <a:gd name="connsiteY4" fmla="*/ 1063825 h 1224649"/>
              <a:gd name="connsiteX5" fmla="*/ 1849656 w 1888882"/>
              <a:gd name="connsiteY5" fmla="*/ 658066 h 1224649"/>
              <a:gd name="connsiteX6" fmla="*/ 1885247 w 1888882"/>
              <a:gd name="connsiteY6" fmla="*/ 803150 h 1224649"/>
              <a:gd name="connsiteX0" fmla="*/ 0 w 1888882"/>
              <a:gd name="connsiteY0" fmla="*/ 0 h 1071861"/>
              <a:gd name="connsiteX1" fmla="*/ 418760 w 1888882"/>
              <a:gd name="connsiteY1" fmla="*/ 413711 h 1071861"/>
              <a:gd name="connsiteX2" fmla="*/ 789214 w 1888882"/>
              <a:gd name="connsiteY2" fmla="*/ 533793 h 1071861"/>
              <a:gd name="connsiteX3" fmla="*/ 1154511 w 1888882"/>
              <a:gd name="connsiteY3" fmla="*/ 436743 h 1071861"/>
              <a:gd name="connsiteX4" fmla="*/ 1703023 w 1888882"/>
              <a:gd name="connsiteY4" fmla="*/ 1063825 h 1071861"/>
              <a:gd name="connsiteX5" fmla="*/ 1849656 w 1888882"/>
              <a:gd name="connsiteY5" fmla="*/ 658066 h 1071861"/>
              <a:gd name="connsiteX6" fmla="*/ 1885247 w 1888882"/>
              <a:gd name="connsiteY6" fmla="*/ 803150 h 1071861"/>
              <a:gd name="connsiteX0" fmla="*/ 0 w 1888882"/>
              <a:gd name="connsiteY0" fmla="*/ 0 h 1071861"/>
              <a:gd name="connsiteX1" fmla="*/ 418760 w 1888882"/>
              <a:gd name="connsiteY1" fmla="*/ 413711 h 1071861"/>
              <a:gd name="connsiteX2" fmla="*/ 645677 w 1888882"/>
              <a:gd name="connsiteY2" fmla="*/ 816307 h 1071861"/>
              <a:gd name="connsiteX3" fmla="*/ 789214 w 1888882"/>
              <a:gd name="connsiteY3" fmla="*/ 533793 h 1071861"/>
              <a:gd name="connsiteX4" fmla="*/ 1154511 w 1888882"/>
              <a:gd name="connsiteY4" fmla="*/ 436743 h 1071861"/>
              <a:gd name="connsiteX5" fmla="*/ 1703023 w 1888882"/>
              <a:gd name="connsiteY5" fmla="*/ 1063825 h 1071861"/>
              <a:gd name="connsiteX6" fmla="*/ 1849656 w 1888882"/>
              <a:gd name="connsiteY6" fmla="*/ 658066 h 1071861"/>
              <a:gd name="connsiteX7" fmla="*/ 1885247 w 1888882"/>
              <a:gd name="connsiteY7" fmla="*/ 803150 h 1071861"/>
              <a:gd name="connsiteX0" fmla="*/ 0 w 1888882"/>
              <a:gd name="connsiteY0" fmla="*/ 0 h 1071861"/>
              <a:gd name="connsiteX1" fmla="*/ 418760 w 1888882"/>
              <a:gd name="connsiteY1" fmla="*/ 413711 h 1071861"/>
              <a:gd name="connsiteX2" fmla="*/ 645677 w 1888882"/>
              <a:gd name="connsiteY2" fmla="*/ 816307 h 1071861"/>
              <a:gd name="connsiteX3" fmla="*/ 747718 w 1888882"/>
              <a:gd name="connsiteY3" fmla="*/ 503089 h 1071861"/>
              <a:gd name="connsiteX4" fmla="*/ 1154511 w 1888882"/>
              <a:gd name="connsiteY4" fmla="*/ 436743 h 1071861"/>
              <a:gd name="connsiteX5" fmla="*/ 1703023 w 1888882"/>
              <a:gd name="connsiteY5" fmla="*/ 1063825 h 1071861"/>
              <a:gd name="connsiteX6" fmla="*/ 1849656 w 1888882"/>
              <a:gd name="connsiteY6" fmla="*/ 658066 h 1071861"/>
              <a:gd name="connsiteX7" fmla="*/ 1885247 w 1888882"/>
              <a:gd name="connsiteY7" fmla="*/ 803150 h 1071861"/>
              <a:gd name="connsiteX0" fmla="*/ 0 w 1888882"/>
              <a:gd name="connsiteY0" fmla="*/ 0 h 1073338"/>
              <a:gd name="connsiteX1" fmla="*/ 418760 w 1888882"/>
              <a:gd name="connsiteY1" fmla="*/ 413711 h 1073338"/>
              <a:gd name="connsiteX2" fmla="*/ 645677 w 1888882"/>
              <a:gd name="connsiteY2" fmla="*/ 816307 h 1073338"/>
              <a:gd name="connsiteX3" fmla="*/ 747718 w 1888882"/>
              <a:gd name="connsiteY3" fmla="*/ 503089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92855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92855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57034 h 1073338"/>
              <a:gd name="connsiteX4" fmla="*/ 874809 w 1888882"/>
              <a:gd name="connsiteY4" fmla="*/ 89644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338"/>
              <a:gd name="connsiteX1" fmla="*/ 418760 w 1888882"/>
              <a:gd name="connsiteY1" fmla="*/ 413711 h 1073338"/>
              <a:gd name="connsiteX2" fmla="*/ 645677 w 1888882"/>
              <a:gd name="connsiteY2" fmla="*/ 816307 h 1073338"/>
              <a:gd name="connsiteX3" fmla="*/ 749522 w 1888882"/>
              <a:gd name="connsiteY3" fmla="*/ 457034 h 1073338"/>
              <a:gd name="connsiteX4" fmla="*/ 847746 w 1888882"/>
              <a:gd name="connsiteY4" fmla="*/ 104997 h 1073338"/>
              <a:gd name="connsiteX5" fmla="*/ 1154511 w 1888882"/>
              <a:gd name="connsiteY5" fmla="*/ 436743 h 1073338"/>
              <a:gd name="connsiteX6" fmla="*/ 1703023 w 1888882"/>
              <a:gd name="connsiteY6" fmla="*/ 1063825 h 1073338"/>
              <a:gd name="connsiteX7" fmla="*/ 1849656 w 1888882"/>
              <a:gd name="connsiteY7" fmla="*/ 658066 h 1073338"/>
              <a:gd name="connsiteX8" fmla="*/ 1885247 w 1888882"/>
              <a:gd name="connsiteY8" fmla="*/ 803150 h 1073338"/>
              <a:gd name="connsiteX0" fmla="*/ 0 w 1888882"/>
              <a:gd name="connsiteY0" fmla="*/ 0 h 1073822"/>
              <a:gd name="connsiteX1" fmla="*/ 418760 w 1888882"/>
              <a:gd name="connsiteY1" fmla="*/ 413711 h 1073822"/>
              <a:gd name="connsiteX2" fmla="*/ 645677 w 1888882"/>
              <a:gd name="connsiteY2" fmla="*/ 816307 h 1073822"/>
              <a:gd name="connsiteX3" fmla="*/ 749522 w 1888882"/>
              <a:gd name="connsiteY3" fmla="*/ 457034 h 1073822"/>
              <a:gd name="connsiteX4" fmla="*/ 847746 w 1888882"/>
              <a:gd name="connsiteY4" fmla="*/ 104997 h 1073822"/>
              <a:gd name="connsiteX5" fmla="*/ 995690 w 1888882"/>
              <a:gd name="connsiteY5" fmla="*/ 253398 h 1073822"/>
              <a:gd name="connsiteX6" fmla="*/ 1154511 w 1888882"/>
              <a:gd name="connsiteY6" fmla="*/ 436743 h 1073822"/>
              <a:gd name="connsiteX7" fmla="*/ 1703023 w 1888882"/>
              <a:gd name="connsiteY7" fmla="*/ 1063825 h 1073822"/>
              <a:gd name="connsiteX8" fmla="*/ 1849656 w 1888882"/>
              <a:gd name="connsiteY8" fmla="*/ 658066 h 1073822"/>
              <a:gd name="connsiteX9" fmla="*/ 1885247 w 1888882"/>
              <a:gd name="connsiteY9" fmla="*/ 803150 h 1073822"/>
              <a:gd name="connsiteX0" fmla="*/ 0 w 1902183"/>
              <a:gd name="connsiteY0" fmla="*/ 0 h 1093678"/>
              <a:gd name="connsiteX1" fmla="*/ 432061 w 1902183"/>
              <a:gd name="connsiteY1" fmla="*/ 433567 h 1093678"/>
              <a:gd name="connsiteX2" fmla="*/ 658978 w 1902183"/>
              <a:gd name="connsiteY2" fmla="*/ 836163 h 1093678"/>
              <a:gd name="connsiteX3" fmla="*/ 762823 w 1902183"/>
              <a:gd name="connsiteY3" fmla="*/ 476890 h 1093678"/>
              <a:gd name="connsiteX4" fmla="*/ 861047 w 1902183"/>
              <a:gd name="connsiteY4" fmla="*/ 124853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678"/>
              <a:gd name="connsiteX1" fmla="*/ 432061 w 1902183"/>
              <a:gd name="connsiteY1" fmla="*/ 433567 h 1093678"/>
              <a:gd name="connsiteX2" fmla="*/ 630276 w 1902183"/>
              <a:gd name="connsiteY2" fmla="*/ 683269 h 1093678"/>
              <a:gd name="connsiteX3" fmla="*/ 762823 w 1902183"/>
              <a:gd name="connsiteY3" fmla="*/ 476890 h 1093678"/>
              <a:gd name="connsiteX4" fmla="*/ 861047 w 1902183"/>
              <a:gd name="connsiteY4" fmla="*/ 124853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678"/>
              <a:gd name="connsiteX1" fmla="*/ 432061 w 1902183"/>
              <a:gd name="connsiteY1" fmla="*/ 433567 h 1093678"/>
              <a:gd name="connsiteX2" fmla="*/ 630276 w 1902183"/>
              <a:gd name="connsiteY2" fmla="*/ 683269 h 1093678"/>
              <a:gd name="connsiteX3" fmla="*/ 762823 w 1902183"/>
              <a:gd name="connsiteY3" fmla="*/ 476890 h 1093678"/>
              <a:gd name="connsiteX4" fmla="*/ 842145 w 1902183"/>
              <a:gd name="connsiteY4" fmla="*/ 249947 h 1093678"/>
              <a:gd name="connsiteX5" fmla="*/ 1008991 w 1902183"/>
              <a:gd name="connsiteY5" fmla="*/ 273254 h 1093678"/>
              <a:gd name="connsiteX6" fmla="*/ 1167812 w 1902183"/>
              <a:gd name="connsiteY6" fmla="*/ 456599 h 1093678"/>
              <a:gd name="connsiteX7" fmla="*/ 1716324 w 1902183"/>
              <a:gd name="connsiteY7" fmla="*/ 1083681 h 1093678"/>
              <a:gd name="connsiteX8" fmla="*/ 1862957 w 1902183"/>
              <a:gd name="connsiteY8" fmla="*/ 677922 h 1093678"/>
              <a:gd name="connsiteX9" fmla="*/ 1898548 w 1902183"/>
              <a:gd name="connsiteY9" fmla="*/ 823006 h 1093678"/>
              <a:gd name="connsiteX0" fmla="*/ 0 w 1902183"/>
              <a:gd name="connsiteY0" fmla="*/ 0 h 1093332"/>
              <a:gd name="connsiteX1" fmla="*/ 432061 w 1902183"/>
              <a:gd name="connsiteY1" fmla="*/ 433567 h 1093332"/>
              <a:gd name="connsiteX2" fmla="*/ 630276 w 1902183"/>
              <a:gd name="connsiteY2" fmla="*/ 683269 h 1093332"/>
              <a:gd name="connsiteX3" fmla="*/ 762823 w 1902183"/>
              <a:gd name="connsiteY3" fmla="*/ 476890 h 1093332"/>
              <a:gd name="connsiteX4" fmla="*/ 842145 w 1902183"/>
              <a:gd name="connsiteY4" fmla="*/ 249947 h 1093332"/>
              <a:gd name="connsiteX5" fmla="*/ 1024392 w 1902183"/>
              <a:gd name="connsiteY5" fmla="*/ 412249 h 1093332"/>
              <a:gd name="connsiteX6" fmla="*/ 1167812 w 1902183"/>
              <a:gd name="connsiteY6" fmla="*/ 456599 h 1093332"/>
              <a:gd name="connsiteX7" fmla="*/ 1716324 w 1902183"/>
              <a:gd name="connsiteY7" fmla="*/ 1083681 h 1093332"/>
              <a:gd name="connsiteX8" fmla="*/ 1862957 w 1902183"/>
              <a:gd name="connsiteY8" fmla="*/ 677922 h 1093332"/>
              <a:gd name="connsiteX9" fmla="*/ 1898548 w 1902183"/>
              <a:gd name="connsiteY9" fmla="*/ 823006 h 1093332"/>
              <a:gd name="connsiteX0" fmla="*/ 0 w 1902183"/>
              <a:gd name="connsiteY0" fmla="*/ 0 h 1083681"/>
              <a:gd name="connsiteX1" fmla="*/ 432061 w 1902183"/>
              <a:gd name="connsiteY1" fmla="*/ 433567 h 1083681"/>
              <a:gd name="connsiteX2" fmla="*/ 630276 w 1902183"/>
              <a:gd name="connsiteY2" fmla="*/ 683269 h 1083681"/>
              <a:gd name="connsiteX3" fmla="*/ 762823 w 1902183"/>
              <a:gd name="connsiteY3" fmla="*/ 476890 h 1083681"/>
              <a:gd name="connsiteX4" fmla="*/ 842145 w 1902183"/>
              <a:gd name="connsiteY4" fmla="*/ 249947 h 1083681"/>
              <a:gd name="connsiteX5" fmla="*/ 1024392 w 1902183"/>
              <a:gd name="connsiteY5" fmla="*/ 412249 h 1083681"/>
              <a:gd name="connsiteX6" fmla="*/ 1311325 w 1902183"/>
              <a:gd name="connsiteY6" fmla="*/ 680976 h 1083681"/>
              <a:gd name="connsiteX7" fmla="*/ 1716324 w 1902183"/>
              <a:gd name="connsiteY7" fmla="*/ 1083681 h 1083681"/>
              <a:gd name="connsiteX8" fmla="*/ 1862957 w 1902183"/>
              <a:gd name="connsiteY8" fmla="*/ 677922 h 1083681"/>
              <a:gd name="connsiteX9" fmla="*/ 1898548 w 1902183"/>
              <a:gd name="connsiteY9" fmla="*/ 823006 h 1083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2183" h="1083681">
                <a:moveTo>
                  <a:pt x="0" y="0"/>
                </a:moveTo>
                <a:cubicBezTo>
                  <a:pt x="165226" y="174011"/>
                  <a:pt x="327015" y="319689"/>
                  <a:pt x="432061" y="433567"/>
                </a:cubicBezTo>
                <a:cubicBezTo>
                  <a:pt x="537107" y="547445"/>
                  <a:pt x="568534" y="663255"/>
                  <a:pt x="630276" y="683269"/>
                </a:cubicBezTo>
                <a:cubicBezTo>
                  <a:pt x="692018" y="703283"/>
                  <a:pt x="727512" y="549110"/>
                  <a:pt x="762823" y="476890"/>
                </a:cubicBezTo>
                <a:cubicBezTo>
                  <a:pt x="798134" y="404670"/>
                  <a:pt x="798550" y="260720"/>
                  <a:pt x="842145" y="249947"/>
                </a:cubicBezTo>
                <a:cubicBezTo>
                  <a:pt x="885740" y="239174"/>
                  <a:pt x="946195" y="340411"/>
                  <a:pt x="1024392" y="412249"/>
                </a:cubicBezTo>
                <a:cubicBezTo>
                  <a:pt x="1102589" y="484087"/>
                  <a:pt x="1196003" y="569071"/>
                  <a:pt x="1311325" y="680976"/>
                </a:cubicBezTo>
                <a:cubicBezTo>
                  <a:pt x="1426647" y="792881"/>
                  <a:pt x="1624385" y="1084190"/>
                  <a:pt x="1716324" y="1083681"/>
                </a:cubicBezTo>
                <a:cubicBezTo>
                  <a:pt x="1808263" y="1083172"/>
                  <a:pt x="1823535" y="678333"/>
                  <a:pt x="1862957" y="677922"/>
                </a:cubicBezTo>
                <a:cubicBezTo>
                  <a:pt x="1929554" y="633144"/>
                  <a:pt x="1888996" y="819904"/>
                  <a:pt x="1898548" y="823006"/>
                </a:cubicBezTo>
              </a:path>
            </a:pathLst>
          </a:cu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73" name="Freeform: Shape 72">
            <a:extLst>
              <a:ext uri="{FF2B5EF4-FFF2-40B4-BE49-F238E27FC236}">
                <a16:creationId xmlns:a16="http://schemas.microsoft.com/office/drawing/2014/main" id="{AF32784A-15E4-4DEE-A506-9CE712AB781C}"/>
              </a:ext>
            </a:extLst>
          </p:cNvPr>
          <p:cNvSpPr/>
          <p:nvPr/>
        </p:nvSpPr>
        <p:spPr>
          <a:xfrm>
            <a:off x="2331312" y="2441482"/>
            <a:ext cx="5263496" cy="1188161"/>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65827 w 730293"/>
              <a:gd name="connsiteY1" fmla="*/ 640303 h 1245794"/>
              <a:gd name="connsiteX2" fmla="*/ 687335 w 730293"/>
              <a:gd name="connsiteY2" fmla="*/ 797798 h 1245794"/>
              <a:gd name="connsiteX3" fmla="*/ 730293 w 730293"/>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898534"/>
              <a:gd name="connsiteY0" fmla="*/ 0 h 998124"/>
              <a:gd name="connsiteX1" fmla="*/ 458586 w 898534"/>
              <a:gd name="connsiteY1" fmla="*/ 123884 h 998124"/>
              <a:gd name="connsiteX2" fmla="*/ 861121 w 898534"/>
              <a:gd name="connsiteY2" fmla="*/ 787259 h 998124"/>
              <a:gd name="connsiteX3" fmla="*/ 882356 w 898534"/>
              <a:gd name="connsiteY3" fmla="*/ 998124 h 998124"/>
              <a:gd name="connsiteX0" fmla="*/ 0 w 901386"/>
              <a:gd name="connsiteY0" fmla="*/ 0 h 998124"/>
              <a:gd name="connsiteX1" fmla="*/ 418760 w 901386"/>
              <a:gd name="connsiteY1" fmla="*/ 413711 h 998124"/>
              <a:gd name="connsiteX2" fmla="*/ 861121 w 901386"/>
              <a:gd name="connsiteY2" fmla="*/ 787259 h 998124"/>
              <a:gd name="connsiteX3" fmla="*/ 882356 w 901386"/>
              <a:gd name="connsiteY3" fmla="*/ 998124 h 998124"/>
              <a:gd name="connsiteX0" fmla="*/ 0 w 1295097"/>
              <a:gd name="connsiteY0" fmla="*/ 6725 h 803533"/>
              <a:gd name="connsiteX1" fmla="*/ 418760 w 1295097"/>
              <a:gd name="connsiteY1" fmla="*/ 420436 h 803533"/>
              <a:gd name="connsiteX2" fmla="*/ 861121 w 1295097"/>
              <a:gd name="connsiteY2" fmla="*/ 793984 h 803533"/>
              <a:gd name="connsiteX3" fmla="*/ 1295097 w 1295097"/>
              <a:gd name="connsiteY3" fmla="*/ 14166 h 803533"/>
              <a:gd name="connsiteX0" fmla="*/ 0 w 1295097"/>
              <a:gd name="connsiteY0" fmla="*/ 2220 h 1231610"/>
              <a:gd name="connsiteX1" fmla="*/ 418760 w 1295097"/>
              <a:gd name="connsiteY1" fmla="*/ 415931 h 1231610"/>
              <a:gd name="connsiteX2" fmla="*/ 938962 w 1295097"/>
              <a:gd name="connsiteY2" fmla="*/ 1226855 h 1231610"/>
              <a:gd name="connsiteX3" fmla="*/ 1295097 w 1295097"/>
              <a:gd name="connsiteY3" fmla="*/ 9661 h 1231610"/>
              <a:gd name="connsiteX0" fmla="*/ 0 w 1881625"/>
              <a:gd name="connsiteY0" fmla="*/ 0 h 1230252"/>
              <a:gd name="connsiteX1" fmla="*/ 418760 w 1881625"/>
              <a:gd name="connsiteY1" fmla="*/ 413711 h 1230252"/>
              <a:gd name="connsiteX2" fmla="*/ 938962 w 1881625"/>
              <a:gd name="connsiteY2" fmla="*/ 1224635 h 1230252"/>
              <a:gd name="connsiteX3" fmla="*/ 1881625 w 1881625"/>
              <a:gd name="connsiteY3" fmla="*/ 829497 h 1230252"/>
              <a:gd name="connsiteX0" fmla="*/ 0 w 1882354"/>
              <a:gd name="connsiteY0" fmla="*/ 0 h 1229991"/>
              <a:gd name="connsiteX1" fmla="*/ 418760 w 1882354"/>
              <a:gd name="connsiteY1" fmla="*/ 413711 h 1229991"/>
              <a:gd name="connsiteX2" fmla="*/ 938962 w 1882354"/>
              <a:gd name="connsiteY2" fmla="*/ 1224635 h 1229991"/>
              <a:gd name="connsiteX3" fmla="*/ 1881625 w 1882354"/>
              <a:gd name="connsiteY3" fmla="*/ 829497 h 1229991"/>
              <a:gd name="connsiteX0" fmla="*/ 0 w 1928795"/>
              <a:gd name="connsiteY0" fmla="*/ 0 h 1226929"/>
              <a:gd name="connsiteX1" fmla="*/ 418760 w 1928795"/>
              <a:gd name="connsiteY1" fmla="*/ 413711 h 1226929"/>
              <a:gd name="connsiteX2" fmla="*/ 938962 w 1928795"/>
              <a:gd name="connsiteY2" fmla="*/ 1224635 h 1226929"/>
              <a:gd name="connsiteX3" fmla="*/ 1853276 w 1928795"/>
              <a:gd name="connsiteY3" fmla="*/ 663336 h 1226929"/>
              <a:gd name="connsiteX4" fmla="*/ 1881625 w 1928795"/>
              <a:gd name="connsiteY4" fmla="*/ 829497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6 w 1929916"/>
              <a:gd name="connsiteY4" fmla="*/ 792610 h 1226929"/>
              <a:gd name="connsiteX0" fmla="*/ 0 w 1940957"/>
              <a:gd name="connsiteY0" fmla="*/ 0 h 1226929"/>
              <a:gd name="connsiteX1" fmla="*/ 418760 w 1940957"/>
              <a:gd name="connsiteY1" fmla="*/ 413711 h 1226929"/>
              <a:gd name="connsiteX2" fmla="*/ 938962 w 1940957"/>
              <a:gd name="connsiteY2" fmla="*/ 1224635 h 1226929"/>
              <a:gd name="connsiteX3" fmla="*/ 1853276 w 1940957"/>
              <a:gd name="connsiteY3" fmla="*/ 663336 h 1226929"/>
              <a:gd name="connsiteX4" fmla="*/ 1916021 w 1940957"/>
              <a:gd name="connsiteY4" fmla="*/ 713567 h 1226929"/>
              <a:gd name="connsiteX0" fmla="*/ 0 w 1955648"/>
              <a:gd name="connsiteY0" fmla="*/ 0 h 1226929"/>
              <a:gd name="connsiteX1" fmla="*/ 418760 w 1955648"/>
              <a:gd name="connsiteY1" fmla="*/ 413711 h 1226929"/>
              <a:gd name="connsiteX2" fmla="*/ 938962 w 1955648"/>
              <a:gd name="connsiteY2" fmla="*/ 1224635 h 1226929"/>
              <a:gd name="connsiteX3" fmla="*/ 1853276 w 1955648"/>
              <a:gd name="connsiteY3" fmla="*/ 663336 h 1226929"/>
              <a:gd name="connsiteX4" fmla="*/ 1946796 w 1955648"/>
              <a:gd name="connsiteY4" fmla="*/ 713567 h 1226929"/>
              <a:gd name="connsiteX0" fmla="*/ 0 w 1927707"/>
              <a:gd name="connsiteY0" fmla="*/ 0 h 1226929"/>
              <a:gd name="connsiteX1" fmla="*/ 418760 w 1927707"/>
              <a:gd name="connsiteY1" fmla="*/ 413711 h 1226929"/>
              <a:gd name="connsiteX2" fmla="*/ 938962 w 1927707"/>
              <a:gd name="connsiteY2" fmla="*/ 1224635 h 1226929"/>
              <a:gd name="connsiteX3" fmla="*/ 1853276 w 1927707"/>
              <a:gd name="connsiteY3" fmla="*/ 663336 h 1226929"/>
              <a:gd name="connsiteX4" fmla="*/ 1878006 w 1927707"/>
              <a:gd name="connsiteY4" fmla="*/ 861115 h 1226929"/>
              <a:gd name="connsiteX0" fmla="*/ 0 w 1929916"/>
              <a:gd name="connsiteY0" fmla="*/ 0 h 1226929"/>
              <a:gd name="connsiteX1" fmla="*/ 418760 w 1929916"/>
              <a:gd name="connsiteY1" fmla="*/ 413711 h 1226929"/>
              <a:gd name="connsiteX2" fmla="*/ 938962 w 1929916"/>
              <a:gd name="connsiteY2" fmla="*/ 1224635 h 1226929"/>
              <a:gd name="connsiteX3" fmla="*/ 1853276 w 1929916"/>
              <a:gd name="connsiteY3" fmla="*/ 663336 h 1226929"/>
              <a:gd name="connsiteX4" fmla="*/ 1885247 w 1929916"/>
              <a:gd name="connsiteY4" fmla="*/ 803150 h 1226929"/>
              <a:gd name="connsiteX0" fmla="*/ 0 w 1927450"/>
              <a:gd name="connsiteY0" fmla="*/ 0 h 1226819"/>
              <a:gd name="connsiteX1" fmla="*/ 418760 w 1927450"/>
              <a:gd name="connsiteY1" fmla="*/ 413711 h 1226819"/>
              <a:gd name="connsiteX2" fmla="*/ 938962 w 1927450"/>
              <a:gd name="connsiteY2" fmla="*/ 1224635 h 1226819"/>
              <a:gd name="connsiteX3" fmla="*/ 1849656 w 1927450"/>
              <a:gd name="connsiteY3" fmla="*/ 658066 h 1226819"/>
              <a:gd name="connsiteX4" fmla="*/ 1885247 w 1927450"/>
              <a:gd name="connsiteY4" fmla="*/ 803150 h 1226819"/>
              <a:gd name="connsiteX0" fmla="*/ 0 w 1888882"/>
              <a:gd name="connsiteY0" fmla="*/ 0 h 1226819"/>
              <a:gd name="connsiteX1" fmla="*/ 418760 w 1888882"/>
              <a:gd name="connsiteY1" fmla="*/ 413711 h 1226819"/>
              <a:gd name="connsiteX2" fmla="*/ 938962 w 1888882"/>
              <a:gd name="connsiteY2" fmla="*/ 1224635 h 1226819"/>
              <a:gd name="connsiteX3" fmla="*/ 1849656 w 1888882"/>
              <a:gd name="connsiteY3" fmla="*/ 658066 h 1226819"/>
              <a:gd name="connsiteX4" fmla="*/ 1885247 w 1888882"/>
              <a:gd name="connsiteY4" fmla="*/ 803150 h 1226819"/>
              <a:gd name="connsiteX0" fmla="*/ 0 w 1888882"/>
              <a:gd name="connsiteY0" fmla="*/ 0 h 1258919"/>
              <a:gd name="connsiteX1" fmla="*/ 418760 w 1888882"/>
              <a:gd name="connsiteY1" fmla="*/ 413711 h 1258919"/>
              <a:gd name="connsiteX2" fmla="*/ 938962 w 1888882"/>
              <a:gd name="connsiteY2" fmla="*/ 1224635 h 1258919"/>
              <a:gd name="connsiteX3" fmla="*/ 1703023 w 1888882"/>
              <a:gd name="connsiteY3" fmla="*/ 1063825 h 1258919"/>
              <a:gd name="connsiteX4" fmla="*/ 1849656 w 1888882"/>
              <a:gd name="connsiteY4" fmla="*/ 658066 h 1258919"/>
              <a:gd name="connsiteX5" fmla="*/ 1885247 w 1888882"/>
              <a:gd name="connsiteY5" fmla="*/ 803150 h 1258919"/>
              <a:gd name="connsiteX0" fmla="*/ 0 w 1888882"/>
              <a:gd name="connsiteY0" fmla="*/ 0 h 1224649"/>
              <a:gd name="connsiteX1" fmla="*/ 418760 w 1888882"/>
              <a:gd name="connsiteY1" fmla="*/ 413711 h 1224649"/>
              <a:gd name="connsiteX2" fmla="*/ 938962 w 1888882"/>
              <a:gd name="connsiteY2" fmla="*/ 1224635 h 1224649"/>
              <a:gd name="connsiteX3" fmla="*/ 1154511 w 1888882"/>
              <a:gd name="connsiteY3" fmla="*/ 436743 h 1224649"/>
              <a:gd name="connsiteX4" fmla="*/ 1703023 w 1888882"/>
              <a:gd name="connsiteY4" fmla="*/ 1063825 h 1224649"/>
              <a:gd name="connsiteX5" fmla="*/ 1849656 w 1888882"/>
              <a:gd name="connsiteY5" fmla="*/ 658066 h 1224649"/>
              <a:gd name="connsiteX6" fmla="*/ 1885247 w 1888882"/>
              <a:gd name="connsiteY6" fmla="*/ 803150 h 1224649"/>
              <a:gd name="connsiteX0" fmla="*/ 0 w 1888882"/>
              <a:gd name="connsiteY0" fmla="*/ 0 h 1224651"/>
              <a:gd name="connsiteX1" fmla="*/ 418760 w 1888882"/>
              <a:gd name="connsiteY1" fmla="*/ 413711 h 1224651"/>
              <a:gd name="connsiteX2" fmla="*/ 938962 w 1888882"/>
              <a:gd name="connsiteY2" fmla="*/ 1224635 h 1224651"/>
              <a:gd name="connsiteX3" fmla="*/ 1154511 w 1888882"/>
              <a:gd name="connsiteY3" fmla="*/ 436743 h 1224651"/>
              <a:gd name="connsiteX4" fmla="*/ 1295713 w 1888882"/>
              <a:gd name="connsiteY4" fmla="*/ 647527 h 1224651"/>
              <a:gd name="connsiteX5" fmla="*/ 1703023 w 1888882"/>
              <a:gd name="connsiteY5" fmla="*/ 1063825 h 1224651"/>
              <a:gd name="connsiteX6" fmla="*/ 1849656 w 1888882"/>
              <a:gd name="connsiteY6" fmla="*/ 658066 h 1224651"/>
              <a:gd name="connsiteX7" fmla="*/ 1885247 w 1888882"/>
              <a:gd name="connsiteY7" fmla="*/ 803150 h 1224651"/>
              <a:gd name="connsiteX0" fmla="*/ 0 w 1888882"/>
              <a:gd name="connsiteY0" fmla="*/ 0 h 1224770"/>
              <a:gd name="connsiteX1" fmla="*/ 418760 w 1888882"/>
              <a:gd name="connsiteY1" fmla="*/ 413711 h 1224770"/>
              <a:gd name="connsiteX2" fmla="*/ 938962 w 1888882"/>
              <a:gd name="connsiteY2" fmla="*/ 1224635 h 1224770"/>
              <a:gd name="connsiteX3" fmla="*/ 1120116 w 1888882"/>
              <a:gd name="connsiteY3" fmla="*/ 478899 h 1224770"/>
              <a:gd name="connsiteX4" fmla="*/ 1295713 w 1888882"/>
              <a:gd name="connsiteY4" fmla="*/ 647527 h 1224770"/>
              <a:gd name="connsiteX5" fmla="*/ 1703023 w 1888882"/>
              <a:gd name="connsiteY5" fmla="*/ 1063825 h 1224770"/>
              <a:gd name="connsiteX6" fmla="*/ 1849656 w 1888882"/>
              <a:gd name="connsiteY6" fmla="*/ 658066 h 1224770"/>
              <a:gd name="connsiteX7" fmla="*/ 1885247 w 1888882"/>
              <a:gd name="connsiteY7" fmla="*/ 803150 h 1224770"/>
              <a:gd name="connsiteX0" fmla="*/ 0 w 1888882"/>
              <a:gd name="connsiteY0" fmla="*/ 0 h 1225019"/>
              <a:gd name="connsiteX1" fmla="*/ 418760 w 1888882"/>
              <a:gd name="connsiteY1" fmla="*/ 413711 h 1225019"/>
              <a:gd name="connsiteX2" fmla="*/ 938962 w 1888882"/>
              <a:gd name="connsiteY2" fmla="*/ 1224635 h 1225019"/>
              <a:gd name="connsiteX3" fmla="*/ 1098393 w 1888882"/>
              <a:gd name="connsiteY3" fmla="*/ 521056 h 1225019"/>
              <a:gd name="connsiteX4" fmla="*/ 1295713 w 1888882"/>
              <a:gd name="connsiteY4" fmla="*/ 647527 h 1225019"/>
              <a:gd name="connsiteX5" fmla="*/ 1703023 w 1888882"/>
              <a:gd name="connsiteY5" fmla="*/ 1063825 h 1225019"/>
              <a:gd name="connsiteX6" fmla="*/ 1849656 w 1888882"/>
              <a:gd name="connsiteY6" fmla="*/ 658066 h 1225019"/>
              <a:gd name="connsiteX7" fmla="*/ 1885247 w 1888882"/>
              <a:gd name="connsiteY7" fmla="*/ 803150 h 1225019"/>
              <a:gd name="connsiteX0" fmla="*/ 0 w 1888882"/>
              <a:gd name="connsiteY0" fmla="*/ 0 h 1225019"/>
              <a:gd name="connsiteX1" fmla="*/ 418760 w 1888882"/>
              <a:gd name="connsiteY1" fmla="*/ 413711 h 1225019"/>
              <a:gd name="connsiteX2" fmla="*/ 938962 w 1888882"/>
              <a:gd name="connsiteY2" fmla="*/ 1224635 h 1225019"/>
              <a:gd name="connsiteX3" fmla="*/ 1098393 w 1888882"/>
              <a:gd name="connsiteY3" fmla="*/ 521056 h 1225019"/>
              <a:gd name="connsiteX4" fmla="*/ 1286662 w 1888882"/>
              <a:gd name="connsiteY4" fmla="*/ 673875 h 1225019"/>
              <a:gd name="connsiteX5" fmla="*/ 1703023 w 1888882"/>
              <a:gd name="connsiteY5" fmla="*/ 1063825 h 1225019"/>
              <a:gd name="connsiteX6" fmla="*/ 1849656 w 1888882"/>
              <a:gd name="connsiteY6" fmla="*/ 658066 h 1225019"/>
              <a:gd name="connsiteX7" fmla="*/ 1885247 w 1888882"/>
              <a:gd name="connsiteY7" fmla="*/ 803150 h 1225019"/>
              <a:gd name="connsiteX0" fmla="*/ 0 w 1888882"/>
              <a:gd name="connsiteY0" fmla="*/ 0 h 1227720"/>
              <a:gd name="connsiteX1" fmla="*/ 226871 w 1888882"/>
              <a:gd name="connsiteY1" fmla="*/ 202928 h 1227720"/>
              <a:gd name="connsiteX2" fmla="*/ 938962 w 1888882"/>
              <a:gd name="connsiteY2" fmla="*/ 1224635 h 1227720"/>
              <a:gd name="connsiteX3" fmla="*/ 1098393 w 1888882"/>
              <a:gd name="connsiteY3" fmla="*/ 521056 h 1227720"/>
              <a:gd name="connsiteX4" fmla="*/ 1286662 w 1888882"/>
              <a:gd name="connsiteY4" fmla="*/ 673875 h 1227720"/>
              <a:gd name="connsiteX5" fmla="*/ 1703023 w 1888882"/>
              <a:gd name="connsiteY5" fmla="*/ 1063825 h 1227720"/>
              <a:gd name="connsiteX6" fmla="*/ 1849656 w 1888882"/>
              <a:gd name="connsiteY6" fmla="*/ 658066 h 1227720"/>
              <a:gd name="connsiteX7" fmla="*/ 1885247 w 1888882"/>
              <a:gd name="connsiteY7"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7720"/>
              <a:gd name="connsiteX1" fmla="*/ 128088 w 1888882"/>
              <a:gd name="connsiteY1" fmla="*/ 194341 h 1227720"/>
              <a:gd name="connsiteX2" fmla="*/ 226871 w 1888882"/>
              <a:gd name="connsiteY2" fmla="*/ 202928 h 1227720"/>
              <a:gd name="connsiteX3" fmla="*/ 938962 w 1888882"/>
              <a:gd name="connsiteY3" fmla="*/ 1224635 h 1227720"/>
              <a:gd name="connsiteX4" fmla="*/ 1098393 w 1888882"/>
              <a:gd name="connsiteY4" fmla="*/ 521056 h 1227720"/>
              <a:gd name="connsiteX5" fmla="*/ 1286662 w 1888882"/>
              <a:gd name="connsiteY5" fmla="*/ 673875 h 1227720"/>
              <a:gd name="connsiteX6" fmla="*/ 1703023 w 1888882"/>
              <a:gd name="connsiteY6" fmla="*/ 1063825 h 1227720"/>
              <a:gd name="connsiteX7" fmla="*/ 1849656 w 1888882"/>
              <a:gd name="connsiteY7" fmla="*/ 658066 h 1227720"/>
              <a:gd name="connsiteX8" fmla="*/ 1885247 w 1888882"/>
              <a:gd name="connsiteY8" fmla="*/ 803150 h 1227720"/>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 name="connsiteX0" fmla="*/ 0 w 1888882"/>
              <a:gd name="connsiteY0" fmla="*/ 0 h 1224696"/>
              <a:gd name="connsiteX1" fmla="*/ 128088 w 1888882"/>
              <a:gd name="connsiteY1" fmla="*/ 194341 h 1224696"/>
              <a:gd name="connsiteX2" fmla="*/ 226871 w 1888882"/>
              <a:gd name="connsiteY2" fmla="*/ 202928 h 1224696"/>
              <a:gd name="connsiteX3" fmla="*/ 327218 w 1888882"/>
              <a:gd name="connsiteY3" fmla="*/ 478899 h 1224696"/>
              <a:gd name="connsiteX4" fmla="*/ 938962 w 1888882"/>
              <a:gd name="connsiteY4" fmla="*/ 1224635 h 1224696"/>
              <a:gd name="connsiteX5" fmla="*/ 1098393 w 1888882"/>
              <a:gd name="connsiteY5" fmla="*/ 521056 h 1224696"/>
              <a:gd name="connsiteX6" fmla="*/ 1286662 w 1888882"/>
              <a:gd name="connsiteY6" fmla="*/ 673875 h 1224696"/>
              <a:gd name="connsiteX7" fmla="*/ 1703023 w 1888882"/>
              <a:gd name="connsiteY7" fmla="*/ 1063825 h 1224696"/>
              <a:gd name="connsiteX8" fmla="*/ 1849656 w 1888882"/>
              <a:gd name="connsiteY8" fmla="*/ 658066 h 1224696"/>
              <a:gd name="connsiteX9" fmla="*/ 1885247 w 1888882"/>
              <a:gd name="connsiteY9" fmla="*/ 803150 h 122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8882" h="1224696">
                <a:moveTo>
                  <a:pt x="0" y="0"/>
                </a:moveTo>
                <a:cubicBezTo>
                  <a:pt x="18331" y="14825"/>
                  <a:pt x="99327" y="165790"/>
                  <a:pt x="128088" y="194341"/>
                </a:cubicBezTo>
                <a:cubicBezTo>
                  <a:pt x="156849" y="222892"/>
                  <a:pt x="193683" y="155502"/>
                  <a:pt x="226871" y="202928"/>
                </a:cubicBezTo>
                <a:cubicBezTo>
                  <a:pt x="260059" y="250354"/>
                  <a:pt x="271895" y="398198"/>
                  <a:pt x="327218" y="478899"/>
                </a:cubicBezTo>
                <a:cubicBezTo>
                  <a:pt x="382541" y="559600"/>
                  <a:pt x="810433" y="1217609"/>
                  <a:pt x="938962" y="1224635"/>
                </a:cubicBezTo>
                <a:cubicBezTo>
                  <a:pt x="1067491" y="1231661"/>
                  <a:pt x="1037728" y="631293"/>
                  <a:pt x="1098393" y="521056"/>
                </a:cubicBezTo>
                <a:cubicBezTo>
                  <a:pt x="1159058" y="410819"/>
                  <a:pt x="1195243" y="569361"/>
                  <a:pt x="1286662" y="673875"/>
                </a:cubicBezTo>
                <a:cubicBezTo>
                  <a:pt x="1378081" y="778389"/>
                  <a:pt x="1611906" y="1048016"/>
                  <a:pt x="1703023" y="1063825"/>
                </a:cubicBezTo>
                <a:cubicBezTo>
                  <a:pt x="1794140" y="1079634"/>
                  <a:pt x="1810234" y="658477"/>
                  <a:pt x="1849656" y="658066"/>
                </a:cubicBezTo>
                <a:cubicBezTo>
                  <a:pt x="1916253" y="613288"/>
                  <a:pt x="1875695" y="800048"/>
                  <a:pt x="1885247" y="803150"/>
                </a:cubicBezTo>
              </a:path>
            </a:pathLst>
          </a:custGeom>
          <a:noFill/>
          <a:ln w="25400">
            <a:solidFill>
              <a:srgbClr val="FFC000"/>
            </a:solidFill>
            <a:head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8" name="Group 17">
            <a:extLst>
              <a:ext uri="{FF2B5EF4-FFF2-40B4-BE49-F238E27FC236}">
                <a16:creationId xmlns:a16="http://schemas.microsoft.com/office/drawing/2014/main" id="{87B78035-49E3-4F27-BA29-C24FE49498A3}"/>
              </a:ext>
            </a:extLst>
          </p:cNvPr>
          <p:cNvGrpSpPr/>
          <p:nvPr/>
        </p:nvGrpSpPr>
        <p:grpSpPr>
          <a:xfrm>
            <a:off x="1575645" y="1924491"/>
            <a:ext cx="3553382" cy="1516524"/>
            <a:chOff x="2824801" y="2676995"/>
            <a:chExt cx="4377805" cy="1868375"/>
          </a:xfrm>
        </p:grpSpPr>
        <p:sp>
          <p:nvSpPr>
            <p:cNvPr id="2" name="Rectangle 1">
              <a:extLst>
                <a:ext uri="{FF2B5EF4-FFF2-40B4-BE49-F238E27FC236}">
                  <a16:creationId xmlns:a16="http://schemas.microsoft.com/office/drawing/2014/main" id="{B7321538-51D3-431F-A80F-954A37093DF0}"/>
                </a:ext>
              </a:extLst>
            </p:cNvPr>
            <p:cNvSpPr/>
            <p:nvPr/>
          </p:nvSpPr>
          <p:spPr>
            <a:xfrm rot="1541139">
              <a:off x="4018278" y="3011304"/>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1" name="Rectangle 70">
              <a:extLst>
                <a:ext uri="{FF2B5EF4-FFF2-40B4-BE49-F238E27FC236}">
                  <a16:creationId xmlns:a16="http://schemas.microsoft.com/office/drawing/2014/main" id="{28130256-1608-4802-989E-199BED436945}"/>
                </a:ext>
              </a:extLst>
            </p:cNvPr>
            <p:cNvSpPr/>
            <p:nvPr/>
          </p:nvSpPr>
          <p:spPr>
            <a:xfrm rot="1541139">
              <a:off x="3421078" y="363187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3FD97944-7FA4-475F-897C-D498630FA5F7}"/>
                </a:ext>
              </a:extLst>
            </p:cNvPr>
            <p:cNvSpPr/>
            <p:nvPr/>
          </p:nvSpPr>
          <p:spPr>
            <a:xfrm rot="1541139">
              <a:off x="3278867" y="267699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4" name="Rectangle 73">
              <a:extLst>
                <a:ext uri="{FF2B5EF4-FFF2-40B4-BE49-F238E27FC236}">
                  <a16:creationId xmlns:a16="http://schemas.microsoft.com/office/drawing/2014/main" id="{F4B04F0E-F533-4E77-892A-44C9DFFEEBF1}"/>
                </a:ext>
              </a:extLst>
            </p:cNvPr>
            <p:cNvSpPr/>
            <p:nvPr/>
          </p:nvSpPr>
          <p:spPr>
            <a:xfrm rot="1541139">
              <a:off x="6909958" y="4287842"/>
              <a:ext cx="148093" cy="257528"/>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5" name="Rectangle 74">
              <a:extLst>
                <a:ext uri="{FF2B5EF4-FFF2-40B4-BE49-F238E27FC236}">
                  <a16:creationId xmlns:a16="http://schemas.microsoft.com/office/drawing/2014/main" id="{B509A02B-CB26-46A0-A35D-4FA06762DFF3}"/>
                </a:ext>
              </a:extLst>
            </p:cNvPr>
            <p:cNvSpPr/>
            <p:nvPr/>
          </p:nvSpPr>
          <p:spPr>
            <a:xfrm rot="1541139">
              <a:off x="6416459" y="4127908"/>
              <a:ext cx="490115" cy="255388"/>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D4B56345-9360-46E4-9D19-FB85A93E7B35}"/>
                </a:ext>
              </a:extLst>
            </p:cNvPr>
            <p:cNvSpPr/>
            <p:nvPr/>
          </p:nvSpPr>
          <p:spPr>
            <a:xfrm rot="1541139">
              <a:off x="6582781" y="3843005"/>
              <a:ext cx="619825" cy="31459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D9169DD6-3F8E-4FCC-92E9-8AE9C8CE76B2}"/>
                </a:ext>
              </a:extLst>
            </p:cNvPr>
            <p:cNvSpPr/>
            <p:nvPr/>
          </p:nvSpPr>
          <p:spPr>
            <a:xfrm rot="1541139">
              <a:off x="4675029" y="3314192"/>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2" name="Rectangle 81">
              <a:extLst>
                <a:ext uri="{FF2B5EF4-FFF2-40B4-BE49-F238E27FC236}">
                  <a16:creationId xmlns:a16="http://schemas.microsoft.com/office/drawing/2014/main" id="{2F31D819-57C6-4D45-931D-171FD60CC105}"/>
                </a:ext>
              </a:extLst>
            </p:cNvPr>
            <p:cNvSpPr/>
            <p:nvPr/>
          </p:nvSpPr>
          <p:spPr>
            <a:xfrm rot="1541139">
              <a:off x="5344651" y="3616167"/>
              <a:ext cx="597619" cy="309672"/>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9" name="Rectangle 88">
              <a:extLst>
                <a:ext uri="{FF2B5EF4-FFF2-40B4-BE49-F238E27FC236}">
                  <a16:creationId xmlns:a16="http://schemas.microsoft.com/office/drawing/2014/main" id="{C7ADF815-824E-45F4-B760-E0FEED0C45E6}"/>
                </a:ext>
              </a:extLst>
            </p:cNvPr>
            <p:cNvSpPr/>
            <p:nvPr/>
          </p:nvSpPr>
          <p:spPr>
            <a:xfrm rot="1541139">
              <a:off x="2824801" y="3340188"/>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sp>
        <p:nvSpPr>
          <p:cNvPr id="93" name="Shape 225">
            <a:extLst>
              <a:ext uri="{FF2B5EF4-FFF2-40B4-BE49-F238E27FC236}">
                <a16:creationId xmlns:a16="http://schemas.microsoft.com/office/drawing/2014/main" id="{31152C3A-AEC0-495D-ACB5-0359DEC7FB82}"/>
              </a:ext>
            </a:extLst>
          </p:cNvPr>
          <p:cNvSpPr/>
          <p:nvPr/>
        </p:nvSpPr>
        <p:spPr>
          <a:xfrm rot="18119606">
            <a:off x="2403431" y="2637890"/>
            <a:ext cx="102615" cy="86978"/>
          </a:xfrm>
          <a:prstGeom prst="ellipse">
            <a:avLst/>
          </a:prstGeom>
          <a:solidFill>
            <a:srgbClr val="FF0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grpSp>
        <p:nvGrpSpPr>
          <p:cNvPr id="25" name="Group 24">
            <a:extLst>
              <a:ext uri="{FF2B5EF4-FFF2-40B4-BE49-F238E27FC236}">
                <a16:creationId xmlns:a16="http://schemas.microsoft.com/office/drawing/2014/main" id="{DD1A4CB0-7F5D-4812-8C79-B82260F4ED47}"/>
              </a:ext>
            </a:extLst>
          </p:cNvPr>
          <p:cNvGrpSpPr/>
          <p:nvPr/>
        </p:nvGrpSpPr>
        <p:grpSpPr>
          <a:xfrm>
            <a:off x="2351024" y="2379211"/>
            <a:ext cx="4208982" cy="1512296"/>
            <a:chOff x="3780076" y="3237218"/>
            <a:chExt cx="5185512" cy="1863166"/>
          </a:xfrm>
        </p:grpSpPr>
        <p:sp>
          <p:nvSpPr>
            <p:cNvPr id="7" name="Freeform: Shape 6">
              <a:extLst>
                <a:ext uri="{FF2B5EF4-FFF2-40B4-BE49-F238E27FC236}">
                  <a16:creationId xmlns:a16="http://schemas.microsoft.com/office/drawing/2014/main" id="{EBAF82D6-C012-4435-A9F4-956C8B9869BF}"/>
                </a:ext>
              </a:extLst>
            </p:cNvPr>
            <p:cNvSpPr/>
            <p:nvPr/>
          </p:nvSpPr>
          <p:spPr>
            <a:xfrm>
              <a:off x="3780076" y="3583276"/>
              <a:ext cx="1183664" cy="1159404"/>
            </a:xfrm>
            <a:custGeom>
              <a:avLst/>
              <a:gdLst>
                <a:gd name="connsiteX0" fmla="*/ 135012 w 736430"/>
                <a:gd name="connsiteY0" fmla="*/ 0 h 1018728"/>
                <a:gd name="connsiteX1" fmla="*/ 0 w 736430"/>
                <a:gd name="connsiteY1" fmla="*/ 325257 h 1018728"/>
                <a:gd name="connsiteX2" fmla="*/ 411173 w 736430"/>
                <a:gd name="connsiteY2" fmla="*/ 478679 h 1018728"/>
                <a:gd name="connsiteX3" fmla="*/ 276161 w 736430"/>
                <a:gd name="connsiteY3" fmla="*/ 889853 h 1018728"/>
                <a:gd name="connsiteX4" fmla="*/ 601418 w 736430"/>
                <a:gd name="connsiteY4" fmla="*/ 1018728 h 1018728"/>
                <a:gd name="connsiteX5" fmla="*/ 736430 w 736430"/>
                <a:gd name="connsiteY5" fmla="*/ 270024 h 1018728"/>
                <a:gd name="connsiteX6" fmla="*/ 135012 w 736430"/>
                <a:gd name="connsiteY6" fmla="*/ 0 h 1018728"/>
                <a:gd name="connsiteX0" fmla="*/ 135012 w 888830"/>
                <a:gd name="connsiteY0" fmla="*/ 0 h 1018728"/>
                <a:gd name="connsiteX1" fmla="*/ 0 w 888830"/>
                <a:gd name="connsiteY1" fmla="*/ 325257 h 1018728"/>
                <a:gd name="connsiteX2" fmla="*/ 411173 w 888830"/>
                <a:gd name="connsiteY2" fmla="*/ 478679 h 1018728"/>
                <a:gd name="connsiteX3" fmla="*/ 276161 w 888830"/>
                <a:gd name="connsiteY3" fmla="*/ 889853 h 1018728"/>
                <a:gd name="connsiteX4" fmla="*/ 601418 w 888830"/>
                <a:gd name="connsiteY4" fmla="*/ 1018728 h 1018728"/>
                <a:gd name="connsiteX5" fmla="*/ 888830 w 888830"/>
                <a:gd name="connsiteY5" fmla="*/ 328639 h 1018728"/>
                <a:gd name="connsiteX6" fmla="*/ 135012 w 888830"/>
                <a:gd name="connsiteY6" fmla="*/ 0 h 1018728"/>
                <a:gd name="connsiteX0" fmla="*/ 135012 w 888830"/>
                <a:gd name="connsiteY0" fmla="*/ 0 h 956205"/>
                <a:gd name="connsiteX1" fmla="*/ 0 w 888830"/>
                <a:gd name="connsiteY1" fmla="*/ 325257 h 956205"/>
                <a:gd name="connsiteX2" fmla="*/ 411173 w 888830"/>
                <a:gd name="connsiteY2" fmla="*/ 478679 h 956205"/>
                <a:gd name="connsiteX3" fmla="*/ 276161 w 888830"/>
                <a:gd name="connsiteY3" fmla="*/ 889853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411173 w 888830"/>
                <a:gd name="connsiteY2" fmla="*/ 478679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395543 w 888830"/>
                <a:gd name="connsiteY2" fmla="*/ 470864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9966 w 763784"/>
                <a:gd name="connsiteY0" fmla="*/ 0 h 956205"/>
                <a:gd name="connsiteX1" fmla="*/ 0 w 763784"/>
                <a:gd name="connsiteY1" fmla="*/ 254919 h 956205"/>
                <a:gd name="connsiteX2" fmla="*/ 270497 w 763784"/>
                <a:gd name="connsiteY2" fmla="*/ 470864 h 956205"/>
                <a:gd name="connsiteX3" fmla="*/ 229269 w 763784"/>
                <a:gd name="connsiteY3" fmla="*/ 885945 h 956205"/>
                <a:gd name="connsiteX4" fmla="*/ 425572 w 763784"/>
                <a:gd name="connsiteY4" fmla="*/ 956205 h 956205"/>
                <a:gd name="connsiteX5" fmla="*/ 763784 w 763784"/>
                <a:gd name="connsiteY5" fmla="*/ 328639 h 956205"/>
                <a:gd name="connsiteX6" fmla="*/ 9966 w 763784"/>
                <a:gd name="connsiteY6" fmla="*/ 0 h 956205"/>
                <a:gd name="connsiteX0" fmla="*/ 0 w 753818"/>
                <a:gd name="connsiteY0" fmla="*/ 0 h 956205"/>
                <a:gd name="connsiteX1" fmla="*/ 1757 w 753818"/>
                <a:gd name="connsiteY1" fmla="*/ 266642 h 956205"/>
                <a:gd name="connsiteX2" fmla="*/ 260531 w 753818"/>
                <a:gd name="connsiteY2" fmla="*/ 470864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753818"/>
                <a:gd name="connsiteY0" fmla="*/ 0 h 956205"/>
                <a:gd name="connsiteX1" fmla="*/ 1757 w 753818"/>
                <a:gd name="connsiteY1" fmla="*/ 266642 h 956205"/>
                <a:gd name="connsiteX2" fmla="*/ 268346 w 753818"/>
                <a:gd name="connsiteY2" fmla="*/ 490402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55915 w 953110"/>
                <a:gd name="connsiteY2" fmla="*/ 803018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1179757"/>
                <a:gd name="connsiteY0" fmla="*/ 0 h 1159405"/>
                <a:gd name="connsiteX1" fmla="*/ 427696 w 1179757"/>
                <a:gd name="connsiteY1" fmla="*/ 469842 h 1159405"/>
                <a:gd name="connsiteX2" fmla="*/ 682562 w 1179757"/>
                <a:gd name="connsiteY2" fmla="*/ 904618 h 1159405"/>
                <a:gd name="connsiteX3" fmla="*/ 645242 w 1179757"/>
                <a:gd name="connsiteY3" fmla="*/ 1089145 h 1159405"/>
                <a:gd name="connsiteX4" fmla="*/ 841545 w 1179757"/>
                <a:gd name="connsiteY4" fmla="*/ 1159405 h 1159405"/>
                <a:gd name="connsiteX5" fmla="*/ 1179757 w 1179757"/>
                <a:gd name="connsiteY5" fmla="*/ 531839 h 1159405"/>
                <a:gd name="connsiteX6" fmla="*/ 0 w 1179757"/>
                <a:gd name="connsiteY6" fmla="*/ 0 h 1159405"/>
                <a:gd name="connsiteX0" fmla="*/ 0 w 1347787"/>
                <a:gd name="connsiteY0" fmla="*/ 0 h 1233651"/>
                <a:gd name="connsiteX1" fmla="*/ 595726 w 1347787"/>
                <a:gd name="connsiteY1" fmla="*/ 544088 h 1233651"/>
                <a:gd name="connsiteX2" fmla="*/ 850592 w 1347787"/>
                <a:gd name="connsiteY2" fmla="*/ 978864 h 1233651"/>
                <a:gd name="connsiteX3" fmla="*/ 813272 w 1347787"/>
                <a:gd name="connsiteY3" fmla="*/ 1163391 h 1233651"/>
                <a:gd name="connsiteX4" fmla="*/ 1009575 w 1347787"/>
                <a:gd name="connsiteY4" fmla="*/ 1233651 h 1233651"/>
                <a:gd name="connsiteX5" fmla="*/ 1347787 w 1347787"/>
                <a:gd name="connsiteY5" fmla="*/ 606085 h 1233651"/>
                <a:gd name="connsiteX6" fmla="*/ 0 w 1347787"/>
                <a:gd name="connsiteY6" fmla="*/ 0 h 1233651"/>
                <a:gd name="connsiteX0" fmla="*/ 0 w 1183664"/>
                <a:gd name="connsiteY0" fmla="*/ 0 h 1159404"/>
                <a:gd name="connsiteX1" fmla="*/ 431603 w 1183664"/>
                <a:gd name="connsiteY1" fmla="*/ 469841 h 1159404"/>
                <a:gd name="connsiteX2" fmla="*/ 686469 w 1183664"/>
                <a:gd name="connsiteY2" fmla="*/ 904617 h 1159404"/>
                <a:gd name="connsiteX3" fmla="*/ 649149 w 1183664"/>
                <a:gd name="connsiteY3" fmla="*/ 1089144 h 1159404"/>
                <a:gd name="connsiteX4" fmla="*/ 845452 w 1183664"/>
                <a:gd name="connsiteY4" fmla="*/ 1159404 h 1159404"/>
                <a:gd name="connsiteX5" fmla="*/ 1183664 w 1183664"/>
                <a:gd name="connsiteY5" fmla="*/ 531838 h 1159404"/>
                <a:gd name="connsiteX6" fmla="*/ 0 w 1183664"/>
                <a:gd name="connsiteY6" fmla="*/ 0 h 115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664" h="1159404">
                  <a:moveTo>
                    <a:pt x="0" y="0"/>
                  </a:moveTo>
                  <a:lnTo>
                    <a:pt x="431603" y="469841"/>
                  </a:lnTo>
                  <a:lnTo>
                    <a:pt x="686469" y="904617"/>
                  </a:lnTo>
                  <a:lnTo>
                    <a:pt x="649149" y="1089144"/>
                  </a:lnTo>
                  <a:lnTo>
                    <a:pt x="845452" y="1159404"/>
                  </a:lnTo>
                  <a:lnTo>
                    <a:pt x="1183664" y="531838"/>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 name="Freeform: Shape 7">
              <a:extLst>
                <a:ext uri="{FF2B5EF4-FFF2-40B4-BE49-F238E27FC236}">
                  <a16:creationId xmlns:a16="http://schemas.microsoft.com/office/drawing/2014/main" id="{6EED9AB7-2D0D-43E6-A7B0-E729B068B178}"/>
                </a:ext>
              </a:extLst>
            </p:cNvPr>
            <p:cNvSpPr/>
            <p:nvPr/>
          </p:nvSpPr>
          <p:spPr>
            <a:xfrm>
              <a:off x="4762794" y="4117868"/>
              <a:ext cx="1132941" cy="589144"/>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1050880 w 1050880"/>
                <a:gd name="connsiteY3" fmla="*/ 368924 h 589144"/>
                <a:gd name="connsiteX4" fmla="*/ 202518 w 1050880"/>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77420 w 1050880"/>
                <a:gd name="connsiteY3" fmla="*/ 274378 h 589144"/>
                <a:gd name="connsiteX4" fmla="*/ 1050880 w 1050880"/>
                <a:gd name="connsiteY4" fmla="*/ 368924 h 589144"/>
                <a:gd name="connsiteX5" fmla="*/ 202518 w 1050880"/>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489143 w 1062603"/>
                <a:gd name="connsiteY3" fmla="*/ 274378 h 589144"/>
                <a:gd name="connsiteX4" fmla="*/ 1062603 w 1062603"/>
                <a:gd name="connsiteY4" fmla="*/ 368924 h 589144"/>
                <a:gd name="connsiteX5" fmla="*/ 214241 w 1062603"/>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547759 w 1062603"/>
                <a:gd name="connsiteY3" fmla="*/ 348624 h 589144"/>
                <a:gd name="connsiteX4" fmla="*/ 1062603 w 1062603"/>
                <a:gd name="connsiteY4" fmla="*/ 368924 h 589144"/>
                <a:gd name="connsiteX5" fmla="*/ 214241 w 1062603"/>
                <a:gd name="connsiteY5" fmla="*/ 0 h 589144"/>
                <a:gd name="connsiteX0" fmla="*/ 214241 w 1132941"/>
                <a:gd name="connsiteY0" fmla="*/ 0 h 589144"/>
                <a:gd name="connsiteX1" fmla="*/ 0 w 1132941"/>
                <a:gd name="connsiteY1" fmla="*/ 491531 h 589144"/>
                <a:gd name="connsiteX2" fmla="*/ 165146 w 1132941"/>
                <a:gd name="connsiteY2" fmla="*/ 589144 h 589144"/>
                <a:gd name="connsiteX3" fmla="*/ 547759 w 1132941"/>
                <a:gd name="connsiteY3" fmla="*/ 348624 h 589144"/>
                <a:gd name="connsiteX4" fmla="*/ 1132941 w 1132941"/>
                <a:gd name="connsiteY4" fmla="*/ 396278 h 589144"/>
                <a:gd name="connsiteX5" fmla="*/ 214241 w 1132941"/>
                <a:gd name="connsiteY5" fmla="*/ 0 h 58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941" h="589144">
                  <a:moveTo>
                    <a:pt x="214241" y="0"/>
                  </a:moveTo>
                  <a:lnTo>
                    <a:pt x="0" y="491531"/>
                  </a:lnTo>
                  <a:lnTo>
                    <a:pt x="165146" y="589144"/>
                  </a:lnTo>
                  <a:lnTo>
                    <a:pt x="547759" y="348624"/>
                  </a:lnTo>
                  <a:lnTo>
                    <a:pt x="1132941" y="396278"/>
                  </a:lnTo>
                  <a:lnTo>
                    <a:pt x="214241"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79" name="Freeform: Shape 78">
              <a:extLst>
                <a:ext uri="{FF2B5EF4-FFF2-40B4-BE49-F238E27FC236}">
                  <a16:creationId xmlns:a16="http://schemas.microsoft.com/office/drawing/2014/main" id="{1D3F7E8D-91F0-44E0-ADE6-0A4C05A5431F}"/>
                </a:ext>
              </a:extLst>
            </p:cNvPr>
            <p:cNvSpPr/>
            <p:nvPr/>
          </p:nvSpPr>
          <p:spPr>
            <a:xfrm>
              <a:off x="5937539" y="4541137"/>
              <a:ext cx="1288122" cy="559247"/>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0 w 705876"/>
                <a:gd name="connsiteY0" fmla="*/ 0 h 546816"/>
                <a:gd name="connsiteX1" fmla="*/ 86049 w 705876"/>
                <a:gd name="connsiteY1" fmla="*/ 362708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546816"/>
                <a:gd name="connsiteX1" fmla="*/ 199372 w 705876"/>
                <a:gd name="connsiteY1" fmla="*/ 366615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480385"/>
                <a:gd name="connsiteX1" fmla="*/ 199372 w 705876"/>
                <a:gd name="connsiteY1" fmla="*/ 366615 h 480385"/>
                <a:gd name="connsiteX2" fmla="*/ 465934 w 705876"/>
                <a:gd name="connsiteY2" fmla="*/ 480385 h 480385"/>
                <a:gd name="connsiteX3" fmla="*/ 705876 w 705876"/>
                <a:gd name="connsiteY3" fmla="*/ 301339 h 480385"/>
                <a:gd name="connsiteX4" fmla="*/ 0 w 705876"/>
                <a:gd name="connsiteY4" fmla="*/ 0 h 480385"/>
                <a:gd name="connsiteX0" fmla="*/ 0 w 1288122"/>
                <a:gd name="connsiteY0" fmla="*/ 0 h 559247"/>
                <a:gd name="connsiteX1" fmla="*/ 199372 w 1288122"/>
                <a:gd name="connsiteY1" fmla="*/ 366615 h 559247"/>
                <a:gd name="connsiteX2" fmla="*/ 465934 w 1288122"/>
                <a:gd name="connsiteY2" fmla="*/ 480385 h 559247"/>
                <a:gd name="connsiteX3" fmla="*/ 1288122 w 1288122"/>
                <a:gd name="connsiteY3" fmla="*/ 559247 h 559247"/>
                <a:gd name="connsiteX4" fmla="*/ 0 w 1288122"/>
                <a:gd name="connsiteY4" fmla="*/ 0 h 55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8122" h="559247">
                  <a:moveTo>
                    <a:pt x="0" y="0"/>
                  </a:moveTo>
                  <a:lnTo>
                    <a:pt x="199372" y="366615"/>
                  </a:lnTo>
                  <a:lnTo>
                    <a:pt x="465934" y="480385"/>
                  </a:lnTo>
                  <a:lnTo>
                    <a:pt x="1288122" y="559247"/>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0" name="Freeform: Shape 79">
              <a:extLst>
                <a:ext uri="{FF2B5EF4-FFF2-40B4-BE49-F238E27FC236}">
                  <a16:creationId xmlns:a16="http://schemas.microsoft.com/office/drawing/2014/main" id="{7B4B51F1-9302-4305-83D6-4B2E7DAE5A94}"/>
                </a:ext>
              </a:extLst>
            </p:cNvPr>
            <p:cNvSpPr/>
            <p:nvPr/>
          </p:nvSpPr>
          <p:spPr>
            <a:xfrm>
              <a:off x="6567080" y="3237218"/>
              <a:ext cx="2398508" cy="1001813"/>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177969 w 668922"/>
                <a:gd name="connsiteY0" fmla="*/ 0 h 619829"/>
                <a:gd name="connsiteX1" fmla="*/ 0 w 668922"/>
                <a:gd name="connsiteY1" fmla="*/ 619829 h 619829"/>
                <a:gd name="connsiteX2" fmla="*/ 503226 w 668922"/>
                <a:gd name="connsiteY2" fmla="*/ 429585 h 619829"/>
                <a:gd name="connsiteX3" fmla="*/ 668922 w 668922"/>
                <a:gd name="connsiteY3" fmla="*/ 184108 h 619829"/>
                <a:gd name="connsiteX4" fmla="*/ 177969 w 668922"/>
                <a:gd name="connsiteY4" fmla="*/ 0 h 619829"/>
                <a:gd name="connsiteX0" fmla="*/ 177969 w 895988"/>
                <a:gd name="connsiteY0" fmla="*/ 0 h 988044"/>
                <a:gd name="connsiteX1" fmla="*/ 0 w 895988"/>
                <a:gd name="connsiteY1" fmla="*/ 619829 h 988044"/>
                <a:gd name="connsiteX2" fmla="*/ 895988 w 895988"/>
                <a:gd name="connsiteY2" fmla="*/ 988044 h 988044"/>
                <a:gd name="connsiteX3" fmla="*/ 668922 w 895988"/>
                <a:gd name="connsiteY3" fmla="*/ 184108 h 988044"/>
                <a:gd name="connsiteX4" fmla="*/ 177969 w 895988"/>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846893 w 1073959"/>
                <a:gd name="connsiteY3" fmla="*/ 184108 h 988044"/>
                <a:gd name="connsiteX4" fmla="*/ 355940 w 1073959"/>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754839 w 1073959"/>
                <a:gd name="connsiteY3" fmla="*/ 153424 h 988044"/>
                <a:gd name="connsiteX4" fmla="*/ 355940 w 1073959"/>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313298 w 1632418"/>
                <a:gd name="connsiteY3" fmla="*/ 153424 h 988044"/>
                <a:gd name="connsiteX4" fmla="*/ 914399 w 1632418"/>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282614 w 1632418"/>
                <a:gd name="connsiteY3" fmla="*/ 98192 h 988044"/>
                <a:gd name="connsiteX4" fmla="*/ 914399 w 1632418"/>
                <a:gd name="connsiteY4" fmla="*/ 0 h 988044"/>
                <a:gd name="connsiteX0" fmla="*/ 981905 w 1632418"/>
                <a:gd name="connsiteY0" fmla="*/ 0 h 969633"/>
                <a:gd name="connsiteX1" fmla="*/ 0 w 1632418"/>
                <a:gd name="connsiteY1" fmla="*/ 276162 h 969633"/>
                <a:gd name="connsiteX2" fmla="*/ 1632418 w 1632418"/>
                <a:gd name="connsiteY2" fmla="*/ 969633 h 969633"/>
                <a:gd name="connsiteX3" fmla="*/ 1282614 w 1632418"/>
                <a:gd name="connsiteY3" fmla="*/ 79781 h 969633"/>
                <a:gd name="connsiteX4" fmla="*/ 981905 w 1632418"/>
                <a:gd name="connsiteY4" fmla="*/ 0 h 969633"/>
                <a:gd name="connsiteX0" fmla="*/ 1638554 w 2289067"/>
                <a:gd name="connsiteY0" fmla="*/ 0 h 969633"/>
                <a:gd name="connsiteX1" fmla="*/ 0 w 2289067"/>
                <a:gd name="connsiteY1" fmla="*/ 73644 h 969633"/>
                <a:gd name="connsiteX2" fmla="*/ 2289067 w 2289067"/>
                <a:gd name="connsiteY2" fmla="*/ 969633 h 969633"/>
                <a:gd name="connsiteX3" fmla="*/ 1939263 w 2289067"/>
                <a:gd name="connsiteY3" fmla="*/ 79781 h 969633"/>
                <a:gd name="connsiteX4" fmla="*/ 1638554 w 2289067"/>
                <a:gd name="connsiteY4" fmla="*/ 0 h 969633"/>
                <a:gd name="connsiteX0" fmla="*/ 1638554 w 3197330"/>
                <a:gd name="connsiteY0" fmla="*/ 0 h 1294889"/>
                <a:gd name="connsiteX1" fmla="*/ 0 w 3197330"/>
                <a:gd name="connsiteY1" fmla="*/ 73644 h 1294889"/>
                <a:gd name="connsiteX2" fmla="*/ 3197330 w 3197330"/>
                <a:gd name="connsiteY2" fmla="*/ 1294889 h 1294889"/>
                <a:gd name="connsiteX3" fmla="*/ 1939263 w 3197330"/>
                <a:gd name="connsiteY3" fmla="*/ 79781 h 1294889"/>
                <a:gd name="connsiteX4" fmla="*/ 1638554 w 3197330"/>
                <a:gd name="connsiteY4" fmla="*/ 0 h 1294889"/>
                <a:gd name="connsiteX0" fmla="*/ 1601732 w 3160508"/>
                <a:gd name="connsiteY0" fmla="*/ 0 h 1294889"/>
                <a:gd name="connsiteX1" fmla="*/ 0 w 3160508"/>
                <a:gd name="connsiteY1" fmla="*/ 1 h 1294889"/>
                <a:gd name="connsiteX2" fmla="*/ 3160508 w 3160508"/>
                <a:gd name="connsiteY2" fmla="*/ 1294889 h 1294889"/>
                <a:gd name="connsiteX3" fmla="*/ 1902441 w 3160508"/>
                <a:gd name="connsiteY3" fmla="*/ 79781 h 1294889"/>
                <a:gd name="connsiteX4" fmla="*/ 1601732 w 3160508"/>
                <a:gd name="connsiteY4" fmla="*/ 0 h 1294889"/>
                <a:gd name="connsiteX0" fmla="*/ 1511855 w 3070631"/>
                <a:gd name="connsiteY0" fmla="*/ 0 h 1294889"/>
                <a:gd name="connsiteX1" fmla="*/ 0 w 3070631"/>
                <a:gd name="connsiteY1" fmla="*/ 105508 h 1294889"/>
                <a:gd name="connsiteX2" fmla="*/ 3070631 w 3070631"/>
                <a:gd name="connsiteY2" fmla="*/ 1294889 h 1294889"/>
                <a:gd name="connsiteX3" fmla="*/ 1812564 w 3070631"/>
                <a:gd name="connsiteY3" fmla="*/ 79781 h 1294889"/>
                <a:gd name="connsiteX4" fmla="*/ 1511855 w 3070631"/>
                <a:gd name="connsiteY4" fmla="*/ 0 h 1294889"/>
                <a:gd name="connsiteX0" fmla="*/ 1511855 w 2398508"/>
                <a:gd name="connsiteY0" fmla="*/ 0 h 1052613"/>
                <a:gd name="connsiteX1" fmla="*/ 0 w 2398508"/>
                <a:gd name="connsiteY1" fmla="*/ 105508 h 1052613"/>
                <a:gd name="connsiteX2" fmla="*/ 2398508 w 2398508"/>
                <a:gd name="connsiteY2" fmla="*/ 1052613 h 1052613"/>
                <a:gd name="connsiteX3" fmla="*/ 1812564 w 2398508"/>
                <a:gd name="connsiteY3" fmla="*/ 79781 h 1052613"/>
                <a:gd name="connsiteX4" fmla="*/ 1511855 w 2398508"/>
                <a:gd name="connsiteY4" fmla="*/ 0 h 1052613"/>
                <a:gd name="connsiteX0" fmla="*/ 1590009 w 2398508"/>
                <a:gd name="connsiteY0" fmla="*/ 0 h 1001813"/>
                <a:gd name="connsiteX1" fmla="*/ 0 w 2398508"/>
                <a:gd name="connsiteY1" fmla="*/ 54708 h 1001813"/>
                <a:gd name="connsiteX2" fmla="*/ 2398508 w 2398508"/>
                <a:gd name="connsiteY2" fmla="*/ 1001813 h 1001813"/>
                <a:gd name="connsiteX3" fmla="*/ 1812564 w 2398508"/>
                <a:gd name="connsiteY3" fmla="*/ 28981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6933 w 2398508"/>
                <a:gd name="connsiteY3" fmla="*/ 87597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3025 w 2398508"/>
                <a:gd name="connsiteY3" fmla="*/ 79781 h 1001813"/>
                <a:gd name="connsiteX4" fmla="*/ 1590009 w 2398508"/>
                <a:gd name="connsiteY4"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508" h="1001813">
                  <a:moveTo>
                    <a:pt x="1590009" y="0"/>
                  </a:moveTo>
                  <a:lnTo>
                    <a:pt x="1107628" y="193736"/>
                  </a:lnTo>
                  <a:lnTo>
                    <a:pt x="0" y="54708"/>
                  </a:lnTo>
                  <a:lnTo>
                    <a:pt x="2398508" y="1001813"/>
                  </a:lnTo>
                  <a:cubicBezTo>
                    <a:pt x="2145791" y="732590"/>
                    <a:pt x="2151652" y="750175"/>
                    <a:pt x="1893074" y="463367"/>
                  </a:cubicBezTo>
                  <a:lnTo>
                    <a:pt x="1793025" y="79781"/>
                  </a:lnTo>
                  <a:lnTo>
                    <a:pt x="1590009"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grpSp>
      <p:sp>
        <p:nvSpPr>
          <p:cNvPr id="100" name="Freeform: Shape 99">
            <a:extLst>
              <a:ext uri="{FF2B5EF4-FFF2-40B4-BE49-F238E27FC236}">
                <a16:creationId xmlns:a16="http://schemas.microsoft.com/office/drawing/2014/main" id="{0764C676-A97B-48DE-99F6-51363B04DA43}"/>
              </a:ext>
            </a:extLst>
          </p:cNvPr>
          <p:cNvSpPr/>
          <p:nvPr/>
        </p:nvSpPr>
        <p:spPr>
          <a:xfrm>
            <a:off x="2398012" y="2473278"/>
            <a:ext cx="2065452" cy="1177620"/>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65827 w 730293"/>
              <a:gd name="connsiteY1" fmla="*/ 640303 h 1245794"/>
              <a:gd name="connsiteX2" fmla="*/ 687335 w 730293"/>
              <a:gd name="connsiteY2" fmla="*/ 797798 h 1245794"/>
              <a:gd name="connsiteX3" fmla="*/ 730293 w 730293"/>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35466"/>
              <a:gd name="connsiteY0" fmla="*/ 0 h 1245794"/>
              <a:gd name="connsiteX1" fmla="*/ 465827 w 735466"/>
              <a:gd name="connsiteY1" fmla="*/ 640303 h 1245794"/>
              <a:gd name="connsiteX2" fmla="*/ 709058 w 735466"/>
              <a:gd name="connsiteY2" fmla="*/ 1034929 h 1245794"/>
              <a:gd name="connsiteX3" fmla="*/ 730293 w 735466"/>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306523 w 746471"/>
              <a:gd name="connsiteY1" fmla="*/ 371554 h 1245794"/>
              <a:gd name="connsiteX2" fmla="*/ 709058 w 746471"/>
              <a:gd name="connsiteY2" fmla="*/ 1034929 h 1245794"/>
              <a:gd name="connsiteX3" fmla="*/ 730293 w 746471"/>
              <a:gd name="connsiteY3" fmla="*/ 1245794 h 1245794"/>
              <a:gd name="connsiteX0" fmla="*/ 0 w 746471"/>
              <a:gd name="connsiteY0" fmla="*/ 0 h 1245794"/>
              <a:gd name="connsiteX1" fmla="*/ 156787 w 746471"/>
              <a:gd name="connsiteY1" fmla="*/ 256187 h 1245794"/>
              <a:gd name="connsiteX2" fmla="*/ 306523 w 746471"/>
              <a:gd name="connsiteY2" fmla="*/ 371554 h 1245794"/>
              <a:gd name="connsiteX3" fmla="*/ 709058 w 746471"/>
              <a:gd name="connsiteY3" fmla="*/ 1034929 h 1245794"/>
              <a:gd name="connsiteX4" fmla="*/ 730293 w 746471"/>
              <a:gd name="connsiteY4" fmla="*/ 1245794 h 1245794"/>
              <a:gd name="connsiteX0" fmla="*/ 0 w 746471"/>
              <a:gd name="connsiteY0" fmla="*/ 0 h 1245794"/>
              <a:gd name="connsiteX1" fmla="*/ 138684 w 746471"/>
              <a:gd name="connsiteY1" fmla="*/ 235108 h 1245794"/>
              <a:gd name="connsiteX2" fmla="*/ 306523 w 746471"/>
              <a:gd name="connsiteY2" fmla="*/ 371554 h 1245794"/>
              <a:gd name="connsiteX3" fmla="*/ 709058 w 746471"/>
              <a:gd name="connsiteY3" fmla="*/ 1034929 h 1245794"/>
              <a:gd name="connsiteX4" fmla="*/ 730293 w 746471"/>
              <a:gd name="connsiteY4" fmla="*/ 1245794 h 1245794"/>
              <a:gd name="connsiteX0" fmla="*/ 0 w 750625"/>
              <a:gd name="connsiteY0" fmla="*/ 0 h 1245794"/>
              <a:gd name="connsiteX1" fmla="*/ 138684 w 750625"/>
              <a:gd name="connsiteY1" fmla="*/ 235108 h 1245794"/>
              <a:gd name="connsiteX2" fmla="*/ 248594 w 750625"/>
              <a:gd name="connsiteY2" fmla="*/ 292511 h 1245794"/>
              <a:gd name="connsiteX3" fmla="*/ 709058 w 750625"/>
              <a:gd name="connsiteY3" fmla="*/ 1034929 h 1245794"/>
              <a:gd name="connsiteX4" fmla="*/ 730293 w 750625"/>
              <a:gd name="connsiteY4" fmla="*/ 1245794 h 1245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625" h="1245794">
                <a:moveTo>
                  <a:pt x="0" y="0"/>
                </a:moveTo>
                <a:cubicBezTo>
                  <a:pt x="33372" y="34793"/>
                  <a:pt x="87597" y="173182"/>
                  <a:pt x="138684" y="235108"/>
                </a:cubicBezTo>
                <a:cubicBezTo>
                  <a:pt x="189771" y="297034"/>
                  <a:pt x="153532" y="159208"/>
                  <a:pt x="248594" y="292511"/>
                </a:cubicBezTo>
                <a:cubicBezTo>
                  <a:pt x="343656" y="425814"/>
                  <a:pt x="628775" y="876049"/>
                  <a:pt x="709058" y="1034929"/>
                </a:cubicBezTo>
                <a:cubicBezTo>
                  <a:pt x="789341" y="1193810"/>
                  <a:pt x="728247" y="1112827"/>
                  <a:pt x="730293" y="1245794"/>
                </a:cubicBezTo>
              </a:path>
            </a:pathLst>
          </a:custGeom>
          <a:noFill/>
          <a:ln w="1587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6" name="Freeform: Shape 25">
            <a:extLst>
              <a:ext uri="{FF2B5EF4-FFF2-40B4-BE49-F238E27FC236}">
                <a16:creationId xmlns:a16="http://schemas.microsoft.com/office/drawing/2014/main" id="{5E9E5A43-1A85-4B13-A6BD-E940D6CFCD77}"/>
              </a:ext>
            </a:extLst>
          </p:cNvPr>
          <p:cNvSpPr/>
          <p:nvPr/>
        </p:nvSpPr>
        <p:spPr>
          <a:xfrm flipH="1" flipV="1">
            <a:off x="1776027" y="2083878"/>
            <a:ext cx="557451" cy="353252"/>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510916"/>
              <a:gd name="connsiteX1" fmla="*/ 519183 w 730293"/>
              <a:gd name="connsiteY1" fmla="*/ 1506614 h 1510916"/>
              <a:gd name="connsiteX2" fmla="*/ 540048 w 730293"/>
              <a:gd name="connsiteY2" fmla="*/ 466406 h 1510916"/>
              <a:gd name="connsiteX3" fmla="*/ 687335 w 730293"/>
              <a:gd name="connsiteY3" fmla="*/ 797798 h 1510916"/>
              <a:gd name="connsiteX4" fmla="*/ 730293 w 730293"/>
              <a:gd name="connsiteY4" fmla="*/ 1245794 h 1510916"/>
              <a:gd name="connsiteX0" fmla="*/ 0 w 730293"/>
              <a:gd name="connsiteY0" fmla="*/ 0 h 2354861"/>
              <a:gd name="connsiteX1" fmla="*/ 519183 w 730293"/>
              <a:gd name="connsiteY1" fmla="*/ 1506614 h 2354861"/>
              <a:gd name="connsiteX2" fmla="*/ 540048 w 730293"/>
              <a:gd name="connsiteY2" fmla="*/ 466406 h 2354861"/>
              <a:gd name="connsiteX3" fmla="*/ 695283 w 730293"/>
              <a:gd name="connsiteY3" fmla="*/ 2346123 h 2354861"/>
              <a:gd name="connsiteX4" fmla="*/ 730293 w 730293"/>
              <a:gd name="connsiteY4" fmla="*/ 1245794 h 2354861"/>
              <a:gd name="connsiteX0" fmla="*/ 0 w 730293"/>
              <a:gd name="connsiteY0" fmla="*/ 0 h 2445490"/>
              <a:gd name="connsiteX1" fmla="*/ 519183 w 730293"/>
              <a:gd name="connsiteY1" fmla="*/ 1506614 h 2445490"/>
              <a:gd name="connsiteX2" fmla="*/ 587737 w 730293"/>
              <a:gd name="connsiteY2" fmla="*/ 2298586 h 2445490"/>
              <a:gd name="connsiteX3" fmla="*/ 695283 w 730293"/>
              <a:gd name="connsiteY3" fmla="*/ 2346123 h 2445490"/>
              <a:gd name="connsiteX4" fmla="*/ 730293 w 730293"/>
              <a:gd name="connsiteY4" fmla="*/ 1245794 h 2445490"/>
              <a:gd name="connsiteX0" fmla="*/ 0 w 730293"/>
              <a:gd name="connsiteY0" fmla="*/ 0 h 2445490"/>
              <a:gd name="connsiteX1" fmla="*/ 479442 w 730293"/>
              <a:gd name="connsiteY1" fmla="*/ 1506614 h 2445490"/>
              <a:gd name="connsiteX2" fmla="*/ 587737 w 730293"/>
              <a:gd name="connsiteY2" fmla="*/ 2298586 h 2445490"/>
              <a:gd name="connsiteX3" fmla="*/ 695283 w 730293"/>
              <a:gd name="connsiteY3" fmla="*/ 2346123 h 2445490"/>
              <a:gd name="connsiteX4" fmla="*/ 730293 w 730293"/>
              <a:gd name="connsiteY4" fmla="*/ 1245794 h 2445490"/>
              <a:gd name="connsiteX0" fmla="*/ 0 w 703892"/>
              <a:gd name="connsiteY0" fmla="*/ 0 h 2439939"/>
              <a:gd name="connsiteX1" fmla="*/ 479442 w 703892"/>
              <a:gd name="connsiteY1" fmla="*/ 1506614 h 2439939"/>
              <a:gd name="connsiteX2" fmla="*/ 587737 w 703892"/>
              <a:gd name="connsiteY2" fmla="*/ 2298586 h 2439939"/>
              <a:gd name="connsiteX3" fmla="*/ 695283 w 703892"/>
              <a:gd name="connsiteY3" fmla="*/ 2346123 h 2439939"/>
              <a:gd name="connsiteX4" fmla="*/ 698502 w 703892"/>
              <a:gd name="connsiteY4" fmla="*/ 1323212 h 2439939"/>
              <a:gd name="connsiteX0" fmla="*/ 0 w 703892"/>
              <a:gd name="connsiteY0" fmla="*/ 0 h 2347514"/>
              <a:gd name="connsiteX1" fmla="*/ 479442 w 703892"/>
              <a:gd name="connsiteY1" fmla="*/ 1506614 h 2347514"/>
              <a:gd name="connsiteX2" fmla="*/ 695283 w 703892"/>
              <a:gd name="connsiteY2" fmla="*/ 2346123 h 2347514"/>
              <a:gd name="connsiteX3" fmla="*/ 698502 w 703892"/>
              <a:gd name="connsiteY3" fmla="*/ 1323212 h 2347514"/>
              <a:gd name="connsiteX0" fmla="*/ 0 w 703892"/>
              <a:gd name="connsiteY0" fmla="*/ 0 h 2373030"/>
              <a:gd name="connsiteX1" fmla="*/ 479442 w 703892"/>
              <a:gd name="connsiteY1" fmla="*/ 1506614 h 2373030"/>
              <a:gd name="connsiteX2" fmla="*/ 695283 w 703892"/>
              <a:gd name="connsiteY2" fmla="*/ 2346123 h 2373030"/>
              <a:gd name="connsiteX3" fmla="*/ 698502 w 703892"/>
              <a:gd name="connsiteY3" fmla="*/ 1323212 h 2373030"/>
              <a:gd name="connsiteX0" fmla="*/ 0 w 745077"/>
              <a:gd name="connsiteY0" fmla="*/ 0 h 2346628"/>
              <a:gd name="connsiteX1" fmla="*/ 479442 w 745077"/>
              <a:gd name="connsiteY1" fmla="*/ 1506614 h 2346628"/>
              <a:gd name="connsiteX2" fmla="*/ 695283 w 745077"/>
              <a:gd name="connsiteY2" fmla="*/ 2346123 h 2346628"/>
              <a:gd name="connsiteX3" fmla="*/ 698502 w 745077"/>
              <a:gd name="connsiteY3" fmla="*/ 1323212 h 2346628"/>
              <a:gd name="connsiteX0" fmla="*/ 0 w 705570"/>
              <a:gd name="connsiteY0" fmla="*/ 0 h 2347071"/>
              <a:gd name="connsiteX1" fmla="*/ 565023 w 705570"/>
              <a:gd name="connsiteY1" fmla="*/ 1477711 h 2347071"/>
              <a:gd name="connsiteX2" fmla="*/ 695283 w 705570"/>
              <a:gd name="connsiteY2" fmla="*/ 2346123 h 2347071"/>
              <a:gd name="connsiteX3" fmla="*/ 698502 w 705570"/>
              <a:gd name="connsiteY3" fmla="*/ 1323212 h 2347071"/>
              <a:gd name="connsiteX0" fmla="*/ 0 w 729560"/>
              <a:gd name="connsiteY0" fmla="*/ 0 h 2260552"/>
              <a:gd name="connsiteX1" fmla="*/ 565023 w 729560"/>
              <a:gd name="connsiteY1" fmla="*/ 1477711 h 2260552"/>
              <a:gd name="connsiteX2" fmla="*/ 723809 w 729560"/>
              <a:gd name="connsiteY2" fmla="*/ 2259417 h 2260552"/>
              <a:gd name="connsiteX3" fmla="*/ 698502 w 729560"/>
              <a:gd name="connsiteY3" fmla="*/ 1323212 h 2260552"/>
              <a:gd name="connsiteX0" fmla="*/ 0 w 730894"/>
              <a:gd name="connsiteY0" fmla="*/ 0 h 2261452"/>
              <a:gd name="connsiteX1" fmla="*/ 543627 w 730894"/>
              <a:gd name="connsiteY1" fmla="*/ 986378 h 2261452"/>
              <a:gd name="connsiteX2" fmla="*/ 723809 w 730894"/>
              <a:gd name="connsiteY2" fmla="*/ 2259417 h 2261452"/>
              <a:gd name="connsiteX3" fmla="*/ 698502 w 730894"/>
              <a:gd name="connsiteY3" fmla="*/ 1323212 h 2261452"/>
              <a:gd name="connsiteX0" fmla="*/ 0 w 712571"/>
              <a:gd name="connsiteY0" fmla="*/ 0 h 2348018"/>
              <a:gd name="connsiteX1" fmla="*/ 543627 w 712571"/>
              <a:gd name="connsiteY1" fmla="*/ 986378 h 2348018"/>
              <a:gd name="connsiteX2" fmla="*/ 702413 w 712571"/>
              <a:gd name="connsiteY2" fmla="*/ 2346125 h 2348018"/>
              <a:gd name="connsiteX3" fmla="*/ 698502 w 712571"/>
              <a:gd name="connsiteY3" fmla="*/ 1323212 h 2348018"/>
              <a:gd name="connsiteX0" fmla="*/ 0 w 946796"/>
              <a:gd name="connsiteY0" fmla="*/ 0 h 2346308"/>
              <a:gd name="connsiteX1" fmla="*/ 543627 w 946796"/>
              <a:gd name="connsiteY1" fmla="*/ 986378 h 2346308"/>
              <a:gd name="connsiteX2" fmla="*/ 944663 w 946796"/>
              <a:gd name="connsiteY2" fmla="*/ 1221187 h 2346308"/>
              <a:gd name="connsiteX3" fmla="*/ 702413 w 946796"/>
              <a:gd name="connsiteY3" fmla="*/ 2346125 h 2346308"/>
              <a:gd name="connsiteX4" fmla="*/ 698502 w 946796"/>
              <a:gd name="connsiteY4" fmla="*/ 1323212 h 2346308"/>
              <a:gd name="connsiteX0" fmla="*/ 0 w 946796"/>
              <a:gd name="connsiteY0" fmla="*/ 0 h 2346308"/>
              <a:gd name="connsiteX1" fmla="*/ 458046 w 946796"/>
              <a:gd name="connsiteY1" fmla="*/ 668455 h 2346308"/>
              <a:gd name="connsiteX2" fmla="*/ 944663 w 946796"/>
              <a:gd name="connsiteY2" fmla="*/ 1221187 h 2346308"/>
              <a:gd name="connsiteX3" fmla="*/ 702413 w 946796"/>
              <a:gd name="connsiteY3" fmla="*/ 2346125 h 2346308"/>
              <a:gd name="connsiteX4" fmla="*/ 698502 w 946796"/>
              <a:gd name="connsiteY4" fmla="*/ 1323212 h 2346308"/>
              <a:gd name="connsiteX0" fmla="*/ 0 w 946796"/>
              <a:gd name="connsiteY0" fmla="*/ 0 h 2346308"/>
              <a:gd name="connsiteX1" fmla="*/ 458046 w 946796"/>
              <a:gd name="connsiteY1" fmla="*/ 668455 h 2346308"/>
              <a:gd name="connsiteX2" fmla="*/ 944663 w 946796"/>
              <a:gd name="connsiteY2" fmla="*/ 1221187 h 2346308"/>
              <a:gd name="connsiteX3" fmla="*/ 702413 w 946796"/>
              <a:gd name="connsiteY3" fmla="*/ 2346125 h 2346308"/>
              <a:gd name="connsiteX4" fmla="*/ 698502 w 946796"/>
              <a:gd name="connsiteY4" fmla="*/ 1323212 h 2346308"/>
              <a:gd name="connsiteX0" fmla="*/ 0 w 946796"/>
              <a:gd name="connsiteY0" fmla="*/ 0 h 2346308"/>
              <a:gd name="connsiteX1" fmla="*/ 458046 w 946796"/>
              <a:gd name="connsiteY1" fmla="*/ 668455 h 2346308"/>
              <a:gd name="connsiteX2" fmla="*/ 944663 w 946796"/>
              <a:gd name="connsiteY2" fmla="*/ 1221187 h 2346308"/>
              <a:gd name="connsiteX3" fmla="*/ 702413 w 946796"/>
              <a:gd name="connsiteY3" fmla="*/ 2346125 h 2346308"/>
              <a:gd name="connsiteX4" fmla="*/ 698502 w 946796"/>
              <a:gd name="connsiteY4" fmla="*/ 1323212 h 2346308"/>
              <a:gd name="connsiteX0" fmla="*/ 0 w 946796"/>
              <a:gd name="connsiteY0" fmla="*/ 0 h 2346308"/>
              <a:gd name="connsiteX1" fmla="*/ 458046 w 946796"/>
              <a:gd name="connsiteY1" fmla="*/ 668455 h 2346308"/>
              <a:gd name="connsiteX2" fmla="*/ 944663 w 946796"/>
              <a:gd name="connsiteY2" fmla="*/ 1221187 h 2346308"/>
              <a:gd name="connsiteX3" fmla="*/ 702413 w 946796"/>
              <a:gd name="connsiteY3" fmla="*/ 2346125 h 2346308"/>
              <a:gd name="connsiteX4" fmla="*/ 698502 w 946796"/>
              <a:gd name="connsiteY4" fmla="*/ 1323212 h 2346308"/>
              <a:gd name="connsiteX0" fmla="*/ 0 w 1046419"/>
              <a:gd name="connsiteY0" fmla="*/ 0 h 2436025"/>
              <a:gd name="connsiteX1" fmla="*/ 557669 w 1046419"/>
              <a:gd name="connsiteY1" fmla="*/ 758172 h 2436025"/>
              <a:gd name="connsiteX2" fmla="*/ 1044286 w 1046419"/>
              <a:gd name="connsiteY2" fmla="*/ 1310904 h 2436025"/>
              <a:gd name="connsiteX3" fmla="*/ 802036 w 1046419"/>
              <a:gd name="connsiteY3" fmla="*/ 2435842 h 2436025"/>
              <a:gd name="connsiteX4" fmla="*/ 798125 w 1046419"/>
              <a:gd name="connsiteY4" fmla="*/ 1412929 h 2436025"/>
              <a:gd name="connsiteX0" fmla="*/ 0 w 806181"/>
              <a:gd name="connsiteY0" fmla="*/ 0 h 2436025"/>
              <a:gd name="connsiteX1" fmla="*/ 557669 w 806181"/>
              <a:gd name="connsiteY1" fmla="*/ 758172 h 2436025"/>
              <a:gd name="connsiteX2" fmla="*/ 540213 w 806181"/>
              <a:gd name="connsiteY2" fmla="*/ 1366114 h 2436025"/>
              <a:gd name="connsiteX3" fmla="*/ 802036 w 806181"/>
              <a:gd name="connsiteY3" fmla="*/ 2435842 h 2436025"/>
              <a:gd name="connsiteX4" fmla="*/ 798125 w 806181"/>
              <a:gd name="connsiteY4" fmla="*/ 1412929 h 2436025"/>
              <a:gd name="connsiteX0" fmla="*/ 0 w 798125"/>
              <a:gd name="connsiteY0" fmla="*/ 0 h 2049644"/>
              <a:gd name="connsiteX1" fmla="*/ 557669 w 798125"/>
              <a:gd name="connsiteY1" fmla="*/ 758172 h 2049644"/>
              <a:gd name="connsiteX2" fmla="*/ 540213 w 798125"/>
              <a:gd name="connsiteY2" fmla="*/ 1366114 h 2049644"/>
              <a:gd name="connsiteX3" fmla="*/ 788412 w 798125"/>
              <a:gd name="connsiteY3" fmla="*/ 2049371 h 2049644"/>
              <a:gd name="connsiteX4" fmla="*/ 798125 w 798125"/>
              <a:gd name="connsiteY4" fmla="*/ 1412929 h 2049644"/>
              <a:gd name="connsiteX0" fmla="*/ 0 w 798125"/>
              <a:gd name="connsiteY0" fmla="*/ 0 h 2049644"/>
              <a:gd name="connsiteX1" fmla="*/ 466845 w 798125"/>
              <a:gd name="connsiteY1" fmla="*/ 813382 h 2049644"/>
              <a:gd name="connsiteX2" fmla="*/ 540213 w 798125"/>
              <a:gd name="connsiteY2" fmla="*/ 1366114 h 2049644"/>
              <a:gd name="connsiteX3" fmla="*/ 788412 w 798125"/>
              <a:gd name="connsiteY3" fmla="*/ 2049371 h 2049644"/>
              <a:gd name="connsiteX4" fmla="*/ 798125 w 798125"/>
              <a:gd name="connsiteY4" fmla="*/ 1412929 h 2049644"/>
              <a:gd name="connsiteX0" fmla="*/ 0 w 798125"/>
              <a:gd name="connsiteY0" fmla="*/ 0 h 2049644"/>
              <a:gd name="connsiteX1" fmla="*/ 466845 w 798125"/>
              <a:gd name="connsiteY1" fmla="*/ 813382 h 2049644"/>
              <a:gd name="connsiteX2" fmla="*/ 562918 w 798125"/>
              <a:gd name="connsiteY2" fmla="*/ 1366114 h 2049644"/>
              <a:gd name="connsiteX3" fmla="*/ 788412 w 798125"/>
              <a:gd name="connsiteY3" fmla="*/ 2049371 h 2049644"/>
              <a:gd name="connsiteX4" fmla="*/ 798125 w 798125"/>
              <a:gd name="connsiteY4" fmla="*/ 1412929 h 2049644"/>
              <a:gd name="connsiteX0" fmla="*/ 0 w 798125"/>
              <a:gd name="connsiteY0" fmla="*/ 0 h 2049644"/>
              <a:gd name="connsiteX1" fmla="*/ 421433 w 798125"/>
              <a:gd name="connsiteY1" fmla="*/ 813382 h 2049644"/>
              <a:gd name="connsiteX2" fmla="*/ 562918 w 798125"/>
              <a:gd name="connsiteY2" fmla="*/ 1366114 h 2049644"/>
              <a:gd name="connsiteX3" fmla="*/ 788412 w 798125"/>
              <a:gd name="connsiteY3" fmla="*/ 2049371 h 2049644"/>
              <a:gd name="connsiteX4" fmla="*/ 798125 w 798125"/>
              <a:gd name="connsiteY4" fmla="*/ 1412929 h 2049644"/>
              <a:gd name="connsiteX0" fmla="*/ 0 w 775418"/>
              <a:gd name="connsiteY0" fmla="*/ 0 h 2012839"/>
              <a:gd name="connsiteX1" fmla="*/ 398726 w 775418"/>
              <a:gd name="connsiteY1" fmla="*/ 776577 h 2012839"/>
              <a:gd name="connsiteX2" fmla="*/ 540211 w 775418"/>
              <a:gd name="connsiteY2" fmla="*/ 1329309 h 2012839"/>
              <a:gd name="connsiteX3" fmla="*/ 765705 w 775418"/>
              <a:gd name="connsiteY3" fmla="*/ 2012566 h 2012839"/>
              <a:gd name="connsiteX4" fmla="*/ 775418 w 775418"/>
              <a:gd name="connsiteY4" fmla="*/ 1376124 h 2012839"/>
              <a:gd name="connsiteX0" fmla="*/ 0 w 775418"/>
              <a:gd name="connsiteY0" fmla="*/ 0 h 2012839"/>
              <a:gd name="connsiteX1" fmla="*/ 398726 w 775418"/>
              <a:gd name="connsiteY1" fmla="*/ 776577 h 2012839"/>
              <a:gd name="connsiteX2" fmla="*/ 540211 w 775418"/>
              <a:gd name="connsiteY2" fmla="*/ 1329309 h 2012839"/>
              <a:gd name="connsiteX3" fmla="*/ 765705 w 775418"/>
              <a:gd name="connsiteY3" fmla="*/ 2012566 h 2012839"/>
              <a:gd name="connsiteX4" fmla="*/ 775418 w 775418"/>
              <a:gd name="connsiteY4" fmla="*/ 1376124 h 2012839"/>
              <a:gd name="connsiteX0" fmla="*/ 0 w 775418"/>
              <a:gd name="connsiteY0" fmla="*/ 0 h 2012839"/>
              <a:gd name="connsiteX1" fmla="*/ 398726 w 775418"/>
              <a:gd name="connsiteY1" fmla="*/ 776577 h 2012839"/>
              <a:gd name="connsiteX2" fmla="*/ 540211 w 775418"/>
              <a:gd name="connsiteY2" fmla="*/ 1329309 h 2012839"/>
              <a:gd name="connsiteX3" fmla="*/ 765705 w 775418"/>
              <a:gd name="connsiteY3" fmla="*/ 2012566 h 2012839"/>
              <a:gd name="connsiteX4" fmla="*/ 775418 w 775418"/>
              <a:gd name="connsiteY4" fmla="*/ 1376124 h 2012839"/>
              <a:gd name="connsiteX0" fmla="*/ 0 w 816290"/>
              <a:gd name="connsiteY0" fmla="*/ 0 h 2031244"/>
              <a:gd name="connsiteX1" fmla="*/ 439598 w 816290"/>
              <a:gd name="connsiteY1" fmla="*/ 794982 h 2031244"/>
              <a:gd name="connsiteX2" fmla="*/ 581083 w 816290"/>
              <a:gd name="connsiteY2" fmla="*/ 1347714 h 2031244"/>
              <a:gd name="connsiteX3" fmla="*/ 806577 w 816290"/>
              <a:gd name="connsiteY3" fmla="*/ 2030971 h 2031244"/>
              <a:gd name="connsiteX4" fmla="*/ 816290 w 816290"/>
              <a:gd name="connsiteY4" fmla="*/ 1394529 h 2031244"/>
              <a:gd name="connsiteX0" fmla="*/ 0 w 798125"/>
              <a:gd name="connsiteY0" fmla="*/ 0 h 2049649"/>
              <a:gd name="connsiteX1" fmla="*/ 421433 w 798125"/>
              <a:gd name="connsiteY1" fmla="*/ 813387 h 2049649"/>
              <a:gd name="connsiteX2" fmla="*/ 562918 w 798125"/>
              <a:gd name="connsiteY2" fmla="*/ 1366119 h 2049649"/>
              <a:gd name="connsiteX3" fmla="*/ 788412 w 798125"/>
              <a:gd name="connsiteY3" fmla="*/ 2049376 h 2049649"/>
              <a:gd name="connsiteX4" fmla="*/ 798125 w 798125"/>
              <a:gd name="connsiteY4" fmla="*/ 1412934 h 2049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25" h="2049649">
                <a:moveTo>
                  <a:pt x="0" y="0"/>
                </a:moveTo>
                <a:cubicBezTo>
                  <a:pt x="113021" y="209090"/>
                  <a:pt x="327613" y="585701"/>
                  <a:pt x="421433" y="813387"/>
                </a:cubicBezTo>
                <a:cubicBezTo>
                  <a:pt x="515253" y="1041073"/>
                  <a:pt x="501755" y="1160121"/>
                  <a:pt x="562918" y="1366119"/>
                </a:cubicBezTo>
                <a:cubicBezTo>
                  <a:pt x="624081" y="1572117"/>
                  <a:pt x="829439" y="2032372"/>
                  <a:pt x="788412" y="2049376"/>
                </a:cubicBezTo>
                <a:cubicBezTo>
                  <a:pt x="747385" y="2066380"/>
                  <a:pt x="796079" y="1279967"/>
                  <a:pt x="798125" y="1412934"/>
                </a:cubicBezTo>
              </a:path>
            </a:pathLst>
          </a:custGeom>
          <a:noFill/>
          <a:ln w="1587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9" name="Freeform: Shape 98">
            <a:extLst>
              <a:ext uri="{FF2B5EF4-FFF2-40B4-BE49-F238E27FC236}">
                <a16:creationId xmlns:a16="http://schemas.microsoft.com/office/drawing/2014/main" id="{0A4D3FBF-D154-4845-AFA9-4C244E1C74D5}"/>
              </a:ext>
            </a:extLst>
          </p:cNvPr>
          <p:cNvSpPr/>
          <p:nvPr/>
        </p:nvSpPr>
        <p:spPr>
          <a:xfrm>
            <a:off x="2341780" y="2440418"/>
            <a:ext cx="1033210" cy="984392"/>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552466 w 730293"/>
              <a:gd name="connsiteY1" fmla="*/ 381624 h 1245794"/>
              <a:gd name="connsiteX2" fmla="*/ 687335 w 730293"/>
              <a:gd name="connsiteY2" fmla="*/ 797798 h 1245794"/>
              <a:gd name="connsiteX3" fmla="*/ 730293 w 730293"/>
              <a:gd name="connsiteY3" fmla="*/ 1245794 h 1245794"/>
              <a:gd name="connsiteX0" fmla="*/ 0 w 730293"/>
              <a:gd name="connsiteY0" fmla="*/ 0 h 1245794"/>
              <a:gd name="connsiteX1" fmla="*/ 573163 w 730293"/>
              <a:gd name="connsiteY1" fmla="*/ 381624 h 1245794"/>
              <a:gd name="connsiteX2" fmla="*/ 687335 w 730293"/>
              <a:gd name="connsiteY2" fmla="*/ 797798 h 1245794"/>
              <a:gd name="connsiteX3" fmla="*/ 730293 w 730293"/>
              <a:gd name="connsiteY3" fmla="*/ 1245794 h 1245794"/>
              <a:gd name="connsiteX0" fmla="*/ 0 w 730293"/>
              <a:gd name="connsiteY0" fmla="*/ 0 h 1245794"/>
              <a:gd name="connsiteX1" fmla="*/ 560745 w 730293"/>
              <a:gd name="connsiteY1" fmla="*/ 407710 h 1245794"/>
              <a:gd name="connsiteX2" fmla="*/ 687335 w 730293"/>
              <a:gd name="connsiteY2" fmla="*/ 797798 h 1245794"/>
              <a:gd name="connsiteX3" fmla="*/ 730293 w 730293"/>
              <a:gd name="connsiteY3" fmla="*/ 1245794 h 1245794"/>
              <a:gd name="connsiteX0" fmla="*/ 0 w 808140"/>
              <a:gd name="connsiteY0" fmla="*/ 0 h 1245794"/>
              <a:gd name="connsiteX1" fmla="*/ 560745 w 808140"/>
              <a:gd name="connsiteY1" fmla="*/ 407710 h 1245794"/>
              <a:gd name="connsiteX2" fmla="*/ 803239 w 808140"/>
              <a:gd name="connsiteY2" fmla="*/ 771711 h 1245794"/>
              <a:gd name="connsiteX3" fmla="*/ 730293 w 808140"/>
              <a:gd name="connsiteY3" fmla="*/ 1245794 h 1245794"/>
              <a:gd name="connsiteX0" fmla="*/ 0 w 806846"/>
              <a:gd name="connsiteY0" fmla="*/ 0 h 1245794"/>
              <a:gd name="connsiteX1" fmla="*/ 589721 w 806846"/>
              <a:gd name="connsiteY1" fmla="*/ 401189 h 1245794"/>
              <a:gd name="connsiteX2" fmla="*/ 803239 w 806846"/>
              <a:gd name="connsiteY2" fmla="*/ 771711 h 1245794"/>
              <a:gd name="connsiteX3" fmla="*/ 730293 w 806846"/>
              <a:gd name="connsiteY3" fmla="*/ 1245794 h 1245794"/>
              <a:gd name="connsiteX0" fmla="*/ 0 w 806846"/>
              <a:gd name="connsiteY0" fmla="*/ 0 h 1245794"/>
              <a:gd name="connsiteX1" fmla="*/ 589721 w 806846"/>
              <a:gd name="connsiteY1" fmla="*/ 401189 h 1245794"/>
              <a:gd name="connsiteX2" fmla="*/ 803239 w 806846"/>
              <a:gd name="connsiteY2" fmla="*/ 771711 h 1245794"/>
              <a:gd name="connsiteX3" fmla="*/ 730293 w 806846"/>
              <a:gd name="connsiteY3" fmla="*/ 1245794 h 1245794"/>
              <a:gd name="connsiteX0" fmla="*/ 0 w 806846"/>
              <a:gd name="connsiteY0" fmla="*/ 0 h 1245794"/>
              <a:gd name="connsiteX1" fmla="*/ 287617 w 806846"/>
              <a:gd name="connsiteY1" fmla="*/ 225754 h 1245794"/>
              <a:gd name="connsiteX2" fmla="*/ 589721 w 806846"/>
              <a:gd name="connsiteY2" fmla="*/ 401189 h 1245794"/>
              <a:gd name="connsiteX3" fmla="*/ 803239 w 806846"/>
              <a:gd name="connsiteY3" fmla="*/ 771711 h 1245794"/>
              <a:gd name="connsiteX4" fmla="*/ 730293 w 806846"/>
              <a:gd name="connsiteY4" fmla="*/ 1245794 h 1245794"/>
              <a:gd name="connsiteX0" fmla="*/ 0 w 807204"/>
              <a:gd name="connsiteY0" fmla="*/ 0 h 1245794"/>
              <a:gd name="connsiteX1" fmla="*/ 287617 w 807204"/>
              <a:gd name="connsiteY1" fmla="*/ 225754 h 1245794"/>
              <a:gd name="connsiteX2" fmla="*/ 581442 w 807204"/>
              <a:gd name="connsiteY2" fmla="*/ 355537 h 1245794"/>
              <a:gd name="connsiteX3" fmla="*/ 803239 w 807204"/>
              <a:gd name="connsiteY3" fmla="*/ 771711 h 1245794"/>
              <a:gd name="connsiteX4" fmla="*/ 730293 w 807204"/>
              <a:gd name="connsiteY4" fmla="*/ 1245794 h 1245794"/>
              <a:gd name="connsiteX0" fmla="*/ 0 w 858602"/>
              <a:gd name="connsiteY0" fmla="*/ 0 h 1288813"/>
              <a:gd name="connsiteX1" fmla="*/ 339015 w 858602"/>
              <a:gd name="connsiteY1" fmla="*/ 268773 h 1288813"/>
              <a:gd name="connsiteX2" fmla="*/ 632840 w 858602"/>
              <a:gd name="connsiteY2" fmla="*/ 398556 h 1288813"/>
              <a:gd name="connsiteX3" fmla="*/ 854637 w 858602"/>
              <a:gd name="connsiteY3" fmla="*/ 814730 h 1288813"/>
              <a:gd name="connsiteX4" fmla="*/ 781691 w 858602"/>
              <a:gd name="connsiteY4" fmla="*/ 1288813 h 1288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8602" h="1288813">
                <a:moveTo>
                  <a:pt x="0" y="0"/>
                </a:moveTo>
                <a:cubicBezTo>
                  <a:pt x="56215" y="32191"/>
                  <a:pt x="233542" y="202347"/>
                  <a:pt x="339015" y="268773"/>
                </a:cubicBezTo>
                <a:cubicBezTo>
                  <a:pt x="444488" y="335199"/>
                  <a:pt x="546903" y="307563"/>
                  <a:pt x="632840" y="398556"/>
                </a:cubicBezTo>
                <a:cubicBezTo>
                  <a:pt x="718777" y="489549"/>
                  <a:pt x="829829" y="666354"/>
                  <a:pt x="854637" y="814730"/>
                </a:cubicBezTo>
                <a:cubicBezTo>
                  <a:pt x="879446" y="963106"/>
                  <a:pt x="779645" y="1155846"/>
                  <a:pt x="781691" y="1288813"/>
                </a:cubicBezTo>
              </a:path>
            </a:pathLst>
          </a:custGeom>
          <a:noFill/>
          <a:ln w="1587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3" name="Freeform: Shape 102">
            <a:extLst>
              <a:ext uri="{FF2B5EF4-FFF2-40B4-BE49-F238E27FC236}">
                <a16:creationId xmlns:a16="http://schemas.microsoft.com/office/drawing/2014/main" id="{0D5BCEEC-82C2-456C-B1C1-4307D9A5BB76}"/>
              </a:ext>
            </a:extLst>
          </p:cNvPr>
          <p:cNvSpPr/>
          <p:nvPr/>
        </p:nvSpPr>
        <p:spPr>
          <a:xfrm>
            <a:off x="2339520" y="2447122"/>
            <a:ext cx="708513" cy="1043966"/>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70924 w 730293"/>
              <a:gd name="connsiteY1" fmla="*/ 360244 h 1245794"/>
              <a:gd name="connsiteX2" fmla="*/ 687335 w 730293"/>
              <a:gd name="connsiteY2" fmla="*/ 797798 h 1245794"/>
              <a:gd name="connsiteX3" fmla="*/ 730293 w 730293"/>
              <a:gd name="connsiteY3" fmla="*/ 1245794 h 1245794"/>
              <a:gd name="connsiteX0" fmla="*/ 0 w 730293"/>
              <a:gd name="connsiteY0" fmla="*/ 0 h 1245794"/>
              <a:gd name="connsiteX1" fmla="*/ 470924 w 730293"/>
              <a:gd name="connsiteY1" fmla="*/ 360244 h 1245794"/>
              <a:gd name="connsiteX2" fmla="*/ 410838 w 730293"/>
              <a:gd name="connsiteY2" fmla="*/ 516780 h 1245794"/>
              <a:gd name="connsiteX3" fmla="*/ 730293 w 730293"/>
              <a:gd name="connsiteY3" fmla="*/ 1245794 h 1245794"/>
              <a:gd name="connsiteX0" fmla="*/ 0 w 803604"/>
              <a:gd name="connsiteY0" fmla="*/ 0 h 1245794"/>
              <a:gd name="connsiteX1" fmla="*/ 470924 w 803604"/>
              <a:gd name="connsiteY1" fmla="*/ 360244 h 1245794"/>
              <a:gd name="connsiteX2" fmla="*/ 410838 w 803604"/>
              <a:gd name="connsiteY2" fmla="*/ 516780 h 1245794"/>
              <a:gd name="connsiteX3" fmla="*/ 791761 w 803604"/>
              <a:gd name="connsiteY3" fmla="*/ 729262 h 1245794"/>
              <a:gd name="connsiteX4" fmla="*/ 730293 w 803604"/>
              <a:gd name="connsiteY4" fmla="*/ 1245794 h 1245794"/>
              <a:gd name="connsiteX0" fmla="*/ 0 w 803604"/>
              <a:gd name="connsiteY0" fmla="*/ 0 h 1245794"/>
              <a:gd name="connsiteX1" fmla="*/ 470924 w 803604"/>
              <a:gd name="connsiteY1" fmla="*/ 360244 h 1245794"/>
              <a:gd name="connsiteX2" fmla="*/ 410838 w 803604"/>
              <a:gd name="connsiteY2" fmla="*/ 516780 h 1245794"/>
              <a:gd name="connsiteX3" fmla="*/ 552967 w 803604"/>
              <a:gd name="connsiteY3" fmla="*/ 741752 h 1245794"/>
              <a:gd name="connsiteX4" fmla="*/ 791761 w 803604"/>
              <a:gd name="connsiteY4" fmla="*/ 729262 h 1245794"/>
              <a:gd name="connsiteX5" fmla="*/ 730293 w 803604"/>
              <a:gd name="connsiteY5" fmla="*/ 1245794 h 1245794"/>
              <a:gd name="connsiteX0" fmla="*/ 0 w 893822"/>
              <a:gd name="connsiteY0" fmla="*/ 0 h 1308796"/>
              <a:gd name="connsiteX1" fmla="*/ 561142 w 893822"/>
              <a:gd name="connsiteY1" fmla="*/ 423246 h 1308796"/>
              <a:gd name="connsiteX2" fmla="*/ 501056 w 893822"/>
              <a:gd name="connsiteY2" fmla="*/ 579782 h 1308796"/>
              <a:gd name="connsiteX3" fmla="*/ 643185 w 893822"/>
              <a:gd name="connsiteY3" fmla="*/ 804754 h 1308796"/>
              <a:gd name="connsiteX4" fmla="*/ 881979 w 893822"/>
              <a:gd name="connsiteY4" fmla="*/ 792264 h 1308796"/>
              <a:gd name="connsiteX5" fmla="*/ 820511 w 893822"/>
              <a:gd name="connsiteY5" fmla="*/ 1308796 h 130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22" h="1308796">
                <a:moveTo>
                  <a:pt x="0" y="0"/>
                </a:moveTo>
                <a:cubicBezTo>
                  <a:pt x="161605" y="100236"/>
                  <a:pt x="477633" y="326616"/>
                  <a:pt x="561142" y="423246"/>
                </a:cubicBezTo>
                <a:cubicBezTo>
                  <a:pt x="644651" y="519876"/>
                  <a:pt x="487382" y="516197"/>
                  <a:pt x="501056" y="579782"/>
                </a:cubicBezTo>
                <a:cubicBezTo>
                  <a:pt x="514730" y="643367"/>
                  <a:pt x="579698" y="769340"/>
                  <a:pt x="643185" y="804754"/>
                </a:cubicBezTo>
                <a:cubicBezTo>
                  <a:pt x="706672" y="840168"/>
                  <a:pt x="863945" y="686400"/>
                  <a:pt x="881979" y="792264"/>
                </a:cubicBezTo>
                <a:cubicBezTo>
                  <a:pt x="935221" y="913766"/>
                  <a:pt x="789910" y="1237279"/>
                  <a:pt x="820511" y="1308796"/>
                </a:cubicBezTo>
              </a:path>
            </a:pathLst>
          </a:custGeom>
          <a:noFill/>
          <a:ln w="1587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4" name="Freeform: Shape 93">
            <a:extLst>
              <a:ext uri="{FF2B5EF4-FFF2-40B4-BE49-F238E27FC236}">
                <a16:creationId xmlns:a16="http://schemas.microsoft.com/office/drawing/2014/main" id="{1FC3E387-A6F9-4477-8FB2-D43C7DD77758}"/>
              </a:ext>
            </a:extLst>
          </p:cNvPr>
          <p:cNvSpPr/>
          <p:nvPr/>
        </p:nvSpPr>
        <p:spPr>
          <a:xfrm>
            <a:off x="2326859" y="2443086"/>
            <a:ext cx="132150" cy="237448"/>
          </a:xfrm>
          <a:custGeom>
            <a:avLst/>
            <a:gdLst>
              <a:gd name="connsiteX0" fmla="*/ 0 w 675061"/>
              <a:gd name="connsiteY0" fmla="*/ 0 h 1080097"/>
              <a:gd name="connsiteX1" fmla="*/ 484816 w 675061"/>
              <a:gd name="connsiteY1" fmla="*/ 300709 h 1080097"/>
              <a:gd name="connsiteX2" fmla="*/ 668924 w 675061"/>
              <a:gd name="connsiteY2" fmla="*/ 681197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675061"/>
              <a:gd name="connsiteY0" fmla="*/ 0 h 1080097"/>
              <a:gd name="connsiteX1" fmla="*/ 484816 w 675061"/>
              <a:gd name="connsiteY1" fmla="*/ 300709 h 1080097"/>
              <a:gd name="connsiteX2" fmla="*/ 632103 w 675061"/>
              <a:gd name="connsiteY2" fmla="*/ 632101 h 1080097"/>
              <a:gd name="connsiteX3" fmla="*/ 675061 w 675061"/>
              <a:gd name="connsiteY3" fmla="*/ 1080097 h 1080097"/>
              <a:gd name="connsiteX0" fmla="*/ 0 w 730293"/>
              <a:gd name="connsiteY0" fmla="*/ 0 h 1245794"/>
              <a:gd name="connsiteX1" fmla="*/ 540048 w 730293"/>
              <a:gd name="connsiteY1" fmla="*/ 466406 h 1245794"/>
              <a:gd name="connsiteX2" fmla="*/ 687335 w 730293"/>
              <a:gd name="connsiteY2" fmla="*/ 797798 h 1245794"/>
              <a:gd name="connsiteX3" fmla="*/ 730293 w 730293"/>
              <a:gd name="connsiteY3" fmla="*/ 1245794 h 1245794"/>
              <a:gd name="connsiteX0" fmla="*/ 0 w 730293"/>
              <a:gd name="connsiteY0" fmla="*/ 0 h 1245794"/>
              <a:gd name="connsiteX1" fmla="*/ 470924 w 730293"/>
              <a:gd name="connsiteY1" fmla="*/ 360244 h 1245794"/>
              <a:gd name="connsiteX2" fmla="*/ 687335 w 730293"/>
              <a:gd name="connsiteY2" fmla="*/ 797798 h 1245794"/>
              <a:gd name="connsiteX3" fmla="*/ 730293 w 730293"/>
              <a:gd name="connsiteY3" fmla="*/ 1245794 h 1245794"/>
              <a:gd name="connsiteX0" fmla="*/ 0 w 730293"/>
              <a:gd name="connsiteY0" fmla="*/ 0 h 1245794"/>
              <a:gd name="connsiteX1" fmla="*/ 470924 w 730293"/>
              <a:gd name="connsiteY1" fmla="*/ 360244 h 1245794"/>
              <a:gd name="connsiteX2" fmla="*/ 410838 w 730293"/>
              <a:gd name="connsiteY2" fmla="*/ 516780 h 1245794"/>
              <a:gd name="connsiteX3" fmla="*/ 730293 w 730293"/>
              <a:gd name="connsiteY3" fmla="*/ 1245794 h 1245794"/>
              <a:gd name="connsiteX0" fmla="*/ 0 w 803604"/>
              <a:gd name="connsiteY0" fmla="*/ 0 h 1245794"/>
              <a:gd name="connsiteX1" fmla="*/ 470924 w 803604"/>
              <a:gd name="connsiteY1" fmla="*/ 360244 h 1245794"/>
              <a:gd name="connsiteX2" fmla="*/ 410838 w 803604"/>
              <a:gd name="connsiteY2" fmla="*/ 516780 h 1245794"/>
              <a:gd name="connsiteX3" fmla="*/ 791761 w 803604"/>
              <a:gd name="connsiteY3" fmla="*/ 729262 h 1245794"/>
              <a:gd name="connsiteX4" fmla="*/ 730293 w 803604"/>
              <a:gd name="connsiteY4" fmla="*/ 1245794 h 1245794"/>
              <a:gd name="connsiteX0" fmla="*/ 0 w 803604"/>
              <a:gd name="connsiteY0" fmla="*/ 0 h 1245794"/>
              <a:gd name="connsiteX1" fmla="*/ 470924 w 803604"/>
              <a:gd name="connsiteY1" fmla="*/ 360244 h 1245794"/>
              <a:gd name="connsiteX2" fmla="*/ 410838 w 803604"/>
              <a:gd name="connsiteY2" fmla="*/ 516780 h 1245794"/>
              <a:gd name="connsiteX3" fmla="*/ 552967 w 803604"/>
              <a:gd name="connsiteY3" fmla="*/ 741752 h 1245794"/>
              <a:gd name="connsiteX4" fmla="*/ 791761 w 803604"/>
              <a:gd name="connsiteY4" fmla="*/ 729262 h 1245794"/>
              <a:gd name="connsiteX5" fmla="*/ 730293 w 803604"/>
              <a:gd name="connsiteY5" fmla="*/ 1245794 h 1245794"/>
              <a:gd name="connsiteX0" fmla="*/ 0 w 803604"/>
              <a:gd name="connsiteY0" fmla="*/ 0 h 1245794"/>
              <a:gd name="connsiteX1" fmla="*/ 470924 w 803604"/>
              <a:gd name="connsiteY1" fmla="*/ 360244 h 1245794"/>
              <a:gd name="connsiteX2" fmla="*/ 552967 w 803604"/>
              <a:gd name="connsiteY2" fmla="*/ 741752 h 1245794"/>
              <a:gd name="connsiteX3" fmla="*/ 791761 w 803604"/>
              <a:gd name="connsiteY3" fmla="*/ 729262 h 1245794"/>
              <a:gd name="connsiteX4" fmla="*/ 730293 w 803604"/>
              <a:gd name="connsiteY4" fmla="*/ 1245794 h 1245794"/>
              <a:gd name="connsiteX0" fmla="*/ 0 w 803604"/>
              <a:gd name="connsiteY0" fmla="*/ 0 h 1245794"/>
              <a:gd name="connsiteX1" fmla="*/ 470924 w 803604"/>
              <a:gd name="connsiteY1" fmla="*/ 360244 h 1245794"/>
              <a:gd name="connsiteX2" fmla="*/ 791761 w 803604"/>
              <a:gd name="connsiteY2" fmla="*/ 729262 h 1245794"/>
              <a:gd name="connsiteX3" fmla="*/ 730293 w 803604"/>
              <a:gd name="connsiteY3" fmla="*/ 1245794 h 1245794"/>
              <a:gd name="connsiteX0" fmla="*/ 46471 w 850075"/>
              <a:gd name="connsiteY0" fmla="*/ 0 h 1245794"/>
              <a:gd name="connsiteX1" fmla="*/ 34003 w 850075"/>
              <a:gd name="connsiteY1" fmla="*/ 162341 h 1245794"/>
              <a:gd name="connsiteX2" fmla="*/ 838232 w 850075"/>
              <a:gd name="connsiteY2" fmla="*/ 729262 h 1245794"/>
              <a:gd name="connsiteX3" fmla="*/ 776764 w 850075"/>
              <a:gd name="connsiteY3" fmla="*/ 1245794 h 1245794"/>
              <a:gd name="connsiteX0" fmla="*/ 16471 w 746764"/>
              <a:gd name="connsiteY0" fmla="*/ 0 h 1245794"/>
              <a:gd name="connsiteX1" fmla="*/ 4003 w 746764"/>
              <a:gd name="connsiteY1" fmla="*/ 162341 h 1245794"/>
              <a:gd name="connsiteX2" fmla="*/ 225684 w 746764"/>
              <a:gd name="connsiteY2" fmla="*/ 176297 h 1245794"/>
              <a:gd name="connsiteX3" fmla="*/ 746764 w 746764"/>
              <a:gd name="connsiteY3" fmla="*/ 1245794 h 1245794"/>
              <a:gd name="connsiteX0" fmla="*/ 16471 w 300557"/>
              <a:gd name="connsiteY0" fmla="*/ 0 h 262096"/>
              <a:gd name="connsiteX1" fmla="*/ 4003 w 300557"/>
              <a:gd name="connsiteY1" fmla="*/ 162341 h 262096"/>
              <a:gd name="connsiteX2" fmla="*/ 225684 w 300557"/>
              <a:gd name="connsiteY2" fmla="*/ 176297 h 262096"/>
              <a:gd name="connsiteX3" fmla="*/ 300557 w 300557"/>
              <a:gd name="connsiteY3" fmla="*/ 262096 h 262096"/>
            </a:gdLst>
            <a:ahLst/>
            <a:cxnLst>
              <a:cxn ang="0">
                <a:pos x="connsiteX0" y="connsiteY0"/>
              </a:cxn>
              <a:cxn ang="0">
                <a:pos x="connsiteX1" y="connsiteY1"/>
              </a:cxn>
              <a:cxn ang="0">
                <a:pos x="connsiteX2" y="connsiteY2"/>
              </a:cxn>
              <a:cxn ang="0">
                <a:pos x="connsiteX3" y="connsiteY3"/>
              </a:cxn>
            </a:cxnLst>
            <a:rect l="l" t="t" r="r" b="b"/>
            <a:pathLst>
              <a:path w="300557" h="262096">
                <a:moveTo>
                  <a:pt x="16471" y="0"/>
                </a:moveTo>
                <a:cubicBezTo>
                  <a:pt x="178076" y="100236"/>
                  <a:pt x="-30866" y="132958"/>
                  <a:pt x="4003" y="162341"/>
                </a:cubicBezTo>
                <a:cubicBezTo>
                  <a:pt x="38872" y="191724"/>
                  <a:pt x="182456" y="28705"/>
                  <a:pt x="225684" y="176297"/>
                </a:cubicBezTo>
                <a:cubicBezTo>
                  <a:pt x="278926" y="297799"/>
                  <a:pt x="269956" y="190579"/>
                  <a:pt x="300557" y="262096"/>
                </a:cubicBezTo>
              </a:path>
            </a:pathLst>
          </a:custGeom>
          <a:noFill/>
          <a:ln w="15875">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02" name="Group 101">
            <a:extLst>
              <a:ext uri="{FF2B5EF4-FFF2-40B4-BE49-F238E27FC236}">
                <a16:creationId xmlns:a16="http://schemas.microsoft.com/office/drawing/2014/main" id="{B0C88F00-BB26-4B5A-93F2-169F53FB2BBE}"/>
              </a:ext>
            </a:extLst>
          </p:cNvPr>
          <p:cNvGrpSpPr/>
          <p:nvPr/>
        </p:nvGrpSpPr>
        <p:grpSpPr>
          <a:xfrm>
            <a:off x="2138151" y="2376562"/>
            <a:ext cx="353317" cy="188695"/>
            <a:chOff x="1611630" y="1668780"/>
            <a:chExt cx="4480560" cy="1550380"/>
          </a:xfrm>
        </p:grpSpPr>
        <p:sp>
          <p:nvSpPr>
            <p:cNvPr id="104" name="Rounded Rectangle 43">
              <a:extLst>
                <a:ext uri="{FF2B5EF4-FFF2-40B4-BE49-F238E27FC236}">
                  <a16:creationId xmlns:a16="http://schemas.microsoft.com/office/drawing/2014/main" id="{3BC7DD79-80EE-41E1-88CF-62A81F1C9B8B}"/>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5" name="Rounded Rectangle 44">
              <a:extLst>
                <a:ext uri="{FF2B5EF4-FFF2-40B4-BE49-F238E27FC236}">
                  <a16:creationId xmlns:a16="http://schemas.microsoft.com/office/drawing/2014/main" id="{E5750E7B-86C9-4CAF-946C-E376A9869B94}"/>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6" name="Rounded Rectangle 45">
              <a:extLst>
                <a:ext uri="{FF2B5EF4-FFF2-40B4-BE49-F238E27FC236}">
                  <a16:creationId xmlns:a16="http://schemas.microsoft.com/office/drawing/2014/main" id="{1A2217E9-8929-495C-9A1F-B73ED6E5446D}"/>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7" name="Rounded Rectangle 46">
              <a:extLst>
                <a:ext uri="{FF2B5EF4-FFF2-40B4-BE49-F238E27FC236}">
                  <a16:creationId xmlns:a16="http://schemas.microsoft.com/office/drawing/2014/main" id="{B04D64C2-197F-436C-A308-91F30F4A3EBE}"/>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8" name="Oval 107">
              <a:extLst>
                <a:ext uri="{FF2B5EF4-FFF2-40B4-BE49-F238E27FC236}">
                  <a16:creationId xmlns:a16="http://schemas.microsoft.com/office/drawing/2014/main" id="{2BA39309-DC37-4D50-A759-FF9488712C34}"/>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9" name="Oval 108">
              <a:extLst>
                <a:ext uri="{FF2B5EF4-FFF2-40B4-BE49-F238E27FC236}">
                  <a16:creationId xmlns:a16="http://schemas.microsoft.com/office/drawing/2014/main" id="{30089DD9-8424-4485-ACD1-6B55BDBF9125}"/>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0" name="Rounded Rectangle 49">
              <a:extLst>
                <a:ext uri="{FF2B5EF4-FFF2-40B4-BE49-F238E27FC236}">
                  <a16:creationId xmlns:a16="http://schemas.microsoft.com/office/drawing/2014/main" id="{2C6AFCAD-0431-42AC-9E0D-AAA629CCC6F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1" name="Oval 110">
              <a:extLst>
                <a:ext uri="{FF2B5EF4-FFF2-40B4-BE49-F238E27FC236}">
                  <a16:creationId xmlns:a16="http://schemas.microsoft.com/office/drawing/2014/main" id="{67B9DC59-27C9-4319-8643-C3B4A53BC36B}"/>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2" name="Oval 111">
              <a:extLst>
                <a:ext uri="{FF2B5EF4-FFF2-40B4-BE49-F238E27FC236}">
                  <a16:creationId xmlns:a16="http://schemas.microsoft.com/office/drawing/2014/main" id="{7E1725C0-530E-4AD6-B0BB-C0F6BB09BD33}"/>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3" name="Rounded Rectangle 52">
              <a:extLst>
                <a:ext uri="{FF2B5EF4-FFF2-40B4-BE49-F238E27FC236}">
                  <a16:creationId xmlns:a16="http://schemas.microsoft.com/office/drawing/2014/main" id="{667A101A-8C18-4528-B455-510DFCFB24E3}"/>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4" name="Rounded Rectangle 53">
              <a:extLst>
                <a:ext uri="{FF2B5EF4-FFF2-40B4-BE49-F238E27FC236}">
                  <a16:creationId xmlns:a16="http://schemas.microsoft.com/office/drawing/2014/main" id="{9DB03A29-50CA-48B0-92FC-7B71A6EEB0B5}"/>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5" name="Rounded Rectangle 54">
              <a:extLst>
                <a:ext uri="{FF2B5EF4-FFF2-40B4-BE49-F238E27FC236}">
                  <a16:creationId xmlns:a16="http://schemas.microsoft.com/office/drawing/2014/main" id="{C7112D51-F4C1-4E07-A07F-0110234B79AE}"/>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6" name="Rounded Rectangle 55">
              <a:extLst>
                <a:ext uri="{FF2B5EF4-FFF2-40B4-BE49-F238E27FC236}">
                  <a16:creationId xmlns:a16="http://schemas.microsoft.com/office/drawing/2014/main" id="{A1E28E75-52E3-4371-B4B9-2BA890D8AAD8}"/>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grpSp>
      <p:grpSp>
        <p:nvGrpSpPr>
          <p:cNvPr id="19" name="Group 18">
            <a:extLst>
              <a:ext uri="{FF2B5EF4-FFF2-40B4-BE49-F238E27FC236}">
                <a16:creationId xmlns:a16="http://schemas.microsoft.com/office/drawing/2014/main" id="{75B57968-8113-4DF3-8501-3D1884DB0C03}"/>
              </a:ext>
            </a:extLst>
          </p:cNvPr>
          <p:cNvGrpSpPr/>
          <p:nvPr/>
        </p:nvGrpSpPr>
        <p:grpSpPr>
          <a:xfrm>
            <a:off x="2857717" y="2746048"/>
            <a:ext cx="3487351" cy="447129"/>
            <a:chOff x="4404326" y="3689163"/>
            <a:chExt cx="4296455" cy="550868"/>
          </a:xfrm>
        </p:grpSpPr>
        <p:sp>
          <p:nvSpPr>
            <p:cNvPr id="55" name="Rectangle 54">
              <a:extLst>
                <a:ext uri="{FF2B5EF4-FFF2-40B4-BE49-F238E27FC236}">
                  <a16:creationId xmlns:a16="http://schemas.microsoft.com/office/drawing/2014/main" id="{C5F55D9D-2BD8-414E-A03E-5CDF7813B1FC}"/>
                </a:ext>
              </a:extLst>
            </p:cNvPr>
            <p:cNvSpPr/>
            <p:nvPr/>
          </p:nvSpPr>
          <p:spPr>
            <a:xfrm rot="1541139">
              <a:off x="4404326" y="3689163"/>
              <a:ext cx="173396" cy="293231"/>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4" name="Rectangle 83">
              <a:extLst>
                <a:ext uri="{FF2B5EF4-FFF2-40B4-BE49-F238E27FC236}">
                  <a16:creationId xmlns:a16="http://schemas.microsoft.com/office/drawing/2014/main" id="{04B557E9-BFF8-40F8-9F41-E55C5397DC91}"/>
                </a:ext>
              </a:extLst>
            </p:cNvPr>
            <p:cNvSpPr/>
            <p:nvPr/>
          </p:nvSpPr>
          <p:spPr>
            <a:xfrm rot="1469911">
              <a:off x="8527385" y="3965647"/>
              <a:ext cx="173396" cy="274384"/>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sp>
        <p:nvSpPr>
          <p:cNvPr id="96" name="Shape 225">
            <a:extLst>
              <a:ext uri="{FF2B5EF4-FFF2-40B4-BE49-F238E27FC236}">
                <a16:creationId xmlns:a16="http://schemas.microsoft.com/office/drawing/2014/main" id="{DA162A39-1AFF-4F04-9694-C0B8CFC4A872}"/>
              </a:ext>
            </a:extLst>
          </p:cNvPr>
          <p:cNvSpPr/>
          <p:nvPr/>
        </p:nvSpPr>
        <p:spPr>
          <a:xfrm rot="18119606">
            <a:off x="5904322" y="2454502"/>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5" name="Rectangle 14">
            <a:extLst>
              <a:ext uri="{FF2B5EF4-FFF2-40B4-BE49-F238E27FC236}">
                <a16:creationId xmlns:a16="http://schemas.microsoft.com/office/drawing/2014/main" id="{B75DD8DC-D9E8-4D47-A64E-DCF427F0E664}"/>
              </a:ext>
            </a:extLst>
          </p:cNvPr>
          <p:cNvSpPr/>
          <p:nvPr/>
        </p:nvSpPr>
        <p:spPr>
          <a:xfrm>
            <a:off x="6442652" y="882590"/>
            <a:ext cx="2407225" cy="1660559"/>
          </a:xfrm>
          <a:prstGeom prst="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3" name="Rectangle 82">
            <a:extLst>
              <a:ext uri="{FF2B5EF4-FFF2-40B4-BE49-F238E27FC236}">
                <a16:creationId xmlns:a16="http://schemas.microsoft.com/office/drawing/2014/main" id="{F3EE1C27-009D-480D-B4AB-8CB6780A345D}"/>
              </a:ext>
            </a:extLst>
          </p:cNvPr>
          <p:cNvSpPr/>
          <p:nvPr/>
        </p:nvSpPr>
        <p:spPr>
          <a:xfrm>
            <a:off x="6584628" y="1027872"/>
            <a:ext cx="123574" cy="13213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D29F5C0-BA4D-4063-B4D7-C83ED374AB33}"/>
              </a:ext>
            </a:extLst>
          </p:cNvPr>
          <p:cNvSpPr txBox="1"/>
          <p:nvPr/>
        </p:nvSpPr>
        <p:spPr>
          <a:xfrm>
            <a:off x="6683139" y="965921"/>
            <a:ext cx="2166738" cy="1508105"/>
          </a:xfrm>
          <a:prstGeom prst="rect">
            <a:avLst/>
          </a:prstGeom>
          <a:noFill/>
        </p:spPr>
        <p:txBody>
          <a:bodyPr wrap="square" rtlCol="0">
            <a:spAutoFit/>
          </a:bodyPr>
          <a:lstStyle/>
          <a:p>
            <a:pPr>
              <a:spcBef>
                <a:spcPts val="338"/>
              </a:spcBef>
            </a:pPr>
            <a:r>
              <a:rPr lang="en-US" sz="800" dirty="0">
                <a:latin typeface="Times New Roman" panose="02020603050405020304" pitchFamily="18" charset="0"/>
                <a:cs typeface="Times New Roman" panose="02020603050405020304" pitchFamily="18" charset="0"/>
              </a:rPr>
              <a:t>Known (A Priori) Ground Object</a:t>
            </a:r>
          </a:p>
          <a:p>
            <a:pPr>
              <a:spcBef>
                <a:spcPts val="338"/>
              </a:spcBef>
            </a:pPr>
            <a:r>
              <a:rPr lang="en-US" sz="800" dirty="0">
                <a:latin typeface="Times New Roman" panose="02020603050405020304" pitchFamily="18" charset="0"/>
                <a:cs typeface="Times New Roman" panose="02020603050405020304" pitchFamily="18" charset="0"/>
              </a:rPr>
              <a:t>Unknown Ground Object</a:t>
            </a:r>
          </a:p>
          <a:p>
            <a:pPr>
              <a:spcBef>
                <a:spcPts val="338"/>
              </a:spcBef>
            </a:pPr>
            <a:r>
              <a:rPr lang="en-US" sz="800" dirty="0">
                <a:latin typeface="Times New Roman" panose="02020603050405020304" pitchFamily="18" charset="0"/>
                <a:cs typeface="Times New Roman" panose="02020603050405020304" pitchFamily="18" charset="0"/>
              </a:rPr>
              <a:t>Adverse Area (e.g., Wind or Traffic)</a:t>
            </a:r>
          </a:p>
          <a:p>
            <a:pPr>
              <a:spcBef>
                <a:spcPts val="338"/>
              </a:spcBef>
            </a:pPr>
            <a:r>
              <a:rPr lang="en-US" sz="800" dirty="0">
                <a:latin typeface="Times New Roman" panose="02020603050405020304" pitchFamily="18" charset="0"/>
                <a:cs typeface="Times New Roman" panose="02020603050405020304" pitchFamily="18" charset="0"/>
              </a:rPr>
              <a:t>‘Approved’ UTM Volumes</a:t>
            </a:r>
          </a:p>
          <a:p>
            <a:pPr>
              <a:spcBef>
                <a:spcPts val="338"/>
              </a:spcBef>
            </a:pPr>
            <a:r>
              <a:rPr lang="en-US" sz="800" dirty="0">
                <a:latin typeface="Times New Roman" panose="02020603050405020304" pitchFamily="18" charset="0"/>
                <a:cs typeface="Times New Roman" panose="02020603050405020304" pitchFamily="18" charset="0"/>
              </a:rPr>
              <a:t>‘Approved’ UTM Contingency Volumes</a:t>
            </a:r>
          </a:p>
          <a:p>
            <a:pPr>
              <a:spcBef>
                <a:spcPts val="338"/>
              </a:spcBef>
            </a:pPr>
            <a:endParaRPr lang="en-US" sz="800" dirty="0">
              <a:latin typeface="Times New Roman" panose="02020603050405020304" pitchFamily="18" charset="0"/>
              <a:cs typeface="Times New Roman" panose="02020603050405020304" pitchFamily="18" charset="0"/>
            </a:endParaRPr>
          </a:p>
          <a:p>
            <a:pPr>
              <a:spcBef>
                <a:spcPts val="338"/>
              </a:spcBef>
            </a:pPr>
            <a:r>
              <a:rPr lang="en-US" sz="800" dirty="0">
                <a:latin typeface="Times New Roman" panose="02020603050405020304" pitchFamily="18" charset="0"/>
                <a:cs typeface="Times New Roman" panose="02020603050405020304" pitchFamily="18" charset="0"/>
              </a:rPr>
              <a:t>Nominal Trajectory</a:t>
            </a:r>
          </a:p>
          <a:p>
            <a:pPr>
              <a:spcBef>
                <a:spcPts val="338"/>
              </a:spcBef>
            </a:pPr>
            <a:r>
              <a:rPr lang="en-US" sz="800" dirty="0">
                <a:latin typeface="Times New Roman" panose="02020603050405020304" pitchFamily="18" charset="0"/>
                <a:cs typeface="Times New Roman" panose="02020603050405020304" pitchFamily="18" charset="0"/>
              </a:rPr>
              <a:t>Energy-Optimized or Wind-Adverse Trajectory</a:t>
            </a:r>
          </a:p>
          <a:p>
            <a:pPr>
              <a:spcBef>
                <a:spcPts val="338"/>
              </a:spcBef>
            </a:pPr>
            <a:r>
              <a:rPr lang="en-US" sz="800" dirty="0">
                <a:latin typeface="Times New Roman" panose="02020603050405020304" pitchFamily="18" charset="0"/>
                <a:cs typeface="Times New Roman" panose="02020603050405020304" pitchFamily="18" charset="0"/>
              </a:rPr>
              <a:t>Failure Trajectories</a:t>
            </a:r>
          </a:p>
        </p:txBody>
      </p:sp>
      <p:sp>
        <p:nvSpPr>
          <p:cNvPr id="85" name="Rectangle 84">
            <a:extLst>
              <a:ext uri="{FF2B5EF4-FFF2-40B4-BE49-F238E27FC236}">
                <a16:creationId xmlns:a16="http://schemas.microsoft.com/office/drawing/2014/main" id="{6C603ADF-CB38-4BF0-B535-0043A49F8C5E}"/>
              </a:ext>
            </a:extLst>
          </p:cNvPr>
          <p:cNvSpPr/>
          <p:nvPr/>
        </p:nvSpPr>
        <p:spPr>
          <a:xfrm>
            <a:off x="6585086" y="1191797"/>
            <a:ext cx="123574" cy="132137"/>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6" name="Rectangle 85">
            <a:extLst>
              <a:ext uri="{FF2B5EF4-FFF2-40B4-BE49-F238E27FC236}">
                <a16:creationId xmlns:a16="http://schemas.microsoft.com/office/drawing/2014/main" id="{93DD7193-1E02-42F3-A425-2513841385A9}"/>
              </a:ext>
            </a:extLst>
          </p:cNvPr>
          <p:cNvSpPr/>
          <p:nvPr/>
        </p:nvSpPr>
        <p:spPr>
          <a:xfrm>
            <a:off x="6593374" y="1498917"/>
            <a:ext cx="123574" cy="132137"/>
          </a:xfrm>
          <a:prstGeom prst="rect">
            <a:avLst/>
          </a:prstGeom>
          <a:solidFill>
            <a:srgbClr val="00B05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7" name="Freeform: Shape 86">
            <a:extLst>
              <a:ext uri="{FF2B5EF4-FFF2-40B4-BE49-F238E27FC236}">
                <a16:creationId xmlns:a16="http://schemas.microsoft.com/office/drawing/2014/main" id="{694ABAAC-6EB3-48AB-BB8F-F82BDEA4956E}"/>
              </a:ext>
            </a:extLst>
          </p:cNvPr>
          <p:cNvSpPr/>
          <p:nvPr/>
        </p:nvSpPr>
        <p:spPr>
          <a:xfrm rot="20256125">
            <a:off x="6571049" y="1329126"/>
            <a:ext cx="153169" cy="161887"/>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263887 w 958872"/>
              <a:gd name="connsiteY0" fmla="*/ 375637 h 1130478"/>
              <a:gd name="connsiteX1" fmla="*/ 958872 w 958872"/>
              <a:gd name="connsiteY1" fmla="*/ 1 h 1130478"/>
              <a:gd name="connsiteX2" fmla="*/ 601417 w 958872"/>
              <a:gd name="connsiteY2" fmla="*/ 1130478 h 1130478"/>
              <a:gd name="connsiteX3" fmla="*/ 0 w 958872"/>
              <a:gd name="connsiteY3" fmla="*/ 866591 h 1130478"/>
              <a:gd name="connsiteX4" fmla="*/ 263887 w 958872"/>
              <a:gd name="connsiteY4" fmla="*/ 375637 h 1130478"/>
              <a:gd name="connsiteX0" fmla="*/ 604589 w 958872"/>
              <a:gd name="connsiteY0" fmla="*/ 0 h 1268770"/>
              <a:gd name="connsiteX1" fmla="*/ 958872 w 958872"/>
              <a:gd name="connsiteY1" fmla="*/ 138293 h 1268770"/>
              <a:gd name="connsiteX2" fmla="*/ 601417 w 958872"/>
              <a:gd name="connsiteY2" fmla="*/ 1268770 h 1268770"/>
              <a:gd name="connsiteX3" fmla="*/ 0 w 958872"/>
              <a:gd name="connsiteY3" fmla="*/ 1004883 h 1268770"/>
              <a:gd name="connsiteX4" fmla="*/ 604589 w 958872"/>
              <a:gd name="connsiteY4" fmla="*/ 0 h 1268770"/>
              <a:gd name="connsiteX0" fmla="*/ 604589 w 958872"/>
              <a:gd name="connsiteY0" fmla="*/ 0 h 1004883"/>
              <a:gd name="connsiteX1" fmla="*/ 958872 w 958872"/>
              <a:gd name="connsiteY1" fmla="*/ 138293 h 1004883"/>
              <a:gd name="connsiteX2" fmla="*/ 724587 w 958872"/>
              <a:gd name="connsiteY2" fmla="*/ 422908 h 1004883"/>
              <a:gd name="connsiteX3" fmla="*/ 0 w 958872"/>
              <a:gd name="connsiteY3" fmla="*/ 1004883 h 1004883"/>
              <a:gd name="connsiteX4" fmla="*/ 604589 w 958872"/>
              <a:gd name="connsiteY4" fmla="*/ 0 h 1004883"/>
              <a:gd name="connsiteX0" fmla="*/ 604589 w 958872"/>
              <a:gd name="connsiteY0" fmla="*/ 0 h 1004883"/>
              <a:gd name="connsiteX1" fmla="*/ 958872 w 958872"/>
              <a:gd name="connsiteY1" fmla="*/ 138293 h 1004883"/>
              <a:gd name="connsiteX2" fmla="*/ 784620 w 958872"/>
              <a:gd name="connsiteY2" fmla="*/ 645483 h 1004883"/>
              <a:gd name="connsiteX3" fmla="*/ 0 w 958872"/>
              <a:gd name="connsiteY3" fmla="*/ 1004883 h 1004883"/>
              <a:gd name="connsiteX4" fmla="*/ 604589 w 958872"/>
              <a:gd name="connsiteY4" fmla="*/ 0 h 1004883"/>
              <a:gd name="connsiteX0" fmla="*/ 70088 w 424371"/>
              <a:gd name="connsiteY0" fmla="*/ 0 h 1027714"/>
              <a:gd name="connsiteX1" fmla="*/ 424371 w 424371"/>
              <a:gd name="connsiteY1" fmla="*/ 138293 h 1027714"/>
              <a:gd name="connsiteX2" fmla="*/ 250119 w 424371"/>
              <a:gd name="connsiteY2" fmla="*/ 645483 h 1027714"/>
              <a:gd name="connsiteX3" fmla="*/ 1 w 424371"/>
              <a:gd name="connsiteY3" fmla="*/ 1027714 h 1027714"/>
              <a:gd name="connsiteX4" fmla="*/ 70088 w 424371"/>
              <a:gd name="connsiteY4" fmla="*/ 0 h 1027714"/>
              <a:gd name="connsiteX0" fmla="*/ 282084 w 636367"/>
              <a:gd name="connsiteY0" fmla="*/ 0 h 645483"/>
              <a:gd name="connsiteX1" fmla="*/ 636367 w 636367"/>
              <a:gd name="connsiteY1" fmla="*/ 138293 h 645483"/>
              <a:gd name="connsiteX2" fmla="*/ 462115 w 636367"/>
              <a:gd name="connsiteY2" fmla="*/ 645483 h 645483"/>
              <a:gd name="connsiteX3" fmla="*/ 0 w 636367"/>
              <a:gd name="connsiteY3" fmla="*/ 443683 h 645483"/>
              <a:gd name="connsiteX4" fmla="*/ 282084 w 636367"/>
              <a:gd name="connsiteY4" fmla="*/ 0 h 645483"/>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586278"/>
              <a:gd name="connsiteY0" fmla="*/ 1 h 670134"/>
              <a:gd name="connsiteX1" fmla="*/ 586279 w 586278"/>
              <a:gd name="connsiteY1" fmla="*/ 199360 h 670134"/>
              <a:gd name="connsiteX2" fmla="*/ 462115 w 586278"/>
              <a:gd name="connsiteY2" fmla="*/ 670134 h 670134"/>
              <a:gd name="connsiteX3" fmla="*/ 0 w 586278"/>
              <a:gd name="connsiteY3" fmla="*/ 468334 h 670134"/>
              <a:gd name="connsiteX4" fmla="*/ 182841 w 586278"/>
              <a:gd name="connsiteY4" fmla="*/ 1 h 670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278" h="670134">
                <a:moveTo>
                  <a:pt x="182841" y="1"/>
                </a:moveTo>
                <a:lnTo>
                  <a:pt x="586279" y="199360"/>
                </a:lnTo>
                <a:lnTo>
                  <a:pt x="462115" y="670134"/>
                </a:lnTo>
                <a:lnTo>
                  <a:pt x="0" y="468334"/>
                </a:lnTo>
                <a:lnTo>
                  <a:pt x="182841" y="1"/>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Rectangle 87">
            <a:extLst>
              <a:ext uri="{FF2B5EF4-FFF2-40B4-BE49-F238E27FC236}">
                <a16:creationId xmlns:a16="http://schemas.microsoft.com/office/drawing/2014/main" id="{A0C93A0D-8A48-4D62-9FEB-B7E172C243FA}"/>
              </a:ext>
            </a:extLst>
          </p:cNvPr>
          <p:cNvSpPr/>
          <p:nvPr/>
        </p:nvSpPr>
        <p:spPr>
          <a:xfrm>
            <a:off x="6593374" y="1654264"/>
            <a:ext cx="123574" cy="132137"/>
          </a:xfrm>
          <a:prstGeom prst="rect">
            <a:avLst/>
          </a:prstGeom>
          <a:solidFill>
            <a:srgbClr val="FF000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C38D20C2-F077-4491-9E1B-70CCAD47B422}"/>
              </a:ext>
            </a:extLst>
          </p:cNvPr>
          <p:cNvCxnSpPr/>
          <p:nvPr/>
        </p:nvCxnSpPr>
        <p:spPr>
          <a:xfrm flipH="1">
            <a:off x="6556328" y="2026912"/>
            <a:ext cx="157843"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43D3C71-E0D2-4520-9734-154A6DB8779D}"/>
              </a:ext>
            </a:extLst>
          </p:cNvPr>
          <p:cNvCxnSpPr/>
          <p:nvPr/>
        </p:nvCxnSpPr>
        <p:spPr>
          <a:xfrm flipH="1">
            <a:off x="6561500" y="2207361"/>
            <a:ext cx="157843" cy="0"/>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585C64D-3783-4785-966F-DBA3625C16D9}"/>
              </a:ext>
            </a:extLst>
          </p:cNvPr>
          <p:cNvCxnSpPr>
            <a:cxnSpLocks/>
          </p:cNvCxnSpPr>
          <p:nvPr/>
        </p:nvCxnSpPr>
        <p:spPr>
          <a:xfrm flipH="1">
            <a:off x="6560828" y="2370853"/>
            <a:ext cx="157843" cy="0"/>
          </a:xfrm>
          <a:prstGeom prst="line">
            <a:avLst/>
          </a:prstGeom>
          <a:ln w="15875">
            <a:solidFill>
              <a:srgbClr val="C55A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1047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66" name="Shape 187">
            <a:extLst>
              <a:ext uri="{FF2B5EF4-FFF2-40B4-BE49-F238E27FC236}">
                <a16:creationId xmlns:a16="http://schemas.microsoft.com/office/drawing/2014/main" id="{404E01F9-73B4-4506-AA94-B7644DF637C3}"/>
              </a:ext>
            </a:extLst>
          </p:cNvPr>
          <p:cNvPicPr preferRelativeResize="0"/>
          <p:nvPr/>
        </p:nvPicPr>
        <p:blipFill rotWithShape="1">
          <a:blip r:embed="rId3">
            <a:alphaModFix/>
          </a:blip>
          <a:srcRect/>
          <a:stretch/>
        </p:blipFill>
        <p:spPr>
          <a:xfrm>
            <a:off x="294123" y="753200"/>
            <a:ext cx="7820629" cy="3854669"/>
          </a:xfrm>
          <a:prstGeom prst="rect">
            <a:avLst/>
          </a:prstGeom>
          <a:noFill/>
          <a:ln>
            <a:noFill/>
          </a:ln>
        </p:spPr>
      </p:pic>
      <p:sp>
        <p:nvSpPr>
          <p:cNvPr id="5" name="Rectangle 4">
            <a:extLst>
              <a:ext uri="{FF2B5EF4-FFF2-40B4-BE49-F238E27FC236}">
                <a16:creationId xmlns:a16="http://schemas.microsoft.com/office/drawing/2014/main" id="{A5109A0B-255D-483D-AFBB-987C0B36C106}"/>
              </a:ext>
            </a:extLst>
          </p:cNvPr>
          <p:cNvSpPr/>
          <p:nvPr/>
        </p:nvSpPr>
        <p:spPr>
          <a:xfrm rot="1714169">
            <a:off x="4123832" y="1381475"/>
            <a:ext cx="352152" cy="3337744"/>
          </a:xfrm>
          <a:prstGeom prst="rect">
            <a:avLst/>
          </a:prstGeom>
          <a:pattFill prst="wdDnDiag">
            <a:fgClr>
              <a:schemeClr val="tx2">
                <a:lumMod val="20000"/>
                <a:lumOff val="80000"/>
              </a:schemeClr>
            </a:fgClr>
            <a:bgClr>
              <a:schemeClr val="tx2">
                <a:lumMod val="60000"/>
                <a:lumOff val="40000"/>
              </a:schemeClr>
            </a:bgClr>
          </a:patt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Shape 185"/>
          <p:cNvSpPr txBox="1">
            <a:spLocks noGrp="1"/>
          </p:cNvSpPr>
          <p:nvPr>
            <p:ph type="title"/>
          </p:nvPr>
        </p:nvSpPr>
        <p:spPr/>
        <p:txBody>
          <a:bodyPr>
            <a:normAutofit/>
          </a:bodyPr>
          <a:lstStyle/>
          <a:p>
            <a:pPr lvl="0"/>
            <a:r>
              <a:rPr lang="en-US" dirty="0">
                <a:sym typeface="Times New Roman"/>
              </a:rPr>
              <a:t>SAFE50 Autonomous Operations Example</a:t>
            </a:r>
          </a:p>
        </p:txBody>
      </p:sp>
      <p:sp>
        <p:nvSpPr>
          <p:cNvPr id="186" name="Shape 186"/>
          <p:cNvSpPr txBox="1">
            <a:spLocks noGrp="1"/>
          </p:cNvSpPr>
          <p:nvPr>
            <p:ph type="sldNum" sz="quarter" idx="12"/>
          </p:nvPr>
        </p:nvSpPr>
        <p:spPr>
          <a:xfrm>
            <a:off x="9448800" y="649143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EAF04B10-8A05-D74F-A5C8-90A444D1EBA4}" type="slidenum">
              <a:rPr lang="en-US" smtClean="0"/>
              <a:pPr lvl="0"/>
              <a:t>10</a:t>
            </a:fld>
            <a:endParaRPr lang="en-US">
              <a:sym typeface="Arial"/>
            </a:endParaRPr>
          </a:p>
        </p:txBody>
      </p:sp>
      <p:sp>
        <p:nvSpPr>
          <p:cNvPr id="12" name="Freeform: Shape 11">
            <a:extLst>
              <a:ext uri="{FF2B5EF4-FFF2-40B4-BE49-F238E27FC236}">
                <a16:creationId xmlns:a16="http://schemas.microsoft.com/office/drawing/2014/main" id="{42D9394C-5972-4A61-9B7D-D88C2A55CF3B}"/>
              </a:ext>
            </a:extLst>
          </p:cNvPr>
          <p:cNvSpPr/>
          <p:nvPr/>
        </p:nvSpPr>
        <p:spPr>
          <a:xfrm>
            <a:off x="4672484" y="3406925"/>
            <a:ext cx="722276" cy="608618"/>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0 w 828483"/>
              <a:gd name="connsiteY0" fmla="*/ 0 h 881607"/>
              <a:gd name="connsiteX1" fmla="*/ 828483 w 828483"/>
              <a:gd name="connsiteY1" fmla="*/ 378380 h 881607"/>
              <a:gd name="connsiteX2" fmla="*/ 601417 w 828483"/>
              <a:gd name="connsiteY2" fmla="*/ 881607 h 881607"/>
              <a:gd name="connsiteX3" fmla="*/ 0 w 828483"/>
              <a:gd name="connsiteY3" fmla="*/ 617720 h 881607"/>
              <a:gd name="connsiteX4" fmla="*/ 0 w 828483"/>
              <a:gd name="connsiteY4" fmla="*/ 0 h 881607"/>
              <a:gd name="connsiteX0" fmla="*/ 61369 w 889852"/>
              <a:gd name="connsiteY0" fmla="*/ 0 h 881607"/>
              <a:gd name="connsiteX1" fmla="*/ 889852 w 889852"/>
              <a:gd name="connsiteY1" fmla="*/ 378380 h 881607"/>
              <a:gd name="connsiteX2" fmla="*/ 662786 w 889852"/>
              <a:gd name="connsiteY2" fmla="*/ 881607 h 881607"/>
              <a:gd name="connsiteX3" fmla="*/ 0 w 889852"/>
              <a:gd name="connsiteY3" fmla="*/ 561380 h 881607"/>
              <a:gd name="connsiteX4" fmla="*/ 61369 w 889852"/>
              <a:gd name="connsiteY4" fmla="*/ 0 h 881607"/>
              <a:gd name="connsiteX0" fmla="*/ 190244 w 889852"/>
              <a:gd name="connsiteY0" fmla="*/ 0 h 832309"/>
              <a:gd name="connsiteX1" fmla="*/ 889852 w 889852"/>
              <a:gd name="connsiteY1" fmla="*/ 329082 h 832309"/>
              <a:gd name="connsiteX2" fmla="*/ 662786 w 889852"/>
              <a:gd name="connsiteY2" fmla="*/ 832309 h 832309"/>
              <a:gd name="connsiteX3" fmla="*/ 0 w 889852"/>
              <a:gd name="connsiteY3" fmla="*/ 512082 h 832309"/>
              <a:gd name="connsiteX4" fmla="*/ 190244 w 889852"/>
              <a:gd name="connsiteY4" fmla="*/ 0 h 832309"/>
              <a:gd name="connsiteX0" fmla="*/ 190244 w 889852"/>
              <a:gd name="connsiteY0" fmla="*/ 0 h 860478"/>
              <a:gd name="connsiteX1" fmla="*/ 889852 w 889852"/>
              <a:gd name="connsiteY1" fmla="*/ 329082 h 860478"/>
              <a:gd name="connsiteX2" fmla="*/ 668923 w 889852"/>
              <a:gd name="connsiteY2" fmla="*/ 860478 h 860478"/>
              <a:gd name="connsiteX3" fmla="*/ 0 w 889852"/>
              <a:gd name="connsiteY3" fmla="*/ 512082 h 860478"/>
              <a:gd name="connsiteX4" fmla="*/ 190244 w 889852"/>
              <a:gd name="connsiteY4" fmla="*/ 0 h 86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852" h="860478">
                <a:moveTo>
                  <a:pt x="190244" y="0"/>
                </a:moveTo>
                <a:lnTo>
                  <a:pt x="889852" y="329082"/>
                </a:lnTo>
                <a:lnTo>
                  <a:pt x="668923" y="860478"/>
                </a:lnTo>
                <a:lnTo>
                  <a:pt x="0" y="512082"/>
                </a:lnTo>
                <a:lnTo>
                  <a:pt x="190244" y="0"/>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1" name="Shape 191"/>
          <p:cNvSpPr/>
          <p:nvPr/>
        </p:nvSpPr>
        <p:spPr>
          <a:xfrm rot="19102696">
            <a:off x="1723240" y="2156001"/>
            <a:ext cx="88539" cy="98132"/>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00" name="Shape 200"/>
          <p:cNvSpPr/>
          <p:nvPr/>
        </p:nvSpPr>
        <p:spPr>
          <a:xfrm rot="1038539">
            <a:off x="7529082" y="3192644"/>
            <a:ext cx="98394" cy="93076"/>
          </a:xfrm>
          <a:prstGeom prst="ellipse">
            <a:avLst/>
          </a:prstGeom>
          <a:solidFill>
            <a:srgbClr val="BF9000"/>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1" name="Shape 221"/>
          <p:cNvSpPr/>
          <p:nvPr/>
        </p:nvSpPr>
        <p:spPr>
          <a:xfrm rot="1232528">
            <a:off x="4373668" y="362408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225" name="Shape 225"/>
          <p:cNvSpPr/>
          <p:nvPr/>
        </p:nvSpPr>
        <p:spPr>
          <a:xfrm rot="18119606">
            <a:off x="3240545" y="3381043"/>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01" name="Shape 225">
            <a:extLst>
              <a:ext uri="{FF2B5EF4-FFF2-40B4-BE49-F238E27FC236}">
                <a16:creationId xmlns:a16="http://schemas.microsoft.com/office/drawing/2014/main" id="{97B2D8AE-FFFD-4EB9-9A2E-8ACA1B88DFA0}"/>
              </a:ext>
            </a:extLst>
          </p:cNvPr>
          <p:cNvSpPr/>
          <p:nvPr/>
        </p:nvSpPr>
        <p:spPr>
          <a:xfrm rot="18119606">
            <a:off x="2945825" y="3469874"/>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grpSp>
        <p:nvGrpSpPr>
          <p:cNvPr id="20" name="Group 19">
            <a:extLst>
              <a:ext uri="{FF2B5EF4-FFF2-40B4-BE49-F238E27FC236}">
                <a16:creationId xmlns:a16="http://schemas.microsoft.com/office/drawing/2014/main" id="{C0FC8473-79C0-4FF3-8778-5F74AA99C1F7}"/>
              </a:ext>
            </a:extLst>
          </p:cNvPr>
          <p:cNvGrpSpPr/>
          <p:nvPr/>
        </p:nvGrpSpPr>
        <p:grpSpPr>
          <a:xfrm>
            <a:off x="2007536" y="2207361"/>
            <a:ext cx="5842966" cy="1698595"/>
            <a:chOff x="3356892" y="3025497"/>
            <a:chExt cx="7198599" cy="2092688"/>
          </a:xfrm>
        </p:grpSpPr>
        <p:sp>
          <p:nvSpPr>
            <p:cNvPr id="4" name="Freeform: Shape 3">
              <a:extLst>
                <a:ext uri="{FF2B5EF4-FFF2-40B4-BE49-F238E27FC236}">
                  <a16:creationId xmlns:a16="http://schemas.microsoft.com/office/drawing/2014/main" id="{F9185E02-4075-4168-91DB-38F24EFED5F9}"/>
                </a:ext>
              </a:extLst>
            </p:cNvPr>
            <p:cNvSpPr/>
            <p:nvPr/>
          </p:nvSpPr>
          <p:spPr>
            <a:xfrm>
              <a:off x="3356892" y="3025497"/>
              <a:ext cx="7198599" cy="2092688"/>
            </a:xfrm>
            <a:custGeom>
              <a:avLst/>
              <a:gdLst>
                <a:gd name="connsiteX0" fmla="*/ 337530 w 7892070"/>
                <a:gd name="connsiteY0" fmla="*/ 0 h 2436354"/>
                <a:gd name="connsiteX1" fmla="*/ 0 w 7892070"/>
                <a:gd name="connsiteY1" fmla="*/ 398899 h 2436354"/>
                <a:gd name="connsiteX2" fmla="*/ 4584274 w 7892070"/>
                <a:gd name="connsiteY2" fmla="*/ 2436354 h 2436354"/>
                <a:gd name="connsiteX3" fmla="*/ 5093638 w 7892070"/>
                <a:gd name="connsiteY3" fmla="*/ 1368531 h 2436354"/>
                <a:gd name="connsiteX4" fmla="*/ 6928575 w 7892070"/>
                <a:gd name="connsiteY4" fmla="*/ 2154056 h 2436354"/>
                <a:gd name="connsiteX5" fmla="*/ 7493171 w 7892070"/>
                <a:gd name="connsiteY5" fmla="*/ 2344301 h 2436354"/>
                <a:gd name="connsiteX6" fmla="*/ 7892070 w 7892070"/>
                <a:gd name="connsiteY6" fmla="*/ 1380805 h 2436354"/>
                <a:gd name="connsiteX7" fmla="*/ 7352022 w 7892070"/>
                <a:gd name="connsiteY7" fmla="*/ 1153739 h 2436354"/>
                <a:gd name="connsiteX8" fmla="*/ 6965396 w 7892070"/>
                <a:gd name="connsiteY8" fmla="*/ 1810389 h 2436354"/>
                <a:gd name="connsiteX9" fmla="*/ 4817477 w 7892070"/>
                <a:gd name="connsiteY9" fmla="*/ 981906 h 2436354"/>
                <a:gd name="connsiteX10" fmla="*/ 4332661 w 7892070"/>
                <a:gd name="connsiteY10" fmla="*/ 1914717 h 2436354"/>
                <a:gd name="connsiteX11" fmla="*/ 196381 w 7892070"/>
                <a:gd name="connsiteY11" fmla="*/ 36821 h 2436354"/>
                <a:gd name="connsiteX12" fmla="*/ 12274 w 7892070"/>
                <a:gd name="connsiteY12" fmla="*/ 386625 h 2436354"/>
                <a:gd name="connsiteX0" fmla="*/ 0 w 7892070"/>
                <a:gd name="connsiteY0" fmla="*/ 362078 h 2399533"/>
                <a:gd name="connsiteX1" fmla="*/ 4584274 w 7892070"/>
                <a:gd name="connsiteY1" fmla="*/ 2399533 h 2399533"/>
                <a:gd name="connsiteX2" fmla="*/ 5093638 w 7892070"/>
                <a:gd name="connsiteY2" fmla="*/ 1331710 h 2399533"/>
                <a:gd name="connsiteX3" fmla="*/ 6928575 w 7892070"/>
                <a:gd name="connsiteY3" fmla="*/ 2117235 h 2399533"/>
                <a:gd name="connsiteX4" fmla="*/ 7493171 w 7892070"/>
                <a:gd name="connsiteY4" fmla="*/ 2307480 h 2399533"/>
                <a:gd name="connsiteX5" fmla="*/ 7892070 w 7892070"/>
                <a:gd name="connsiteY5" fmla="*/ 1343984 h 2399533"/>
                <a:gd name="connsiteX6" fmla="*/ 7352022 w 7892070"/>
                <a:gd name="connsiteY6" fmla="*/ 1116918 h 2399533"/>
                <a:gd name="connsiteX7" fmla="*/ 6965396 w 7892070"/>
                <a:gd name="connsiteY7" fmla="*/ 1773568 h 2399533"/>
                <a:gd name="connsiteX8" fmla="*/ 4817477 w 7892070"/>
                <a:gd name="connsiteY8" fmla="*/ 945085 h 2399533"/>
                <a:gd name="connsiteX9" fmla="*/ 4332661 w 7892070"/>
                <a:gd name="connsiteY9" fmla="*/ 1877896 h 2399533"/>
                <a:gd name="connsiteX10" fmla="*/ 196381 w 7892070"/>
                <a:gd name="connsiteY10" fmla="*/ 0 h 2399533"/>
                <a:gd name="connsiteX11" fmla="*/ 12274 w 7892070"/>
                <a:gd name="connsiteY11" fmla="*/ 349804 h 2399533"/>
                <a:gd name="connsiteX0" fmla="*/ 0 w 7892070"/>
                <a:gd name="connsiteY0" fmla="*/ 47412 h 2084867"/>
                <a:gd name="connsiteX1" fmla="*/ 4584274 w 7892070"/>
                <a:gd name="connsiteY1" fmla="*/ 2084867 h 2084867"/>
                <a:gd name="connsiteX2" fmla="*/ 5093638 w 7892070"/>
                <a:gd name="connsiteY2" fmla="*/ 1017044 h 2084867"/>
                <a:gd name="connsiteX3" fmla="*/ 6928575 w 7892070"/>
                <a:gd name="connsiteY3" fmla="*/ 1802569 h 2084867"/>
                <a:gd name="connsiteX4" fmla="*/ 7493171 w 7892070"/>
                <a:gd name="connsiteY4" fmla="*/ 1992814 h 2084867"/>
                <a:gd name="connsiteX5" fmla="*/ 7892070 w 7892070"/>
                <a:gd name="connsiteY5" fmla="*/ 1029318 h 2084867"/>
                <a:gd name="connsiteX6" fmla="*/ 7352022 w 7892070"/>
                <a:gd name="connsiteY6" fmla="*/ 802252 h 2084867"/>
                <a:gd name="connsiteX7" fmla="*/ 6965396 w 7892070"/>
                <a:gd name="connsiteY7" fmla="*/ 1458902 h 2084867"/>
                <a:gd name="connsiteX8" fmla="*/ 4817477 w 7892070"/>
                <a:gd name="connsiteY8" fmla="*/ 630419 h 2084867"/>
                <a:gd name="connsiteX9" fmla="*/ 4332661 w 7892070"/>
                <a:gd name="connsiteY9" fmla="*/ 1563230 h 2084867"/>
                <a:gd name="connsiteX10" fmla="*/ 926674 w 7892070"/>
                <a:gd name="connsiteY10" fmla="*/ 22864 h 2084867"/>
                <a:gd name="connsiteX11" fmla="*/ 12274 w 7892070"/>
                <a:gd name="connsiteY11" fmla="*/ 35138 h 2084867"/>
                <a:gd name="connsiteX0" fmla="*/ 0 w 7892070"/>
                <a:gd name="connsiteY0" fmla="*/ 24548 h 2062003"/>
                <a:gd name="connsiteX1" fmla="*/ 4584274 w 7892070"/>
                <a:gd name="connsiteY1" fmla="*/ 2062003 h 2062003"/>
                <a:gd name="connsiteX2" fmla="*/ 5093638 w 7892070"/>
                <a:gd name="connsiteY2" fmla="*/ 994180 h 2062003"/>
                <a:gd name="connsiteX3" fmla="*/ 6928575 w 7892070"/>
                <a:gd name="connsiteY3" fmla="*/ 1779705 h 2062003"/>
                <a:gd name="connsiteX4" fmla="*/ 7493171 w 7892070"/>
                <a:gd name="connsiteY4" fmla="*/ 1969950 h 2062003"/>
                <a:gd name="connsiteX5" fmla="*/ 7892070 w 7892070"/>
                <a:gd name="connsiteY5" fmla="*/ 1006454 h 2062003"/>
                <a:gd name="connsiteX6" fmla="*/ 7352022 w 7892070"/>
                <a:gd name="connsiteY6" fmla="*/ 779388 h 2062003"/>
                <a:gd name="connsiteX7" fmla="*/ 6965396 w 7892070"/>
                <a:gd name="connsiteY7" fmla="*/ 1436038 h 2062003"/>
                <a:gd name="connsiteX8" fmla="*/ 4817477 w 7892070"/>
                <a:gd name="connsiteY8" fmla="*/ 607555 h 2062003"/>
                <a:gd name="connsiteX9" fmla="*/ 4332661 w 7892070"/>
                <a:gd name="connsiteY9" fmla="*/ 1540366 h 2062003"/>
                <a:gd name="connsiteX10" fmla="*/ 926674 w 7892070"/>
                <a:gd name="connsiteY10" fmla="*/ 0 h 2062003"/>
                <a:gd name="connsiteX11" fmla="*/ 220929 w 7892070"/>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0" fmla="*/ 0 w 7677278"/>
                <a:gd name="connsiteY0" fmla="*/ 79780 h 2062003"/>
                <a:gd name="connsiteX1" fmla="*/ 4369482 w 7677278"/>
                <a:gd name="connsiteY1" fmla="*/ 2062003 h 2062003"/>
                <a:gd name="connsiteX2" fmla="*/ 4878846 w 7677278"/>
                <a:gd name="connsiteY2" fmla="*/ 994180 h 2062003"/>
                <a:gd name="connsiteX3" fmla="*/ 6713783 w 7677278"/>
                <a:gd name="connsiteY3" fmla="*/ 1779705 h 2062003"/>
                <a:gd name="connsiteX4" fmla="*/ 7278379 w 7677278"/>
                <a:gd name="connsiteY4" fmla="*/ 1969950 h 2062003"/>
                <a:gd name="connsiteX5" fmla="*/ 7677278 w 7677278"/>
                <a:gd name="connsiteY5" fmla="*/ 1006454 h 2062003"/>
                <a:gd name="connsiteX6" fmla="*/ 7137230 w 7677278"/>
                <a:gd name="connsiteY6" fmla="*/ 779388 h 2062003"/>
                <a:gd name="connsiteX7" fmla="*/ 6750604 w 7677278"/>
                <a:gd name="connsiteY7" fmla="*/ 1436038 h 2062003"/>
                <a:gd name="connsiteX8" fmla="*/ 4602685 w 7677278"/>
                <a:gd name="connsiteY8" fmla="*/ 607555 h 2062003"/>
                <a:gd name="connsiteX9" fmla="*/ 4117869 w 7677278"/>
                <a:gd name="connsiteY9" fmla="*/ 1540366 h 2062003"/>
                <a:gd name="connsiteX10" fmla="*/ 711882 w 7677278"/>
                <a:gd name="connsiteY10" fmla="*/ 0 h 2062003"/>
                <a:gd name="connsiteX11" fmla="*/ 6137 w 7677278"/>
                <a:gd name="connsiteY11" fmla="*/ 85917 h 2062003"/>
                <a:gd name="connsiteX12" fmla="*/ 0 w 7677278"/>
                <a:gd name="connsiteY12" fmla="*/ 79780 h 2062003"/>
                <a:gd name="connsiteX0" fmla="*/ 220929 w 7671141"/>
                <a:gd name="connsiteY0" fmla="*/ 116601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220929 w 7671141"/>
                <a:gd name="connsiteY12" fmla="*/ 116601 h 2062003"/>
                <a:gd name="connsiteX0" fmla="*/ 484816 w 7671141"/>
                <a:gd name="connsiteY0" fmla="*/ 282297 h 2062003"/>
                <a:gd name="connsiteX1" fmla="*/ 4363345 w 7671141"/>
                <a:gd name="connsiteY1" fmla="*/ 2062003 h 2062003"/>
                <a:gd name="connsiteX2" fmla="*/ 4872709 w 7671141"/>
                <a:gd name="connsiteY2" fmla="*/ 994180 h 2062003"/>
                <a:gd name="connsiteX3" fmla="*/ 6707646 w 7671141"/>
                <a:gd name="connsiteY3" fmla="*/ 1779705 h 2062003"/>
                <a:gd name="connsiteX4" fmla="*/ 7272242 w 7671141"/>
                <a:gd name="connsiteY4" fmla="*/ 1969950 h 2062003"/>
                <a:gd name="connsiteX5" fmla="*/ 7671141 w 7671141"/>
                <a:gd name="connsiteY5" fmla="*/ 1006454 h 2062003"/>
                <a:gd name="connsiteX6" fmla="*/ 7131093 w 7671141"/>
                <a:gd name="connsiteY6" fmla="*/ 779388 h 2062003"/>
                <a:gd name="connsiteX7" fmla="*/ 6744467 w 7671141"/>
                <a:gd name="connsiteY7" fmla="*/ 1436038 h 2062003"/>
                <a:gd name="connsiteX8" fmla="*/ 4596548 w 7671141"/>
                <a:gd name="connsiteY8" fmla="*/ 607555 h 2062003"/>
                <a:gd name="connsiteX9" fmla="*/ 4111732 w 7671141"/>
                <a:gd name="connsiteY9" fmla="*/ 1540366 h 2062003"/>
                <a:gd name="connsiteX10" fmla="*/ 705745 w 7671141"/>
                <a:gd name="connsiteY10" fmla="*/ 0 h 2062003"/>
                <a:gd name="connsiteX11" fmla="*/ 0 w 7671141"/>
                <a:gd name="connsiteY11" fmla="*/ 85917 h 2062003"/>
                <a:gd name="connsiteX12" fmla="*/ 484816 w 7671141"/>
                <a:gd name="connsiteY12" fmla="*/ 282297 h 2062003"/>
                <a:gd name="connsiteX0" fmla="*/ 359906 w 7546231"/>
                <a:gd name="connsiteY0" fmla="*/ 378962 h 2158668"/>
                <a:gd name="connsiteX1" fmla="*/ 4238435 w 7546231"/>
                <a:gd name="connsiteY1" fmla="*/ 2158668 h 2158668"/>
                <a:gd name="connsiteX2" fmla="*/ 4747799 w 7546231"/>
                <a:gd name="connsiteY2" fmla="*/ 1090845 h 2158668"/>
                <a:gd name="connsiteX3" fmla="*/ 6582736 w 7546231"/>
                <a:gd name="connsiteY3" fmla="*/ 1876370 h 2158668"/>
                <a:gd name="connsiteX4" fmla="*/ 7147332 w 7546231"/>
                <a:gd name="connsiteY4" fmla="*/ 2066615 h 2158668"/>
                <a:gd name="connsiteX5" fmla="*/ 7546231 w 7546231"/>
                <a:gd name="connsiteY5" fmla="*/ 1103119 h 2158668"/>
                <a:gd name="connsiteX6" fmla="*/ 7006183 w 7546231"/>
                <a:gd name="connsiteY6" fmla="*/ 876053 h 2158668"/>
                <a:gd name="connsiteX7" fmla="*/ 6619557 w 7546231"/>
                <a:gd name="connsiteY7" fmla="*/ 1532703 h 2158668"/>
                <a:gd name="connsiteX8" fmla="*/ 4471638 w 7546231"/>
                <a:gd name="connsiteY8" fmla="*/ 704220 h 2158668"/>
                <a:gd name="connsiteX9" fmla="*/ 3986822 w 7546231"/>
                <a:gd name="connsiteY9" fmla="*/ 1637031 h 2158668"/>
                <a:gd name="connsiteX10" fmla="*/ 580835 w 7546231"/>
                <a:gd name="connsiteY10" fmla="*/ 96665 h 2158668"/>
                <a:gd name="connsiteX11" fmla="*/ 359906 w 7546231"/>
                <a:gd name="connsiteY11" fmla="*/ 378962 h 2158668"/>
                <a:gd name="connsiteX0" fmla="*/ 86169 w 7272494"/>
                <a:gd name="connsiteY0" fmla="*/ 347501 h 2127207"/>
                <a:gd name="connsiteX1" fmla="*/ 3964698 w 7272494"/>
                <a:gd name="connsiteY1" fmla="*/ 2127207 h 2127207"/>
                <a:gd name="connsiteX2" fmla="*/ 4474062 w 7272494"/>
                <a:gd name="connsiteY2" fmla="*/ 1059384 h 2127207"/>
                <a:gd name="connsiteX3" fmla="*/ 6308999 w 7272494"/>
                <a:gd name="connsiteY3" fmla="*/ 1844909 h 2127207"/>
                <a:gd name="connsiteX4" fmla="*/ 6873595 w 7272494"/>
                <a:gd name="connsiteY4" fmla="*/ 2035154 h 2127207"/>
                <a:gd name="connsiteX5" fmla="*/ 7272494 w 7272494"/>
                <a:gd name="connsiteY5" fmla="*/ 1071658 h 2127207"/>
                <a:gd name="connsiteX6" fmla="*/ 6732446 w 7272494"/>
                <a:gd name="connsiteY6" fmla="*/ 844592 h 2127207"/>
                <a:gd name="connsiteX7" fmla="*/ 6345820 w 7272494"/>
                <a:gd name="connsiteY7" fmla="*/ 1501242 h 2127207"/>
                <a:gd name="connsiteX8" fmla="*/ 4197901 w 7272494"/>
                <a:gd name="connsiteY8" fmla="*/ 672759 h 2127207"/>
                <a:gd name="connsiteX9" fmla="*/ 3713085 w 7272494"/>
                <a:gd name="connsiteY9" fmla="*/ 1605570 h 2127207"/>
                <a:gd name="connsiteX10" fmla="*/ 307098 w 7272494"/>
                <a:gd name="connsiteY10" fmla="*/ 65204 h 2127207"/>
                <a:gd name="connsiteX11" fmla="*/ 86169 w 7272494"/>
                <a:gd name="connsiteY11" fmla="*/ 347501 h 2127207"/>
                <a:gd name="connsiteX0" fmla="*/ 0 w 7186325"/>
                <a:gd name="connsiteY0" fmla="*/ 282297 h 2062003"/>
                <a:gd name="connsiteX1" fmla="*/ 3878529 w 7186325"/>
                <a:gd name="connsiteY1" fmla="*/ 2062003 h 2062003"/>
                <a:gd name="connsiteX2" fmla="*/ 4387893 w 7186325"/>
                <a:gd name="connsiteY2" fmla="*/ 994180 h 2062003"/>
                <a:gd name="connsiteX3" fmla="*/ 6222830 w 7186325"/>
                <a:gd name="connsiteY3" fmla="*/ 1779705 h 2062003"/>
                <a:gd name="connsiteX4" fmla="*/ 6787426 w 7186325"/>
                <a:gd name="connsiteY4" fmla="*/ 1969950 h 2062003"/>
                <a:gd name="connsiteX5" fmla="*/ 7186325 w 7186325"/>
                <a:gd name="connsiteY5" fmla="*/ 1006454 h 2062003"/>
                <a:gd name="connsiteX6" fmla="*/ 6646277 w 7186325"/>
                <a:gd name="connsiteY6" fmla="*/ 779388 h 2062003"/>
                <a:gd name="connsiteX7" fmla="*/ 6259651 w 7186325"/>
                <a:gd name="connsiteY7" fmla="*/ 1436038 h 2062003"/>
                <a:gd name="connsiteX8" fmla="*/ 4111732 w 7186325"/>
                <a:gd name="connsiteY8" fmla="*/ 607555 h 2062003"/>
                <a:gd name="connsiteX9" fmla="*/ 3626916 w 7186325"/>
                <a:gd name="connsiteY9" fmla="*/ 1540366 h 2062003"/>
                <a:gd name="connsiteX10" fmla="*/ 220929 w 7186325"/>
                <a:gd name="connsiteY10" fmla="*/ 0 h 2062003"/>
                <a:gd name="connsiteX11" fmla="*/ 0 w 7186325"/>
                <a:gd name="connsiteY11" fmla="*/ 282297 h 2062003"/>
                <a:gd name="connsiteX0" fmla="*/ 0 w 7186325"/>
                <a:gd name="connsiteY0" fmla="*/ 312982 h 2092688"/>
                <a:gd name="connsiteX1" fmla="*/ 3878529 w 7186325"/>
                <a:gd name="connsiteY1" fmla="*/ 2092688 h 2092688"/>
                <a:gd name="connsiteX2" fmla="*/ 4387893 w 7186325"/>
                <a:gd name="connsiteY2" fmla="*/ 1024865 h 2092688"/>
                <a:gd name="connsiteX3" fmla="*/ 6222830 w 7186325"/>
                <a:gd name="connsiteY3" fmla="*/ 1810390 h 2092688"/>
                <a:gd name="connsiteX4" fmla="*/ 6787426 w 7186325"/>
                <a:gd name="connsiteY4" fmla="*/ 2000635 h 2092688"/>
                <a:gd name="connsiteX5" fmla="*/ 7186325 w 7186325"/>
                <a:gd name="connsiteY5" fmla="*/ 1037139 h 2092688"/>
                <a:gd name="connsiteX6" fmla="*/ 6646277 w 7186325"/>
                <a:gd name="connsiteY6" fmla="*/ 810073 h 2092688"/>
                <a:gd name="connsiteX7" fmla="*/ 6259651 w 7186325"/>
                <a:gd name="connsiteY7" fmla="*/ 1466723 h 2092688"/>
                <a:gd name="connsiteX8" fmla="*/ 4111732 w 7186325"/>
                <a:gd name="connsiteY8" fmla="*/ 638240 h 2092688"/>
                <a:gd name="connsiteX9" fmla="*/ 3626916 w 7186325"/>
                <a:gd name="connsiteY9" fmla="*/ 1571051 h 2092688"/>
                <a:gd name="connsiteX10" fmla="*/ 184107 w 7186325"/>
                <a:gd name="connsiteY10" fmla="*/ 0 h 2092688"/>
                <a:gd name="connsiteX11" fmla="*/ 0 w 7186325"/>
                <a:gd name="connsiteY11" fmla="*/ 312982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8240 h 2092688"/>
                <a:gd name="connsiteX9" fmla="*/ 3639190 w 7198599"/>
                <a:gd name="connsiteY9" fmla="*/ 1571051 h 2092688"/>
                <a:gd name="connsiteX10" fmla="*/ 196381 w 7198599"/>
                <a:gd name="connsiteY10" fmla="*/ 0 h 2092688"/>
                <a:gd name="connsiteX11" fmla="*/ 0 w 7198599"/>
                <a:gd name="connsiteY11" fmla="*/ 368214 h 2092688"/>
                <a:gd name="connsiteX0" fmla="*/ 0 w 7198599"/>
                <a:gd name="connsiteY0" fmla="*/ 368214 h 2092688"/>
                <a:gd name="connsiteX1" fmla="*/ 3890803 w 7198599"/>
                <a:gd name="connsiteY1" fmla="*/ 2092688 h 2092688"/>
                <a:gd name="connsiteX2" fmla="*/ 4400167 w 7198599"/>
                <a:gd name="connsiteY2" fmla="*/ 1024865 h 2092688"/>
                <a:gd name="connsiteX3" fmla="*/ 6235104 w 7198599"/>
                <a:gd name="connsiteY3" fmla="*/ 1810390 h 2092688"/>
                <a:gd name="connsiteX4" fmla="*/ 6799700 w 7198599"/>
                <a:gd name="connsiteY4" fmla="*/ 2000635 h 2092688"/>
                <a:gd name="connsiteX5" fmla="*/ 7198599 w 7198599"/>
                <a:gd name="connsiteY5" fmla="*/ 1037139 h 2092688"/>
                <a:gd name="connsiteX6" fmla="*/ 6658551 w 7198599"/>
                <a:gd name="connsiteY6" fmla="*/ 810073 h 2092688"/>
                <a:gd name="connsiteX7" fmla="*/ 6271925 w 7198599"/>
                <a:gd name="connsiteY7" fmla="*/ 1466723 h 2092688"/>
                <a:gd name="connsiteX8" fmla="*/ 4124006 w 7198599"/>
                <a:gd name="connsiteY8" fmla="*/ 630424 h 2092688"/>
                <a:gd name="connsiteX9" fmla="*/ 3639190 w 7198599"/>
                <a:gd name="connsiteY9" fmla="*/ 1571051 h 2092688"/>
                <a:gd name="connsiteX10" fmla="*/ 196381 w 7198599"/>
                <a:gd name="connsiteY10" fmla="*/ 0 h 2092688"/>
                <a:gd name="connsiteX11" fmla="*/ 0 w 7198599"/>
                <a:gd name="connsiteY11" fmla="*/ 368214 h 209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8599" h="2092688">
                  <a:moveTo>
                    <a:pt x="0" y="368214"/>
                  </a:moveTo>
                  <a:lnTo>
                    <a:pt x="3890803" y="2092688"/>
                  </a:lnTo>
                  <a:lnTo>
                    <a:pt x="4400167" y="1024865"/>
                  </a:lnTo>
                  <a:lnTo>
                    <a:pt x="6235104" y="1810390"/>
                  </a:lnTo>
                  <a:lnTo>
                    <a:pt x="6799700" y="2000635"/>
                  </a:lnTo>
                  <a:lnTo>
                    <a:pt x="7198599" y="1037139"/>
                  </a:lnTo>
                  <a:lnTo>
                    <a:pt x="6658551" y="810073"/>
                  </a:lnTo>
                  <a:lnTo>
                    <a:pt x="6271925" y="1466723"/>
                  </a:lnTo>
                  <a:lnTo>
                    <a:pt x="4124006" y="630424"/>
                  </a:lnTo>
                  <a:lnTo>
                    <a:pt x="3639190" y="1571051"/>
                  </a:lnTo>
                  <a:lnTo>
                    <a:pt x="196381" y="0"/>
                  </a:lnTo>
                  <a:lnTo>
                    <a:pt x="0" y="368214"/>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0" name="Freeform: Shape 9">
              <a:extLst>
                <a:ext uri="{FF2B5EF4-FFF2-40B4-BE49-F238E27FC236}">
                  <a16:creationId xmlns:a16="http://schemas.microsoft.com/office/drawing/2014/main" id="{C2CFF32A-13EA-451A-8E9A-4DFA70476894}"/>
                </a:ext>
              </a:extLst>
            </p:cNvPr>
            <p:cNvSpPr/>
            <p:nvPr/>
          </p:nvSpPr>
          <p:spPr>
            <a:xfrm>
              <a:off x="5903710" y="3228014"/>
              <a:ext cx="1577188" cy="1049413"/>
            </a:xfrm>
            <a:custGeom>
              <a:avLst/>
              <a:gdLst>
                <a:gd name="connsiteX0" fmla="*/ 0 w 1614008"/>
                <a:gd name="connsiteY0" fmla="*/ 840757 h 1006454"/>
                <a:gd name="connsiteX1" fmla="*/ 484816 w 1614008"/>
                <a:gd name="connsiteY1" fmla="*/ 0 h 1006454"/>
                <a:gd name="connsiteX2" fmla="*/ 1614008 w 1614008"/>
                <a:gd name="connsiteY2" fmla="*/ 355941 h 1006454"/>
                <a:gd name="connsiteX3" fmla="*/ 1423763 w 1614008"/>
                <a:gd name="connsiteY3" fmla="*/ 662786 h 1006454"/>
                <a:gd name="connsiteX4" fmla="*/ 711882 w 1614008"/>
                <a:gd name="connsiteY4" fmla="*/ 441858 h 1006454"/>
                <a:gd name="connsiteX5" fmla="*/ 392762 w 1614008"/>
                <a:gd name="connsiteY5" fmla="*/ 1006454 h 1006454"/>
                <a:gd name="connsiteX6" fmla="*/ 0 w 1614008"/>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423763 w 1571050"/>
                <a:gd name="connsiteY3" fmla="*/ 662786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71050"/>
                <a:gd name="connsiteY0" fmla="*/ 840757 h 1006454"/>
                <a:gd name="connsiteX1" fmla="*/ 484816 w 1571050"/>
                <a:gd name="connsiteY1" fmla="*/ 0 h 1006454"/>
                <a:gd name="connsiteX2" fmla="*/ 1571050 w 1571050"/>
                <a:gd name="connsiteY2" fmla="*/ 349804 h 1006454"/>
                <a:gd name="connsiteX3" fmla="*/ 1356257 w 1571050"/>
                <a:gd name="connsiteY3" fmla="*/ 699607 h 1006454"/>
                <a:gd name="connsiteX4" fmla="*/ 711882 w 1571050"/>
                <a:gd name="connsiteY4" fmla="*/ 441858 h 1006454"/>
                <a:gd name="connsiteX5" fmla="*/ 392762 w 1571050"/>
                <a:gd name="connsiteY5" fmla="*/ 1006454 h 1006454"/>
                <a:gd name="connsiteX6" fmla="*/ 0 w 1571050"/>
                <a:gd name="connsiteY6" fmla="*/ 840757 h 1006454"/>
                <a:gd name="connsiteX0" fmla="*/ 0 w 1528092"/>
                <a:gd name="connsiteY0" fmla="*/ 840757 h 1006454"/>
                <a:gd name="connsiteX1" fmla="*/ 484816 w 1528092"/>
                <a:gd name="connsiteY1" fmla="*/ 0 h 1006454"/>
                <a:gd name="connsiteX2" fmla="*/ 1528092 w 1528092"/>
                <a:gd name="connsiteY2" fmla="*/ 349804 h 1006454"/>
                <a:gd name="connsiteX3" fmla="*/ 1356257 w 1528092"/>
                <a:gd name="connsiteY3" fmla="*/ 699607 h 1006454"/>
                <a:gd name="connsiteX4" fmla="*/ 711882 w 1528092"/>
                <a:gd name="connsiteY4" fmla="*/ 441858 h 1006454"/>
                <a:gd name="connsiteX5" fmla="*/ 392762 w 1528092"/>
                <a:gd name="connsiteY5" fmla="*/ 1006454 h 1006454"/>
                <a:gd name="connsiteX6" fmla="*/ 0 w 1528092"/>
                <a:gd name="connsiteY6" fmla="*/ 840757 h 1006454"/>
                <a:gd name="connsiteX0" fmla="*/ 0 w 1528092"/>
                <a:gd name="connsiteY0" fmla="*/ 840757 h 988043"/>
                <a:gd name="connsiteX1" fmla="*/ 484816 w 1528092"/>
                <a:gd name="connsiteY1" fmla="*/ 0 h 988043"/>
                <a:gd name="connsiteX2" fmla="*/ 1528092 w 1528092"/>
                <a:gd name="connsiteY2" fmla="*/ 349804 h 988043"/>
                <a:gd name="connsiteX3" fmla="*/ 1356257 w 1528092"/>
                <a:gd name="connsiteY3" fmla="*/ 699607 h 988043"/>
                <a:gd name="connsiteX4" fmla="*/ 711882 w 1528092"/>
                <a:gd name="connsiteY4" fmla="*/ 441858 h 988043"/>
                <a:gd name="connsiteX5" fmla="*/ 405036 w 1528092"/>
                <a:gd name="connsiteY5" fmla="*/ 988043 h 988043"/>
                <a:gd name="connsiteX6" fmla="*/ 0 w 1528092"/>
                <a:gd name="connsiteY6" fmla="*/ 840757 h 988043"/>
                <a:gd name="connsiteX0" fmla="*/ 0 w 1509682"/>
                <a:gd name="connsiteY0" fmla="*/ 822346 h 988043"/>
                <a:gd name="connsiteX1" fmla="*/ 466406 w 1509682"/>
                <a:gd name="connsiteY1" fmla="*/ 0 h 988043"/>
                <a:gd name="connsiteX2" fmla="*/ 1509682 w 1509682"/>
                <a:gd name="connsiteY2" fmla="*/ 349804 h 988043"/>
                <a:gd name="connsiteX3" fmla="*/ 1337847 w 1509682"/>
                <a:gd name="connsiteY3" fmla="*/ 699607 h 988043"/>
                <a:gd name="connsiteX4" fmla="*/ 693472 w 1509682"/>
                <a:gd name="connsiteY4" fmla="*/ 441858 h 988043"/>
                <a:gd name="connsiteX5" fmla="*/ 386626 w 1509682"/>
                <a:gd name="connsiteY5" fmla="*/ 988043 h 988043"/>
                <a:gd name="connsiteX6" fmla="*/ 0 w 1509682"/>
                <a:gd name="connsiteY6" fmla="*/ 822346 h 988043"/>
                <a:gd name="connsiteX0" fmla="*/ 0 w 1509682"/>
                <a:gd name="connsiteY0" fmla="*/ 822346 h 988043"/>
                <a:gd name="connsiteX1" fmla="*/ 466406 w 1509682"/>
                <a:gd name="connsiteY1" fmla="*/ 0 h 988043"/>
                <a:gd name="connsiteX2" fmla="*/ 1509682 w 1509682"/>
                <a:gd name="connsiteY2" fmla="*/ 349804 h 988043"/>
                <a:gd name="connsiteX3" fmla="*/ 1385583 w 1509682"/>
                <a:gd name="connsiteY3" fmla="*/ 693726 h 988043"/>
                <a:gd name="connsiteX4" fmla="*/ 693472 w 1509682"/>
                <a:gd name="connsiteY4" fmla="*/ 441858 h 988043"/>
                <a:gd name="connsiteX5" fmla="*/ 386626 w 1509682"/>
                <a:gd name="connsiteY5" fmla="*/ 988043 h 988043"/>
                <a:gd name="connsiteX6" fmla="*/ 0 w 1509682"/>
                <a:gd name="connsiteY6" fmla="*/ 822346 h 988043"/>
                <a:gd name="connsiteX0" fmla="*/ 0 w 1533551"/>
                <a:gd name="connsiteY0" fmla="*/ 822346 h 988043"/>
                <a:gd name="connsiteX1" fmla="*/ 466406 w 1533551"/>
                <a:gd name="connsiteY1" fmla="*/ 0 h 988043"/>
                <a:gd name="connsiteX2" fmla="*/ 1533551 w 1533551"/>
                <a:gd name="connsiteY2" fmla="*/ 385092 h 988043"/>
                <a:gd name="connsiteX3" fmla="*/ 1385583 w 1533551"/>
                <a:gd name="connsiteY3" fmla="*/ 693726 h 988043"/>
                <a:gd name="connsiteX4" fmla="*/ 693472 w 1533551"/>
                <a:gd name="connsiteY4" fmla="*/ 441858 h 988043"/>
                <a:gd name="connsiteX5" fmla="*/ 386626 w 1533551"/>
                <a:gd name="connsiteY5" fmla="*/ 988043 h 988043"/>
                <a:gd name="connsiteX6" fmla="*/ 0 w 1533551"/>
                <a:gd name="connsiteY6" fmla="*/ 822346 h 988043"/>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59502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693472 w 1533551"/>
                <a:gd name="connsiteY4" fmla="*/ 424216 h 1005687"/>
                <a:gd name="connsiteX5" fmla="*/ 386626 w 1533551"/>
                <a:gd name="connsiteY5" fmla="*/ 1005687 h 1005687"/>
                <a:gd name="connsiteX6" fmla="*/ 0 w 1533551"/>
                <a:gd name="connsiteY6" fmla="*/ 839990 h 1005687"/>
                <a:gd name="connsiteX0" fmla="*/ 0 w 1533551"/>
                <a:gd name="connsiteY0" fmla="*/ 839990 h 1005687"/>
                <a:gd name="connsiteX1" fmla="*/ 478341 w 1533551"/>
                <a:gd name="connsiteY1" fmla="*/ 0 h 1005687"/>
                <a:gd name="connsiteX2" fmla="*/ 1533551 w 1533551"/>
                <a:gd name="connsiteY2" fmla="*/ 402736 h 1005687"/>
                <a:gd name="connsiteX3" fmla="*/ 1385583 w 1533551"/>
                <a:gd name="connsiteY3" fmla="*/ 711370 h 1005687"/>
                <a:gd name="connsiteX4" fmla="*/ 705407 w 1533551"/>
                <a:gd name="connsiteY4" fmla="*/ 400690 h 1005687"/>
                <a:gd name="connsiteX5" fmla="*/ 386626 w 1533551"/>
                <a:gd name="connsiteY5" fmla="*/ 1005687 h 1005687"/>
                <a:gd name="connsiteX6" fmla="*/ 0 w 1533551"/>
                <a:gd name="connsiteY6" fmla="*/ 839990 h 100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3551" h="1005687">
                  <a:moveTo>
                    <a:pt x="0" y="839990"/>
                  </a:moveTo>
                  <a:lnTo>
                    <a:pt x="478341" y="0"/>
                  </a:lnTo>
                  <a:lnTo>
                    <a:pt x="1533551" y="402736"/>
                  </a:lnTo>
                  <a:lnTo>
                    <a:pt x="1385583" y="711370"/>
                  </a:lnTo>
                  <a:lnTo>
                    <a:pt x="705407" y="400690"/>
                  </a:lnTo>
                  <a:lnTo>
                    <a:pt x="386626" y="1005687"/>
                  </a:lnTo>
                  <a:lnTo>
                    <a:pt x="0" y="839990"/>
                  </a:lnTo>
                  <a:close/>
                </a:path>
              </a:pathLst>
            </a:custGeom>
            <a:solidFill>
              <a:srgbClr val="00B05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dirty="0"/>
            </a:p>
          </p:txBody>
        </p:sp>
      </p:grpSp>
      <p:grpSp>
        <p:nvGrpSpPr>
          <p:cNvPr id="18" name="Group 17">
            <a:extLst>
              <a:ext uri="{FF2B5EF4-FFF2-40B4-BE49-F238E27FC236}">
                <a16:creationId xmlns:a16="http://schemas.microsoft.com/office/drawing/2014/main" id="{87B78035-49E3-4F27-BA29-C24FE49498A3}"/>
              </a:ext>
            </a:extLst>
          </p:cNvPr>
          <p:cNvGrpSpPr/>
          <p:nvPr/>
        </p:nvGrpSpPr>
        <p:grpSpPr>
          <a:xfrm>
            <a:off x="1575645" y="1924491"/>
            <a:ext cx="3553382" cy="1516524"/>
            <a:chOff x="2824801" y="2676995"/>
            <a:chExt cx="4377805" cy="1868375"/>
          </a:xfrm>
        </p:grpSpPr>
        <p:sp>
          <p:nvSpPr>
            <p:cNvPr id="2" name="Rectangle 1">
              <a:extLst>
                <a:ext uri="{FF2B5EF4-FFF2-40B4-BE49-F238E27FC236}">
                  <a16:creationId xmlns:a16="http://schemas.microsoft.com/office/drawing/2014/main" id="{B7321538-51D3-431F-A80F-954A37093DF0}"/>
                </a:ext>
              </a:extLst>
            </p:cNvPr>
            <p:cNvSpPr/>
            <p:nvPr/>
          </p:nvSpPr>
          <p:spPr>
            <a:xfrm rot="1541139">
              <a:off x="4018278" y="3011304"/>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1" name="Rectangle 70">
              <a:extLst>
                <a:ext uri="{FF2B5EF4-FFF2-40B4-BE49-F238E27FC236}">
                  <a16:creationId xmlns:a16="http://schemas.microsoft.com/office/drawing/2014/main" id="{28130256-1608-4802-989E-199BED436945}"/>
                </a:ext>
              </a:extLst>
            </p:cNvPr>
            <p:cNvSpPr/>
            <p:nvPr/>
          </p:nvSpPr>
          <p:spPr>
            <a:xfrm rot="1541139">
              <a:off x="3421078" y="363187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3FD97944-7FA4-475F-897C-D498630FA5F7}"/>
                </a:ext>
              </a:extLst>
            </p:cNvPr>
            <p:cNvSpPr/>
            <p:nvPr/>
          </p:nvSpPr>
          <p:spPr>
            <a:xfrm rot="1541139">
              <a:off x="3278867" y="2676995"/>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4" name="Rectangle 73">
              <a:extLst>
                <a:ext uri="{FF2B5EF4-FFF2-40B4-BE49-F238E27FC236}">
                  <a16:creationId xmlns:a16="http://schemas.microsoft.com/office/drawing/2014/main" id="{F4B04F0E-F533-4E77-892A-44C9DFFEEBF1}"/>
                </a:ext>
              </a:extLst>
            </p:cNvPr>
            <p:cNvSpPr/>
            <p:nvPr/>
          </p:nvSpPr>
          <p:spPr>
            <a:xfrm rot="1541139">
              <a:off x="6909958" y="4287842"/>
              <a:ext cx="148093" cy="257528"/>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5" name="Rectangle 74">
              <a:extLst>
                <a:ext uri="{FF2B5EF4-FFF2-40B4-BE49-F238E27FC236}">
                  <a16:creationId xmlns:a16="http://schemas.microsoft.com/office/drawing/2014/main" id="{B509A02B-CB26-46A0-A35D-4FA06762DFF3}"/>
                </a:ext>
              </a:extLst>
            </p:cNvPr>
            <p:cNvSpPr/>
            <p:nvPr/>
          </p:nvSpPr>
          <p:spPr>
            <a:xfrm rot="1541139">
              <a:off x="6416459" y="4127908"/>
              <a:ext cx="490115" cy="255388"/>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D4B56345-9360-46E4-9D19-FB85A93E7B35}"/>
                </a:ext>
              </a:extLst>
            </p:cNvPr>
            <p:cNvSpPr/>
            <p:nvPr/>
          </p:nvSpPr>
          <p:spPr>
            <a:xfrm rot="1541139">
              <a:off x="6582781" y="3843005"/>
              <a:ext cx="619825" cy="31459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1" name="Rectangle 80">
              <a:extLst>
                <a:ext uri="{FF2B5EF4-FFF2-40B4-BE49-F238E27FC236}">
                  <a16:creationId xmlns:a16="http://schemas.microsoft.com/office/drawing/2014/main" id="{D9169DD6-3F8E-4FCC-92E9-8AE9C8CE76B2}"/>
                </a:ext>
              </a:extLst>
            </p:cNvPr>
            <p:cNvSpPr/>
            <p:nvPr/>
          </p:nvSpPr>
          <p:spPr>
            <a:xfrm rot="1541139">
              <a:off x="4675029" y="3314192"/>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2" name="Rectangle 81">
              <a:extLst>
                <a:ext uri="{FF2B5EF4-FFF2-40B4-BE49-F238E27FC236}">
                  <a16:creationId xmlns:a16="http://schemas.microsoft.com/office/drawing/2014/main" id="{2F31D819-57C6-4D45-931D-171FD60CC105}"/>
                </a:ext>
              </a:extLst>
            </p:cNvPr>
            <p:cNvSpPr/>
            <p:nvPr/>
          </p:nvSpPr>
          <p:spPr>
            <a:xfrm rot="1541139">
              <a:off x="5344651" y="3616167"/>
              <a:ext cx="597619" cy="309672"/>
            </a:xfrm>
            <a:prstGeom prst="rect">
              <a:avLst/>
            </a:prstGeom>
            <a:solidFill>
              <a:srgbClr val="BFBFB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9" name="Rectangle 88">
              <a:extLst>
                <a:ext uri="{FF2B5EF4-FFF2-40B4-BE49-F238E27FC236}">
                  <a16:creationId xmlns:a16="http://schemas.microsoft.com/office/drawing/2014/main" id="{C7ADF815-824E-45F4-B760-E0FEED0C45E6}"/>
                </a:ext>
              </a:extLst>
            </p:cNvPr>
            <p:cNvSpPr/>
            <p:nvPr/>
          </p:nvSpPr>
          <p:spPr>
            <a:xfrm rot="1541139">
              <a:off x="2824801" y="3340188"/>
              <a:ext cx="597619" cy="30967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grpSp>
        <p:nvGrpSpPr>
          <p:cNvPr id="25" name="Group 24">
            <a:extLst>
              <a:ext uri="{FF2B5EF4-FFF2-40B4-BE49-F238E27FC236}">
                <a16:creationId xmlns:a16="http://schemas.microsoft.com/office/drawing/2014/main" id="{DD1A4CB0-7F5D-4812-8C79-B82260F4ED47}"/>
              </a:ext>
            </a:extLst>
          </p:cNvPr>
          <p:cNvGrpSpPr/>
          <p:nvPr/>
        </p:nvGrpSpPr>
        <p:grpSpPr>
          <a:xfrm>
            <a:off x="2351024" y="2379211"/>
            <a:ext cx="4208982" cy="1512296"/>
            <a:chOff x="3780076" y="3237218"/>
            <a:chExt cx="5185512" cy="1863166"/>
          </a:xfrm>
        </p:grpSpPr>
        <p:sp>
          <p:nvSpPr>
            <p:cNvPr id="7" name="Freeform: Shape 6">
              <a:extLst>
                <a:ext uri="{FF2B5EF4-FFF2-40B4-BE49-F238E27FC236}">
                  <a16:creationId xmlns:a16="http://schemas.microsoft.com/office/drawing/2014/main" id="{EBAF82D6-C012-4435-A9F4-956C8B9869BF}"/>
                </a:ext>
              </a:extLst>
            </p:cNvPr>
            <p:cNvSpPr/>
            <p:nvPr/>
          </p:nvSpPr>
          <p:spPr>
            <a:xfrm>
              <a:off x="3780076" y="3583276"/>
              <a:ext cx="1183664" cy="1159404"/>
            </a:xfrm>
            <a:custGeom>
              <a:avLst/>
              <a:gdLst>
                <a:gd name="connsiteX0" fmla="*/ 135012 w 736430"/>
                <a:gd name="connsiteY0" fmla="*/ 0 h 1018728"/>
                <a:gd name="connsiteX1" fmla="*/ 0 w 736430"/>
                <a:gd name="connsiteY1" fmla="*/ 325257 h 1018728"/>
                <a:gd name="connsiteX2" fmla="*/ 411173 w 736430"/>
                <a:gd name="connsiteY2" fmla="*/ 478679 h 1018728"/>
                <a:gd name="connsiteX3" fmla="*/ 276161 w 736430"/>
                <a:gd name="connsiteY3" fmla="*/ 889853 h 1018728"/>
                <a:gd name="connsiteX4" fmla="*/ 601418 w 736430"/>
                <a:gd name="connsiteY4" fmla="*/ 1018728 h 1018728"/>
                <a:gd name="connsiteX5" fmla="*/ 736430 w 736430"/>
                <a:gd name="connsiteY5" fmla="*/ 270024 h 1018728"/>
                <a:gd name="connsiteX6" fmla="*/ 135012 w 736430"/>
                <a:gd name="connsiteY6" fmla="*/ 0 h 1018728"/>
                <a:gd name="connsiteX0" fmla="*/ 135012 w 888830"/>
                <a:gd name="connsiteY0" fmla="*/ 0 h 1018728"/>
                <a:gd name="connsiteX1" fmla="*/ 0 w 888830"/>
                <a:gd name="connsiteY1" fmla="*/ 325257 h 1018728"/>
                <a:gd name="connsiteX2" fmla="*/ 411173 w 888830"/>
                <a:gd name="connsiteY2" fmla="*/ 478679 h 1018728"/>
                <a:gd name="connsiteX3" fmla="*/ 276161 w 888830"/>
                <a:gd name="connsiteY3" fmla="*/ 889853 h 1018728"/>
                <a:gd name="connsiteX4" fmla="*/ 601418 w 888830"/>
                <a:gd name="connsiteY4" fmla="*/ 1018728 h 1018728"/>
                <a:gd name="connsiteX5" fmla="*/ 888830 w 888830"/>
                <a:gd name="connsiteY5" fmla="*/ 328639 h 1018728"/>
                <a:gd name="connsiteX6" fmla="*/ 135012 w 888830"/>
                <a:gd name="connsiteY6" fmla="*/ 0 h 1018728"/>
                <a:gd name="connsiteX0" fmla="*/ 135012 w 888830"/>
                <a:gd name="connsiteY0" fmla="*/ 0 h 956205"/>
                <a:gd name="connsiteX1" fmla="*/ 0 w 888830"/>
                <a:gd name="connsiteY1" fmla="*/ 325257 h 956205"/>
                <a:gd name="connsiteX2" fmla="*/ 411173 w 888830"/>
                <a:gd name="connsiteY2" fmla="*/ 478679 h 956205"/>
                <a:gd name="connsiteX3" fmla="*/ 276161 w 888830"/>
                <a:gd name="connsiteY3" fmla="*/ 889853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411173 w 888830"/>
                <a:gd name="connsiteY2" fmla="*/ 478679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135012 w 888830"/>
                <a:gd name="connsiteY0" fmla="*/ 0 h 956205"/>
                <a:gd name="connsiteX1" fmla="*/ 0 w 888830"/>
                <a:gd name="connsiteY1" fmla="*/ 325257 h 956205"/>
                <a:gd name="connsiteX2" fmla="*/ 395543 w 888830"/>
                <a:gd name="connsiteY2" fmla="*/ 470864 h 956205"/>
                <a:gd name="connsiteX3" fmla="*/ 354315 w 888830"/>
                <a:gd name="connsiteY3" fmla="*/ 885945 h 956205"/>
                <a:gd name="connsiteX4" fmla="*/ 550618 w 888830"/>
                <a:gd name="connsiteY4" fmla="*/ 956205 h 956205"/>
                <a:gd name="connsiteX5" fmla="*/ 888830 w 888830"/>
                <a:gd name="connsiteY5" fmla="*/ 328639 h 956205"/>
                <a:gd name="connsiteX6" fmla="*/ 135012 w 888830"/>
                <a:gd name="connsiteY6" fmla="*/ 0 h 956205"/>
                <a:gd name="connsiteX0" fmla="*/ 9966 w 763784"/>
                <a:gd name="connsiteY0" fmla="*/ 0 h 956205"/>
                <a:gd name="connsiteX1" fmla="*/ 0 w 763784"/>
                <a:gd name="connsiteY1" fmla="*/ 254919 h 956205"/>
                <a:gd name="connsiteX2" fmla="*/ 270497 w 763784"/>
                <a:gd name="connsiteY2" fmla="*/ 470864 h 956205"/>
                <a:gd name="connsiteX3" fmla="*/ 229269 w 763784"/>
                <a:gd name="connsiteY3" fmla="*/ 885945 h 956205"/>
                <a:gd name="connsiteX4" fmla="*/ 425572 w 763784"/>
                <a:gd name="connsiteY4" fmla="*/ 956205 h 956205"/>
                <a:gd name="connsiteX5" fmla="*/ 763784 w 763784"/>
                <a:gd name="connsiteY5" fmla="*/ 328639 h 956205"/>
                <a:gd name="connsiteX6" fmla="*/ 9966 w 763784"/>
                <a:gd name="connsiteY6" fmla="*/ 0 h 956205"/>
                <a:gd name="connsiteX0" fmla="*/ 0 w 753818"/>
                <a:gd name="connsiteY0" fmla="*/ 0 h 956205"/>
                <a:gd name="connsiteX1" fmla="*/ 1757 w 753818"/>
                <a:gd name="connsiteY1" fmla="*/ 266642 h 956205"/>
                <a:gd name="connsiteX2" fmla="*/ 260531 w 753818"/>
                <a:gd name="connsiteY2" fmla="*/ 470864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753818"/>
                <a:gd name="connsiteY0" fmla="*/ 0 h 956205"/>
                <a:gd name="connsiteX1" fmla="*/ 1757 w 753818"/>
                <a:gd name="connsiteY1" fmla="*/ 266642 h 956205"/>
                <a:gd name="connsiteX2" fmla="*/ 268346 w 753818"/>
                <a:gd name="connsiteY2" fmla="*/ 490402 h 956205"/>
                <a:gd name="connsiteX3" fmla="*/ 219303 w 753818"/>
                <a:gd name="connsiteY3" fmla="*/ 885945 h 956205"/>
                <a:gd name="connsiteX4" fmla="*/ 415606 w 753818"/>
                <a:gd name="connsiteY4" fmla="*/ 956205 h 956205"/>
                <a:gd name="connsiteX5" fmla="*/ 753818 w 753818"/>
                <a:gd name="connsiteY5" fmla="*/ 328639 h 956205"/>
                <a:gd name="connsiteX6" fmla="*/ 0 w 753818"/>
                <a:gd name="connsiteY6" fmla="*/ 0 h 9562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67638 w 953110"/>
                <a:gd name="connsiteY2" fmla="*/ 592002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953110"/>
                <a:gd name="connsiteY0" fmla="*/ 0 h 1057805"/>
                <a:gd name="connsiteX1" fmla="*/ 201049 w 953110"/>
                <a:gd name="connsiteY1" fmla="*/ 368242 h 1057805"/>
                <a:gd name="connsiteX2" fmla="*/ 455915 w 953110"/>
                <a:gd name="connsiteY2" fmla="*/ 803018 h 1057805"/>
                <a:gd name="connsiteX3" fmla="*/ 418595 w 953110"/>
                <a:gd name="connsiteY3" fmla="*/ 987545 h 1057805"/>
                <a:gd name="connsiteX4" fmla="*/ 614898 w 953110"/>
                <a:gd name="connsiteY4" fmla="*/ 1057805 h 1057805"/>
                <a:gd name="connsiteX5" fmla="*/ 953110 w 953110"/>
                <a:gd name="connsiteY5" fmla="*/ 430239 h 1057805"/>
                <a:gd name="connsiteX6" fmla="*/ 0 w 953110"/>
                <a:gd name="connsiteY6" fmla="*/ 0 h 1057805"/>
                <a:gd name="connsiteX0" fmla="*/ 0 w 1179757"/>
                <a:gd name="connsiteY0" fmla="*/ 0 h 1159405"/>
                <a:gd name="connsiteX1" fmla="*/ 427696 w 1179757"/>
                <a:gd name="connsiteY1" fmla="*/ 469842 h 1159405"/>
                <a:gd name="connsiteX2" fmla="*/ 682562 w 1179757"/>
                <a:gd name="connsiteY2" fmla="*/ 904618 h 1159405"/>
                <a:gd name="connsiteX3" fmla="*/ 645242 w 1179757"/>
                <a:gd name="connsiteY3" fmla="*/ 1089145 h 1159405"/>
                <a:gd name="connsiteX4" fmla="*/ 841545 w 1179757"/>
                <a:gd name="connsiteY4" fmla="*/ 1159405 h 1159405"/>
                <a:gd name="connsiteX5" fmla="*/ 1179757 w 1179757"/>
                <a:gd name="connsiteY5" fmla="*/ 531839 h 1159405"/>
                <a:gd name="connsiteX6" fmla="*/ 0 w 1179757"/>
                <a:gd name="connsiteY6" fmla="*/ 0 h 1159405"/>
                <a:gd name="connsiteX0" fmla="*/ 0 w 1347787"/>
                <a:gd name="connsiteY0" fmla="*/ 0 h 1233651"/>
                <a:gd name="connsiteX1" fmla="*/ 595726 w 1347787"/>
                <a:gd name="connsiteY1" fmla="*/ 544088 h 1233651"/>
                <a:gd name="connsiteX2" fmla="*/ 850592 w 1347787"/>
                <a:gd name="connsiteY2" fmla="*/ 978864 h 1233651"/>
                <a:gd name="connsiteX3" fmla="*/ 813272 w 1347787"/>
                <a:gd name="connsiteY3" fmla="*/ 1163391 h 1233651"/>
                <a:gd name="connsiteX4" fmla="*/ 1009575 w 1347787"/>
                <a:gd name="connsiteY4" fmla="*/ 1233651 h 1233651"/>
                <a:gd name="connsiteX5" fmla="*/ 1347787 w 1347787"/>
                <a:gd name="connsiteY5" fmla="*/ 606085 h 1233651"/>
                <a:gd name="connsiteX6" fmla="*/ 0 w 1347787"/>
                <a:gd name="connsiteY6" fmla="*/ 0 h 1233651"/>
                <a:gd name="connsiteX0" fmla="*/ 0 w 1183664"/>
                <a:gd name="connsiteY0" fmla="*/ 0 h 1159404"/>
                <a:gd name="connsiteX1" fmla="*/ 431603 w 1183664"/>
                <a:gd name="connsiteY1" fmla="*/ 469841 h 1159404"/>
                <a:gd name="connsiteX2" fmla="*/ 686469 w 1183664"/>
                <a:gd name="connsiteY2" fmla="*/ 904617 h 1159404"/>
                <a:gd name="connsiteX3" fmla="*/ 649149 w 1183664"/>
                <a:gd name="connsiteY3" fmla="*/ 1089144 h 1159404"/>
                <a:gd name="connsiteX4" fmla="*/ 845452 w 1183664"/>
                <a:gd name="connsiteY4" fmla="*/ 1159404 h 1159404"/>
                <a:gd name="connsiteX5" fmla="*/ 1183664 w 1183664"/>
                <a:gd name="connsiteY5" fmla="*/ 531838 h 1159404"/>
                <a:gd name="connsiteX6" fmla="*/ 0 w 1183664"/>
                <a:gd name="connsiteY6" fmla="*/ 0 h 115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664" h="1159404">
                  <a:moveTo>
                    <a:pt x="0" y="0"/>
                  </a:moveTo>
                  <a:lnTo>
                    <a:pt x="431603" y="469841"/>
                  </a:lnTo>
                  <a:lnTo>
                    <a:pt x="686469" y="904617"/>
                  </a:lnTo>
                  <a:lnTo>
                    <a:pt x="649149" y="1089144"/>
                  </a:lnTo>
                  <a:lnTo>
                    <a:pt x="845452" y="1159404"/>
                  </a:lnTo>
                  <a:lnTo>
                    <a:pt x="1183664" y="531838"/>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 name="Freeform: Shape 7">
              <a:extLst>
                <a:ext uri="{FF2B5EF4-FFF2-40B4-BE49-F238E27FC236}">
                  <a16:creationId xmlns:a16="http://schemas.microsoft.com/office/drawing/2014/main" id="{6EED9AB7-2D0D-43E6-A7B0-E729B068B178}"/>
                </a:ext>
              </a:extLst>
            </p:cNvPr>
            <p:cNvSpPr/>
            <p:nvPr/>
          </p:nvSpPr>
          <p:spPr>
            <a:xfrm>
              <a:off x="4762794" y="4117868"/>
              <a:ext cx="1132941" cy="589144"/>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1050880 w 1050880"/>
                <a:gd name="connsiteY3" fmla="*/ 368924 h 589144"/>
                <a:gd name="connsiteX4" fmla="*/ 202518 w 1050880"/>
                <a:gd name="connsiteY4"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93051 w 1050880"/>
                <a:gd name="connsiteY3" fmla="*/ 344717 h 589144"/>
                <a:gd name="connsiteX4" fmla="*/ 1050880 w 1050880"/>
                <a:gd name="connsiteY4" fmla="*/ 368924 h 589144"/>
                <a:gd name="connsiteX5" fmla="*/ 202518 w 1050880"/>
                <a:gd name="connsiteY5" fmla="*/ 0 h 589144"/>
                <a:gd name="connsiteX0" fmla="*/ 202518 w 1050880"/>
                <a:gd name="connsiteY0" fmla="*/ 0 h 589144"/>
                <a:gd name="connsiteX1" fmla="*/ 0 w 1050880"/>
                <a:gd name="connsiteY1" fmla="*/ 460269 h 589144"/>
                <a:gd name="connsiteX2" fmla="*/ 153423 w 1050880"/>
                <a:gd name="connsiteY2" fmla="*/ 589144 h 589144"/>
                <a:gd name="connsiteX3" fmla="*/ 477420 w 1050880"/>
                <a:gd name="connsiteY3" fmla="*/ 274378 h 589144"/>
                <a:gd name="connsiteX4" fmla="*/ 1050880 w 1050880"/>
                <a:gd name="connsiteY4" fmla="*/ 368924 h 589144"/>
                <a:gd name="connsiteX5" fmla="*/ 202518 w 1050880"/>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489143 w 1062603"/>
                <a:gd name="connsiteY3" fmla="*/ 274378 h 589144"/>
                <a:gd name="connsiteX4" fmla="*/ 1062603 w 1062603"/>
                <a:gd name="connsiteY4" fmla="*/ 368924 h 589144"/>
                <a:gd name="connsiteX5" fmla="*/ 214241 w 1062603"/>
                <a:gd name="connsiteY5" fmla="*/ 0 h 589144"/>
                <a:gd name="connsiteX0" fmla="*/ 214241 w 1062603"/>
                <a:gd name="connsiteY0" fmla="*/ 0 h 589144"/>
                <a:gd name="connsiteX1" fmla="*/ 0 w 1062603"/>
                <a:gd name="connsiteY1" fmla="*/ 491531 h 589144"/>
                <a:gd name="connsiteX2" fmla="*/ 165146 w 1062603"/>
                <a:gd name="connsiteY2" fmla="*/ 589144 h 589144"/>
                <a:gd name="connsiteX3" fmla="*/ 547759 w 1062603"/>
                <a:gd name="connsiteY3" fmla="*/ 348624 h 589144"/>
                <a:gd name="connsiteX4" fmla="*/ 1062603 w 1062603"/>
                <a:gd name="connsiteY4" fmla="*/ 368924 h 589144"/>
                <a:gd name="connsiteX5" fmla="*/ 214241 w 1062603"/>
                <a:gd name="connsiteY5" fmla="*/ 0 h 589144"/>
                <a:gd name="connsiteX0" fmla="*/ 214241 w 1132941"/>
                <a:gd name="connsiteY0" fmla="*/ 0 h 589144"/>
                <a:gd name="connsiteX1" fmla="*/ 0 w 1132941"/>
                <a:gd name="connsiteY1" fmla="*/ 491531 h 589144"/>
                <a:gd name="connsiteX2" fmla="*/ 165146 w 1132941"/>
                <a:gd name="connsiteY2" fmla="*/ 589144 h 589144"/>
                <a:gd name="connsiteX3" fmla="*/ 547759 w 1132941"/>
                <a:gd name="connsiteY3" fmla="*/ 348624 h 589144"/>
                <a:gd name="connsiteX4" fmla="*/ 1132941 w 1132941"/>
                <a:gd name="connsiteY4" fmla="*/ 396278 h 589144"/>
                <a:gd name="connsiteX5" fmla="*/ 214241 w 1132941"/>
                <a:gd name="connsiteY5" fmla="*/ 0 h 589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2941" h="589144">
                  <a:moveTo>
                    <a:pt x="214241" y="0"/>
                  </a:moveTo>
                  <a:lnTo>
                    <a:pt x="0" y="491531"/>
                  </a:lnTo>
                  <a:lnTo>
                    <a:pt x="165146" y="589144"/>
                  </a:lnTo>
                  <a:lnTo>
                    <a:pt x="547759" y="348624"/>
                  </a:lnTo>
                  <a:lnTo>
                    <a:pt x="1132941" y="396278"/>
                  </a:lnTo>
                  <a:lnTo>
                    <a:pt x="214241"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79" name="Freeform: Shape 78">
              <a:extLst>
                <a:ext uri="{FF2B5EF4-FFF2-40B4-BE49-F238E27FC236}">
                  <a16:creationId xmlns:a16="http://schemas.microsoft.com/office/drawing/2014/main" id="{1D3F7E8D-91F0-44E0-ADE6-0A4C05A5431F}"/>
                </a:ext>
              </a:extLst>
            </p:cNvPr>
            <p:cNvSpPr/>
            <p:nvPr/>
          </p:nvSpPr>
          <p:spPr>
            <a:xfrm>
              <a:off x="5937539" y="4541137"/>
              <a:ext cx="1288122" cy="559247"/>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0 w 705876"/>
                <a:gd name="connsiteY0" fmla="*/ 0 h 546816"/>
                <a:gd name="connsiteX1" fmla="*/ 86049 w 705876"/>
                <a:gd name="connsiteY1" fmla="*/ 362708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546816"/>
                <a:gd name="connsiteX1" fmla="*/ 199372 w 705876"/>
                <a:gd name="connsiteY1" fmla="*/ 366615 h 546816"/>
                <a:gd name="connsiteX2" fmla="*/ 540180 w 705876"/>
                <a:gd name="connsiteY2" fmla="*/ 546816 h 546816"/>
                <a:gd name="connsiteX3" fmla="*/ 705876 w 705876"/>
                <a:gd name="connsiteY3" fmla="*/ 301339 h 546816"/>
                <a:gd name="connsiteX4" fmla="*/ 0 w 705876"/>
                <a:gd name="connsiteY4" fmla="*/ 0 h 546816"/>
                <a:gd name="connsiteX0" fmla="*/ 0 w 705876"/>
                <a:gd name="connsiteY0" fmla="*/ 0 h 480385"/>
                <a:gd name="connsiteX1" fmla="*/ 199372 w 705876"/>
                <a:gd name="connsiteY1" fmla="*/ 366615 h 480385"/>
                <a:gd name="connsiteX2" fmla="*/ 465934 w 705876"/>
                <a:gd name="connsiteY2" fmla="*/ 480385 h 480385"/>
                <a:gd name="connsiteX3" fmla="*/ 705876 w 705876"/>
                <a:gd name="connsiteY3" fmla="*/ 301339 h 480385"/>
                <a:gd name="connsiteX4" fmla="*/ 0 w 705876"/>
                <a:gd name="connsiteY4" fmla="*/ 0 h 480385"/>
                <a:gd name="connsiteX0" fmla="*/ 0 w 1288122"/>
                <a:gd name="connsiteY0" fmla="*/ 0 h 559247"/>
                <a:gd name="connsiteX1" fmla="*/ 199372 w 1288122"/>
                <a:gd name="connsiteY1" fmla="*/ 366615 h 559247"/>
                <a:gd name="connsiteX2" fmla="*/ 465934 w 1288122"/>
                <a:gd name="connsiteY2" fmla="*/ 480385 h 559247"/>
                <a:gd name="connsiteX3" fmla="*/ 1288122 w 1288122"/>
                <a:gd name="connsiteY3" fmla="*/ 559247 h 559247"/>
                <a:gd name="connsiteX4" fmla="*/ 0 w 1288122"/>
                <a:gd name="connsiteY4" fmla="*/ 0 h 559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8122" h="559247">
                  <a:moveTo>
                    <a:pt x="0" y="0"/>
                  </a:moveTo>
                  <a:lnTo>
                    <a:pt x="199372" y="366615"/>
                  </a:lnTo>
                  <a:lnTo>
                    <a:pt x="465934" y="480385"/>
                  </a:lnTo>
                  <a:lnTo>
                    <a:pt x="1288122" y="559247"/>
                  </a:lnTo>
                  <a:lnTo>
                    <a:pt x="0"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0" name="Freeform: Shape 79">
              <a:extLst>
                <a:ext uri="{FF2B5EF4-FFF2-40B4-BE49-F238E27FC236}">
                  <a16:creationId xmlns:a16="http://schemas.microsoft.com/office/drawing/2014/main" id="{7B4B51F1-9302-4305-83D6-4B2E7DAE5A94}"/>
                </a:ext>
              </a:extLst>
            </p:cNvPr>
            <p:cNvSpPr/>
            <p:nvPr/>
          </p:nvSpPr>
          <p:spPr>
            <a:xfrm>
              <a:off x="6567080" y="3237218"/>
              <a:ext cx="2398508" cy="1001813"/>
            </a:xfrm>
            <a:custGeom>
              <a:avLst/>
              <a:gdLst>
                <a:gd name="connsiteX0" fmla="*/ 202518 w 472542"/>
                <a:gd name="connsiteY0" fmla="*/ 0 h 589144"/>
                <a:gd name="connsiteX1" fmla="*/ 0 w 472542"/>
                <a:gd name="connsiteY1" fmla="*/ 460269 h 589144"/>
                <a:gd name="connsiteX2" fmla="*/ 153423 w 472542"/>
                <a:gd name="connsiteY2" fmla="*/ 589144 h 589144"/>
                <a:gd name="connsiteX3" fmla="*/ 472542 w 472542"/>
                <a:gd name="connsiteY3" fmla="*/ 122739 h 589144"/>
                <a:gd name="connsiteX4" fmla="*/ 202518 w 472542"/>
                <a:gd name="connsiteY4" fmla="*/ 0 h 589144"/>
                <a:gd name="connsiteX0" fmla="*/ 202518 w 472542"/>
                <a:gd name="connsiteY0" fmla="*/ 0 h 460269"/>
                <a:gd name="connsiteX1" fmla="*/ 0 w 472542"/>
                <a:gd name="connsiteY1" fmla="*/ 460269 h 460269"/>
                <a:gd name="connsiteX2" fmla="*/ 355941 w 472542"/>
                <a:gd name="connsiteY2" fmla="*/ 343668 h 460269"/>
                <a:gd name="connsiteX3" fmla="*/ 472542 w 472542"/>
                <a:gd name="connsiteY3" fmla="*/ 122739 h 460269"/>
                <a:gd name="connsiteX4" fmla="*/ 202518 w 472542"/>
                <a:gd name="connsiteY4" fmla="*/ 0 h 460269"/>
                <a:gd name="connsiteX0" fmla="*/ 220928 w 490952"/>
                <a:gd name="connsiteY0" fmla="*/ 0 h 343668"/>
                <a:gd name="connsiteX1" fmla="*/ 0 w 490952"/>
                <a:gd name="connsiteY1" fmla="*/ 227066 h 343668"/>
                <a:gd name="connsiteX2" fmla="*/ 374351 w 490952"/>
                <a:gd name="connsiteY2" fmla="*/ 343668 h 343668"/>
                <a:gd name="connsiteX3" fmla="*/ 490952 w 490952"/>
                <a:gd name="connsiteY3" fmla="*/ 122739 h 343668"/>
                <a:gd name="connsiteX4" fmla="*/ 220928 w 490952"/>
                <a:gd name="connsiteY4" fmla="*/ 0 h 343668"/>
                <a:gd name="connsiteX0" fmla="*/ 128874 w 490952"/>
                <a:gd name="connsiteY0" fmla="*/ 0 h 362079"/>
                <a:gd name="connsiteX1" fmla="*/ 0 w 490952"/>
                <a:gd name="connsiteY1" fmla="*/ 245477 h 362079"/>
                <a:gd name="connsiteX2" fmla="*/ 374351 w 490952"/>
                <a:gd name="connsiteY2" fmla="*/ 362079 h 362079"/>
                <a:gd name="connsiteX3" fmla="*/ 490952 w 490952"/>
                <a:gd name="connsiteY3" fmla="*/ 141150 h 362079"/>
                <a:gd name="connsiteX4" fmla="*/ 128874 w 490952"/>
                <a:gd name="connsiteY4" fmla="*/ 0 h 362079"/>
                <a:gd name="connsiteX0" fmla="*/ 128874 w 619827"/>
                <a:gd name="connsiteY0" fmla="*/ 0 h 362079"/>
                <a:gd name="connsiteX1" fmla="*/ 0 w 619827"/>
                <a:gd name="connsiteY1" fmla="*/ 245477 h 362079"/>
                <a:gd name="connsiteX2" fmla="*/ 374351 w 619827"/>
                <a:gd name="connsiteY2" fmla="*/ 362079 h 362079"/>
                <a:gd name="connsiteX3" fmla="*/ 619827 w 619827"/>
                <a:gd name="connsiteY3" fmla="*/ 184108 h 362079"/>
                <a:gd name="connsiteX4" fmla="*/ 128874 w 619827"/>
                <a:gd name="connsiteY4" fmla="*/ 0 h 362079"/>
                <a:gd name="connsiteX0" fmla="*/ 128874 w 619827"/>
                <a:gd name="connsiteY0" fmla="*/ 0 h 429585"/>
                <a:gd name="connsiteX1" fmla="*/ 0 w 619827"/>
                <a:gd name="connsiteY1" fmla="*/ 245477 h 429585"/>
                <a:gd name="connsiteX2" fmla="*/ 454131 w 619827"/>
                <a:gd name="connsiteY2" fmla="*/ 429585 h 429585"/>
                <a:gd name="connsiteX3" fmla="*/ 619827 w 619827"/>
                <a:gd name="connsiteY3" fmla="*/ 184108 h 429585"/>
                <a:gd name="connsiteX4" fmla="*/ 128874 w 619827"/>
                <a:gd name="connsiteY4" fmla="*/ 0 h 429585"/>
                <a:gd name="connsiteX0" fmla="*/ 177969 w 668922"/>
                <a:gd name="connsiteY0" fmla="*/ 0 h 619829"/>
                <a:gd name="connsiteX1" fmla="*/ 0 w 668922"/>
                <a:gd name="connsiteY1" fmla="*/ 619829 h 619829"/>
                <a:gd name="connsiteX2" fmla="*/ 503226 w 668922"/>
                <a:gd name="connsiteY2" fmla="*/ 429585 h 619829"/>
                <a:gd name="connsiteX3" fmla="*/ 668922 w 668922"/>
                <a:gd name="connsiteY3" fmla="*/ 184108 h 619829"/>
                <a:gd name="connsiteX4" fmla="*/ 177969 w 668922"/>
                <a:gd name="connsiteY4" fmla="*/ 0 h 619829"/>
                <a:gd name="connsiteX0" fmla="*/ 177969 w 895988"/>
                <a:gd name="connsiteY0" fmla="*/ 0 h 988044"/>
                <a:gd name="connsiteX1" fmla="*/ 0 w 895988"/>
                <a:gd name="connsiteY1" fmla="*/ 619829 h 988044"/>
                <a:gd name="connsiteX2" fmla="*/ 895988 w 895988"/>
                <a:gd name="connsiteY2" fmla="*/ 988044 h 988044"/>
                <a:gd name="connsiteX3" fmla="*/ 668922 w 895988"/>
                <a:gd name="connsiteY3" fmla="*/ 184108 h 988044"/>
                <a:gd name="connsiteX4" fmla="*/ 177969 w 895988"/>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846893 w 1073959"/>
                <a:gd name="connsiteY3" fmla="*/ 184108 h 988044"/>
                <a:gd name="connsiteX4" fmla="*/ 355940 w 1073959"/>
                <a:gd name="connsiteY4" fmla="*/ 0 h 988044"/>
                <a:gd name="connsiteX0" fmla="*/ 355940 w 1073959"/>
                <a:gd name="connsiteY0" fmla="*/ 0 h 988044"/>
                <a:gd name="connsiteX1" fmla="*/ 0 w 1073959"/>
                <a:gd name="connsiteY1" fmla="*/ 552323 h 988044"/>
                <a:gd name="connsiteX2" fmla="*/ 1073959 w 1073959"/>
                <a:gd name="connsiteY2" fmla="*/ 988044 h 988044"/>
                <a:gd name="connsiteX3" fmla="*/ 754839 w 1073959"/>
                <a:gd name="connsiteY3" fmla="*/ 153424 h 988044"/>
                <a:gd name="connsiteX4" fmla="*/ 355940 w 1073959"/>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313298 w 1632418"/>
                <a:gd name="connsiteY3" fmla="*/ 153424 h 988044"/>
                <a:gd name="connsiteX4" fmla="*/ 914399 w 1632418"/>
                <a:gd name="connsiteY4" fmla="*/ 0 h 988044"/>
                <a:gd name="connsiteX0" fmla="*/ 914399 w 1632418"/>
                <a:gd name="connsiteY0" fmla="*/ 0 h 988044"/>
                <a:gd name="connsiteX1" fmla="*/ 0 w 1632418"/>
                <a:gd name="connsiteY1" fmla="*/ 294573 h 988044"/>
                <a:gd name="connsiteX2" fmla="*/ 1632418 w 1632418"/>
                <a:gd name="connsiteY2" fmla="*/ 988044 h 988044"/>
                <a:gd name="connsiteX3" fmla="*/ 1282614 w 1632418"/>
                <a:gd name="connsiteY3" fmla="*/ 98192 h 988044"/>
                <a:gd name="connsiteX4" fmla="*/ 914399 w 1632418"/>
                <a:gd name="connsiteY4" fmla="*/ 0 h 988044"/>
                <a:gd name="connsiteX0" fmla="*/ 981905 w 1632418"/>
                <a:gd name="connsiteY0" fmla="*/ 0 h 969633"/>
                <a:gd name="connsiteX1" fmla="*/ 0 w 1632418"/>
                <a:gd name="connsiteY1" fmla="*/ 276162 h 969633"/>
                <a:gd name="connsiteX2" fmla="*/ 1632418 w 1632418"/>
                <a:gd name="connsiteY2" fmla="*/ 969633 h 969633"/>
                <a:gd name="connsiteX3" fmla="*/ 1282614 w 1632418"/>
                <a:gd name="connsiteY3" fmla="*/ 79781 h 969633"/>
                <a:gd name="connsiteX4" fmla="*/ 981905 w 1632418"/>
                <a:gd name="connsiteY4" fmla="*/ 0 h 969633"/>
                <a:gd name="connsiteX0" fmla="*/ 1638554 w 2289067"/>
                <a:gd name="connsiteY0" fmla="*/ 0 h 969633"/>
                <a:gd name="connsiteX1" fmla="*/ 0 w 2289067"/>
                <a:gd name="connsiteY1" fmla="*/ 73644 h 969633"/>
                <a:gd name="connsiteX2" fmla="*/ 2289067 w 2289067"/>
                <a:gd name="connsiteY2" fmla="*/ 969633 h 969633"/>
                <a:gd name="connsiteX3" fmla="*/ 1939263 w 2289067"/>
                <a:gd name="connsiteY3" fmla="*/ 79781 h 969633"/>
                <a:gd name="connsiteX4" fmla="*/ 1638554 w 2289067"/>
                <a:gd name="connsiteY4" fmla="*/ 0 h 969633"/>
                <a:gd name="connsiteX0" fmla="*/ 1638554 w 3197330"/>
                <a:gd name="connsiteY0" fmla="*/ 0 h 1294889"/>
                <a:gd name="connsiteX1" fmla="*/ 0 w 3197330"/>
                <a:gd name="connsiteY1" fmla="*/ 73644 h 1294889"/>
                <a:gd name="connsiteX2" fmla="*/ 3197330 w 3197330"/>
                <a:gd name="connsiteY2" fmla="*/ 1294889 h 1294889"/>
                <a:gd name="connsiteX3" fmla="*/ 1939263 w 3197330"/>
                <a:gd name="connsiteY3" fmla="*/ 79781 h 1294889"/>
                <a:gd name="connsiteX4" fmla="*/ 1638554 w 3197330"/>
                <a:gd name="connsiteY4" fmla="*/ 0 h 1294889"/>
                <a:gd name="connsiteX0" fmla="*/ 1601732 w 3160508"/>
                <a:gd name="connsiteY0" fmla="*/ 0 h 1294889"/>
                <a:gd name="connsiteX1" fmla="*/ 0 w 3160508"/>
                <a:gd name="connsiteY1" fmla="*/ 1 h 1294889"/>
                <a:gd name="connsiteX2" fmla="*/ 3160508 w 3160508"/>
                <a:gd name="connsiteY2" fmla="*/ 1294889 h 1294889"/>
                <a:gd name="connsiteX3" fmla="*/ 1902441 w 3160508"/>
                <a:gd name="connsiteY3" fmla="*/ 79781 h 1294889"/>
                <a:gd name="connsiteX4" fmla="*/ 1601732 w 3160508"/>
                <a:gd name="connsiteY4" fmla="*/ 0 h 1294889"/>
                <a:gd name="connsiteX0" fmla="*/ 1511855 w 3070631"/>
                <a:gd name="connsiteY0" fmla="*/ 0 h 1294889"/>
                <a:gd name="connsiteX1" fmla="*/ 0 w 3070631"/>
                <a:gd name="connsiteY1" fmla="*/ 105508 h 1294889"/>
                <a:gd name="connsiteX2" fmla="*/ 3070631 w 3070631"/>
                <a:gd name="connsiteY2" fmla="*/ 1294889 h 1294889"/>
                <a:gd name="connsiteX3" fmla="*/ 1812564 w 3070631"/>
                <a:gd name="connsiteY3" fmla="*/ 79781 h 1294889"/>
                <a:gd name="connsiteX4" fmla="*/ 1511855 w 3070631"/>
                <a:gd name="connsiteY4" fmla="*/ 0 h 1294889"/>
                <a:gd name="connsiteX0" fmla="*/ 1511855 w 2398508"/>
                <a:gd name="connsiteY0" fmla="*/ 0 h 1052613"/>
                <a:gd name="connsiteX1" fmla="*/ 0 w 2398508"/>
                <a:gd name="connsiteY1" fmla="*/ 105508 h 1052613"/>
                <a:gd name="connsiteX2" fmla="*/ 2398508 w 2398508"/>
                <a:gd name="connsiteY2" fmla="*/ 1052613 h 1052613"/>
                <a:gd name="connsiteX3" fmla="*/ 1812564 w 2398508"/>
                <a:gd name="connsiteY3" fmla="*/ 79781 h 1052613"/>
                <a:gd name="connsiteX4" fmla="*/ 1511855 w 2398508"/>
                <a:gd name="connsiteY4" fmla="*/ 0 h 1052613"/>
                <a:gd name="connsiteX0" fmla="*/ 1590009 w 2398508"/>
                <a:gd name="connsiteY0" fmla="*/ 0 h 1001813"/>
                <a:gd name="connsiteX1" fmla="*/ 0 w 2398508"/>
                <a:gd name="connsiteY1" fmla="*/ 54708 h 1001813"/>
                <a:gd name="connsiteX2" fmla="*/ 2398508 w 2398508"/>
                <a:gd name="connsiteY2" fmla="*/ 1001813 h 1001813"/>
                <a:gd name="connsiteX3" fmla="*/ 1812564 w 2398508"/>
                <a:gd name="connsiteY3" fmla="*/ 28981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6933 w 2398508"/>
                <a:gd name="connsiteY3" fmla="*/ 87597 h 1001813"/>
                <a:gd name="connsiteX4" fmla="*/ 1590009 w 2398508"/>
                <a:gd name="connsiteY4" fmla="*/ 0 h 1001813"/>
                <a:gd name="connsiteX0" fmla="*/ 1590009 w 2398508"/>
                <a:gd name="connsiteY0" fmla="*/ 0 h 1001813"/>
                <a:gd name="connsiteX1" fmla="*/ 0 w 2398508"/>
                <a:gd name="connsiteY1" fmla="*/ 54708 h 1001813"/>
                <a:gd name="connsiteX2" fmla="*/ 2398508 w 2398508"/>
                <a:gd name="connsiteY2" fmla="*/ 1001813 h 1001813"/>
                <a:gd name="connsiteX3" fmla="*/ 1793025 w 2398508"/>
                <a:gd name="connsiteY3" fmla="*/ 79781 h 1001813"/>
                <a:gd name="connsiteX4" fmla="*/ 1590009 w 2398508"/>
                <a:gd name="connsiteY4"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793025 w 2398508"/>
                <a:gd name="connsiteY4" fmla="*/ 79781 h 1001813"/>
                <a:gd name="connsiteX5" fmla="*/ 1590009 w 2398508"/>
                <a:gd name="connsiteY5"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81351 w 2398508"/>
                <a:gd name="connsiteY4" fmla="*/ 42819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 name="connsiteX0" fmla="*/ 1590009 w 2398508"/>
                <a:gd name="connsiteY0" fmla="*/ 0 h 1001813"/>
                <a:gd name="connsiteX1" fmla="*/ 1107628 w 2398508"/>
                <a:gd name="connsiteY1" fmla="*/ 193736 h 1001813"/>
                <a:gd name="connsiteX2" fmla="*/ 0 w 2398508"/>
                <a:gd name="connsiteY2" fmla="*/ 54708 h 1001813"/>
                <a:gd name="connsiteX3" fmla="*/ 2398508 w 2398508"/>
                <a:gd name="connsiteY3" fmla="*/ 1001813 h 1001813"/>
                <a:gd name="connsiteX4" fmla="*/ 1893074 w 2398508"/>
                <a:gd name="connsiteY4" fmla="*/ 463367 h 1001813"/>
                <a:gd name="connsiteX5" fmla="*/ 1793025 w 2398508"/>
                <a:gd name="connsiteY5" fmla="*/ 79781 h 1001813"/>
                <a:gd name="connsiteX6" fmla="*/ 1590009 w 2398508"/>
                <a:gd name="connsiteY6" fmla="*/ 0 h 100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98508" h="1001813">
                  <a:moveTo>
                    <a:pt x="1590009" y="0"/>
                  </a:moveTo>
                  <a:lnTo>
                    <a:pt x="1107628" y="193736"/>
                  </a:lnTo>
                  <a:lnTo>
                    <a:pt x="0" y="54708"/>
                  </a:lnTo>
                  <a:lnTo>
                    <a:pt x="2398508" y="1001813"/>
                  </a:lnTo>
                  <a:cubicBezTo>
                    <a:pt x="2145791" y="732590"/>
                    <a:pt x="2151652" y="750175"/>
                    <a:pt x="1893074" y="463367"/>
                  </a:cubicBezTo>
                  <a:lnTo>
                    <a:pt x="1793025" y="79781"/>
                  </a:lnTo>
                  <a:lnTo>
                    <a:pt x="1590009" y="0"/>
                  </a:lnTo>
                  <a:close/>
                </a:path>
              </a:pathLst>
            </a:custGeom>
            <a:solidFill>
              <a:srgbClr val="C00000">
                <a:alpha val="51000"/>
              </a:srgbClr>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grpSp>
      <p:grpSp>
        <p:nvGrpSpPr>
          <p:cNvPr id="102" name="Group 101">
            <a:extLst>
              <a:ext uri="{FF2B5EF4-FFF2-40B4-BE49-F238E27FC236}">
                <a16:creationId xmlns:a16="http://schemas.microsoft.com/office/drawing/2014/main" id="{B0C88F00-BB26-4B5A-93F2-169F53FB2BBE}"/>
              </a:ext>
            </a:extLst>
          </p:cNvPr>
          <p:cNvGrpSpPr/>
          <p:nvPr/>
        </p:nvGrpSpPr>
        <p:grpSpPr>
          <a:xfrm>
            <a:off x="4085614" y="3221160"/>
            <a:ext cx="353317" cy="188695"/>
            <a:chOff x="1611630" y="1668780"/>
            <a:chExt cx="4480560" cy="1550380"/>
          </a:xfrm>
        </p:grpSpPr>
        <p:sp>
          <p:nvSpPr>
            <p:cNvPr id="104" name="Rounded Rectangle 43">
              <a:extLst>
                <a:ext uri="{FF2B5EF4-FFF2-40B4-BE49-F238E27FC236}">
                  <a16:creationId xmlns:a16="http://schemas.microsoft.com/office/drawing/2014/main" id="{3BC7DD79-80EE-41E1-88CF-62A81F1C9B8B}"/>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5" name="Rounded Rectangle 44">
              <a:extLst>
                <a:ext uri="{FF2B5EF4-FFF2-40B4-BE49-F238E27FC236}">
                  <a16:creationId xmlns:a16="http://schemas.microsoft.com/office/drawing/2014/main" id="{E5750E7B-86C9-4CAF-946C-E376A9869B94}"/>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6" name="Rounded Rectangle 45">
              <a:extLst>
                <a:ext uri="{FF2B5EF4-FFF2-40B4-BE49-F238E27FC236}">
                  <a16:creationId xmlns:a16="http://schemas.microsoft.com/office/drawing/2014/main" id="{1A2217E9-8929-495C-9A1F-B73ED6E5446D}"/>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7" name="Rounded Rectangle 46">
              <a:extLst>
                <a:ext uri="{FF2B5EF4-FFF2-40B4-BE49-F238E27FC236}">
                  <a16:creationId xmlns:a16="http://schemas.microsoft.com/office/drawing/2014/main" id="{B04D64C2-197F-436C-A308-91F30F4A3EBE}"/>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8" name="Oval 107">
              <a:extLst>
                <a:ext uri="{FF2B5EF4-FFF2-40B4-BE49-F238E27FC236}">
                  <a16:creationId xmlns:a16="http://schemas.microsoft.com/office/drawing/2014/main" id="{2BA39309-DC37-4D50-A759-FF9488712C34}"/>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09" name="Oval 108">
              <a:extLst>
                <a:ext uri="{FF2B5EF4-FFF2-40B4-BE49-F238E27FC236}">
                  <a16:creationId xmlns:a16="http://schemas.microsoft.com/office/drawing/2014/main" id="{30089DD9-8424-4485-ACD1-6B55BDBF9125}"/>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0" name="Rounded Rectangle 49">
              <a:extLst>
                <a:ext uri="{FF2B5EF4-FFF2-40B4-BE49-F238E27FC236}">
                  <a16:creationId xmlns:a16="http://schemas.microsoft.com/office/drawing/2014/main" id="{2C6AFCAD-0431-42AC-9E0D-AAA629CCC6F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1" name="Oval 110">
              <a:extLst>
                <a:ext uri="{FF2B5EF4-FFF2-40B4-BE49-F238E27FC236}">
                  <a16:creationId xmlns:a16="http://schemas.microsoft.com/office/drawing/2014/main" id="{67B9DC59-27C9-4319-8643-C3B4A53BC36B}"/>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2" name="Oval 111">
              <a:extLst>
                <a:ext uri="{FF2B5EF4-FFF2-40B4-BE49-F238E27FC236}">
                  <a16:creationId xmlns:a16="http://schemas.microsoft.com/office/drawing/2014/main" id="{7E1725C0-530E-4AD6-B0BB-C0F6BB09BD33}"/>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3" name="Rounded Rectangle 52">
              <a:extLst>
                <a:ext uri="{FF2B5EF4-FFF2-40B4-BE49-F238E27FC236}">
                  <a16:creationId xmlns:a16="http://schemas.microsoft.com/office/drawing/2014/main" id="{667A101A-8C18-4528-B455-510DFCFB24E3}"/>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4" name="Rounded Rectangle 53">
              <a:extLst>
                <a:ext uri="{FF2B5EF4-FFF2-40B4-BE49-F238E27FC236}">
                  <a16:creationId xmlns:a16="http://schemas.microsoft.com/office/drawing/2014/main" id="{9DB03A29-50CA-48B0-92FC-7B71A6EEB0B5}"/>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5" name="Rounded Rectangle 54">
              <a:extLst>
                <a:ext uri="{FF2B5EF4-FFF2-40B4-BE49-F238E27FC236}">
                  <a16:creationId xmlns:a16="http://schemas.microsoft.com/office/drawing/2014/main" id="{C7112D51-F4C1-4E07-A07F-0110234B79AE}"/>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116" name="Rounded Rectangle 55">
              <a:extLst>
                <a:ext uri="{FF2B5EF4-FFF2-40B4-BE49-F238E27FC236}">
                  <a16:creationId xmlns:a16="http://schemas.microsoft.com/office/drawing/2014/main" id="{A1E28E75-52E3-4371-B4B9-2BA890D8AAD8}"/>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grpSp>
      <p:grpSp>
        <p:nvGrpSpPr>
          <p:cNvPr id="19" name="Group 18">
            <a:extLst>
              <a:ext uri="{FF2B5EF4-FFF2-40B4-BE49-F238E27FC236}">
                <a16:creationId xmlns:a16="http://schemas.microsoft.com/office/drawing/2014/main" id="{75B57968-8113-4DF3-8501-3D1884DB0C03}"/>
              </a:ext>
            </a:extLst>
          </p:cNvPr>
          <p:cNvGrpSpPr/>
          <p:nvPr/>
        </p:nvGrpSpPr>
        <p:grpSpPr>
          <a:xfrm>
            <a:off x="2857717" y="2746048"/>
            <a:ext cx="3487351" cy="447129"/>
            <a:chOff x="4404326" y="3689163"/>
            <a:chExt cx="4296455" cy="550868"/>
          </a:xfrm>
        </p:grpSpPr>
        <p:sp>
          <p:nvSpPr>
            <p:cNvPr id="55" name="Rectangle 54">
              <a:extLst>
                <a:ext uri="{FF2B5EF4-FFF2-40B4-BE49-F238E27FC236}">
                  <a16:creationId xmlns:a16="http://schemas.microsoft.com/office/drawing/2014/main" id="{C5F55D9D-2BD8-414E-A03E-5CDF7813B1FC}"/>
                </a:ext>
              </a:extLst>
            </p:cNvPr>
            <p:cNvSpPr/>
            <p:nvPr/>
          </p:nvSpPr>
          <p:spPr>
            <a:xfrm rot="1541139">
              <a:off x="4404326" y="3689163"/>
              <a:ext cx="173396" cy="293231"/>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4" name="Rectangle 83">
              <a:extLst>
                <a:ext uri="{FF2B5EF4-FFF2-40B4-BE49-F238E27FC236}">
                  <a16:creationId xmlns:a16="http://schemas.microsoft.com/office/drawing/2014/main" id="{04B557E9-BFF8-40F8-9F41-E55C5397DC91}"/>
                </a:ext>
              </a:extLst>
            </p:cNvPr>
            <p:cNvSpPr/>
            <p:nvPr/>
          </p:nvSpPr>
          <p:spPr>
            <a:xfrm rot="1469911">
              <a:off x="8527385" y="3965647"/>
              <a:ext cx="173396" cy="274384"/>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grpSp>
      <p:sp>
        <p:nvSpPr>
          <p:cNvPr id="96" name="Shape 225">
            <a:extLst>
              <a:ext uri="{FF2B5EF4-FFF2-40B4-BE49-F238E27FC236}">
                <a16:creationId xmlns:a16="http://schemas.microsoft.com/office/drawing/2014/main" id="{DA162A39-1AFF-4F04-9694-C0B8CFC4A872}"/>
              </a:ext>
            </a:extLst>
          </p:cNvPr>
          <p:cNvSpPr/>
          <p:nvPr/>
        </p:nvSpPr>
        <p:spPr>
          <a:xfrm rot="18119606">
            <a:off x="5904322" y="2454502"/>
            <a:ext cx="102615" cy="86978"/>
          </a:xfrm>
          <a:prstGeom prst="ellipse">
            <a:avLst/>
          </a:prstGeom>
          <a:solidFill>
            <a:srgbClr val="2E75B5"/>
          </a:solidFill>
          <a:ln w="12700" cap="flat" cmpd="sng">
            <a:solidFill>
              <a:srgbClr val="000000"/>
            </a:solidFill>
            <a:prstDash val="solid"/>
            <a:miter lim="800000"/>
            <a:headEnd type="none" w="sm" len="sm"/>
            <a:tailEnd type="none" w="sm" len="sm"/>
          </a:ln>
        </p:spPr>
        <p:txBody>
          <a:bodyPr spcFirstLastPara="1" wrap="square" lIns="51427" tIns="25706" rIns="51427" bIns="25706" anchor="ctr" anchorCtr="0">
            <a:noAutofit/>
          </a:bodyPr>
          <a:lstStyle/>
          <a:p>
            <a:pPr algn="ctr">
              <a:buClr>
                <a:schemeClr val="dk1"/>
              </a:buClr>
              <a:buSzPts val="1800"/>
            </a:pPr>
            <a:endParaRPr sz="1013">
              <a:solidFill>
                <a:srgbClr val="FFFFFF"/>
              </a:solidFill>
              <a:latin typeface="Arial"/>
              <a:ea typeface="Arial"/>
              <a:cs typeface="Arial"/>
              <a:sym typeface="Arial"/>
            </a:endParaRPr>
          </a:p>
        </p:txBody>
      </p:sp>
      <p:sp>
        <p:nvSpPr>
          <p:cNvPr id="15" name="Rectangle 14">
            <a:extLst>
              <a:ext uri="{FF2B5EF4-FFF2-40B4-BE49-F238E27FC236}">
                <a16:creationId xmlns:a16="http://schemas.microsoft.com/office/drawing/2014/main" id="{B75DD8DC-D9E8-4D47-A64E-DCF427F0E664}"/>
              </a:ext>
            </a:extLst>
          </p:cNvPr>
          <p:cNvSpPr/>
          <p:nvPr/>
        </p:nvSpPr>
        <p:spPr>
          <a:xfrm>
            <a:off x="6442652" y="882590"/>
            <a:ext cx="2407225" cy="1660559"/>
          </a:xfrm>
          <a:prstGeom prst="rect">
            <a:avLst/>
          </a:prstGeom>
          <a:solidFill>
            <a:schemeClr val="bg1"/>
          </a:solid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p>
        </p:txBody>
      </p:sp>
      <p:sp>
        <p:nvSpPr>
          <p:cNvPr id="83" name="Rectangle 82">
            <a:extLst>
              <a:ext uri="{FF2B5EF4-FFF2-40B4-BE49-F238E27FC236}">
                <a16:creationId xmlns:a16="http://schemas.microsoft.com/office/drawing/2014/main" id="{F3EE1C27-009D-480D-B4AB-8CB6780A345D}"/>
              </a:ext>
            </a:extLst>
          </p:cNvPr>
          <p:cNvSpPr/>
          <p:nvPr/>
        </p:nvSpPr>
        <p:spPr>
          <a:xfrm>
            <a:off x="6584628" y="1027872"/>
            <a:ext cx="123574" cy="13213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D29F5C0-BA4D-4063-B4D7-C83ED374AB33}"/>
              </a:ext>
            </a:extLst>
          </p:cNvPr>
          <p:cNvSpPr txBox="1"/>
          <p:nvPr/>
        </p:nvSpPr>
        <p:spPr>
          <a:xfrm>
            <a:off x="6683139" y="965921"/>
            <a:ext cx="2166738" cy="1508105"/>
          </a:xfrm>
          <a:prstGeom prst="rect">
            <a:avLst/>
          </a:prstGeom>
          <a:noFill/>
        </p:spPr>
        <p:txBody>
          <a:bodyPr wrap="square" rtlCol="0">
            <a:spAutoFit/>
          </a:bodyPr>
          <a:lstStyle/>
          <a:p>
            <a:pPr>
              <a:spcBef>
                <a:spcPts val="338"/>
              </a:spcBef>
            </a:pPr>
            <a:r>
              <a:rPr lang="en-US" sz="800" dirty="0">
                <a:latin typeface="Times New Roman" panose="02020603050405020304" pitchFamily="18" charset="0"/>
                <a:cs typeface="Times New Roman" panose="02020603050405020304" pitchFamily="18" charset="0"/>
              </a:rPr>
              <a:t>Known (A Priori) Ground Object</a:t>
            </a:r>
          </a:p>
          <a:p>
            <a:pPr>
              <a:spcBef>
                <a:spcPts val="338"/>
              </a:spcBef>
            </a:pPr>
            <a:r>
              <a:rPr lang="en-US" sz="800" dirty="0">
                <a:latin typeface="Times New Roman" panose="02020603050405020304" pitchFamily="18" charset="0"/>
                <a:cs typeface="Times New Roman" panose="02020603050405020304" pitchFamily="18" charset="0"/>
              </a:rPr>
              <a:t>Unknown Ground Object</a:t>
            </a:r>
          </a:p>
          <a:p>
            <a:pPr>
              <a:spcBef>
                <a:spcPts val="338"/>
              </a:spcBef>
            </a:pPr>
            <a:r>
              <a:rPr lang="en-US" sz="800" dirty="0">
                <a:latin typeface="Times New Roman" panose="02020603050405020304" pitchFamily="18" charset="0"/>
                <a:cs typeface="Times New Roman" panose="02020603050405020304" pitchFamily="18" charset="0"/>
              </a:rPr>
              <a:t>Adverse Area (e.g., Wind or Traffic)</a:t>
            </a:r>
          </a:p>
          <a:p>
            <a:pPr>
              <a:spcBef>
                <a:spcPts val="338"/>
              </a:spcBef>
            </a:pPr>
            <a:r>
              <a:rPr lang="en-US" sz="800" dirty="0">
                <a:latin typeface="Times New Roman" panose="02020603050405020304" pitchFamily="18" charset="0"/>
                <a:cs typeface="Times New Roman" panose="02020603050405020304" pitchFamily="18" charset="0"/>
              </a:rPr>
              <a:t>‘Approved’ UTM Volumes</a:t>
            </a:r>
          </a:p>
          <a:p>
            <a:pPr>
              <a:spcBef>
                <a:spcPts val="338"/>
              </a:spcBef>
            </a:pPr>
            <a:r>
              <a:rPr lang="en-US" sz="800" dirty="0">
                <a:latin typeface="Times New Roman" panose="02020603050405020304" pitchFamily="18" charset="0"/>
                <a:cs typeface="Times New Roman" panose="02020603050405020304" pitchFamily="18" charset="0"/>
              </a:rPr>
              <a:t>‘Approved’ UTM Contingency Volumes</a:t>
            </a:r>
          </a:p>
          <a:p>
            <a:pPr>
              <a:spcBef>
                <a:spcPts val="338"/>
              </a:spcBef>
            </a:pPr>
            <a:endParaRPr lang="en-US" sz="800" dirty="0">
              <a:latin typeface="Times New Roman" panose="02020603050405020304" pitchFamily="18" charset="0"/>
              <a:cs typeface="Times New Roman" panose="02020603050405020304" pitchFamily="18" charset="0"/>
            </a:endParaRPr>
          </a:p>
          <a:p>
            <a:pPr>
              <a:spcBef>
                <a:spcPts val="338"/>
              </a:spcBef>
            </a:pPr>
            <a:r>
              <a:rPr lang="en-US" sz="800" dirty="0">
                <a:latin typeface="Times New Roman" panose="02020603050405020304" pitchFamily="18" charset="0"/>
                <a:cs typeface="Times New Roman" panose="02020603050405020304" pitchFamily="18" charset="0"/>
              </a:rPr>
              <a:t>Nominal Trajectory</a:t>
            </a:r>
          </a:p>
          <a:p>
            <a:pPr>
              <a:spcBef>
                <a:spcPts val="338"/>
              </a:spcBef>
            </a:pPr>
            <a:r>
              <a:rPr lang="en-US" sz="800" dirty="0">
                <a:latin typeface="Times New Roman" panose="02020603050405020304" pitchFamily="18" charset="0"/>
                <a:cs typeface="Times New Roman" panose="02020603050405020304" pitchFamily="18" charset="0"/>
              </a:rPr>
              <a:t>Energy-Optimized or Wind-Adverse Trajectory</a:t>
            </a:r>
          </a:p>
          <a:p>
            <a:pPr>
              <a:spcBef>
                <a:spcPts val="338"/>
              </a:spcBef>
            </a:pPr>
            <a:r>
              <a:rPr lang="en-US" sz="800" dirty="0">
                <a:latin typeface="Times New Roman" panose="02020603050405020304" pitchFamily="18" charset="0"/>
                <a:cs typeface="Times New Roman" panose="02020603050405020304" pitchFamily="18" charset="0"/>
              </a:rPr>
              <a:t>Failure Trajectories</a:t>
            </a:r>
          </a:p>
        </p:txBody>
      </p:sp>
      <p:sp>
        <p:nvSpPr>
          <p:cNvPr id="85" name="Rectangle 84">
            <a:extLst>
              <a:ext uri="{FF2B5EF4-FFF2-40B4-BE49-F238E27FC236}">
                <a16:creationId xmlns:a16="http://schemas.microsoft.com/office/drawing/2014/main" id="{6C603ADF-CB38-4BF0-B535-0043A49F8C5E}"/>
              </a:ext>
            </a:extLst>
          </p:cNvPr>
          <p:cNvSpPr/>
          <p:nvPr/>
        </p:nvSpPr>
        <p:spPr>
          <a:xfrm>
            <a:off x="6585086" y="1191797"/>
            <a:ext cx="123574" cy="132137"/>
          </a:xfrm>
          <a:prstGeom prst="rect">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6" name="Rectangle 85">
            <a:extLst>
              <a:ext uri="{FF2B5EF4-FFF2-40B4-BE49-F238E27FC236}">
                <a16:creationId xmlns:a16="http://schemas.microsoft.com/office/drawing/2014/main" id="{93DD7193-1E02-42F3-A425-2513841385A9}"/>
              </a:ext>
            </a:extLst>
          </p:cNvPr>
          <p:cNvSpPr/>
          <p:nvPr/>
        </p:nvSpPr>
        <p:spPr>
          <a:xfrm>
            <a:off x="6593374" y="1498917"/>
            <a:ext cx="123574" cy="132137"/>
          </a:xfrm>
          <a:prstGeom prst="rect">
            <a:avLst/>
          </a:prstGeom>
          <a:solidFill>
            <a:srgbClr val="00B05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sp>
        <p:nvSpPr>
          <p:cNvPr id="87" name="Freeform: Shape 86">
            <a:extLst>
              <a:ext uri="{FF2B5EF4-FFF2-40B4-BE49-F238E27FC236}">
                <a16:creationId xmlns:a16="http://schemas.microsoft.com/office/drawing/2014/main" id="{694ABAAC-6EB3-48AB-BB8F-F82BDEA4956E}"/>
              </a:ext>
            </a:extLst>
          </p:cNvPr>
          <p:cNvSpPr/>
          <p:nvPr/>
        </p:nvSpPr>
        <p:spPr>
          <a:xfrm rot="20256125">
            <a:off x="6571049" y="1329126"/>
            <a:ext cx="153169" cy="161887"/>
          </a:xfrm>
          <a:custGeom>
            <a:avLst/>
            <a:gdLst>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208655 w 834620"/>
              <a:gd name="connsiteY4" fmla="*/ 36821 h 748703"/>
              <a:gd name="connsiteX0" fmla="*/ 128875 w 834620"/>
              <a:gd name="connsiteY0" fmla="*/ 0 h 748703"/>
              <a:gd name="connsiteX1" fmla="*/ 834620 w 834620"/>
              <a:gd name="connsiteY1" fmla="*/ 214792 h 748703"/>
              <a:gd name="connsiteX2" fmla="*/ 570733 w 834620"/>
              <a:gd name="connsiteY2" fmla="*/ 748703 h 748703"/>
              <a:gd name="connsiteX3" fmla="*/ 0 w 834620"/>
              <a:gd name="connsiteY3" fmla="*/ 435721 h 748703"/>
              <a:gd name="connsiteX4" fmla="*/ 116601 w 834620"/>
              <a:gd name="connsiteY4" fmla="*/ 0 h 748703"/>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0" fmla="*/ 128875 w 834620"/>
              <a:gd name="connsiteY0" fmla="*/ 6137 h 754840"/>
              <a:gd name="connsiteX1" fmla="*/ 834620 w 834620"/>
              <a:gd name="connsiteY1" fmla="*/ 220929 h 754840"/>
              <a:gd name="connsiteX2" fmla="*/ 570733 w 834620"/>
              <a:gd name="connsiteY2" fmla="*/ 754840 h 754840"/>
              <a:gd name="connsiteX3" fmla="*/ 0 w 834620"/>
              <a:gd name="connsiteY3" fmla="*/ 441858 h 754840"/>
              <a:gd name="connsiteX4" fmla="*/ 141149 w 834620"/>
              <a:gd name="connsiteY4" fmla="*/ 0 h 754840"/>
              <a:gd name="connsiteX5" fmla="*/ 128875 w 834620"/>
              <a:gd name="connsiteY5" fmla="*/ 6137 h 754840"/>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141149 w 834620"/>
              <a:gd name="connsiteY4" fmla="*/ 73643 h 828483"/>
              <a:gd name="connsiteX5" fmla="*/ 325256 w 834620"/>
              <a:gd name="connsiteY5" fmla="*/ 0 h 828483"/>
              <a:gd name="connsiteX0" fmla="*/ 325256 w 834620"/>
              <a:gd name="connsiteY0" fmla="*/ 0 h 828483"/>
              <a:gd name="connsiteX1" fmla="*/ 834620 w 834620"/>
              <a:gd name="connsiteY1" fmla="*/ 294572 h 828483"/>
              <a:gd name="connsiteX2" fmla="*/ 570733 w 834620"/>
              <a:gd name="connsiteY2" fmla="*/ 828483 h 828483"/>
              <a:gd name="connsiteX3" fmla="*/ 0 w 834620"/>
              <a:gd name="connsiteY3" fmla="*/ 515501 h 828483"/>
              <a:gd name="connsiteX4" fmla="*/ 325256 w 834620"/>
              <a:gd name="connsiteY4" fmla="*/ 0 h 828483"/>
              <a:gd name="connsiteX0" fmla="*/ 263887 w 834620"/>
              <a:gd name="connsiteY0" fmla="*/ 0 h 803936"/>
              <a:gd name="connsiteX1" fmla="*/ 834620 w 834620"/>
              <a:gd name="connsiteY1" fmla="*/ 270025 h 803936"/>
              <a:gd name="connsiteX2" fmla="*/ 570733 w 834620"/>
              <a:gd name="connsiteY2" fmla="*/ 803936 h 803936"/>
              <a:gd name="connsiteX3" fmla="*/ 0 w 834620"/>
              <a:gd name="connsiteY3" fmla="*/ 490954 h 803936"/>
              <a:gd name="connsiteX4" fmla="*/ 263887 w 834620"/>
              <a:gd name="connsiteY4" fmla="*/ 0 h 803936"/>
              <a:gd name="connsiteX0" fmla="*/ 263887 w 828483"/>
              <a:gd name="connsiteY0" fmla="*/ 0 h 803936"/>
              <a:gd name="connsiteX1" fmla="*/ 828483 w 828483"/>
              <a:gd name="connsiteY1" fmla="*/ 251614 h 803936"/>
              <a:gd name="connsiteX2" fmla="*/ 570733 w 828483"/>
              <a:gd name="connsiteY2" fmla="*/ 803936 h 803936"/>
              <a:gd name="connsiteX3" fmla="*/ 0 w 828483"/>
              <a:gd name="connsiteY3" fmla="*/ 490954 h 803936"/>
              <a:gd name="connsiteX4" fmla="*/ 263887 w 828483"/>
              <a:gd name="connsiteY4" fmla="*/ 0 h 803936"/>
              <a:gd name="connsiteX0" fmla="*/ 263887 w 828483"/>
              <a:gd name="connsiteY0" fmla="*/ 0 h 754841"/>
              <a:gd name="connsiteX1" fmla="*/ 828483 w 828483"/>
              <a:gd name="connsiteY1" fmla="*/ 251614 h 754841"/>
              <a:gd name="connsiteX2" fmla="*/ 601417 w 828483"/>
              <a:gd name="connsiteY2" fmla="*/ 754841 h 754841"/>
              <a:gd name="connsiteX3" fmla="*/ 0 w 828483"/>
              <a:gd name="connsiteY3" fmla="*/ 490954 h 754841"/>
              <a:gd name="connsiteX4" fmla="*/ 263887 w 828483"/>
              <a:gd name="connsiteY4" fmla="*/ 0 h 754841"/>
              <a:gd name="connsiteX0" fmla="*/ 263887 w 958872"/>
              <a:gd name="connsiteY0" fmla="*/ 375637 h 1130478"/>
              <a:gd name="connsiteX1" fmla="*/ 958872 w 958872"/>
              <a:gd name="connsiteY1" fmla="*/ 1 h 1130478"/>
              <a:gd name="connsiteX2" fmla="*/ 601417 w 958872"/>
              <a:gd name="connsiteY2" fmla="*/ 1130478 h 1130478"/>
              <a:gd name="connsiteX3" fmla="*/ 0 w 958872"/>
              <a:gd name="connsiteY3" fmla="*/ 866591 h 1130478"/>
              <a:gd name="connsiteX4" fmla="*/ 263887 w 958872"/>
              <a:gd name="connsiteY4" fmla="*/ 375637 h 1130478"/>
              <a:gd name="connsiteX0" fmla="*/ 604589 w 958872"/>
              <a:gd name="connsiteY0" fmla="*/ 0 h 1268770"/>
              <a:gd name="connsiteX1" fmla="*/ 958872 w 958872"/>
              <a:gd name="connsiteY1" fmla="*/ 138293 h 1268770"/>
              <a:gd name="connsiteX2" fmla="*/ 601417 w 958872"/>
              <a:gd name="connsiteY2" fmla="*/ 1268770 h 1268770"/>
              <a:gd name="connsiteX3" fmla="*/ 0 w 958872"/>
              <a:gd name="connsiteY3" fmla="*/ 1004883 h 1268770"/>
              <a:gd name="connsiteX4" fmla="*/ 604589 w 958872"/>
              <a:gd name="connsiteY4" fmla="*/ 0 h 1268770"/>
              <a:gd name="connsiteX0" fmla="*/ 604589 w 958872"/>
              <a:gd name="connsiteY0" fmla="*/ 0 h 1004883"/>
              <a:gd name="connsiteX1" fmla="*/ 958872 w 958872"/>
              <a:gd name="connsiteY1" fmla="*/ 138293 h 1004883"/>
              <a:gd name="connsiteX2" fmla="*/ 724587 w 958872"/>
              <a:gd name="connsiteY2" fmla="*/ 422908 h 1004883"/>
              <a:gd name="connsiteX3" fmla="*/ 0 w 958872"/>
              <a:gd name="connsiteY3" fmla="*/ 1004883 h 1004883"/>
              <a:gd name="connsiteX4" fmla="*/ 604589 w 958872"/>
              <a:gd name="connsiteY4" fmla="*/ 0 h 1004883"/>
              <a:gd name="connsiteX0" fmla="*/ 604589 w 958872"/>
              <a:gd name="connsiteY0" fmla="*/ 0 h 1004883"/>
              <a:gd name="connsiteX1" fmla="*/ 958872 w 958872"/>
              <a:gd name="connsiteY1" fmla="*/ 138293 h 1004883"/>
              <a:gd name="connsiteX2" fmla="*/ 784620 w 958872"/>
              <a:gd name="connsiteY2" fmla="*/ 645483 h 1004883"/>
              <a:gd name="connsiteX3" fmla="*/ 0 w 958872"/>
              <a:gd name="connsiteY3" fmla="*/ 1004883 h 1004883"/>
              <a:gd name="connsiteX4" fmla="*/ 604589 w 958872"/>
              <a:gd name="connsiteY4" fmla="*/ 0 h 1004883"/>
              <a:gd name="connsiteX0" fmla="*/ 70088 w 424371"/>
              <a:gd name="connsiteY0" fmla="*/ 0 h 1027714"/>
              <a:gd name="connsiteX1" fmla="*/ 424371 w 424371"/>
              <a:gd name="connsiteY1" fmla="*/ 138293 h 1027714"/>
              <a:gd name="connsiteX2" fmla="*/ 250119 w 424371"/>
              <a:gd name="connsiteY2" fmla="*/ 645483 h 1027714"/>
              <a:gd name="connsiteX3" fmla="*/ 1 w 424371"/>
              <a:gd name="connsiteY3" fmla="*/ 1027714 h 1027714"/>
              <a:gd name="connsiteX4" fmla="*/ 70088 w 424371"/>
              <a:gd name="connsiteY4" fmla="*/ 0 h 1027714"/>
              <a:gd name="connsiteX0" fmla="*/ 282084 w 636367"/>
              <a:gd name="connsiteY0" fmla="*/ 0 h 645483"/>
              <a:gd name="connsiteX1" fmla="*/ 636367 w 636367"/>
              <a:gd name="connsiteY1" fmla="*/ 138293 h 645483"/>
              <a:gd name="connsiteX2" fmla="*/ 462115 w 636367"/>
              <a:gd name="connsiteY2" fmla="*/ 645483 h 645483"/>
              <a:gd name="connsiteX3" fmla="*/ 0 w 636367"/>
              <a:gd name="connsiteY3" fmla="*/ 443683 h 645483"/>
              <a:gd name="connsiteX4" fmla="*/ 282084 w 636367"/>
              <a:gd name="connsiteY4" fmla="*/ 0 h 645483"/>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636367"/>
              <a:gd name="connsiteY0" fmla="*/ 1 h 670134"/>
              <a:gd name="connsiteX1" fmla="*/ 636367 w 636367"/>
              <a:gd name="connsiteY1" fmla="*/ 162944 h 670134"/>
              <a:gd name="connsiteX2" fmla="*/ 462115 w 636367"/>
              <a:gd name="connsiteY2" fmla="*/ 670134 h 670134"/>
              <a:gd name="connsiteX3" fmla="*/ 0 w 636367"/>
              <a:gd name="connsiteY3" fmla="*/ 468334 h 670134"/>
              <a:gd name="connsiteX4" fmla="*/ 182841 w 636367"/>
              <a:gd name="connsiteY4" fmla="*/ 1 h 670134"/>
              <a:gd name="connsiteX0" fmla="*/ 182841 w 586278"/>
              <a:gd name="connsiteY0" fmla="*/ 1 h 670134"/>
              <a:gd name="connsiteX1" fmla="*/ 586279 w 586278"/>
              <a:gd name="connsiteY1" fmla="*/ 199360 h 670134"/>
              <a:gd name="connsiteX2" fmla="*/ 462115 w 586278"/>
              <a:gd name="connsiteY2" fmla="*/ 670134 h 670134"/>
              <a:gd name="connsiteX3" fmla="*/ 0 w 586278"/>
              <a:gd name="connsiteY3" fmla="*/ 468334 h 670134"/>
              <a:gd name="connsiteX4" fmla="*/ 182841 w 586278"/>
              <a:gd name="connsiteY4" fmla="*/ 1 h 670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278" h="670134">
                <a:moveTo>
                  <a:pt x="182841" y="1"/>
                </a:moveTo>
                <a:lnTo>
                  <a:pt x="586279" y="199360"/>
                </a:lnTo>
                <a:lnTo>
                  <a:pt x="462115" y="670134"/>
                </a:lnTo>
                <a:lnTo>
                  <a:pt x="0" y="468334"/>
                </a:lnTo>
                <a:lnTo>
                  <a:pt x="182841" y="1"/>
                </a:lnTo>
                <a:close/>
              </a:path>
            </a:pathLst>
          </a:custGeom>
          <a:pattFill prst="wdDnDiag">
            <a:fgClr>
              <a:srgbClr val="FF0000"/>
            </a:fgClr>
            <a:bgClr>
              <a:schemeClr val="bg1"/>
            </a:bgClr>
          </a:pattFill>
          <a:ln w="63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8" name="Rectangle 87">
            <a:extLst>
              <a:ext uri="{FF2B5EF4-FFF2-40B4-BE49-F238E27FC236}">
                <a16:creationId xmlns:a16="http://schemas.microsoft.com/office/drawing/2014/main" id="{A0C93A0D-8A48-4D62-9FEB-B7E172C243FA}"/>
              </a:ext>
            </a:extLst>
          </p:cNvPr>
          <p:cNvSpPr/>
          <p:nvPr/>
        </p:nvSpPr>
        <p:spPr>
          <a:xfrm>
            <a:off x="6593374" y="1654264"/>
            <a:ext cx="123574" cy="132137"/>
          </a:xfrm>
          <a:prstGeom prst="rect">
            <a:avLst/>
          </a:prstGeom>
          <a:solidFill>
            <a:srgbClr val="FF0000">
              <a:alpha val="43000"/>
            </a:srgbClr>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C38D20C2-F077-4491-9E1B-70CCAD47B422}"/>
              </a:ext>
            </a:extLst>
          </p:cNvPr>
          <p:cNvCxnSpPr/>
          <p:nvPr/>
        </p:nvCxnSpPr>
        <p:spPr>
          <a:xfrm flipH="1">
            <a:off x="6556328" y="2026912"/>
            <a:ext cx="157843"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43D3C71-E0D2-4520-9734-154A6DB8779D}"/>
              </a:ext>
            </a:extLst>
          </p:cNvPr>
          <p:cNvCxnSpPr/>
          <p:nvPr/>
        </p:nvCxnSpPr>
        <p:spPr>
          <a:xfrm flipH="1">
            <a:off x="6561500" y="2207361"/>
            <a:ext cx="157843" cy="0"/>
          </a:xfrm>
          <a:prstGeom prst="line">
            <a:avLst/>
          </a:prstGeom>
          <a:ln w="2222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585C64D-3783-4785-966F-DBA3625C16D9}"/>
              </a:ext>
            </a:extLst>
          </p:cNvPr>
          <p:cNvCxnSpPr>
            <a:cxnSpLocks/>
          </p:cNvCxnSpPr>
          <p:nvPr/>
        </p:nvCxnSpPr>
        <p:spPr>
          <a:xfrm flipH="1">
            <a:off x="6560828" y="2370853"/>
            <a:ext cx="157843" cy="0"/>
          </a:xfrm>
          <a:prstGeom prst="line">
            <a:avLst/>
          </a:prstGeom>
          <a:ln w="15875">
            <a:solidFill>
              <a:srgbClr val="C55A1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45FF8042-C6F7-41DB-8A93-569752E6F2FE}"/>
              </a:ext>
            </a:extLst>
          </p:cNvPr>
          <p:cNvGrpSpPr/>
          <p:nvPr/>
        </p:nvGrpSpPr>
        <p:grpSpPr>
          <a:xfrm>
            <a:off x="4290057" y="2439702"/>
            <a:ext cx="353317" cy="188695"/>
            <a:chOff x="1611630" y="1668780"/>
            <a:chExt cx="4480560" cy="1550380"/>
          </a:xfrm>
        </p:grpSpPr>
        <p:sp>
          <p:nvSpPr>
            <p:cNvPr id="61" name="Rounded Rectangle 43">
              <a:extLst>
                <a:ext uri="{FF2B5EF4-FFF2-40B4-BE49-F238E27FC236}">
                  <a16:creationId xmlns:a16="http://schemas.microsoft.com/office/drawing/2014/main" id="{621182E0-72A7-41F5-967D-6E34672C1105}"/>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2" name="Rounded Rectangle 44">
              <a:extLst>
                <a:ext uri="{FF2B5EF4-FFF2-40B4-BE49-F238E27FC236}">
                  <a16:creationId xmlns:a16="http://schemas.microsoft.com/office/drawing/2014/main" id="{12D5FC51-CED0-4967-9643-33DA773D0224}"/>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3" name="Rounded Rectangle 45">
              <a:extLst>
                <a:ext uri="{FF2B5EF4-FFF2-40B4-BE49-F238E27FC236}">
                  <a16:creationId xmlns:a16="http://schemas.microsoft.com/office/drawing/2014/main" id="{DBB58B2C-6FA8-4AB3-83E4-D661D8E58C27}"/>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4" name="Rounded Rectangle 46">
              <a:extLst>
                <a:ext uri="{FF2B5EF4-FFF2-40B4-BE49-F238E27FC236}">
                  <a16:creationId xmlns:a16="http://schemas.microsoft.com/office/drawing/2014/main" id="{8E0060AE-ECB0-4CE2-A14A-69306D6131F9}"/>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5" name="Oval 64">
              <a:extLst>
                <a:ext uri="{FF2B5EF4-FFF2-40B4-BE49-F238E27FC236}">
                  <a16:creationId xmlns:a16="http://schemas.microsoft.com/office/drawing/2014/main" id="{C504D773-A1C7-4E98-93F0-A516E3B45FFC}"/>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7" name="Oval 66">
              <a:extLst>
                <a:ext uri="{FF2B5EF4-FFF2-40B4-BE49-F238E27FC236}">
                  <a16:creationId xmlns:a16="http://schemas.microsoft.com/office/drawing/2014/main" id="{3E7C9C2E-7DE7-4E3D-9DFA-10EBFE0AC63A}"/>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8" name="Rounded Rectangle 49">
              <a:extLst>
                <a:ext uri="{FF2B5EF4-FFF2-40B4-BE49-F238E27FC236}">
                  <a16:creationId xmlns:a16="http://schemas.microsoft.com/office/drawing/2014/main" id="{169DFB73-A99C-4853-9317-681B3B3BB1F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69" name="Oval 68">
              <a:extLst>
                <a:ext uri="{FF2B5EF4-FFF2-40B4-BE49-F238E27FC236}">
                  <a16:creationId xmlns:a16="http://schemas.microsoft.com/office/drawing/2014/main" id="{D6D3BC7F-99AA-4839-95E2-4A09FEFD925B}"/>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70" name="Oval 69">
              <a:extLst>
                <a:ext uri="{FF2B5EF4-FFF2-40B4-BE49-F238E27FC236}">
                  <a16:creationId xmlns:a16="http://schemas.microsoft.com/office/drawing/2014/main" id="{4DB36099-69EA-4C32-8B7F-68ABC66E606D}"/>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78" name="Rounded Rectangle 52">
              <a:extLst>
                <a:ext uri="{FF2B5EF4-FFF2-40B4-BE49-F238E27FC236}">
                  <a16:creationId xmlns:a16="http://schemas.microsoft.com/office/drawing/2014/main" id="{199C6844-F00E-4113-8EA5-26771DF6C2AC}"/>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2" name="Rounded Rectangle 53">
              <a:extLst>
                <a:ext uri="{FF2B5EF4-FFF2-40B4-BE49-F238E27FC236}">
                  <a16:creationId xmlns:a16="http://schemas.microsoft.com/office/drawing/2014/main" id="{D37816B0-360B-452E-998C-51D417649312}"/>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3" name="Rounded Rectangle 54">
              <a:extLst>
                <a:ext uri="{FF2B5EF4-FFF2-40B4-BE49-F238E27FC236}">
                  <a16:creationId xmlns:a16="http://schemas.microsoft.com/office/drawing/2014/main" id="{C841A41D-41BD-4D86-9194-6CDEF35FCF78}"/>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sp>
          <p:nvSpPr>
            <p:cNvPr id="94" name="Rounded Rectangle 55">
              <a:extLst>
                <a:ext uri="{FF2B5EF4-FFF2-40B4-BE49-F238E27FC236}">
                  <a16:creationId xmlns:a16="http://schemas.microsoft.com/office/drawing/2014/main" id="{FD83FF15-9423-4400-8D9E-B61EA0AA30BF}"/>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51435" tIns="25718" rIns="25718" bIns="25718" numCol="1" spcCol="0" rtlCol="0" fromWordArt="0" anchor="ctr" anchorCtr="0" forceAA="0" compatLnSpc="1">
              <a:prstTxWarp prst="textNoShape">
                <a:avLst/>
              </a:prstTxWarp>
              <a:noAutofit/>
            </a:bodyPr>
            <a:lstStyle/>
            <a:p>
              <a:pPr algn="ctr" fontAlgn="base">
                <a:spcBef>
                  <a:spcPct val="0"/>
                </a:spcBef>
                <a:spcAft>
                  <a:spcPct val="25000"/>
                </a:spcAft>
              </a:pPr>
              <a:endParaRPr lang="en-US" sz="563" b="1" dirty="0">
                <a:latin typeface="Arial" charset="0"/>
              </a:endParaRPr>
            </a:p>
          </p:txBody>
        </p:sp>
      </p:grpSp>
      <p:sp>
        <p:nvSpPr>
          <p:cNvPr id="95" name="Shape 291">
            <a:extLst>
              <a:ext uri="{FF2B5EF4-FFF2-40B4-BE49-F238E27FC236}">
                <a16:creationId xmlns:a16="http://schemas.microsoft.com/office/drawing/2014/main" id="{185ABCFE-19D8-4A14-A7BB-DC40B1EF2C04}"/>
              </a:ext>
            </a:extLst>
          </p:cNvPr>
          <p:cNvSpPr txBox="1"/>
          <p:nvPr/>
        </p:nvSpPr>
        <p:spPr>
          <a:xfrm>
            <a:off x="3861727" y="1224612"/>
            <a:ext cx="935637" cy="433631"/>
          </a:xfrm>
          <a:prstGeom prst="rect">
            <a:avLst/>
          </a:prstGeom>
          <a:solidFill>
            <a:srgbClr val="FFFFFF"/>
          </a:solidFill>
          <a:ln w="1587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Times New Roman"/>
              <a:buNone/>
            </a:pPr>
            <a:r>
              <a:rPr lang="en-US" sz="1050" b="0" i="0" u="none" strike="noStrike" cap="none" dirty="0">
                <a:solidFill>
                  <a:srgbClr val="000000"/>
                </a:solidFill>
                <a:latin typeface="Times New Roman"/>
                <a:ea typeface="Times New Roman"/>
                <a:cs typeface="Times New Roman"/>
                <a:sym typeface="Times New Roman"/>
              </a:rPr>
              <a:t>Overlapping Operations</a:t>
            </a:r>
            <a:endParaRPr sz="1050" b="0" i="0" u="none" strike="noStrike" cap="none" dirty="0">
              <a:solidFill>
                <a:srgbClr val="000000"/>
              </a:solidFill>
              <a:latin typeface="Times New Roman"/>
              <a:ea typeface="Times New Roman"/>
              <a:cs typeface="Times New Roman"/>
              <a:sym typeface="Times New Roman"/>
            </a:endParaRPr>
          </a:p>
        </p:txBody>
      </p:sp>
      <p:cxnSp>
        <p:nvCxnSpPr>
          <p:cNvPr id="9" name="Straight Arrow Connector 8">
            <a:extLst>
              <a:ext uri="{FF2B5EF4-FFF2-40B4-BE49-F238E27FC236}">
                <a16:creationId xmlns:a16="http://schemas.microsoft.com/office/drawing/2014/main" id="{6E0F9D5B-04B2-44D9-A9B2-95475AFD75A5}"/>
              </a:ext>
            </a:extLst>
          </p:cNvPr>
          <p:cNvCxnSpPr/>
          <p:nvPr/>
        </p:nvCxnSpPr>
        <p:spPr>
          <a:xfrm flipV="1">
            <a:off x="4319045" y="2644952"/>
            <a:ext cx="107657" cy="520984"/>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8C407144-2E96-405F-9D5E-A73024F40951}"/>
              </a:ext>
            </a:extLst>
          </p:cNvPr>
          <p:cNvCxnSpPr/>
          <p:nvPr/>
        </p:nvCxnSpPr>
        <p:spPr>
          <a:xfrm flipH="1">
            <a:off x="4209033" y="2718399"/>
            <a:ext cx="119449" cy="269107"/>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DC1CB6B5-895D-4280-945D-D28E4D2953A5}"/>
              </a:ext>
            </a:extLst>
          </p:cNvPr>
          <p:cNvCxnSpPr/>
          <p:nvPr/>
        </p:nvCxnSpPr>
        <p:spPr>
          <a:xfrm flipH="1">
            <a:off x="4397383" y="2814135"/>
            <a:ext cx="119449" cy="269107"/>
          </a:xfrm>
          <a:prstGeom prst="straightConnector1">
            <a:avLst/>
          </a:prstGeom>
          <a:ln>
            <a:solidFill>
              <a:schemeClr val="tx1"/>
            </a:solidFill>
            <a:headEnd type="triangl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2952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D502-7F30-409D-AC46-94FCFDEB2EDC}"/>
              </a:ext>
            </a:extLst>
          </p:cNvPr>
          <p:cNvSpPr>
            <a:spLocks noGrp="1"/>
          </p:cNvSpPr>
          <p:nvPr>
            <p:ph type="title"/>
          </p:nvPr>
        </p:nvSpPr>
        <p:spPr/>
        <p:txBody>
          <a:bodyPr/>
          <a:lstStyle/>
          <a:p>
            <a:r>
              <a:rPr lang="en-US" dirty="0"/>
              <a:t>Vehicle Autonomy Requirements</a:t>
            </a:r>
          </a:p>
        </p:txBody>
      </p:sp>
      <p:grpSp>
        <p:nvGrpSpPr>
          <p:cNvPr id="4" name="Group 3">
            <a:extLst>
              <a:ext uri="{FF2B5EF4-FFF2-40B4-BE49-F238E27FC236}">
                <a16:creationId xmlns:a16="http://schemas.microsoft.com/office/drawing/2014/main" id="{E604A0E9-E515-4C6C-92E0-D6AE6B224BB8}"/>
              </a:ext>
            </a:extLst>
          </p:cNvPr>
          <p:cNvGrpSpPr/>
          <p:nvPr/>
        </p:nvGrpSpPr>
        <p:grpSpPr>
          <a:xfrm>
            <a:off x="653345" y="737472"/>
            <a:ext cx="8029976" cy="3992381"/>
            <a:chOff x="1079382" y="1038077"/>
            <a:chExt cx="10834315" cy="5386656"/>
          </a:xfrm>
        </p:grpSpPr>
        <p:cxnSp>
          <p:nvCxnSpPr>
            <p:cNvPr id="5" name="Straight Arrow Connector 4">
              <a:extLst>
                <a:ext uri="{FF2B5EF4-FFF2-40B4-BE49-F238E27FC236}">
                  <a16:creationId xmlns:a16="http://schemas.microsoft.com/office/drawing/2014/main" id="{4155765B-BFE1-4DEF-96D8-14E055D1A027}"/>
                </a:ext>
              </a:extLst>
            </p:cNvPr>
            <p:cNvCxnSpPr>
              <a:stCxn id="32" idx="2"/>
            </p:cNvCxnSpPr>
            <p:nvPr/>
          </p:nvCxnSpPr>
          <p:spPr bwMode="auto">
            <a:xfrm>
              <a:off x="3625832" y="2120327"/>
              <a:ext cx="1478609" cy="664145"/>
            </a:xfrm>
            <a:prstGeom prst="straightConnector1">
              <a:avLst/>
            </a:prstGeom>
            <a:noFill/>
            <a:ln w="38100" cap="flat" cmpd="sng" algn="ctr">
              <a:solidFill>
                <a:schemeClr val="accent1">
                  <a:lumMod val="25000"/>
                </a:schemeClr>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A85DDACF-B17F-46F7-92D8-574FC88BF16E}"/>
                </a:ext>
              </a:extLst>
            </p:cNvPr>
            <p:cNvCxnSpPr>
              <a:cxnSpLocks/>
              <a:stCxn id="34" idx="2"/>
            </p:cNvCxnSpPr>
            <p:nvPr/>
          </p:nvCxnSpPr>
          <p:spPr bwMode="auto">
            <a:xfrm flipH="1">
              <a:off x="6848857" y="2120326"/>
              <a:ext cx="1365669" cy="636141"/>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7" name="Rounded Rectangle 8">
              <a:extLst>
                <a:ext uri="{FF2B5EF4-FFF2-40B4-BE49-F238E27FC236}">
                  <a16:creationId xmlns:a16="http://schemas.microsoft.com/office/drawing/2014/main" id="{1EEFC1D3-C19E-44A6-8771-35A9BCFA856F}"/>
                </a:ext>
              </a:extLst>
            </p:cNvPr>
            <p:cNvSpPr/>
            <p:nvPr/>
          </p:nvSpPr>
          <p:spPr bwMode="auto">
            <a:xfrm>
              <a:off x="4644670" y="4843750"/>
              <a:ext cx="1903098" cy="1456889"/>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Arial" charset="0"/>
                </a:rPr>
                <a:t>Dynamic Ground Objects (DGO)</a:t>
              </a:r>
              <a:endParaRPr lang="en-US" sz="800" b="1" dirty="0">
                <a:latin typeface="Arial" charset="0"/>
              </a:endParaRPr>
            </a:p>
          </p:txBody>
        </p:sp>
        <p:sp>
          <p:nvSpPr>
            <p:cNvPr id="8" name="Rounded Rectangle 9">
              <a:extLst>
                <a:ext uri="{FF2B5EF4-FFF2-40B4-BE49-F238E27FC236}">
                  <a16:creationId xmlns:a16="http://schemas.microsoft.com/office/drawing/2014/main" id="{1F329315-EF63-4EDE-A6BC-691826321851}"/>
                </a:ext>
              </a:extLst>
            </p:cNvPr>
            <p:cNvSpPr/>
            <p:nvPr/>
          </p:nvSpPr>
          <p:spPr bwMode="auto">
            <a:xfrm>
              <a:off x="1079382" y="2563517"/>
              <a:ext cx="2565914" cy="3737122"/>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Arial" charset="0"/>
                </a:rPr>
                <a:t>Static Ground</a:t>
              </a:r>
              <a:br>
                <a:rPr lang="en-US" sz="800" dirty="0">
                  <a:latin typeface="Arial" charset="0"/>
                </a:rPr>
              </a:br>
              <a:r>
                <a:rPr lang="en-US" sz="800" dirty="0">
                  <a:latin typeface="Arial" charset="0"/>
                </a:rPr>
                <a:t>Objects (SGO)</a:t>
              </a:r>
              <a:endParaRPr lang="en-US" sz="800" b="1" dirty="0">
                <a:latin typeface="Arial" charset="0"/>
              </a:endParaRPr>
            </a:p>
          </p:txBody>
        </p:sp>
        <p:pic>
          <p:nvPicPr>
            <p:cNvPr id="9" name="Picture 8" descr="Log in | Register Upload Clipart">
              <a:extLst>
                <a:ext uri="{FF2B5EF4-FFF2-40B4-BE49-F238E27FC236}">
                  <a16:creationId xmlns:a16="http://schemas.microsoft.com/office/drawing/2014/main" id="{1E9C8621-C64D-465B-9BCC-2CE9AA1A4BF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20652" y="3911055"/>
              <a:ext cx="762507" cy="633388"/>
            </a:xfrm>
            <a:prstGeom prst="rect">
              <a:avLst/>
            </a:prstGeom>
          </p:spPr>
        </p:pic>
        <p:sp>
          <p:nvSpPr>
            <p:cNvPr id="10" name="Rounded Rectangle 12">
              <a:extLst>
                <a:ext uri="{FF2B5EF4-FFF2-40B4-BE49-F238E27FC236}">
                  <a16:creationId xmlns:a16="http://schemas.microsoft.com/office/drawing/2014/main" id="{C74640F0-2668-446B-87EF-DC31D6A9FF89}"/>
                </a:ext>
              </a:extLst>
            </p:cNvPr>
            <p:cNvSpPr/>
            <p:nvPr/>
          </p:nvSpPr>
          <p:spPr bwMode="auto">
            <a:xfrm>
              <a:off x="8622574" y="2963702"/>
              <a:ext cx="1510146" cy="1060165"/>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Arial" charset="0"/>
                </a:rPr>
                <a:t>Other Aircraft</a:t>
              </a:r>
              <a:endParaRPr lang="en-US" sz="800" b="1" dirty="0">
                <a:latin typeface="Arial" charset="0"/>
              </a:endParaRPr>
            </a:p>
          </p:txBody>
        </p:sp>
        <p:grpSp>
          <p:nvGrpSpPr>
            <p:cNvPr id="11" name="Group 10">
              <a:extLst>
                <a:ext uri="{FF2B5EF4-FFF2-40B4-BE49-F238E27FC236}">
                  <a16:creationId xmlns:a16="http://schemas.microsoft.com/office/drawing/2014/main" id="{24D331D6-0B3D-4D27-8A35-B51BC27FE331}"/>
                </a:ext>
              </a:extLst>
            </p:cNvPr>
            <p:cNvGrpSpPr/>
            <p:nvPr/>
          </p:nvGrpSpPr>
          <p:grpSpPr>
            <a:xfrm>
              <a:off x="8871270" y="3124942"/>
              <a:ext cx="997232" cy="549020"/>
              <a:chOff x="1611630" y="1668780"/>
              <a:chExt cx="4480560" cy="1550380"/>
            </a:xfrm>
          </p:grpSpPr>
          <p:sp>
            <p:nvSpPr>
              <p:cNvPr id="61" name="Rounded Rectangle 14">
                <a:extLst>
                  <a:ext uri="{FF2B5EF4-FFF2-40B4-BE49-F238E27FC236}">
                    <a16:creationId xmlns:a16="http://schemas.microsoft.com/office/drawing/2014/main" id="{42F832E4-58B3-4D72-9897-F73868C44FBE}"/>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2" name="Rounded Rectangle 15">
                <a:extLst>
                  <a:ext uri="{FF2B5EF4-FFF2-40B4-BE49-F238E27FC236}">
                    <a16:creationId xmlns:a16="http://schemas.microsoft.com/office/drawing/2014/main" id="{1FCFF577-7B0E-4AFE-9042-DD5720D724C2}"/>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3" name="Rounded Rectangle 16">
                <a:extLst>
                  <a:ext uri="{FF2B5EF4-FFF2-40B4-BE49-F238E27FC236}">
                    <a16:creationId xmlns:a16="http://schemas.microsoft.com/office/drawing/2014/main" id="{18858B97-59B5-4C19-93AE-5B13A58D9B13}"/>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4" name="Rounded Rectangle 17">
                <a:extLst>
                  <a:ext uri="{FF2B5EF4-FFF2-40B4-BE49-F238E27FC236}">
                    <a16:creationId xmlns:a16="http://schemas.microsoft.com/office/drawing/2014/main" id="{FAE440BC-002C-44F8-907F-B9958E70BCA7}"/>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5" name="Oval 64">
                <a:extLst>
                  <a:ext uri="{FF2B5EF4-FFF2-40B4-BE49-F238E27FC236}">
                    <a16:creationId xmlns:a16="http://schemas.microsoft.com/office/drawing/2014/main" id="{03E290B1-F208-4B80-925C-5878DEC60C8C}"/>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6" name="Oval 65">
                <a:extLst>
                  <a:ext uri="{FF2B5EF4-FFF2-40B4-BE49-F238E27FC236}">
                    <a16:creationId xmlns:a16="http://schemas.microsoft.com/office/drawing/2014/main" id="{116DA01E-A1F1-4378-AC19-3C1C33C859FE}"/>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7" name="Rounded Rectangle 20">
                <a:extLst>
                  <a:ext uri="{FF2B5EF4-FFF2-40B4-BE49-F238E27FC236}">
                    <a16:creationId xmlns:a16="http://schemas.microsoft.com/office/drawing/2014/main" id="{D372AE4D-A33C-454A-8CD5-AD1D2772ECA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8" name="Oval 67">
                <a:extLst>
                  <a:ext uri="{FF2B5EF4-FFF2-40B4-BE49-F238E27FC236}">
                    <a16:creationId xmlns:a16="http://schemas.microsoft.com/office/drawing/2014/main" id="{6EE47568-6C39-4E70-99C1-9CD6F6E65DD9}"/>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69" name="Oval 68">
                <a:extLst>
                  <a:ext uri="{FF2B5EF4-FFF2-40B4-BE49-F238E27FC236}">
                    <a16:creationId xmlns:a16="http://schemas.microsoft.com/office/drawing/2014/main" id="{9B113A88-59D5-4B6B-ACE3-D641B304AE00}"/>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70" name="Rounded Rectangle 23">
                <a:extLst>
                  <a:ext uri="{FF2B5EF4-FFF2-40B4-BE49-F238E27FC236}">
                    <a16:creationId xmlns:a16="http://schemas.microsoft.com/office/drawing/2014/main" id="{25F9073F-B162-4D91-9170-6128977EC0A1}"/>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71" name="Rounded Rectangle 24">
                <a:extLst>
                  <a:ext uri="{FF2B5EF4-FFF2-40B4-BE49-F238E27FC236}">
                    <a16:creationId xmlns:a16="http://schemas.microsoft.com/office/drawing/2014/main" id="{63245F37-0C2B-4EE6-872C-19250CD1B1DE}"/>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72" name="Rounded Rectangle 25">
                <a:extLst>
                  <a:ext uri="{FF2B5EF4-FFF2-40B4-BE49-F238E27FC236}">
                    <a16:creationId xmlns:a16="http://schemas.microsoft.com/office/drawing/2014/main" id="{98D36017-D082-40E7-8BD0-CC81591FE727}"/>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73" name="Rounded Rectangle 26">
                <a:extLst>
                  <a:ext uri="{FF2B5EF4-FFF2-40B4-BE49-F238E27FC236}">
                    <a16:creationId xmlns:a16="http://schemas.microsoft.com/office/drawing/2014/main" id="{B09405D0-3051-448C-99E3-032A9407D974}"/>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grpSp>
        <p:pic>
          <p:nvPicPr>
            <p:cNvPr id="12" name="Picture 11" descr="Person icon BLACK-01.svg">
              <a:extLst>
                <a:ext uri="{FF2B5EF4-FFF2-40B4-BE49-F238E27FC236}">
                  <a16:creationId xmlns:a16="http://schemas.microsoft.com/office/drawing/2014/main" id="{6E13898D-3F0D-4B9D-9062-52509DE3BDF1}"/>
                </a:ext>
              </a:extLst>
            </p:cNvPr>
            <p:cNvPicPr>
              <a:picLocks noChangeAspect="1"/>
            </p:cNvPicPr>
            <p:nvPr/>
          </p:nvPicPr>
          <p:blipFill>
            <a:blip r:embed="rId3"/>
            <a:stretch>
              <a:fillRect/>
            </a:stretch>
          </p:blipFill>
          <p:spPr>
            <a:xfrm>
              <a:off x="5589757" y="5049530"/>
              <a:ext cx="411753" cy="469930"/>
            </a:xfrm>
            <a:prstGeom prst="rect">
              <a:avLst/>
            </a:prstGeom>
          </p:spPr>
        </p:pic>
        <p:pic>
          <p:nvPicPr>
            <p:cNvPr id="13" name="Picture 12" descr="Person icon BLACK-01.svg">
              <a:extLst>
                <a:ext uri="{FF2B5EF4-FFF2-40B4-BE49-F238E27FC236}">
                  <a16:creationId xmlns:a16="http://schemas.microsoft.com/office/drawing/2014/main" id="{D7A09D35-73B4-4E7C-B5A3-32C25DA4C1F4}"/>
                </a:ext>
              </a:extLst>
            </p:cNvPr>
            <p:cNvPicPr>
              <a:picLocks noChangeAspect="1"/>
            </p:cNvPicPr>
            <p:nvPr/>
          </p:nvPicPr>
          <p:blipFill>
            <a:blip r:embed="rId3"/>
            <a:stretch>
              <a:fillRect/>
            </a:stretch>
          </p:blipFill>
          <p:spPr>
            <a:xfrm>
              <a:off x="5750825" y="5049530"/>
              <a:ext cx="411753" cy="469930"/>
            </a:xfrm>
            <a:prstGeom prst="rect">
              <a:avLst/>
            </a:prstGeom>
          </p:spPr>
        </p:pic>
        <p:pic>
          <p:nvPicPr>
            <p:cNvPr id="14" name="Picture 13" descr="File:Car pictogram.svg">
              <a:extLst>
                <a:ext uri="{FF2B5EF4-FFF2-40B4-BE49-F238E27FC236}">
                  <a16:creationId xmlns:a16="http://schemas.microsoft.com/office/drawing/2014/main" id="{4EFFE358-3413-4A66-BC77-887A7A04EF71}"/>
                </a:ext>
              </a:extLst>
            </p:cNvPr>
            <p:cNvPicPr>
              <a:picLocks noChangeAspect="1"/>
            </p:cNvPicPr>
            <p:nvPr/>
          </p:nvPicPr>
          <p:blipFill>
            <a:blip r:embed="rId4"/>
            <a:stretch>
              <a:fillRect/>
            </a:stretch>
          </p:blipFill>
          <p:spPr>
            <a:xfrm>
              <a:off x="4858990" y="5092326"/>
              <a:ext cx="860786" cy="427135"/>
            </a:xfrm>
            <a:prstGeom prst="rect">
              <a:avLst/>
            </a:prstGeom>
          </p:spPr>
        </p:pic>
        <p:grpSp>
          <p:nvGrpSpPr>
            <p:cNvPr id="15" name="Group 14">
              <a:extLst>
                <a:ext uri="{FF2B5EF4-FFF2-40B4-BE49-F238E27FC236}">
                  <a16:creationId xmlns:a16="http://schemas.microsoft.com/office/drawing/2014/main" id="{BD9B5356-63CA-4F63-84BE-EFDC329E347A}"/>
                </a:ext>
              </a:extLst>
            </p:cNvPr>
            <p:cNvGrpSpPr/>
            <p:nvPr/>
          </p:nvGrpSpPr>
          <p:grpSpPr>
            <a:xfrm>
              <a:off x="4348415" y="5589805"/>
              <a:ext cx="4398709" cy="89510"/>
              <a:chOff x="3599793" y="5192494"/>
              <a:chExt cx="2147485" cy="82125"/>
            </a:xfrm>
          </p:grpSpPr>
          <p:sp>
            <p:nvSpPr>
              <p:cNvPr id="59" name="Rectangle 58">
                <a:extLst>
                  <a:ext uri="{FF2B5EF4-FFF2-40B4-BE49-F238E27FC236}">
                    <a16:creationId xmlns:a16="http://schemas.microsoft.com/office/drawing/2014/main" id="{03077E55-25D1-4BA6-86B7-41D41937123F}"/>
                  </a:ext>
                </a:extLst>
              </p:cNvPr>
              <p:cNvSpPr/>
              <p:nvPr/>
            </p:nvSpPr>
            <p:spPr bwMode="auto">
              <a:xfrm>
                <a:off x="3599793" y="5193590"/>
                <a:ext cx="2147485" cy="81029"/>
              </a:xfrm>
              <a:prstGeom prst="rect">
                <a:avLst/>
              </a:prstGeom>
              <a:pattFill prst="wdUpDiag">
                <a:fgClr>
                  <a:schemeClr val="tx1"/>
                </a:fgClr>
                <a:bgClr>
                  <a:schemeClr val="bg1"/>
                </a:bgClr>
              </a:pattFill>
              <a:ln w="6350" cap="flat" cmpd="sng" algn="ctr">
                <a:no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cxnSp>
            <p:nvCxnSpPr>
              <p:cNvPr id="60" name="Straight Connector 59">
                <a:extLst>
                  <a:ext uri="{FF2B5EF4-FFF2-40B4-BE49-F238E27FC236}">
                    <a16:creationId xmlns:a16="http://schemas.microsoft.com/office/drawing/2014/main" id="{E86FEB2F-83C5-41F0-BE37-C4F977119B2E}"/>
                  </a:ext>
                </a:extLst>
              </p:cNvPr>
              <p:cNvCxnSpPr/>
              <p:nvPr/>
            </p:nvCxnSpPr>
            <p:spPr bwMode="auto">
              <a:xfrm>
                <a:off x="3599793" y="5192494"/>
                <a:ext cx="2147485" cy="0"/>
              </a:xfrm>
              <a:prstGeom prst="line">
                <a:avLst/>
              </a:prstGeom>
              <a:noFill/>
              <a:ln w="9525" cap="flat" cmpd="sng" algn="ctr">
                <a:solidFill>
                  <a:schemeClr val="tx1"/>
                </a:solidFill>
                <a:prstDash val="solid"/>
                <a:round/>
                <a:headEnd type="none" w="med" len="med"/>
                <a:tailEnd type="none" w="lg" len="lg"/>
              </a:ln>
              <a:effectLst/>
            </p:spPr>
          </p:cxnSp>
        </p:grpSp>
        <p:cxnSp>
          <p:nvCxnSpPr>
            <p:cNvPr id="16" name="Straight Arrow Connector 15">
              <a:extLst>
                <a:ext uri="{FF2B5EF4-FFF2-40B4-BE49-F238E27FC236}">
                  <a16:creationId xmlns:a16="http://schemas.microsoft.com/office/drawing/2014/main" id="{A4762487-B1B5-407D-8290-7C3E9101D254}"/>
                </a:ext>
              </a:extLst>
            </p:cNvPr>
            <p:cNvCxnSpPr>
              <a:cxnSpLocks/>
            </p:cNvCxnSpPr>
            <p:nvPr/>
          </p:nvCxnSpPr>
          <p:spPr bwMode="auto">
            <a:xfrm flipH="1">
              <a:off x="3735471" y="3258186"/>
              <a:ext cx="1379124" cy="251510"/>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17" name="TextBox 16">
              <a:extLst>
                <a:ext uri="{FF2B5EF4-FFF2-40B4-BE49-F238E27FC236}">
                  <a16:creationId xmlns:a16="http://schemas.microsoft.com/office/drawing/2014/main" id="{67D4AAF0-45CD-4F0F-ADAD-0D56A087B701}"/>
                </a:ext>
              </a:extLst>
            </p:cNvPr>
            <p:cNvSpPr txBox="1"/>
            <p:nvPr/>
          </p:nvSpPr>
          <p:spPr>
            <a:xfrm>
              <a:off x="3625590" y="3523304"/>
              <a:ext cx="1551395" cy="1093417"/>
            </a:xfrm>
            <a:prstGeom prst="rect">
              <a:avLst/>
            </a:prstGeom>
            <a:noFill/>
          </p:spPr>
          <p:txBody>
            <a:bodyPr wrap="square" rtlCol="0">
              <a:spAutoFit/>
            </a:bodyPr>
            <a:lstStyle/>
            <a:p>
              <a:pPr algn="ctr"/>
              <a:r>
                <a:rPr lang="en-US" sz="900" dirty="0"/>
                <a:t>Detect, Operate-Near, and Avoid-Endangering SGOs</a:t>
              </a:r>
            </a:p>
            <a:p>
              <a:pPr algn="ctr"/>
              <a:endParaRPr lang="en-US" sz="900" dirty="0"/>
            </a:p>
          </p:txBody>
        </p:sp>
        <p:cxnSp>
          <p:nvCxnSpPr>
            <p:cNvPr id="18" name="Straight Arrow Connector 17">
              <a:extLst>
                <a:ext uri="{FF2B5EF4-FFF2-40B4-BE49-F238E27FC236}">
                  <a16:creationId xmlns:a16="http://schemas.microsoft.com/office/drawing/2014/main" id="{AB155370-E3B7-4B2D-8FC8-EA0BB8C45F90}"/>
                </a:ext>
              </a:extLst>
            </p:cNvPr>
            <p:cNvCxnSpPr/>
            <p:nvPr/>
          </p:nvCxnSpPr>
          <p:spPr bwMode="auto">
            <a:xfrm flipH="1">
              <a:off x="5693377" y="4053938"/>
              <a:ext cx="91445" cy="770955"/>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19" name="Isosceles Triangle 18">
              <a:extLst>
                <a:ext uri="{FF2B5EF4-FFF2-40B4-BE49-F238E27FC236}">
                  <a16:creationId xmlns:a16="http://schemas.microsoft.com/office/drawing/2014/main" id="{EFF99E05-DBB9-4571-9308-D32CF8063835}"/>
                </a:ext>
              </a:extLst>
            </p:cNvPr>
            <p:cNvSpPr/>
            <p:nvPr/>
          </p:nvSpPr>
          <p:spPr bwMode="auto">
            <a:xfrm rot="19465184">
              <a:off x="6448928" y="3256923"/>
              <a:ext cx="736584" cy="2428749"/>
            </a:xfrm>
            <a:prstGeom prst="triangle">
              <a:avLst/>
            </a:prstGeom>
            <a:no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20" name="Oval 19">
              <a:extLst>
                <a:ext uri="{FF2B5EF4-FFF2-40B4-BE49-F238E27FC236}">
                  <a16:creationId xmlns:a16="http://schemas.microsoft.com/office/drawing/2014/main" id="{59FD056C-5706-47CC-8941-4A1E75C7C9C6}"/>
                </a:ext>
              </a:extLst>
            </p:cNvPr>
            <p:cNvSpPr/>
            <p:nvPr/>
          </p:nvSpPr>
          <p:spPr bwMode="auto">
            <a:xfrm rot="20700000">
              <a:off x="7131928" y="5234880"/>
              <a:ext cx="787021" cy="440294"/>
            </a:xfrm>
            <a:prstGeom prst="ellipse">
              <a:avLst/>
            </a:prstGeom>
            <a:pattFill prst="dashHorz">
              <a:fgClr>
                <a:schemeClr val="tx1"/>
              </a:fgClr>
              <a:bgClr>
                <a:schemeClr val="bg1"/>
              </a:bgClr>
            </a:patt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21" name="TextBox 20">
              <a:extLst>
                <a:ext uri="{FF2B5EF4-FFF2-40B4-BE49-F238E27FC236}">
                  <a16:creationId xmlns:a16="http://schemas.microsoft.com/office/drawing/2014/main" id="{23EB9B1C-6FCD-418E-A478-442BF0086445}"/>
                </a:ext>
              </a:extLst>
            </p:cNvPr>
            <p:cNvSpPr txBox="1"/>
            <p:nvPr/>
          </p:nvSpPr>
          <p:spPr>
            <a:xfrm>
              <a:off x="7335407" y="4462758"/>
              <a:ext cx="2181634" cy="498315"/>
            </a:xfrm>
            <a:prstGeom prst="rect">
              <a:avLst/>
            </a:prstGeom>
            <a:noFill/>
          </p:spPr>
          <p:txBody>
            <a:bodyPr wrap="square" rtlCol="0">
              <a:spAutoFit/>
            </a:bodyPr>
            <a:lstStyle/>
            <a:p>
              <a:pPr algn="ctr"/>
              <a:r>
                <a:rPr lang="en-US" sz="900" dirty="0"/>
                <a:t>Detect, Operate-Near, and Avoid-Endangering DGOs</a:t>
              </a:r>
            </a:p>
          </p:txBody>
        </p:sp>
        <p:sp>
          <p:nvSpPr>
            <p:cNvPr id="22" name="TextBox 21">
              <a:extLst>
                <a:ext uri="{FF2B5EF4-FFF2-40B4-BE49-F238E27FC236}">
                  <a16:creationId xmlns:a16="http://schemas.microsoft.com/office/drawing/2014/main" id="{A6D06D46-4EB5-4570-BAD3-ADB734700A9D}"/>
                </a:ext>
              </a:extLst>
            </p:cNvPr>
            <p:cNvSpPr txBox="1"/>
            <p:nvPr/>
          </p:nvSpPr>
          <p:spPr>
            <a:xfrm>
              <a:off x="7962518" y="5739550"/>
              <a:ext cx="2624254" cy="685183"/>
            </a:xfrm>
            <a:prstGeom prst="rect">
              <a:avLst/>
            </a:prstGeom>
            <a:noFill/>
          </p:spPr>
          <p:txBody>
            <a:bodyPr wrap="square" rtlCol="0">
              <a:spAutoFit/>
            </a:bodyPr>
            <a:lstStyle/>
            <a:p>
              <a:pPr algn="ctr"/>
              <a:r>
                <a:rPr lang="en-US" sz="900" i="1" dirty="0"/>
                <a:t>Hazard Footprint Awareness, </a:t>
              </a:r>
              <a:br>
                <a:rPr lang="en-US" sz="900" i="1" dirty="0"/>
              </a:br>
              <a:r>
                <a:rPr lang="en-US" sz="900" i="1" dirty="0"/>
                <a:t>Risk Minimization/Avoidance,</a:t>
              </a:r>
            </a:p>
            <a:p>
              <a:pPr algn="ctr"/>
              <a:r>
                <a:rPr lang="en-US" sz="900" i="1" dirty="0"/>
                <a:t>Health Monitoring</a:t>
              </a:r>
            </a:p>
          </p:txBody>
        </p:sp>
        <p:sp>
          <p:nvSpPr>
            <p:cNvPr id="23" name="TextBox 22">
              <a:extLst>
                <a:ext uri="{FF2B5EF4-FFF2-40B4-BE49-F238E27FC236}">
                  <a16:creationId xmlns:a16="http://schemas.microsoft.com/office/drawing/2014/main" id="{33425276-D482-4EDE-8259-F995EED262E8}"/>
                </a:ext>
              </a:extLst>
            </p:cNvPr>
            <p:cNvSpPr txBox="1"/>
            <p:nvPr/>
          </p:nvSpPr>
          <p:spPr>
            <a:xfrm>
              <a:off x="6482091" y="3464887"/>
              <a:ext cx="2032780" cy="685183"/>
            </a:xfrm>
            <a:prstGeom prst="rect">
              <a:avLst/>
            </a:prstGeom>
            <a:noFill/>
          </p:spPr>
          <p:txBody>
            <a:bodyPr wrap="square" rtlCol="0">
              <a:spAutoFit/>
            </a:bodyPr>
            <a:lstStyle/>
            <a:p>
              <a:pPr algn="ctr"/>
              <a:r>
                <a:rPr lang="en-US" sz="900" dirty="0"/>
                <a:t>Detect, Operate-Near, Avoid-Endangering Other Aircraft</a:t>
              </a:r>
            </a:p>
          </p:txBody>
        </p:sp>
        <p:sp>
          <p:nvSpPr>
            <p:cNvPr id="24" name="Rounded Rectangle 41">
              <a:extLst>
                <a:ext uri="{FF2B5EF4-FFF2-40B4-BE49-F238E27FC236}">
                  <a16:creationId xmlns:a16="http://schemas.microsoft.com/office/drawing/2014/main" id="{9390DDFA-DCCB-4C6B-9326-6EBA4DFE3F49}"/>
                </a:ext>
              </a:extLst>
            </p:cNvPr>
            <p:cNvSpPr/>
            <p:nvPr/>
          </p:nvSpPr>
          <p:spPr bwMode="auto">
            <a:xfrm>
              <a:off x="5230839" y="2850891"/>
              <a:ext cx="1284042" cy="1060165"/>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Arial" charset="0"/>
                </a:rPr>
                <a:t>UAS</a:t>
              </a:r>
              <a:endParaRPr lang="en-US" sz="800" b="1" dirty="0">
                <a:latin typeface="Arial" charset="0"/>
              </a:endParaRPr>
            </a:p>
          </p:txBody>
        </p:sp>
        <p:grpSp>
          <p:nvGrpSpPr>
            <p:cNvPr id="25" name="Group 24">
              <a:extLst>
                <a:ext uri="{FF2B5EF4-FFF2-40B4-BE49-F238E27FC236}">
                  <a16:creationId xmlns:a16="http://schemas.microsoft.com/office/drawing/2014/main" id="{F0E25C7D-FE4D-481F-BA6E-9C1ED1C7EB36}"/>
                </a:ext>
              </a:extLst>
            </p:cNvPr>
            <p:cNvGrpSpPr/>
            <p:nvPr/>
          </p:nvGrpSpPr>
          <p:grpSpPr>
            <a:xfrm>
              <a:off x="5367950" y="2993775"/>
              <a:ext cx="1075207" cy="528628"/>
              <a:chOff x="1611630" y="1668780"/>
              <a:chExt cx="4480560" cy="1550380"/>
            </a:xfrm>
          </p:grpSpPr>
          <p:sp>
            <p:nvSpPr>
              <p:cNvPr id="46" name="Rounded Rectangle 43">
                <a:extLst>
                  <a:ext uri="{FF2B5EF4-FFF2-40B4-BE49-F238E27FC236}">
                    <a16:creationId xmlns:a16="http://schemas.microsoft.com/office/drawing/2014/main" id="{6C19BE7B-5A43-483A-AF6F-AE0B0EFD8B2A}"/>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47" name="Rounded Rectangle 44">
                <a:extLst>
                  <a:ext uri="{FF2B5EF4-FFF2-40B4-BE49-F238E27FC236}">
                    <a16:creationId xmlns:a16="http://schemas.microsoft.com/office/drawing/2014/main" id="{55B2FD00-7FA3-4E73-95AF-54764980B846}"/>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48" name="Rounded Rectangle 45">
                <a:extLst>
                  <a:ext uri="{FF2B5EF4-FFF2-40B4-BE49-F238E27FC236}">
                    <a16:creationId xmlns:a16="http://schemas.microsoft.com/office/drawing/2014/main" id="{5F4CDDB4-53E3-434D-9082-C8EFDDF1723C}"/>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49" name="Rounded Rectangle 46">
                <a:extLst>
                  <a:ext uri="{FF2B5EF4-FFF2-40B4-BE49-F238E27FC236}">
                    <a16:creationId xmlns:a16="http://schemas.microsoft.com/office/drawing/2014/main" id="{8D73D332-DF64-45CA-AC50-259AABAAD498}"/>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0" name="Oval 49">
                <a:extLst>
                  <a:ext uri="{FF2B5EF4-FFF2-40B4-BE49-F238E27FC236}">
                    <a16:creationId xmlns:a16="http://schemas.microsoft.com/office/drawing/2014/main" id="{3E790F58-B1A7-41A7-AC84-4A2E9E838607}"/>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1" name="Oval 50">
                <a:extLst>
                  <a:ext uri="{FF2B5EF4-FFF2-40B4-BE49-F238E27FC236}">
                    <a16:creationId xmlns:a16="http://schemas.microsoft.com/office/drawing/2014/main" id="{D121D821-4A70-419D-A984-DC3811C52257}"/>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2" name="Rounded Rectangle 49">
                <a:extLst>
                  <a:ext uri="{FF2B5EF4-FFF2-40B4-BE49-F238E27FC236}">
                    <a16:creationId xmlns:a16="http://schemas.microsoft.com/office/drawing/2014/main" id="{BE6291BE-565B-454D-8BF9-3491E58D5D90}"/>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3" name="Oval 52">
                <a:extLst>
                  <a:ext uri="{FF2B5EF4-FFF2-40B4-BE49-F238E27FC236}">
                    <a16:creationId xmlns:a16="http://schemas.microsoft.com/office/drawing/2014/main" id="{E5026B8F-9D15-4C19-A247-2A95FE142202}"/>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4" name="Oval 53">
                <a:extLst>
                  <a:ext uri="{FF2B5EF4-FFF2-40B4-BE49-F238E27FC236}">
                    <a16:creationId xmlns:a16="http://schemas.microsoft.com/office/drawing/2014/main" id="{F4BEDA3D-8BB3-4157-B2ED-FA164329DE0A}"/>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5" name="Rounded Rectangle 52">
                <a:extLst>
                  <a:ext uri="{FF2B5EF4-FFF2-40B4-BE49-F238E27FC236}">
                    <a16:creationId xmlns:a16="http://schemas.microsoft.com/office/drawing/2014/main" id="{A0C63C05-B64A-4B04-BA24-8C85FD86C514}"/>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6" name="Rounded Rectangle 53">
                <a:extLst>
                  <a:ext uri="{FF2B5EF4-FFF2-40B4-BE49-F238E27FC236}">
                    <a16:creationId xmlns:a16="http://schemas.microsoft.com/office/drawing/2014/main" id="{215E8447-D79E-467E-AB1D-535442D4A98A}"/>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7" name="Rounded Rectangle 54">
                <a:extLst>
                  <a:ext uri="{FF2B5EF4-FFF2-40B4-BE49-F238E27FC236}">
                    <a16:creationId xmlns:a16="http://schemas.microsoft.com/office/drawing/2014/main" id="{EB059B76-F616-4B5E-9875-8E8A176C3BB3}"/>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sp>
            <p:nvSpPr>
              <p:cNvPr id="58" name="Rounded Rectangle 55">
                <a:extLst>
                  <a:ext uri="{FF2B5EF4-FFF2-40B4-BE49-F238E27FC236}">
                    <a16:creationId xmlns:a16="http://schemas.microsoft.com/office/drawing/2014/main" id="{D131A8D6-A33C-4CFA-87A8-669178B472A7}"/>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700" b="1" dirty="0">
                  <a:latin typeface="Arial" charset="0"/>
                </a:endParaRPr>
              </a:p>
            </p:txBody>
          </p:sp>
        </p:grpSp>
        <p:cxnSp>
          <p:nvCxnSpPr>
            <p:cNvPr id="26" name="Straight Arrow Connector 25">
              <a:extLst>
                <a:ext uri="{FF2B5EF4-FFF2-40B4-BE49-F238E27FC236}">
                  <a16:creationId xmlns:a16="http://schemas.microsoft.com/office/drawing/2014/main" id="{937B6788-E27C-4446-8087-F50A539192FA}"/>
                </a:ext>
              </a:extLst>
            </p:cNvPr>
            <p:cNvCxnSpPr/>
            <p:nvPr/>
          </p:nvCxnSpPr>
          <p:spPr bwMode="auto">
            <a:xfrm>
              <a:off x="6708801" y="3390162"/>
              <a:ext cx="1859595" cy="44025"/>
            </a:xfrm>
            <a:prstGeom prst="straightConnector1">
              <a:avLst/>
            </a:prstGeom>
            <a:noFill/>
            <a:ln w="38100" cap="flat" cmpd="sng" algn="ctr">
              <a:solidFill>
                <a:schemeClr val="accent1">
                  <a:lumMod val="25000"/>
                </a:schemeClr>
              </a:solidFill>
              <a:prstDash val="solid"/>
              <a:round/>
              <a:headEnd type="none" w="med" len="med"/>
              <a:tailEnd type="triangle"/>
            </a:ln>
            <a:effectLst/>
          </p:spPr>
        </p:cxnSp>
        <p:pic>
          <p:nvPicPr>
            <p:cNvPr id="27" name="Picture 26" descr="tree shape clipart to color, 12cm | Flickr - Photo Sharing!">
              <a:extLst>
                <a:ext uri="{FF2B5EF4-FFF2-40B4-BE49-F238E27FC236}">
                  <a16:creationId xmlns:a16="http://schemas.microsoft.com/office/drawing/2014/main" id="{D2863815-DC39-432D-B88F-0C7666B13AE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607833" y="2958025"/>
              <a:ext cx="636301" cy="845895"/>
            </a:xfrm>
            <a:prstGeom prst="rect">
              <a:avLst/>
            </a:prstGeom>
          </p:spPr>
        </p:pic>
        <p:pic>
          <p:nvPicPr>
            <p:cNvPr id="28" name="Picture 27" descr="Conductor marking lights">
              <a:extLst>
                <a:ext uri="{FF2B5EF4-FFF2-40B4-BE49-F238E27FC236}">
                  <a16:creationId xmlns:a16="http://schemas.microsoft.com/office/drawing/2014/main" id="{AC10379A-E327-4224-BC6E-ACA7FA2691BB}"/>
                </a:ext>
              </a:extLst>
            </p:cNvPr>
            <p:cNvPicPr>
              <a:picLocks noChangeAspect="1"/>
            </p:cNvPicPr>
            <p:nvPr/>
          </p:nvPicPr>
          <p:blipFill>
            <a:blip r:embed="rId6">
              <a:clrChange>
                <a:clrFrom>
                  <a:srgbClr val="FEFEFE"/>
                </a:clrFrom>
                <a:clrTo>
                  <a:srgbClr val="FEFEFE">
                    <a:alpha val="0"/>
                  </a:srgbClr>
                </a:clrTo>
              </a:clrChange>
            </a:blip>
            <a:stretch>
              <a:fillRect/>
            </a:stretch>
          </p:blipFill>
          <p:spPr>
            <a:xfrm>
              <a:off x="2340197" y="4818901"/>
              <a:ext cx="1023697" cy="636126"/>
            </a:xfrm>
            <a:prstGeom prst="rect">
              <a:avLst/>
            </a:prstGeom>
          </p:spPr>
        </p:pic>
        <p:pic>
          <p:nvPicPr>
            <p:cNvPr id="29" name="Picture 28" descr="City Government">
              <a:extLst>
                <a:ext uri="{FF2B5EF4-FFF2-40B4-BE49-F238E27FC236}">
                  <a16:creationId xmlns:a16="http://schemas.microsoft.com/office/drawing/2014/main" id="{463C9651-E97B-4EB0-AA4D-B600B7559F35}"/>
                </a:ext>
              </a:extLst>
            </p:cNvPr>
            <p:cNvPicPr>
              <a:picLocks noChangeAspect="1"/>
            </p:cNvPicPr>
            <p:nvPr/>
          </p:nvPicPr>
          <p:blipFill rotWithShape="1">
            <a:blip r:embed="rId7"/>
            <a:srcRect l="33079" r="25313"/>
            <a:stretch/>
          </p:blipFill>
          <p:spPr>
            <a:xfrm>
              <a:off x="2552982" y="2823434"/>
              <a:ext cx="844632" cy="1745888"/>
            </a:xfrm>
            <a:prstGeom prst="rect">
              <a:avLst/>
            </a:prstGeom>
          </p:spPr>
        </p:pic>
        <p:pic>
          <p:nvPicPr>
            <p:cNvPr id="30" name="Picture 2" descr="http://www.clker.com/cliparts/p/J/4/h/8/Y/cell-tower-hi.png">
              <a:extLst>
                <a:ext uri="{FF2B5EF4-FFF2-40B4-BE49-F238E27FC236}">
                  <a16:creationId xmlns:a16="http://schemas.microsoft.com/office/drawing/2014/main" id="{12A86364-3C8C-4B5B-8BAE-FD124361923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8577" y="4696831"/>
              <a:ext cx="622635" cy="76484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FDB252CA-A239-429B-8F83-BB39302DCDC3}"/>
                </a:ext>
              </a:extLst>
            </p:cNvPr>
            <p:cNvPicPr>
              <a:picLocks noChangeAspect="1"/>
            </p:cNvPicPr>
            <p:nvPr/>
          </p:nvPicPr>
          <p:blipFill>
            <a:blip r:embed="rId9"/>
            <a:stretch>
              <a:fillRect/>
            </a:stretch>
          </p:blipFill>
          <p:spPr>
            <a:xfrm>
              <a:off x="6051755" y="5237044"/>
              <a:ext cx="318282" cy="273578"/>
            </a:xfrm>
            <a:prstGeom prst="rect">
              <a:avLst/>
            </a:prstGeom>
          </p:spPr>
        </p:pic>
        <p:sp>
          <p:nvSpPr>
            <p:cNvPr id="32" name="Rounded Rectangle 9">
              <a:extLst>
                <a:ext uri="{FF2B5EF4-FFF2-40B4-BE49-F238E27FC236}">
                  <a16:creationId xmlns:a16="http://schemas.microsoft.com/office/drawing/2014/main" id="{692D6E8B-BE17-41BC-9338-72BA997B0CAD}"/>
                </a:ext>
              </a:extLst>
            </p:cNvPr>
            <p:cNvSpPr/>
            <p:nvPr/>
          </p:nvSpPr>
          <p:spPr bwMode="auto">
            <a:xfrm>
              <a:off x="2704516" y="1038077"/>
              <a:ext cx="1842633" cy="1082250"/>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algn="ctr" fontAlgn="base">
                <a:spcBef>
                  <a:spcPct val="0"/>
                </a:spcBef>
                <a:spcAft>
                  <a:spcPct val="25000"/>
                </a:spcAft>
              </a:pPr>
              <a:r>
                <a:rPr lang="en-US" sz="800" dirty="0">
                  <a:latin typeface="Arial" charset="0"/>
                </a:rPr>
                <a:t>Environment Challenges</a:t>
              </a:r>
              <a:endParaRPr lang="en-US" sz="800" b="1" dirty="0">
                <a:latin typeface="Arial" charset="0"/>
              </a:endParaRPr>
            </a:p>
          </p:txBody>
        </p:sp>
        <p:sp>
          <p:nvSpPr>
            <p:cNvPr id="33" name="Rounded Rectangle 9">
              <a:extLst>
                <a:ext uri="{FF2B5EF4-FFF2-40B4-BE49-F238E27FC236}">
                  <a16:creationId xmlns:a16="http://schemas.microsoft.com/office/drawing/2014/main" id="{F3CE4222-56DC-4222-953E-EEC33D3B4F2E}"/>
                </a:ext>
              </a:extLst>
            </p:cNvPr>
            <p:cNvSpPr/>
            <p:nvPr/>
          </p:nvSpPr>
          <p:spPr bwMode="auto">
            <a:xfrm>
              <a:off x="4952371" y="1038077"/>
              <a:ext cx="1842633" cy="1082250"/>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algn="ctr" fontAlgn="base">
                <a:spcBef>
                  <a:spcPct val="0"/>
                </a:spcBef>
                <a:spcAft>
                  <a:spcPct val="25000"/>
                </a:spcAft>
              </a:pPr>
              <a:r>
                <a:rPr lang="en-US" sz="800" dirty="0">
                  <a:latin typeface="Arial" charset="0"/>
                </a:rPr>
                <a:t>Atmospheric Uncertainty</a:t>
              </a:r>
              <a:endParaRPr lang="en-US" sz="800" b="1" dirty="0">
                <a:latin typeface="Arial" charset="0"/>
              </a:endParaRPr>
            </a:p>
          </p:txBody>
        </p:sp>
        <p:sp>
          <p:nvSpPr>
            <p:cNvPr id="34" name="Rounded Rectangle 9">
              <a:extLst>
                <a:ext uri="{FF2B5EF4-FFF2-40B4-BE49-F238E27FC236}">
                  <a16:creationId xmlns:a16="http://schemas.microsoft.com/office/drawing/2014/main" id="{349A3D49-FB01-47DC-BB6C-4F11FEFFF89F}"/>
                </a:ext>
              </a:extLst>
            </p:cNvPr>
            <p:cNvSpPr/>
            <p:nvPr/>
          </p:nvSpPr>
          <p:spPr bwMode="auto">
            <a:xfrm>
              <a:off x="7293209" y="1038077"/>
              <a:ext cx="1842633" cy="1082250"/>
            </a:xfrm>
            <a:prstGeom prst="roundRect">
              <a:avLst/>
            </a:prstGeom>
            <a:solidFill>
              <a:schemeClr val="bg1">
                <a:lumMod val="95000"/>
              </a:schemeClr>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t" anchorCtr="0" forceAA="0" compatLnSpc="1">
              <a:prstTxWarp prst="textNoShape">
                <a:avLst/>
              </a:prstTxWarp>
              <a:noAutofit/>
            </a:bodyPr>
            <a:lstStyle/>
            <a:p>
              <a:pPr algn="ctr" fontAlgn="base">
                <a:spcBef>
                  <a:spcPct val="0"/>
                </a:spcBef>
                <a:spcAft>
                  <a:spcPct val="25000"/>
                </a:spcAft>
              </a:pPr>
              <a:r>
                <a:rPr lang="en-US" sz="800" dirty="0">
                  <a:latin typeface="Arial" charset="0"/>
                </a:rPr>
                <a:t>Failures and Contingencies</a:t>
              </a:r>
              <a:endParaRPr lang="en-US" sz="800" b="1" dirty="0">
                <a:latin typeface="Arial" charset="0"/>
              </a:endParaRPr>
            </a:p>
          </p:txBody>
        </p:sp>
        <p:cxnSp>
          <p:nvCxnSpPr>
            <p:cNvPr id="35" name="Straight Arrow Connector 34">
              <a:extLst>
                <a:ext uri="{FF2B5EF4-FFF2-40B4-BE49-F238E27FC236}">
                  <a16:creationId xmlns:a16="http://schemas.microsoft.com/office/drawing/2014/main" id="{D21BD1AC-E545-41A0-A006-C7D60533D361}"/>
                </a:ext>
              </a:extLst>
            </p:cNvPr>
            <p:cNvCxnSpPr>
              <a:stCxn id="33" idx="2"/>
            </p:cNvCxnSpPr>
            <p:nvPr/>
          </p:nvCxnSpPr>
          <p:spPr bwMode="auto">
            <a:xfrm flipH="1">
              <a:off x="5872639" y="2120327"/>
              <a:ext cx="1049" cy="586239"/>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36" name="TextBox 35">
              <a:extLst>
                <a:ext uri="{FF2B5EF4-FFF2-40B4-BE49-F238E27FC236}">
                  <a16:creationId xmlns:a16="http://schemas.microsoft.com/office/drawing/2014/main" id="{52A3D711-E432-4A9A-B847-AB5148BDF417}"/>
                </a:ext>
              </a:extLst>
            </p:cNvPr>
            <p:cNvSpPr txBox="1"/>
            <p:nvPr/>
          </p:nvSpPr>
          <p:spPr>
            <a:xfrm>
              <a:off x="2704517" y="1505386"/>
              <a:ext cx="1842632" cy="685183"/>
            </a:xfrm>
            <a:prstGeom prst="rect">
              <a:avLst/>
            </a:prstGeom>
            <a:noFill/>
          </p:spPr>
          <p:txBody>
            <a:bodyPr wrap="square" rtlCol="0">
              <a:spAutoFit/>
            </a:bodyPr>
            <a:lstStyle/>
            <a:p>
              <a:pPr algn="ctr"/>
              <a:r>
                <a:rPr lang="en-US" sz="900" i="1" dirty="0">
                  <a:solidFill>
                    <a:schemeClr val="tx1">
                      <a:lumMod val="50000"/>
                      <a:lumOff val="50000"/>
                    </a:schemeClr>
                  </a:solidFill>
                </a:rPr>
                <a:t>Degraded RF and GNSS, BV/RF-LOS</a:t>
              </a:r>
            </a:p>
            <a:p>
              <a:pPr algn="ctr"/>
              <a:endParaRPr lang="en-US" sz="900" i="1" dirty="0">
                <a:solidFill>
                  <a:schemeClr val="tx1">
                    <a:lumMod val="50000"/>
                    <a:lumOff val="50000"/>
                  </a:schemeClr>
                </a:solidFill>
              </a:endParaRPr>
            </a:p>
          </p:txBody>
        </p:sp>
        <p:sp>
          <p:nvSpPr>
            <p:cNvPr id="37" name="TextBox 36">
              <a:extLst>
                <a:ext uri="{FF2B5EF4-FFF2-40B4-BE49-F238E27FC236}">
                  <a16:creationId xmlns:a16="http://schemas.microsoft.com/office/drawing/2014/main" id="{39DF32D6-7886-4AEF-9A31-D551A6F40FEE}"/>
                </a:ext>
              </a:extLst>
            </p:cNvPr>
            <p:cNvSpPr txBox="1"/>
            <p:nvPr/>
          </p:nvSpPr>
          <p:spPr>
            <a:xfrm>
              <a:off x="5217609" y="1511297"/>
              <a:ext cx="1224372" cy="498315"/>
            </a:xfrm>
            <a:prstGeom prst="rect">
              <a:avLst/>
            </a:prstGeom>
            <a:noFill/>
          </p:spPr>
          <p:txBody>
            <a:bodyPr wrap="square" rtlCol="0">
              <a:spAutoFit/>
            </a:bodyPr>
            <a:lstStyle/>
            <a:p>
              <a:pPr algn="ctr"/>
              <a:r>
                <a:rPr lang="en-US" sz="900" i="1" dirty="0">
                  <a:solidFill>
                    <a:schemeClr val="tx1">
                      <a:lumMod val="50000"/>
                      <a:lumOff val="50000"/>
                    </a:schemeClr>
                  </a:solidFill>
                </a:rPr>
                <a:t>Winds and microbursts</a:t>
              </a:r>
            </a:p>
          </p:txBody>
        </p:sp>
        <p:sp>
          <p:nvSpPr>
            <p:cNvPr id="38" name="TextBox 37">
              <a:extLst>
                <a:ext uri="{FF2B5EF4-FFF2-40B4-BE49-F238E27FC236}">
                  <a16:creationId xmlns:a16="http://schemas.microsoft.com/office/drawing/2014/main" id="{8FA2273E-A46C-44B7-87DF-C09944C839A2}"/>
                </a:ext>
              </a:extLst>
            </p:cNvPr>
            <p:cNvSpPr txBox="1"/>
            <p:nvPr/>
          </p:nvSpPr>
          <p:spPr>
            <a:xfrm>
              <a:off x="7297696" y="1515999"/>
              <a:ext cx="1881126" cy="498315"/>
            </a:xfrm>
            <a:prstGeom prst="rect">
              <a:avLst/>
            </a:prstGeom>
            <a:noFill/>
          </p:spPr>
          <p:txBody>
            <a:bodyPr wrap="square" rtlCol="0">
              <a:spAutoFit/>
            </a:bodyPr>
            <a:lstStyle/>
            <a:p>
              <a:pPr algn="ctr"/>
              <a:r>
                <a:rPr lang="en-US" sz="900" i="1" dirty="0">
                  <a:solidFill>
                    <a:schemeClr val="tx1">
                      <a:lumMod val="50000"/>
                      <a:lumOff val="50000"/>
                    </a:schemeClr>
                  </a:solidFill>
                </a:rPr>
                <a:t>Avoid endangering objects in environment.</a:t>
              </a:r>
            </a:p>
          </p:txBody>
        </p:sp>
        <p:sp>
          <p:nvSpPr>
            <p:cNvPr id="39" name="Rounded Rectangle 12">
              <a:extLst>
                <a:ext uri="{FF2B5EF4-FFF2-40B4-BE49-F238E27FC236}">
                  <a16:creationId xmlns:a16="http://schemas.microsoft.com/office/drawing/2014/main" id="{13454B3F-7186-4520-9FC4-7679188693BF}"/>
                </a:ext>
              </a:extLst>
            </p:cNvPr>
            <p:cNvSpPr/>
            <p:nvPr/>
          </p:nvSpPr>
          <p:spPr bwMode="auto">
            <a:xfrm>
              <a:off x="9248910" y="1857057"/>
              <a:ext cx="1510146" cy="662862"/>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r>
                <a:rPr lang="en-US" sz="800" dirty="0">
                  <a:latin typeface="Arial" charset="0"/>
                </a:rPr>
                <a:t>Ground Operators and UTM System</a:t>
              </a:r>
              <a:endParaRPr lang="en-US" sz="800" b="1" dirty="0">
                <a:latin typeface="Arial" charset="0"/>
              </a:endParaRPr>
            </a:p>
          </p:txBody>
        </p:sp>
        <p:cxnSp>
          <p:nvCxnSpPr>
            <p:cNvPr id="40" name="Straight Arrow Connector 39">
              <a:extLst>
                <a:ext uri="{FF2B5EF4-FFF2-40B4-BE49-F238E27FC236}">
                  <a16:creationId xmlns:a16="http://schemas.microsoft.com/office/drawing/2014/main" id="{6AFC7D74-1383-4E9D-B78A-0BA42464982F}"/>
                </a:ext>
              </a:extLst>
            </p:cNvPr>
            <p:cNvCxnSpPr>
              <a:cxnSpLocks/>
            </p:cNvCxnSpPr>
            <p:nvPr/>
          </p:nvCxnSpPr>
          <p:spPr bwMode="auto">
            <a:xfrm flipV="1">
              <a:off x="6726589" y="2270070"/>
              <a:ext cx="2497825" cy="722926"/>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41" name="TextBox 40">
              <a:extLst>
                <a:ext uri="{FF2B5EF4-FFF2-40B4-BE49-F238E27FC236}">
                  <a16:creationId xmlns:a16="http://schemas.microsoft.com/office/drawing/2014/main" id="{4C9456D4-32A7-4AB0-953E-608C72FE463E}"/>
                </a:ext>
              </a:extLst>
            </p:cNvPr>
            <p:cNvSpPr txBox="1"/>
            <p:nvPr/>
          </p:nvSpPr>
          <p:spPr>
            <a:xfrm rot="20700000">
              <a:off x="7039702" y="2645496"/>
              <a:ext cx="2032780" cy="498315"/>
            </a:xfrm>
            <a:prstGeom prst="rect">
              <a:avLst/>
            </a:prstGeom>
            <a:noFill/>
          </p:spPr>
          <p:txBody>
            <a:bodyPr wrap="square" rtlCol="0">
              <a:spAutoFit/>
            </a:bodyPr>
            <a:lstStyle/>
            <a:p>
              <a:pPr algn="ctr"/>
              <a:r>
                <a:rPr lang="en-US" sz="900" dirty="0"/>
                <a:t>C3 and Surveillance Requirements</a:t>
              </a:r>
            </a:p>
          </p:txBody>
        </p:sp>
        <p:sp>
          <p:nvSpPr>
            <p:cNvPr id="42" name="Rounded Rectangle 75">
              <a:extLst>
                <a:ext uri="{FF2B5EF4-FFF2-40B4-BE49-F238E27FC236}">
                  <a16:creationId xmlns:a16="http://schemas.microsoft.com/office/drawing/2014/main" id="{A05F58FB-B4F7-48B8-B73B-A5C289F46B42}"/>
                </a:ext>
              </a:extLst>
            </p:cNvPr>
            <p:cNvSpPr/>
            <p:nvPr/>
          </p:nvSpPr>
          <p:spPr bwMode="auto">
            <a:xfrm>
              <a:off x="10952976" y="2151164"/>
              <a:ext cx="960721" cy="120449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Arial" charset="0"/>
                </a:rPr>
                <a:t>Manned Aircraft</a:t>
              </a:r>
              <a:endParaRPr lang="en-US" sz="800" b="1" dirty="0">
                <a:latin typeface="Arial" charset="0"/>
              </a:endParaRPr>
            </a:p>
          </p:txBody>
        </p:sp>
        <p:pic>
          <p:nvPicPr>
            <p:cNvPr id="43" name="Picture 4" descr="http://images.clipartpanda.com/-dT8ydbqTe.png">
              <a:extLst>
                <a:ext uri="{FF2B5EF4-FFF2-40B4-BE49-F238E27FC236}">
                  <a16:creationId xmlns:a16="http://schemas.microsoft.com/office/drawing/2014/main" id="{3BF988A3-2F8C-4E23-A7BD-05A5DAAC5E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68629" y="2233749"/>
              <a:ext cx="606061" cy="614307"/>
            </a:xfrm>
            <a:prstGeom prst="rect">
              <a:avLst/>
            </a:prstGeom>
            <a:noFill/>
            <a:extLst>
              <a:ext uri="{909E8E84-426E-40DD-AFC4-6F175D3DCCD1}">
                <a14:hiddenFill xmlns:a14="http://schemas.microsoft.com/office/drawing/2010/main">
                  <a:solidFill>
                    <a:srgbClr val="FFFFFF"/>
                  </a:solidFill>
                </a14:hiddenFill>
              </a:ext>
            </a:extLst>
          </p:spPr>
        </p:pic>
        <p:cxnSp>
          <p:nvCxnSpPr>
            <p:cNvPr id="44" name="Straight Arrow Connector 43">
              <a:extLst>
                <a:ext uri="{FF2B5EF4-FFF2-40B4-BE49-F238E27FC236}">
                  <a16:creationId xmlns:a16="http://schemas.microsoft.com/office/drawing/2014/main" id="{3385D2C3-C97E-43D4-A306-9D22798C58F4}"/>
                </a:ext>
              </a:extLst>
            </p:cNvPr>
            <p:cNvCxnSpPr/>
            <p:nvPr/>
          </p:nvCxnSpPr>
          <p:spPr bwMode="auto">
            <a:xfrm flipV="1">
              <a:off x="9433485" y="2672231"/>
              <a:ext cx="1490586" cy="2261"/>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45" name="TextBox 44">
              <a:extLst>
                <a:ext uri="{FF2B5EF4-FFF2-40B4-BE49-F238E27FC236}">
                  <a16:creationId xmlns:a16="http://schemas.microsoft.com/office/drawing/2014/main" id="{D715B9CF-5119-42AB-A05E-C1E831057F23}"/>
                </a:ext>
              </a:extLst>
            </p:cNvPr>
            <p:cNvSpPr txBox="1"/>
            <p:nvPr/>
          </p:nvSpPr>
          <p:spPr>
            <a:xfrm>
              <a:off x="9569220" y="2656107"/>
              <a:ext cx="1375288" cy="311446"/>
            </a:xfrm>
            <a:prstGeom prst="rect">
              <a:avLst/>
            </a:prstGeom>
            <a:noFill/>
          </p:spPr>
          <p:txBody>
            <a:bodyPr wrap="square" rtlCol="0">
              <a:spAutoFit/>
            </a:bodyPr>
            <a:lstStyle/>
            <a:p>
              <a:pPr algn="ctr"/>
              <a:r>
                <a:rPr lang="en-US" sz="900" dirty="0"/>
                <a:t>Do not interfere</a:t>
              </a:r>
            </a:p>
          </p:txBody>
        </p:sp>
      </p:grpSp>
    </p:spTree>
    <p:extLst>
      <p:ext uri="{BB962C8B-B14F-4D97-AF65-F5344CB8AC3E}">
        <p14:creationId xmlns:p14="http://schemas.microsoft.com/office/powerpoint/2010/main" val="406691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D502-7F30-409D-AC46-94FCFDEB2EDC}"/>
              </a:ext>
            </a:extLst>
          </p:cNvPr>
          <p:cNvSpPr>
            <a:spLocks noGrp="1"/>
          </p:cNvSpPr>
          <p:nvPr>
            <p:ph type="title"/>
          </p:nvPr>
        </p:nvSpPr>
        <p:spPr/>
        <p:txBody>
          <a:bodyPr/>
          <a:lstStyle/>
          <a:p>
            <a:r>
              <a:rPr lang="en-US" dirty="0"/>
              <a:t>Autonomous Ground-Risk Mitigation</a:t>
            </a:r>
          </a:p>
        </p:txBody>
      </p:sp>
      <p:grpSp>
        <p:nvGrpSpPr>
          <p:cNvPr id="74" name="Group 73">
            <a:extLst>
              <a:ext uri="{FF2B5EF4-FFF2-40B4-BE49-F238E27FC236}">
                <a16:creationId xmlns:a16="http://schemas.microsoft.com/office/drawing/2014/main" id="{A2D56021-B866-4C53-AD37-1C604B954A4E}"/>
              </a:ext>
            </a:extLst>
          </p:cNvPr>
          <p:cNvGrpSpPr/>
          <p:nvPr/>
        </p:nvGrpSpPr>
        <p:grpSpPr>
          <a:xfrm>
            <a:off x="3755534" y="1430668"/>
            <a:ext cx="4425466" cy="2783499"/>
            <a:chOff x="2781969" y="1705376"/>
            <a:chExt cx="3505143" cy="2204641"/>
          </a:xfrm>
        </p:grpSpPr>
        <p:sp>
          <p:nvSpPr>
            <p:cNvPr id="75" name="Rounded Rectangle 8">
              <a:extLst>
                <a:ext uri="{FF2B5EF4-FFF2-40B4-BE49-F238E27FC236}">
                  <a16:creationId xmlns:a16="http://schemas.microsoft.com/office/drawing/2014/main" id="{7E049B30-A6F4-41DD-90C1-5D190ABE9530}"/>
                </a:ext>
              </a:extLst>
            </p:cNvPr>
            <p:cNvSpPr/>
            <p:nvPr/>
          </p:nvSpPr>
          <p:spPr bwMode="auto">
            <a:xfrm>
              <a:off x="3527373" y="2899878"/>
              <a:ext cx="1140700" cy="873246"/>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b" anchorCtr="0" forceAA="0" compatLnSpc="1">
              <a:prstTxWarp prst="textNoShape">
                <a:avLst/>
              </a:prstTxWarp>
              <a:noAutofit/>
            </a:bodyPr>
            <a:lstStyle/>
            <a:p>
              <a:pPr algn="ctr" defTabSz="685800" fontAlgn="base">
                <a:spcBef>
                  <a:spcPct val="0"/>
                </a:spcBef>
                <a:spcAft>
                  <a:spcPct val="25000"/>
                </a:spcAft>
              </a:pPr>
              <a:r>
                <a:rPr lang="en-US" sz="750" dirty="0">
                  <a:latin typeface="Arial" charset="0"/>
                </a:rPr>
                <a:t>Dynamic Ground Objects (DGO)</a:t>
              </a:r>
              <a:endParaRPr lang="en-US" sz="750" b="1" dirty="0">
                <a:latin typeface="Arial" charset="0"/>
              </a:endParaRPr>
            </a:p>
          </p:txBody>
        </p:sp>
        <p:pic>
          <p:nvPicPr>
            <p:cNvPr id="76" name="Picture 75" descr="Person icon BLACK-01.svg">
              <a:extLst>
                <a:ext uri="{FF2B5EF4-FFF2-40B4-BE49-F238E27FC236}">
                  <a16:creationId xmlns:a16="http://schemas.microsoft.com/office/drawing/2014/main" id="{F2C484C0-CBAD-4401-B93B-DAD9DB3D8386}"/>
                </a:ext>
              </a:extLst>
            </p:cNvPr>
            <p:cNvPicPr>
              <a:picLocks noChangeAspect="1"/>
            </p:cNvPicPr>
            <p:nvPr/>
          </p:nvPicPr>
          <p:blipFill>
            <a:blip r:embed="rId2"/>
            <a:stretch>
              <a:fillRect/>
            </a:stretch>
          </p:blipFill>
          <p:spPr>
            <a:xfrm>
              <a:off x="4093850" y="3023220"/>
              <a:ext cx="246801" cy="281672"/>
            </a:xfrm>
            <a:prstGeom prst="rect">
              <a:avLst/>
            </a:prstGeom>
          </p:spPr>
        </p:pic>
        <p:pic>
          <p:nvPicPr>
            <p:cNvPr id="77" name="Picture 76" descr="Person icon BLACK-01.svg">
              <a:extLst>
                <a:ext uri="{FF2B5EF4-FFF2-40B4-BE49-F238E27FC236}">
                  <a16:creationId xmlns:a16="http://schemas.microsoft.com/office/drawing/2014/main" id="{A403356F-D544-4669-A42B-5D0BB13691ED}"/>
                </a:ext>
              </a:extLst>
            </p:cNvPr>
            <p:cNvPicPr>
              <a:picLocks noChangeAspect="1"/>
            </p:cNvPicPr>
            <p:nvPr/>
          </p:nvPicPr>
          <p:blipFill>
            <a:blip r:embed="rId2"/>
            <a:stretch>
              <a:fillRect/>
            </a:stretch>
          </p:blipFill>
          <p:spPr>
            <a:xfrm>
              <a:off x="4190392" y="3023220"/>
              <a:ext cx="246801" cy="281672"/>
            </a:xfrm>
            <a:prstGeom prst="rect">
              <a:avLst/>
            </a:prstGeom>
          </p:spPr>
        </p:pic>
        <p:pic>
          <p:nvPicPr>
            <p:cNvPr id="78" name="Picture 77" descr="File:Car pictogram.svg">
              <a:extLst>
                <a:ext uri="{FF2B5EF4-FFF2-40B4-BE49-F238E27FC236}">
                  <a16:creationId xmlns:a16="http://schemas.microsoft.com/office/drawing/2014/main" id="{73F439A7-2EE4-469D-86CC-BB11423063B5}"/>
                </a:ext>
              </a:extLst>
            </p:cNvPr>
            <p:cNvPicPr>
              <a:picLocks noChangeAspect="1"/>
            </p:cNvPicPr>
            <p:nvPr/>
          </p:nvPicPr>
          <p:blipFill>
            <a:blip r:embed="rId3"/>
            <a:stretch>
              <a:fillRect/>
            </a:stretch>
          </p:blipFill>
          <p:spPr>
            <a:xfrm>
              <a:off x="3655834" y="3048871"/>
              <a:ext cx="515948" cy="256021"/>
            </a:xfrm>
            <a:prstGeom prst="rect">
              <a:avLst/>
            </a:prstGeom>
          </p:spPr>
        </p:pic>
        <p:grpSp>
          <p:nvGrpSpPr>
            <p:cNvPr id="79" name="Group 78">
              <a:extLst>
                <a:ext uri="{FF2B5EF4-FFF2-40B4-BE49-F238E27FC236}">
                  <a16:creationId xmlns:a16="http://schemas.microsoft.com/office/drawing/2014/main" id="{A9A85B04-1643-44BC-B3ED-16A2B600D831}"/>
                </a:ext>
              </a:extLst>
            </p:cNvPr>
            <p:cNvGrpSpPr/>
            <p:nvPr/>
          </p:nvGrpSpPr>
          <p:grpSpPr>
            <a:xfrm>
              <a:off x="3349800" y="3347056"/>
              <a:ext cx="2636546" cy="53651"/>
              <a:chOff x="3599793" y="5192494"/>
              <a:chExt cx="2147485" cy="82125"/>
            </a:xfrm>
          </p:grpSpPr>
          <p:sp>
            <p:nvSpPr>
              <p:cNvPr id="101" name="Rectangle 100">
                <a:extLst>
                  <a:ext uri="{FF2B5EF4-FFF2-40B4-BE49-F238E27FC236}">
                    <a16:creationId xmlns:a16="http://schemas.microsoft.com/office/drawing/2014/main" id="{2FB5B8EA-0C98-42E8-979F-F85C7EBD578A}"/>
                  </a:ext>
                </a:extLst>
              </p:cNvPr>
              <p:cNvSpPr/>
              <p:nvPr/>
            </p:nvSpPr>
            <p:spPr bwMode="auto">
              <a:xfrm>
                <a:off x="3599793" y="5193590"/>
                <a:ext cx="2147485" cy="81029"/>
              </a:xfrm>
              <a:prstGeom prst="rect">
                <a:avLst/>
              </a:prstGeom>
              <a:pattFill prst="wdUpDiag">
                <a:fgClr>
                  <a:schemeClr val="tx1"/>
                </a:fgClr>
                <a:bgClr>
                  <a:schemeClr val="bg1"/>
                </a:bgClr>
              </a:pattFill>
              <a:ln w="6350" cap="flat" cmpd="sng" algn="ctr">
                <a:no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cxnSp>
            <p:nvCxnSpPr>
              <p:cNvPr id="102" name="Straight Connector 101">
                <a:extLst>
                  <a:ext uri="{FF2B5EF4-FFF2-40B4-BE49-F238E27FC236}">
                    <a16:creationId xmlns:a16="http://schemas.microsoft.com/office/drawing/2014/main" id="{2CA7AF9E-41E9-466D-87C8-C594CCA7C449}"/>
                  </a:ext>
                </a:extLst>
              </p:cNvPr>
              <p:cNvCxnSpPr/>
              <p:nvPr/>
            </p:nvCxnSpPr>
            <p:spPr bwMode="auto">
              <a:xfrm>
                <a:off x="3599793" y="5192494"/>
                <a:ext cx="2147485" cy="0"/>
              </a:xfrm>
              <a:prstGeom prst="line">
                <a:avLst/>
              </a:prstGeom>
              <a:noFill/>
              <a:ln w="9525" cap="flat" cmpd="sng" algn="ctr">
                <a:solidFill>
                  <a:schemeClr val="tx1"/>
                </a:solidFill>
                <a:prstDash val="solid"/>
                <a:round/>
                <a:headEnd type="none" w="med" len="med"/>
                <a:tailEnd type="none" w="lg" len="lg"/>
              </a:ln>
              <a:effectLst/>
            </p:spPr>
          </p:cxnSp>
        </p:grpSp>
        <p:cxnSp>
          <p:nvCxnSpPr>
            <p:cNvPr id="80" name="Straight Arrow Connector 79">
              <a:extLst>
                <a:ext uri="{FF2B5EF4-FFF2-40B4-BE49-F238E27FC236}">
                  <a16:creationId xmlns:a16="http://schemas.microsoft.com/office/drawing/2014/main" id="{3448D5B5-D3D0-4465-A8CA-0CF5A29E06EB}"/>
                </a:ext>
              </a:extLst>
            </p:cNvPr>
            <p:cNvCxnSpPr/>
            <p:nvPr/>
          </p:nvCxnSpPr>
          <p:spPr bwMode="auto">
            <a:xfrm flipH="1">
              <a:off x="4155958" y="2426471"/>
              <a:ext cx="54812" cy="462104"/>
            </a:xfrm>
            <a:prstGeom prst="straightConnector1">
              <a:avLst/>
            </a:prstGeom>
            <a:noFill/>
            <a:ln w="38100" cap="flat" cmpd="sng" algn="ctr">
              <a:solidFill>
                <a:schemeClr val="accent1">
                  <a:lumMod val="25000"/>
                </a:schemeClr>
              </a:solidFill>
              <a:prstDash val="solid"/>
              <a:round/>
              <a:headEnd type="none" w="med" len="med"/>
              <a:tailEnd type="triangle"/>
            </a:ln>
            <a:effectLst/>
          </p:spPr>
        </p:cxnSp>
        <p:sp>
          <p:nvSpPr>
            <p:cNvPr id="81" name="Isosceles Triangle 80">
              <a:extLst>
                <a:ext uri="{FF2B5EF4-FFF2-40B4-BE49-F238E27FC236}">
                  <a16:creationId xmlns:a16="http://schemas.microsoft.com/office/drawing/2014/main" id="{0DE18780-299A-4DFD-A822-92D30E81FDBF}"/>
                </a:ext>
              </a:extLst>
            </p:cNvPr>
            <p:cNvSpPr/>
            <p:nvPr/>
          </p:nvSpPr>
          <p:spPr bwMode="auto">
            <a:xfrm rot="19465184">
              <a:off x="4608828" y="1948748"/>
              <a:ext cx="441502" cy="1455770"/>
            </a:xfrm>
            <a:prstGeom prst="triangle">
              <a:avLst/>
            </a:prstGeom>
            <a:no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82" name="Oval 81">
              <a:extLst>
                <a:ext uri="{FF2B5EF4-FFF2-40B4-BE49-F238E27FC236}">
                  <a16:creationId xmlns:a16="http://schemas.microsoft.com/office/drawing/2014/main" id="{F4B2D64C-ADF6-4A12-ABE1-F0F56E959759}"/>
                </a:ext>
              </a:extLst>
            </p:cNvPr>
            <p:cNvSpPr/>
            <p:nvPr/>
          </p:nvSpPr>
          <p:spPr bwMode="auto">
            <a:xfrm rot="20700000">
              <a:off x="5018212" y="3134317"/>
              <a:ext cx="471734" cy="263909"/>
            </a:xfrm>
            <a:prstGeom prst="ellipse">
              <a:avLst/>
            </a:prstGeom>
            <a:pattFill prst="dashHorz">
              <a:fgClr>
                <a:schemeClr val="tx1"/>
              </a:fgClr>
              <a:bgClr>
                <a:schemeClr val="bg1"/>
              </a:bgClr>
            </a:patt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83" name="TextBox 82">
              <a:extLst>
                <a:ext uri="{FF2B5EF4-FFF2-40B4-BE49-F238E27FC236}">
                  <a16:creationId xmlns:a16="http://schemas.microsoft.com/office/drawing/2014/main" id="{B43B102C-4CA7-4B3D-9BAE-496E8892A423}"/>
                </a:ext>
              </a:extLst>
            </p:cNvPr>
            <p:cNvSpPr txBox="1"/>
            <p:nvPr/>
          </p:nvSpPr>
          <p:spPr>
            <a:xfrm>
              <a:off x="2781969" y="2457860"/>
              <a:ext cx="1307651" cy="473206"/>
            </a:xfrm>
            <a:prstGeom prst="rect">
              <a:avLst/>
            </a:prstGeom>
            <a:noFill/>
          </p:spPr>
          <p:txBody>
            <a:bodyPr wrap="square" rtlCol="0">
              <a:spAutoFit/>
            </a:bodyPr>
            <a:lstStyle/>
            <a:p>
              <a:pPr algn="ctr"/>
              <a:r>
                <a:rPr lang="en-US" sz="825" dirty="0"/>
                <a:t>Detect, Operate-Near, and Avoid-Endangering DGOs</a:t>
              </a:r>
            </a:p>
          </p:txBody>
        </p:sp>
        <p:sp>
          <p:nvSpPr>
            <p:cNvPr id="84" name="TextBox 83">
              <a:extLst>
                <a:ext uri="{FF2B5EF4-FFF2-40B4-BE49-F238E27FC236}">
                  <a16:creationId xmlns:a16="http://schemas.microsoft.com/office/drawing/2014/main" id="{C0B88CA3-7E86-403E-9A23-16E4116BCC94}"/>
                </a:ext>
              </a:extLst>
            </p:cNvPr>
            <p:cNvSpPr txBox="1"/>
            <p:nvPr/>
          </p:nvSpPr>
          <p:spPr>
            <a:xfrm>
              <a:off x="4714158" y="3436811"/>
              <a:ext cx="1572954" cy="473206"/>
            </a:xfrm>
            <a:prstGeom prst="rect">
              <a:avLst/>
            </a:prstGeom>
            <a:noFill/>
          </p:spPr>
          <p:txBody>
            <a:bodyPr wrap="square" rtlCol="0">
              <a:spAutoFit/>
            </a:bodyPr>
            <a:lstStyle/>
            <a:p>
              <a:pPr algn="ctr"/>
              <a:r>
                <a:rPr lang="en-US" sz="825" i="1" dirty="0"/>
                <a:t>Hazard Footprint Awareness, </a:t>
              </a:r>
              <a:br>
                <a:rPr lang="en-US" sz="825" i="1" dirty="0"/>
              </a:br>
              <a:r>
                <a:rPr lang="en-US" sz="825" i="1" dirty="0"/>
                <a:t>Risk Minimization/Avoidance,</a:t>
              </a:r>
            </a:p>
            <a:p>
              <a:pPr algn="ctr"/>
              <a:r>
                <a:rPr lang="en-US" sz="825" i="1" dirty="0"/>
                <a:t>Health Monitoring</a:t>
              </a:r>
            </a:p>
          </p:txBody>
        </p:sp>
        <p:sp>
          <p:nvSpPr>
            <p:cNvPr id="85" name="Rounded Rectangle 41">
              <a:extLst>
                <a:ext uri="{FF2B5EF4-FFF2-40B4-BE49-F238E27FC236}">
                  <a16:creationId xmlns:a16="http://schemas.microsoft.com/office/drawing/2014/main" id="{2399D03A-5213-40B6-B7B3-F79AF2835C26}"/>
                </a:ext>
              </a:extLst>
            </p:cNvPr>
            <p:cNvSpPr/>
            <p:nvPr/>
          </p:nvSpPr>
          <p:spPr bwMode="auto">
            <a:xfrm>
              <a:off x="3878717" y="1705376"/>
              <a:ext cx="769643" cy="63545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b" anchorCtr="0" forceAA="0" compatLnSpc="1">
              <a:prstTxWarp prst="textNoShape">
                <a:avLst/>
              </a:prstTxWarp>
              <a:noAutofit/>
            </a:bodyPr>
            <a:lstStyle/>
            <a:p>
              <a:pPr algn="ctr" defTabSz="685800" fontAlgn="base">
                <a:spcBef>
                  <a:spcPct val="0"/>
                </a:spcBef>
                <a:spcAft>
                  <a:spcPct val="25000"/>
                </a:spcAft>
              </a:pPr>
              <a:r>
                <a:rPr lang="en-US" sz="750" dirty="0">
                  <a:latin typeface="Arial" charset="0"/>
                </a:rPr>
                <a:t>UAS</a:t>
              </a:r>
              <a:endParaRPr lang="en-US" sz="750" b="1" dirty="0">
                <a:latin typeface="Arial" charset="0"/>
              </a:endParaRPr>
            </a:p>
          </p:txBody>
        </p:sp>
        <p:grpSp>
          <p:nvGrpSpPr>
            <p:cNvPr id="86" name="Group 85">
              <a:extLst>
                <a:ext uri="{FF2B5EF4-FFF2-40B4-BE49-F238E27FC236}">
                  <a16:creationId xmlns:a16="http://schemas.microsoft.com/office/drawing/2014/main" id="{92B64B15-6BF4-4B61-A613-8F7EC42C69E8}"/>
                </a:ext>
              </a:extLst>
            </p:cNvPr>
            <p:cNvGrpSpPr/>
            <p:nvPr/>
          </p:nvGrpSpPr>
          <p:grpSpPr>
            <a:xfrm>
              <a:off x="3960900" y="1791019"/>
              <a:ext cx="644469" cy="316855"/>
              <a:chOff x="1611630" y="1668780"/>
              <a:chExt cx="4480560" cy="1550380"/>
            </a:xfrm>
          </p:grpSpPr>
          <p:sp>
            <p:nvSpPr>
              <p:cNvPr id="88" name="Rounded Rectangle 43">
                <a:extLst>
                  <a:ext uri="{FF2B5EF4-FFF2-40B4-BE49-F238E27FC236}">
                    <a16:creationId xmlns:a16="http://schemas.microsoft.com/office/drawing/2014/main" id="{4A84F4F7-A97A-43CC-9965-B4257731AD0A}"/>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89" name="Rounded Rectangle 44">
                <a:extLst>
                  <a:ext uri="{FF2B5EF4-FFF2-40B4-BE49-F238E27FC236}">
                    <a16:creationId xmlns:a16="http://schemas.microsoft.com/office/drawing/2014/main" id="{2E514F73-84EB-485A-9AF2-D5AAF5A24D37}"/>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0" name="Rounded Rectangle 45">
                <a:extLst>
                  <a:ext uri="{FF2B5EF4-FFF2-40B4-BE49-F238E27FC236}">
                    <a16:creationId xmlns:a16="http://schemas.microsoft.com/office/drawing/2014/main" id="{CAD92346-C402-4C4C-B67B-82B3265ABFC4}"/>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1" name="Rounded Rectangle 46">
                <a:extLst>
                  <a:ext uri="{FF2B5EF4-FFF2-40B4-BE49-F238E27FC236}">
                    <a16:creationId xmlns:a16="http://schemas.microsoft.com/office/drawing/2014/main" id="{C72AF4B4-2FA3-44AB-98AA-915C09E1E55B}"/>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2" name="Oval 91">
                <a:extLst>
                  <a:ext uri="{FF2B5EF4-FFF2-40B4-BE49-F238E27FC236}">
                    <a16:creationId xmlns:a16="http://schemas.microsoft.com/office/drawing/2014/main" id="{4D71832D-495F-4042-8B2A-665A9F065008}"/>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3" name="Oval 92">
                <a:extLst>
                  <a:ext uri="{FF2B5EF4-FFF2-40B4-BE49-F238E27FC236}">
                    <a16:creationId xmlns:a16="http://schemas.microsoft.com/office/drawing/2014/main" id="{9E5ED086-D04E-4FAB-B00E-08657BCEB9AA}"/>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4" name="Rounded Rectangle 49">
                <a:extLst>
                  <a:ext uri="{FF2B5EF4-FFF2-40B4-BE49-F238E27FC236}">
                    <a16:creationId xmlns:a16="http://schemas.microsoft.com/office/drawing/2014/main" id="{71A6A640-9035-49BC-A797-9070EB700937}"/>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5" name="Oval 94">
                <a:extLst>
                  <a:ext uri="{FF2B5EF4-FFF2-40B4-BE49-F238E27FC236}">
                    <a16:creationId xmlns:a16="http://schemas.microsoft.com/office/drawing/2014/main" id="{FD2918E8-285B-4B63-9435-F1AEDBD9DB9C}"/>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6" name="Oval 95">
                <a:extLst>
                  <a:ext uri="{FF2B5EF4-FFF2-40B4-BE49-F238E27FC236}">
                    <a16:creationId xmlns:a16="http://schemas.microsoft.com/office/drawing/2014/main" id="{71BDD88A-9ED5-4B3D-AF6F-51B2E12E2237}"/>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7" name="Rounded Rectangle 52">
                <a:extLst>
                  <a:ext uri="{FF2B5EF4-FFF2-40B4-BE49-F238E27FC236}">
                    <a16:creationId xmlns:a16="http://schemas.microsoft.com/office/drawing/2014/main" id="{DE37591D-6E40-47EC-B0EB-566813197F51}"/>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8" name="Rounded Rectangle 53">
                <a:extLst>
                  <a:ext uri="{FF2B5EF4-FFF2-40B4-BE49-F238E27FC236}">
                    <a16:creationId xmlns:a16="http://schemas.microsoft.com/office/drawing/2014/main" id="{8311F5EB-2838-4866-A79C-34F41BFD4362}"/>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99" name="Rounded Rectangle 54">
                <a:extLst>
                  <a:ext uri="{FF2B5EF4-FFF2-40B4-BE49-F238E27FC236}">
                    <a16:creationId xmlns:a16="http://schemas.microsoft.com/office/drawing/2014/main" id="{F0E26A58-0DEB-4BB2-B863-B5658C141418}"/>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sp>
            <p:nvSpPr>
              <p:cNvPr id="100" name="Rounded Rectangle 55">
                <a:extLst>
                  <a:ext uri="{FF2B5EF4-FFF2-40B4-BE49-F238E27FC236}">
                    <a16:creationId xmlns:a16="http://schemas.microsoft.com/office/drawing/2014/main" id="{93D3F902-8010-4455-826F-F7C5D8A324EB}"/>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68580" tIns="34290" rIns="34290" bIns="34290" numCol="1" spcCol="0" rtlCol="0" fromWordArt="0" anchor="ctr" anchorCtr="0" forceAA="0" compatLnSpc="1">
                <a:prstTxWarp prst="textNoShape">
                  <a:avLst/>
                </a:prstTxWarp>
                <a:noAutofit/>
              </a:bodyPr>
              <a:lstStyle/>
              <a:p>
                <a:pPr algn="ctr" defTabSz="685800" fontAlgn="base">
                  <a:spcBef>
                    <a:spcPct val="0"/>
                  </a:spcBef>
                  <a:spcAft>
                    <a:spcPct val="25000"/>
                  </a:spcAft>
                </a:pPr>
                <a:endParaRPr lang="en-US" sz="750" b="1" dirty="0">
                  <a:latin typeface="Arial" charset="0"/>
                </a:endParaRPr>
              </a:p>
            </p:txBody>
          </p:sp>
        </p:grpSp>
        <p:pic>
          <p:nvPicPr>
            <p:cNvPr id="87" name="Picture 86">
              <a:extLst>
                <a:ext uri="{FF2B5EF4-FFF2-40B4-BE49-F238E27FC236}">
                  <a16:creationId xmlns:a16="http://schemas.microsoft.com/office/drawing/2014/main" id="{5ED6E636-1EC7-43B4-9BC9-CFBCE5B217E6}"/>
                </a:ext>
              </a:extLst>
            </p:cNvPr>
            <p:cNvPicPr>
              <a:picLocks noChangeAspect="1"/>
            </p:cNvPicPr>
            <p:nvPr/>
          </p:nvPicPr>
          <p:blipFill>
            <a:blip r:embed="rId4"/>
            <a:stretch>
              <a:fillRect/>
            </a:stretch>
          </p:blipFill>
          <p:spPr>
            <a:xfrm>
              <a:off x="4370767" y="3135615"/>
              <a:ext cx="190775" cy="163980"/>
            </a:xfrm>
            <a:prstGeom prst="rect">
              <a:avLst/>
            </a:prstGeom>
          </p:spPr>
        </p:pic>
      </p:grpSp>
      <p:sp>
        <p:nvSpPr>
          <p:cNvPr id="107" name="TextBox 106">
            <a:extLst>
              <a:ext uri="{FF2B5EF4-FFF2-40B4-BE49-F238E27FC236}">
                <a16:creationId xmlns:a16="http://schemas.microsoft.com/office/drawing/2014/main" id="{04588863-E38E-4AFD-B093-47606E8D4B10}"/>
              </a:ext>
            </a:extLst>
          </p:cNvPr>
          <p:cNvSpPr txBox="1"/>
          <p:nvPr/>
        </p:nvSpPr>
        <p:spPr>
          <a:xfrm>
            <a:off x="132889" y="1105624"/>
            <a:ext cx="3172386" cy="310854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Vehicles must be able to: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(1) Detect dynamic ground objects (DGO)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(2) Autonomously avoid putting DGO at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2a. 	Evaluate the probabilistic cost model for DGO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2b. 	Autonomously avoid flying into areas of high DGO risk</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(3) Understand their own nominal and off-nominal behavior (suggested manufacturer certification requirement)</a:t>
            </a:r>
          </a:p>
          <a:p>
            <a:r>
              <a:rPr lang="en-US" sz="1400" dirty="0">
                <a:latin typeface="Times New Roman" panose="02020603050405020304" pitchFamily="18" charset="0"/>
                <a:cs typeface="Times New Roman" panose="02020603050405020304" pitchFamily="18" charset="0"/>
              </a:rPr>
              <a:t>	</a:t>
            </a:r>
          </a:p>
        </p:txBody>
      </p:sp>
      <p:sp>
        <p:nvSpPr>
          <p:cNvPr id="33" name="TextBox 32">
            <a:extLst>
              <a:ext uri="{FF2B5EF4-FFF2-40B4-BE49-F238E27FC236}">
                <a16:creationId xmlns:a16="http://schemas.microsoft.com/office/drawing/2014/main" id="{A25B92D6-6561-4EEC-9C65-650B3AA823EA}"/>
              </a:ext>
            </a:extLst>
          </p:cNvPr>
          <p:cNvSpPr txBox="1"/>
          <p:nvPr/>
        </p:nvSpPr>
        <p:spPr>
          <a:xfrm>
            <a:off x="-34249" y="4615735"/>
            <a:ext cx="8892681" cy="33855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X Bouyssounouse and C Ippolito.  “Urban Area Unmanned Aerial Systems Sensor Capabilities for Ensuring Ground Hazards Safety”.  38</a:t>
            </a:r>
            <a:r>
              <a:rPr lang="en-US" sz="800" baseline="30000" dirty="0">
                <a:latin typeface="Times New Roman" panose="02020603050405020304" pitchFamily="18" charset="0"/>
                <a:cs typeface="Times New Roman" panose="02020603050405020304" pitchFamily="18" charset="0"/>
              </a:rPr>
              <a:t>th</a:t>
            </a:r>
            <a:r>
              <a:rPr lang="en-US" sz="800" dirty="0">
                <a:latin typeface="Times New Roman" panose="02020603050405020304" pitchFamily="18" charset="0"/>
                <a:cs typeface="Times New Roman" panose="02020603050405020304" pitchFamily="18" charset="0"/>
              </a:rPr>
              <a:t> AIAA/IEEE Digital Avionics Systems Conference (DASC), 2019.</a:t>
            </a:r>
          </a:p>
          <a:p>
            <a:r>
              <a:rPr lang="en-US" sz="800" dirty="0">
                <a:latin typeface="Times New Roman" panose="02020603050405020304" pitchFamily="18" charset="0"/>
                <a:cs typeface="Times New Roman" panose="02020603050405020304" pitchFamily="18" charset="0"/>
              </a:rPr>
              <a:t>C Ippolito, K. Krishnakumar. “Dynamic Ground Risk Mitigation for Autonomous Small UAS in Urban Environments”. AIAA </a:t>
            </a:r>
            <a:r>
              <a:rPr lang="en-US" sz="800" dirty="0" err="1">
                <a:latin typeface="Times New Roman" panose="02020603050405020304" pitchFamily="18" charset="0"/>
                <a:cs typeface="Times New Roman" panose="02020603050405020304" pitchFamily="18" charset="0"/>
              </a:rPr>
              <a:t>InfoTech@Aerospace</a:t>
            </a:r>
            <a:r>
              <a:rPr lang="en-US" sz="800" dirty="0">
                <a:latin typeface="Times New Roman" panose="02020603050405020304" pitchFamily="18" charset="0"/>
                <a:cs typeface="Times New Roman" panose="02020603050405020304" pitchFamily="18" charset="0"/>
              </a:rPr>
              <a:t>, 2019.</a:t>
            </a:r>
          </a:p>
        </p:txBody>
      </p:sp>
    </p:spTree>
    <p:extLst>
      <p:ext uri="{BB962C8B-B14F-4D97-AF65-F5344CB8AC3E}">
        <p14:creationId xmlns:p14="http://schemas.microsoft.com/office/powerpoint/2010/main" val="238070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D502-7F30-409D-AC46-94FCFDEB2EDC}"/>
              </a:ext>
            </a:extLst>
          </p:cNvPr>
          <p:cNvSpPr>
            <a:spLocks noGrp="1"/>
          </p:cNvSpPr>
          <p:nvPr>
            <p:ph type="title"/>
          </p:nvPr>
        </p:nvSpPr>
        <p:spPr/>
        <p:txBody>
          <a:bodyPr/>
          <a:lstStyle/>
          <a:p>
            <a:r>
              <a:rPr lang="en-US" dirty="0"/>
              <a:t>Autonomous Ground-Risk Mitigation</a:t>
            </a:r>
          </a:p>
        </p:txBody>
      </p:sp>
      <p:grpSp>
        <p:nvGrpSpPr>
          <p:cNvPr id="142" name="Group 141">
            <a:extLst>
              <a:ext uri="{FF2B5EF4-FFF2-40B4-BE49-F238E27FC236}">
                <a16:creationId xmlns:a16="http://schemas.microsoft.com/office/drawing/2014/main" id="{59F5F025-806B-44EF-9238-F516F8539EF0}"/>
              </a:ext>
            </a:extLst>
          </p:cNvPr>
          <p:cNvGrpSpPr/>
          <p:nvPr/>
        </p:nvGrpSpPr>
        <p:grpSpPr>
          <a:xfrm>
            <a:off x="3841517" y="998815"/>
            <a:ext cx="3872538" cy="3515536"/>
            <a:chOff x="559552" y="1713348"/>
            <a:chExt cx="4994536" cy="4534099"/>
          </a:xfrm>
        </p:grpSpPr>
        <p:sp>
          <p:nvSpPr>
            <p:cNvPr id="102" name="Isosceles Triangle 12">
              <a:extLst>
                <a:ext uri="{FF2B5EF4-FFF2-40B4-BE49-F238E27FC236}">
                  <a16:creationId xmlns:a16="http://schemas.microsoft.com/office/drawing/2014/main" id="{981DAD91-0AD1-4062-A4BD-1EA44E9EB4A7}"/>
                </a:ext>
              </a:extLst>
            </p:cNvPr>
            <p:cNvSpPr/>
            <p:nvPr/>
          </p:nvSpPr>
          <p:spPr bwMode="auto">
            <a:xfrm rot="18129323">
              <a:off x="2581294" y="1095880"/>
              <a:ext cx="1017192" cy="4245061"/>
            </a:xfrm>
            <a:prstGeom prst="triangle">
              <a:avLst/>
            </a:prstGeom>
            <a:no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pic>
          <p:nvPicPr>
            <p:cNvPr id="103" name="Picture 102" descr="Person icon BLACK-01.svg">
              <a:extLst>
                <a:ext uri="{FF2B5EF4-FFF2-40B4-BE49-F238E27FC236}">
                  <a16:creationId xmlns:a16="http://schemas.microsoft.com/office/drawing/2014/main" id="{A4DC9BD3-09E1-47CE-8479-2D090EA17EDD}"/>
                </a:ext>
              </a:extLst>
            </p:cNvPr>
            <p:cNvPicPr>
              <a:picLocks noChangeAspect="1"/>
            </p:cNvPicPr>
            <p:nvPr/>
          </p:nvPicPr>
          <p:blipFill>
            <a:blip r:embed="rId2"/>
            <a:stretch>
              <a:fillRect/>
            </a:stretch>
          </p:blipFill>
          <p:spPr>
            <a:xfrm>
              <a:off x="4063568" y="3504676"/>
              <a:ext cx="329068" cy="375562"/>
            </a:xfrm>
            <a:prstGeom prst="rect">
              <a:avLst/>
            </a:prstGeom>
          </p:spPr>
        </p:pic>
        <p:pic>
          <p:nvPicPr>
            <p:cNvPr id="104" name="Picture 103" descr="Person icon BLACK-01.svg">
              <a:extLst>
                <a:ext uri="{FF2B5EF4-FFF2-40B4-BE49-F238E27FC236}">
                  <a16:creationId xmlns:a16="http://schemas.microsoft.com/office/drawing/2014/main" id="{C143A82E-AE9E-4C9F-AF3A-520AD3DFDE0A}"/>
                </a:ext>
              </a:extLst>
            </p:cNvPr>
            <p:cNvPicPr>
              <a:picLocks noChangeAspect="1"/>
            </p:cNvPicPr>
            <p:nvPr/>
          </p:nvPicPr>
          <p:blipFill>
            <a:blip r:embed="rId2"/>
            <a:stretch>
              <a:fillRect/>
            </a:stretch>
          </p:blipFill>
          <p:spPr>
            <a:xfrm>
              <a:off x="3321632" y="3495053"/>
              <a:ext cx="329068" cy="375562"/>
            </a:xfrm>
            <a:prstGeom prst="rect">
              <a:avLst/>
            </a:prstGeom>
          </p:spPr>
        </p:pic>
        <p:pic>
          <p:nvPicPr>
            <p:cNvPr id="105" name="Picture 104" descr="File:Car pictogram.svg">
              <a:extLst>
                <a:ext uri="{FF2B5EF4-FFF2-40B4-BE49-F238E27FC236}">
                  <a16:creationId xmlns:a16="http://schemas.microsoft.com/office/drawing/2014/main" id="{62CEF561-69F3-49CC-B108-B5849527D867}"/>
                </a:ext>
              </a:extLst>
            </p:cNvPr>
            <p:cNvPicPr>
              <a:picLocks noChangeAspect="1"/>
            </p:cNvPicPr>
            <p:nvPr/>
          </p:nvPicPr>
          <p:blipFill>
            <a:blip r:embed="rId3"/>
            <a:stretch>
              <a:fillRect/>
            </a:stretch>
          </p:blipFill>
          <p:spPr>
            <a:xfrm>
              <a:off x="4526710" y="3504676"/>
              <a:ext cx="687930" cy="341361"/>
            </a:xfrm>
            <a:prstGeom prst="rect">
              <a:avLst/>
            </a:prstGeom>
          </p:spPr>
        </p:pic>
        <p:grpSp>
          <p:nvGrpSpPr>
            <p:cNvPr id="106" name="Group 105">
              <a:extLst>
                <a:ext uri="{FF2B5EF4-FFF2-40B4-BE49-F238E27FC236}">
                  <a16:creationId xmlns:a16="http://schemas.microsoft.com/office/drawing/2014/main" id="{F43A778A-FE4B-4481-8582-EE839AA97FA9}"/>
                </a:ext>
              </a:extLst>
            </p:cNvPr>
            <p:cNvGrpSpPr/>
            <p:nvPr/>
          </p:nvGrpSpPr>
          <p:grpSpPr>
            <a:xfrm>
              <a:off x="709003" y="3902255"/>
              <a:ext cx="4845085" cy="101983"/>
              <a:chOff x="3599793" y="5192494"/>
              <a:chExt cx="2147485" cy="82125"/>
            </a:xfrm>
          </p:grpSpPr>
          <p:sp>
            <p:nvSpPr>
              <p:cNvPr id="107" name="Rectangle 106">
                <a:extLst>
                  <a:ext uri="{FF2B5EF4-FFF2-40B4-BE49-F238E27FC236}">
                    <a16:creationId xmlns:a16="http://schemas.microsoft.com/office/drawing/2014/main" id="{3A5C573E-AC95-43BE-A106-34D5F107B752}"/>
                  </a:ext>
                </a:extLst>
              </p:cNvPr>
              <p:cNvSpPr/>
              <p:nvPr/>
            </p:nvSpPr>
            <p:spPr bwMode="auto">
              <a:xfrm>
                <a:off x="3599793" y="5193590"/>
                <a:ext cx="2147485" cy="81029"/>
              </a:xfrm>
              <a:prstGeom prst="rect">
                <a:avLst/>
              </a:prstGeom>
              <a:pattFill prst="wdUpDiag">
                <a:fgClr>
                  <a:schemeClr val="tx1"/>
                </a:fgClr>
                <a:bgClr>
                  <a:schemeClr val="bg1"/>
                </a:bgClr>
              </a:pattFill>
              <a:ln w="6350" cap="flat" cmpd="sng" algn="ctr">
                <a:no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cxnSp>
            <p:nvCxnSpPr>
              <p:cNvPr id="108" name="Straight Connector 107">
                <a:extLst>
                  <a:ext uri="{FF2B5EF4-FFF2-40B4-BE49-F238E27FC236}">
                    <a16:creationId xmlns:a16="http://schemas.microsoft.com/office/drawing/2014/main" id="{F4EC0CAE-AB4B-4C2C-A8E0-241E611C48F1}"/>
                  </a:ext>
                </a:extLst>
              </p:cNvPr>
              <p:cNvCxnSpPr/>
              <p:nvPr/>
            </p:nvCxnSpPr>
            <p:spPr bwMode="auto">
              <a:xfrm>
                <a:off x="3599793" y="5192494"/>
                <a:ext cx="2147485" cy="0"/>
              </a:xfrm>
              <a:prstGeom prst="line">
                <a:avLst/>
              </a:prstGeom>
              <a:noFill/>
              <a:ln w="9525" cap="flat" cmpd="sng" algn="ctr">
                <a:solidFill>
                  <a:schemeClr val="tx1"/>
                </a:solidFill>
                <a:prstDash val="solid"/>
                <a:round/>
                <a:headEnd type="none" w="med" len="med"/>
                <a:tailEnd type="none" w="lg" len="lg"/>
              </a:ln>
              <a:effectLst/>
            </p:spPr>
          </p:cxnSp>
        </p:grpSp>
        <p:sp>
          <p:nvSpPr>
            <p:cNvPr id="109" name="Isosceles Triangle 12">
              <a:extLst>
                <a:ext uri="{FF2B5EF4-FFF2-40B4-BE49-F238E27FC236}">
                  <a16:creationId xmlns:a16="http://schemas.microsoft.com/office/drawing/2014/main" id="{D85969A4-196B-416C-A17D-233A2DBC2246}"/>
                </a:ext>
              </a:extLst>
            </p:cNvPr>
            <p:cNvSpPr/>
            <p:nvPr/>
          </p:nvSpPr>
          <p:spPr bwMode="auto">
            <a:xfrm rot="19465184">
              <a:off x="1554851" y="2030843"/>
              <a:ext cx="588669" cy="2016021"/>
            </a:xfrm>
            <a:prstGeom prst="triangle">
              <a:avLst/>
            </a:prstGeom>
            <a:no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0" name="Oval 109">
              <a:extLst>
                <a:ext uri="{FF2B5EF4-FFF2-40B4-BE49-F238E27FC236}">
                  <a16:creationId xmlns:a16="http://schemas.microsoft.com/office/drawing/2014/main" id="{F2A34A8A-8570-49DF-A15A-C1B6CD00F151}"/>
                </a:ext>
              </a:extLst>
            </p:cNvPr>
            <p:cNvSpPr/>
            <p:nvPr/>
          </p:nvSpPr>
          <p:spPr bwMode="auto">
            <a:xfrm>
              <a:off x="2078880" y="3618604"/>
              <a:ext cx="628978" cy="351878"/>
            </a:xfrm>
            <a:prstGeom prst="ellipse">
              <a:avLst/>
            </a:prstGeom>
            <a:pattFill prst="dashHorz">
              <a:fgClr>
                <a:schemeClr val="tx1"/>
              </a:fgClr>
              <a:bgClr>
                <a:schemeClr val="bg1"/>
              </a:bgClr>
            </a:patt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1" name="Rounded Rectangle 41">
              <a:extLst>
                <a:ext uri="{FF2B5EF4-FFF2-40B4-BE49-F238E27FC236}">
                  <a16:creationId xmlns:a16="http://schemas.microsoft.com/office/drawing/2014/main" id="{6CF3D42B-3799-4846-828E-9E9F2AD3736D}"/>
                </a:ext>
              </a:extLst>
            </p:cNvPr>
            <p:cNvSpPr/>
            <p:nvPr/>
          </p:nvSpPr>
          <p:spPr bwMode="auto">
            <a:xfrm>
              <a:off x="559552" y="1713348"/>
              <a:ext cx="1026191" cy="847271"/>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r>
                <a:rPr lang="en-US" sz="900" dirty="0">
                  <a:latin typeface="Arial" charset="0"/>
                </a:rPr>
                <a:t>UAS</a:t>
              </a:r>
              <a:endParaRPr kumimoji="0" lang="en-US" sz="900" b="1" i="0" u="none" strike="noStrike" cap="none" normalizeH="0" baseline="0" dirty="0">
                <a:ln>
                  <a:noFill/>
                </a:ln>
                <a:solidFill>
                  <a:schemeClr val="tx1"/>
                </a:solidFill>
                <a:effectLst/>
                <a:latin typeface="Arial" charset="0"/>
              </a:endParaRPr>
            </a:p>
          </p:txBody>
        </p:sp>
        <p:grpSp>
          <p:nvGrpSpPr>
            <p:cNvPr id="112" name="Group 111">
              <a:extLst>
                <a:ext uri="{FF2B5EF4-FFF2-40B4-BE49-F238E27FC236}">
                  <a16:creationId xmlns:a16="http://schemas.microsoft.com/office/drawing/2014/main" id="{EA259E7C-E003-4043-9688-48CDB7CFED34}"/>
                </a:ext>
              </a:extLst>
            </p:cNvPr>
            <p:cNvGrpSpPr/>
            <p:nvPr/>
          </p:nvGrpSpPr>
          <p:grpSpPr>
            <a:xfrm>
              <a:off x="669130" y="1827539"/>
              <a:ext cx="859292" cy="422473"/>
              <a:chOff x="1611630" y="1668780"/>
              <a:chExt cx="4480560" cy="1550380"/>
            </a:xfrm>
          </p:grpSpPr>
          <p:sp>
            <p:nvSpPr>
              <p:cNvPr id="113" name="Rounded Rectangle 43">
                <a:extLst>
                  <a:ext uri="{FF2B5EF4-FFF2-40B4-BE49-F238E27FC236}">
                    <a16:creationId xmlns:a16="http://schemas.microsoft.com/office/drawing/2014/main" id="{6349EC2D-8B5B-462E-9FDB-923C45C8C443}"/>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4" name="Rounded Rectangle 44">
                <a:extLst>
                  <a:ext uri="{FF2B5EF4-FFF2-40B4-BE49-F238E27FC236}">
                    <a16:creationId xmlns:a16="http://schemas.microsoft.com/office/drawing/2014/main" id="{E35F5159-2AD6-4739-8AB1-2EFA0C75F64A}"/>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5" name="Rounded Rectangle 45">
                <a:extLst>
                  <a:ext uri="{FF2B5EF4-FFF2-40B4-BE49-F238E27FC236}">
                    <a16:creationId xmlns:a16="http://schemas.microsoft.com/office/drawing/2014/main" id="{55F8D6DF-578C-465F-9177-6CF9251E27FE}"/>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6" name="Rounded Rectangle 46">
                <a:extLst>
                  <a:ext uri="{FF2B5EF4-FFF2-40B4-BE49-F238E27FC236}">
                    <a16:creationId xmlns:a16="http://schemas.microsoft.com/office/drawing/2014/main" id="{FB71EE62-C538-40D0-9A6F-5A55A529CC37}"/>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7" name="Oval 116">
                <a:extLst>
                  <a:ext uri="{FF2B5EF4-FFF2-40B4-BE49-F238E27FC236}">
                    <a16:creationId xmlns:a16="http://schemas.microsoft.com/office/drawing/2014/main" id="{C0E492FF-836F-4981-8A5E-4F9681AD12CB}"/>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8" name="Oval 117">
                <a:extLst>
                  <a:ext uri="{FF2B5EF4-FFF2-40B4-BE49-F238E27FC236}">
                    <a16:creationId xmlns:a16="http://schemas.microsoft.com/office/drawing/2014/main" id="{6E56C326-9236-4F1A-86EE-9D5B61F6EB98}"/>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19" name="Rounded Rectangle 49">
                <a:extLst>
                  <a:ext uri="{FF2B5EF4-FFF2-40B4-BE49-F238E27FC236}">
                    <a16:creationId xmlns:a16="http://schemas.microsoft.com/office/drawing/2014/main" id="{67715A6B-3AE7-45A0-B29D-67D037248B7B}"/>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0" name="Oval 119">
                <a:extLst>
                  <a:ext uri="{FF2B5EF4-FFF2-40B4-BE49-F238E27FC236}">
                    <a16:creationId xmlns:a16="http://schemas.microsoft.com/office/drawing/2014/main" id="{E189AC76-0158-468E-8FAE-AD014FD0D8D0}"/>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1" name="Oval 120">
                <a:extLst>
                  <a:ext uri="{FF2B5EF4-FFF2-40B4-BE49-F238E27FC236}">
                    <a16:creationId xmlns:a16="http://schemas.microsoft.com/office/drawing/2014/main" id="{0E8CE77F-6642-49FE-8E30-CEDDF1813761}"/>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2" name="Rounded Rectangle 52">
                <a:extLst>
                  <a:ext uri="{FF2B5EF4-FFF2-40B4-BE49-F238E27FC236}">
                    <a16:creationId xmlns:a16="http://schemas.microsoft.com/office/drawing/2014/main" id="{C629861E-20FA-4C33-9D2B-D3506CDA0DC2}"/>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3" name="Rounded Rectangle 53">
                <a:extLst>
                  <a:ext uri="{FF2B5EF4-FFF2-40B4-BE49-F238E27FC236}">
                    <a16:creationId xmlns:a16="http://schemas.microsoft.com/office/drawing/2014/main" id="{B8A21DA1-3D24-4D0A-9359-2333AF9729B9}"/>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4" name="Rounded Rectangle 54">
                <a:extLst>
                  <a:ext uri="{FF2B5EF4-FFF2-40B4-BE49-F238E27FC236}">
                    <a16:creationId xmlns:a16="http://schemas.microsoft.com/office/drawing/2014/main" id="{ACF53F39-3832-414A-8C58-4AD07F66522F}"/>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sp>
            <p:nvSpPr>
              <p:cNvPr id="125" name="Rounded Rectangle 55">
                <a:extLst>
                  <a:ext uri="{FF2B5EF4-FFF2-40B4-BE49-F238E27FC236}">
                    <a16:creationId xmlns:a16="http://schemas.microsoft.com/office/drawing/2014/main" id="{8E9B9D25-6BAD-41E4-BCAB-07BE198CDC88}"/>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dirty="0">
                  <a:ln>
                    <a:noFill/>
                  </a:ln>
                  <a:solidFill>
                    <a:schemeClr val="tx1"/>
                  </a:solidFill>
                  <a:effectLst/>
                  <a:latin typeface="Arial" charset="0"/>
                </a:endParaRPr>
              </a:p>
            </p:txBody>
          </p:sp>
        </p:grpSp>
        <p:cxnSp>
          <p:nvCxnSpPr>
            <p:cNvPr id="126" name="Straight Arrow Connector 125">
              <a:extLst>
                <a:ext uri="{FF2B5EF4-FFF2-40B4-BE49-F238E27FC236}">
                  <a16:creationId xmlns:a16="http://schemas.microsoft.com/office/drawing/2014/main" id="{CFF19966-C747-45F3-AC19-EF07A47A9E95}"/>
                </a:ext>
              </a:extLst>
            </p:cNvPr>
            <p:cNvCxnSpPr/>
            <p:nvPr/>
          </p:nvCxnSpPr>
          <p:spPr>
            <a:xfrm flipV="1">
              <a:off x="820542" y="2666518"/>
              <a:ext cx="0" cy="12003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TextBox 126">
              <a:extLst>
                <a:ext uri="{FF2B5EF4-FFF2-40B4-BE49-F238E27FC236}">
                  <a16:creationId xmlns:a16="http://schemas.microsoft.com/office/drawing/2014/main" id="{C831F359-56DB-42EC-A6A2-D166D79CFA65}"/>
                </a:ext>
              </a:extLst>
            </p:cNvPr>
            <p:cNvSpPr txBox="1"/>
            <p:nvPr/>
          </p:nvSpPr>
          <p:spPr>
            <a:xfrm>
              <a:off x="638030" y="3092411"/>
              <a:ext cx="347745" cy="357254"/>
            </a:xfrm>
            <a:prstGeom prst="rect">
              <a:avLst/>
            </a:prstGeom>
            <a:solidFill>
              <a:schemeClr val="bg1"/>
            </a:solidFill>
          </p:spPr>
          <p:txBody>
            <a:bodyPr wrap="none" rtlCol="0">
              <a:spAutoFit/>
            </a:bodyPr>
            <a:lstStyle/>
            <a:p>
              <a:r>
                <a:rPr lang="en-US" sz="1200" dirty="0"/>
                <a:t>h</a:t>
              </a:r>
            </a:p>
          </p:txBody>
        </p:sp>
        <p:cxnSp>
          <p:nvCxnSpPr>
            <p:cNvPr id="128" name="Straight Arrow Connector 127">
              <a:extLst>
                <a:ext uri="{FF2B5EF4-FFF2-40B4-BE49-F238E27FC236}">
                  <a16:creationId xmlns:a16="http://schemas.microsoft.com/office/drawing/2014/main" id="{2F24BF94-ED1E-4EE7-8CCD-A845C31EED6F}"/>
                </a:ext>
              </a:extLst>
            </p:cNvPr>
            <p:cNvCxnSpPr>
              <a:cxnSpLocks/>
            </p:cNvCxnSpPr>
            <p:nvPr/>
          </p:nvCxnSpPr>
          <p:spPr>
            <a:xfrm>
              <a:off x="1681550" y="2093354"/>
              <a:ext cx="829591" cy="623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129" name="TextBox 128">
              <a:extLst>
                <a:ext uri="{FF2B5EF4-FFF2-40B4-BE49-F238E27FC236}">
                  <a16:creationId xmlns:a16="http://schemas.microsoft.com/office/drawing/2014/main" id="{E31DF4CF-FB33-43AF-867F-229CCDEA8D4F}"/>
                </a:ext>
              </a:extLst>
            </p:cNvPr>
            <p:cNvSpPr txBox="1"/>
            <p:nvPr/>
          </p:nvSpPr>
          <p:spPr>
            <a:xfrm>
              <a:off x="1876550" y="1925571"/>
              <a:ext cx="337407" cy="357254"/>
            </a:xfrm>
            <a:prstGeom prst="rect">
              <a:avLst/>
            </a:prstGeom>
            <a:solidFill>
              <a:schemeClr val="bg1"/>
            </a:solidFill>
          </p:spPr>
          <p:txBody>
            <a:bodyPr wrap="none" rtlCol="0">
              <a:spAutoFit/>
            </a:bodyPr>
            <a:lstStyle/>
            <a:p>
              <a:r>
                <a:rPr lang="en-US" sz="1200" dirty="0"/>
                <a:t>v</a:t>
              </a:r>
            </a:p>
          </p:txBody>
        </p:sp>
        <p:sp>
          <p:nvSpPr>
            <p:cNvPr id="130" name="Rounded Rectangle 64">
              <a:extLst>
                <a:ext uri="{FF2B5EF4-FFF2-40B4-BE49-F238E27FC236}">
                  <a16:creationId xmlns:a16="http://schemas.microsoft.com/office/drawing/2014/main" id="{FE0150C0-4744-4A8D-B07D-C773BFB67FCE}"/>
                </a:ext>
              </a:extLst>
            </p:cNvPr>
            <p:cNvSpPr/>
            <p:nvPr/>
          </p:nvSpPr>
          <p:spPr>
            <a:xfrm>
              <a:off x="3299262" y="3435445"/>
              <a:ext cx="363682" cy="54032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131" name="Rounded Rectangle 65">
              <a:extLst>
                <a:ext uri="{FF2B5EF4-FFF2-40B4-BE49-F238E27FC236}">
                  <a16:creationId xmlns:a16="http://schemas.microsoft.com/office/drawing/2014/main" id="{4D563AF9-32C0-4782-9E9F-032D2B1B6149}"/>
                </a:ext>
              </a:extLst>
            </p:cNvPr>
            <p:cNvSpPr/>
            <p:nvPr/>
          </p:nvSpPr>
          <p:spPr>
            <a:xfrm>
              <a:off x="4016234" y="3435445"/>
              <a:ext cx="363682" cy="54032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p:txBody>
        </p:sp>
        <p:pic>
          <p:nvPicPr>
            <p:cNvPr id="132" name="Picture 131" descr="Person icon BLACK-01.svg">
              <a:extLst>
                <a:ext uri="{FF2B5EF4-FFF2-40B4-BE49-F238E27FC236}">
                  <a16:creationId xmlns:a16="http://schemas.microsoft.com/office/drawing/2014/main" id="{076D9EB7-1905-43DD-8AE6-AD83A9F40CEA}"/>
                </a:ext>
              </a:extLst>
            </p:cNvPr>
            <p:cNvPicPr>
              <a:picLocks noChangeAspect="1"/>
            </p:cNvPicPr>
            <p:nvPr/>
          </p:nvPicPr>
          <p:blipFill>
            <a:blip r:embed="rId2"/>
            <a:stretch>
              <a:fillRect/>
            </a:stretch>
          </p:blipFill>
          <p:spPr>
            <a:xfrm>
              <a:off x="5204282" y="3504676"/>
              <a:ext cx="329068" cy="375562"/>
            </a:xfrm>
            <a:prstGeom prst="rect">
              <a:avLst/>
            </a:prstGeom>
          </p:spPr>
        </p:pic>
        <p:cxnSp>
          <p:nvCxnSpPr>
            <p:cNvPr id="133" name="Straight Arrow Connector 132">
              <a:extLst>
                <a:ext uri="{FF2B5EF4-FFF2-40B4-BE49-F238E27FC236}">
                  <a16:creationId xmlns:a16="http://schemas.microsoft.com/office/drawing/2014/main" id="{B5CBE093-CC92-4013-849B-A514C5CB352B}"/>
                </a:ext>
              </a:extLst>
            </p:cNvPr>
            <p:cNvCxnSpPr>
              <a:cxnSpLocks/>
            </p:cNvCxnSpPr>
            <p:nvPr/>
          </p:nvCxnSpPr>
          <p:spPr>
            <a:xfrm flipH="1">
              <a:off x="961610" y="4375715"/>
              <a:ext cx="3482981" cy="164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ED293F7-7A28-4CA8-8F75-4FDFE6D89A90}"/>
                </a:ext>
              </a:extLst>
            </p:cNvPr>
            <p:cNvCxnSpPr/>
            <p:nvPr/>
          </p:nvCxnSpPr>
          <p:spPr>
            <a:xfrm flipV="1">
              <a:off x="4453973" y="3165281"/>
              <a:ext cx="0" cy="16729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BC8D319-B5C2-4B6E-928B-C55ABFF9B207}"/>
                </a:ext>
              </a:extLst>
            </p:cNvPr>
            <p:cNvCxnSpPr>
              <a:cxnSpLocks/>
            </p:cNvCxnSpPr>
            <p:nvPr/>
          </p:nvCxnSpPr>
          <p:spPr>
            <a:xfrm flipV="1">
              <a:off x="836459" y="4045883"/>
              <a:ext cx="0" cy="792334"/>
            </a:xfrm>
            <a:prstGeom prst="line">
              <a:avLst/>
            </a:prstGeom>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5B3951CB-0D04-403A-BB0B-62BED0FAF7E0}"/>
                </a:ext>
              </a:extLst>
            </p:cNvPr>
            <p:cNvSpPr txBox="1"/>
            <p:nvPr/>
          </p:nvSpPr>
          <p:spPr>
            <a:xfrm>
              <a:off x="1943143" y="4220708"/>
              <a:ext cx="1501378" cy="357254"/>
            </a:xfrm>
            <a:prstGeom prst="rect">
              <a:avLst/>
            </a:prstGeom>
            <a:solidFill>
              <a:schemeClr val="bg1"/>
            </a:solidFill>
          </p:spPr>
          <p:txBody>
            <a:bodyPr wrap="none" rtlCol="0">
              <a:spAutoFit/>
            </a:bodyPr>
            <a:lstStyle/>
            <a:p>
              <a:r>
                <a:rPr lang="en-US" sz="1200" dirty="0"/>
                <a:t>Sensor Range</a:t>
              </a:r>
              <a:endParaRPr lang="en-US" sz="1200" baseline="-25000" dirty="0"/>
            </a:p>
          </p:txBody>
        </p:sp>
        <p:sp>
          <p:nvSpPr>
            <p:cNvPr id="137" name="TextBox 136">
              <a:extLst>
                <a:ext uri="{FF2B5EF4-FFF2-40B4-BE49-F238E27FC236}">
                  <a16:creationId xmlns:a16="http://schemas.microsoft.com/office/drawing/2014/main" id="{CF0497C7-FBA1-4327-8852-1542C0FBB156}"/>
                </a:ext>
              </a:extLst>
            </p:cNvPr>
            <p:cNvSpPr txBox="1"/>
            <p:nvPr/>
          </p:nvSpPr>
          <p:spPr>
            <a:xfrm>
              <a:off x="1818739" y="5056599"/>
              <a:ext cx="1871450" cy="1190848"/>
            </a:xfrm>
            <a:prstGeom prst="rect">
              <a:avLst/>
            </a:prstGeom>
            <a:noFill/>
            <a:ln>
              <a:solidFill>
                <a:srgbClr val="C00000"/>
              </a:solidFill>
            </a:ln>
          </p:spPr>
          <p:txBody>
            <a:bodyPr wrap="none" rtlCol="0">
              <a:spAutoFit/>
            </a:bodyPr>
            <a:lstStyle/>
            <a:p>
              <a:r>
                <a:rPr lang="en-US" sz="900" dirty="0">
                  <a:solidFill>
                    <a:srgbClr val="FF0000"/>
                  </a:solidFill>
                  <a:latin typeface="Times New Roman" panose="02020603050405020304" pitchFamily="18" charset="0"/>
                  <a:cs typeface="Times New Roman" panose="02020603050405020304" pitchFamily="18" charset="0"/>
                </a:rPr>
                <a:t>DGO Identified</a:t>
              </a:r>
            </a:p>
            <a:p>
              <a:r>
                <a:rPr lang="en-US" sz="900" dirty="0">
                  <a:solidFill>
                    <a:srgbClr val="FF0000"/>
                  </a:solidFill>
                  <a:latin typeface="Times New Roman" panose="02020603050405020304" pitchFamily="18" charset="0"/>
                  <a:cs typeface="Times New Roman" panose="02020603050405020304" pitchFamily="18" charset="0"/>
                </a:rPr>
                <a:t>Classification: Person</a:t>
              </a:r>
            </a:p>
            <a:p>
              <a:r>
                <a:rPr lang="en-US" sz="900" dirty="0">
                  <a:solidFill>
                    <a:srgbClr val="FF0000"/>
                  </a:solidFill>
                  <a:latin typeface="Times New Roman" panose="02020603050405020304" pitchFamily="18" charset="0"/>
                  <a:cs typeface="Times New Roman" panose="02020603050405020304" pitchFamily="18" charset="0"/>
                </a:rPr>
                <a:t>Range and Position Known</a:t>
              </a:r>
            </a:p>
            <a:p>
              <a:r>
                <a:rPr lang="en-US" sz="900" dirty="0">
                  <a:solidFill>
                    <a:srgbClr val="FF0000"/>
                  </a:solidFill>
                  <a:latin typeface="Times New Roman" panose="02020603050405020304" pitchFamily="18" charset="0"/>
                  <a:cs typeface="Times New Roman" panose="02020603050405020304" pitchFamily="18" charset="0"/>
                </a:rPr>
                <a:t>Confidence Rate</a:t>
              </a:r>
            </a:p>
            <a:p>
              <a:r>
                <a:rPr lang="en-US" sz="900" dirty="0">
                  <a:solidFill>
                    <a:srgbClr val="FF0000"/>
                  </a:solidFill>
                  <a:latin typeface="Times New Roman" panose="02020603050405020304" pitchFamily="18" charset="0"/>
                  <a:cs typeface="Times New Roman" panose="02020603050405020304" pitchFamily="18" charset="0"/>
                </a:rPr>
                <a:t>False-Positive Rate</a:t>
              </a:r>
            </a:p>
            <a:p>
              <a:r>
                <a:rPr lang="en-US" sz="900" dirty="0">
                  <a:solidFill>
                    <a:srgbClr val="FF0000"/>
                  </a:solidFill>
                  <a:latin typeface="Times New Roman" panose="02020603050405020304" pitchFamily="18" charset="0"/>
                  <a:cs typeface="Times New Roman" panose="02020603050405020304" pitchFamily="18" charset="0"/>
                </a:rPr>
                <a:t>Miss-Rate</a:t>
              </a:r>
            </a:p>
          </p:txBody>
        </p:sp>
        <p:cxnSp>
          <p:nvCxnSpPr>
            <p:cNvPr id="138" name="Straight Connector 137">
              <a:extLst>
                <a:ext uri="{FF2B5EF4-FFF2-40B4-BE49-F238E27FC236}">
                  <a16:creationId xmlns:a16="http://schemas.microsoft.com/office/drawing/2014/main" id="{146B0982-95B0-401F-85B1-6057D6EB34A5}"/>
                </a:ext>
              </a:extLst>
            </p:cNvPr>
            <p:cNvCxnSpPr>
              <a:cxnSpLocks/>
            </p:cNvCxnSpPr>
            <p:nvPr/>
          </p:nvCxnSpPr>
          <p:spPr>
            <a:xfrm flipV="1">
              <a:off x="3409688" y="5277231"/>
              <a:ext cx="382322" cy="3333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119F89A1-706E-42B7-9239-B72CEBD385A8}"/>
                </a:ext>
              </a:extLst>
            </p:cNvPr>
            <p:cNvCxnSpPr>
              <a:cxnSpLocks/>
            </p:cNvCxnSpPr>
            <p:nvPr/>
          </p:nvCxnSpPr>
          <p:spPr>
            <a:xfrm flipV="1">
              <a:off x="3792010" y="4023860"/>
              <a:ext cx="370180" cy="125337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77448A8C-210A-4A5B-86B5-36F24F4ACC38}"/>
                </a:ext>
              </a:extLst>
            </p:cNvPr>
            <p:cNvCxnSpPr>
              <a:cxnSpLocks/>
            </p:cNvCxnSpPr>
            <p:nvPr/>
          </p:nvCxnSpPr>
          <p:spPr>
            <a:xfrm flipH="1" flipV="1">
              <a:off x="2481131" y="2358344"/>
              <a:ext cx="1878304" cy="8339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DB02C780-A8B2-4009-B0CA-3AF0F6B0A2A6}"/>
                </a:ext>
              </a:extLst>
            </p:cNvPr>
            <p:cNvSpPr txBox="1"/>
            <p:nvPr/>
          </p:nvSpPr>
          <p:spPr>
            <a:xfrm rot="1484669">
              <a:off x="2820014" y="2606175"/>
              <a:ext cx="1362860" cy="357254"/>
            </a:xfrm>
            <a:prstGeom prst="rect">
              <a:avLst/>
            </a:prstGeom>
            <a:solidFill>
              <a:schemeClr val="bg1"/>
            </a:solidFill>
          </p:spPr>
          <p:txBody>
            <a:bodyPr wrap="none" rtlCol="0">
              <a:spAutoFit/>
            </a:bodyPr>
            <a:lstStyle/>
            <a:p>
              <a:r>
                <a:rPr lang="en-US" sz="1200" dirty="0"/>
                <a:t>Slant Range</a:t>
              </a:r>
              <a:endParaRPr lang="en-US" sz="1200" baseline="-25000" dirty="0"/>
            </a:p>
          </p:txBody>
        </p:sp>
        <p:sp>
          <p:nvSpPr>
            <p:cNvPr id="144" name="Rounded Rectangle 65">
              <a:extLst>
                <a:ext uri="{FF2B5EF4-FFF2-40B4-BE49-F238E27FC236}">
                  <a16:creationId xmlns:a16="http://schemas.microsoft.com/office/drawing/2014/main" id="{94FFE98A-E19D-4C71-A467-058FEEC880F3}"/>
                </a:ext>
              </a:extLst>
            </p:cNvPr>
            <p:cNvSpPr/>
            <p:nvPr/>
          </p:nvSpPr>
          <p:spPr>
            <a:xfrm>
              <a:off x="4498642" y="3435444"/>
              <a:ext cx="705639" cy="54032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145" name="Rounded Rectangle 65">
              <a:extLst>
                <a:ext uri="{FF2B5EF4-FFF2-40B4-BE49-F238E27FC236}">
                  <a16:creationId xmlns:a16="http://schemas.microsoft.com/office/drawing/2014/main" id="{CD7E74E0-21DF-4851-8192-D858936F740D}"/>
                </a:ext>
              </a:extLst>
            </p:cNvPr>
            <p:cNvSpPr/>
            <p:nvPr/>
          </p:nvSpPr>
          <p:spPr>
            <a:xfrm>
              <a:off x="5261930" y="3435444"/>
              <a:ext cx="248887" cy="54032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Times New Roman" panose="02020603050405020304" pitchFamily="18" charset="0"/>
                <a:cs typeface="Times New Roman" panose="02020603050405020304" pitchFamily="18" charset="0"/>
              </a:endParaRPr>
            </a:p>
          </p:txBody>
        </p:sp>
      </p:grpSp>
      <p:sp>
        <p:nvSpPr>
          <p:cNvPr id="148" name="TextBox 147">
            <a:extLst>
              <a:ext uri="{FF2B5EF4-FFF2-40B4-BE49-F238E27FC236}">
                <a16:creationId xmlns:a16="http://schemas.microsoft.com/office/drawing/2014/main" id="{352D6390-9797-4D7E-AED7-1F9BECD2EC09}"/>
              </a:ext>
            </a:extLst>
          </p:cNvPr>
          <p:cNvSpPr txBox="1"/>
          <p:nvPr/>
        </p:nvSpPr>
        <p:spPr>
          <a:xfrm>
            <a:off x="132889" y="1105624"/>
            <a:ext cx="3172386" cy="310854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Vehicles must be able to: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(1) Detect dynamic ground objects (DGO)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(2) Autonomously avoid putting DGO at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2a. 	Evaluate the probabilistic cost model for DGO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2b. 	Autonomously avoid flying into areas of high DGO risk</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(3) Understand their own nominal and off-nominal behavior (suggested manufacturer certification requirement)</a:t>
            </a:r>
          </a:p>
          <a:p>
            <a:r>
              <a:rPr lang="en-US" sz="1400" dirty="0">
                <a:latin typeface="Times New Roman" panose="02020603050405020304" pitchFamily="18" charset="0"/>
                <a:cs typeface="Times New Roman" panose="02020603050405020304" pitchFamily="18" charset="0"/>
              </a:rPr>
              <a:t>	</a:t>
            </a:r>
          </a:p>
        </p:txBody>
      </p:sp>
      <p:sp>
        <p:nvSpPr>
          <p:cNvPr id="47" name="TextBox 46">
            <a:extLst>
              <a:ext uri="{FF2B5EF4-FFF2-40B4-BE49-F238E27FC236}">
                <a16:creationId xmlns:a16="http://schemas.microsoft.com/office/drawing/2014/main" id="{33D9083A-3FF1-4DF1-BB9D-F85F7B97BC94}"/>
              </a:ext>
            </a:extLst>
          </p:cNvPr>
          <p:cNvSpPr txBox="1"/>
          <p:nvPr/>
        </p:nvSpPr>
        <p:spPr>
          <a:xfrm>
            <a:off x="-34249" y="4615735"/>
            <a:ext cx="8892681" cy="33855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X Bouyssounouse and C Ippolito.  “Urban Area Unmanned Aerial Systems Sensor Capabilities for Ensuring Ground Hazards Safety”.  38</a:t>
            </a:r>
            <a:r>
              <a:rPr lang="en-US" sz="800" baseline="30000" dirty="0">
                <a:latin typeface="Times New Roman" panose="02020603050405020304" pitchFamily="18" charset="0"/>
                <a:cs typeface="Times New Roman" panose="02020603050405020304" pitchFamily="18" charset="0"/>
              </a:rPr>
              <a:t>th</a:t>
            </a:r>
            <a:r>
              <a:rPr lang="en-US" sz="800" dirty="0">
                <a:latin typeface="Times New Roman" panose="02020603050405020304" pitchFamily="18" charset="0"/>
                <a:cs typeface="Times New Roman" panose="02020603050405020304" pitchFamily="18" charset="0"/>
              </a:rPr>
              <a:t> AIAA/IEEE Digital Avionics Systems Conference (DASC), 2019.</a:t>
            </a:r>
          </a:p>
          <a:p>
            <a:r>
              <a:rPr lang="en-US" sz="800" dirty="0">
                <a:latin typeface="Times New Roman" panose="02020603050405020304" pitchFamily="18" charset="0"/>
                <a:cs typeface="Times New Roman" panose="02020603050405020304" pitchFamily="18" charset="0"/>
              </a:rPr>
              <a:t>C Ippolito, K. Krishnakumar. “Dynamic Ground Risk Mitigation for Autonomous Small UAS in Urban Environments”. AIAA </a:t>
            </a:r>
            <a:r>
              <a:rPr lang="en-US" sz="800" dirty="0" err="1">
                <a:latin typeface="Times New Roman" panose="02020603050405020304" pitchFamily="18" charset="0"/>
                <a:cs typeface="Times New Roman" panose="02020603050405020304" pitchFamily="18" charset="0"/>
              </a:rPr>
              <a:t>InfoTech@Aerospace</a:t>
            </a:r>
            <a:r>
              <a:rPr lang="en-US" sz="800" dirty="0">
                <a:latin typeface="Times New Roman" panose="02020603050405020304" pitchFamily="18" charset="0"/>
                <a:cs typeface="Times New Roman" panose="02020603050405020304" pitchFamily="18" charset="0"/>
              </a:rPr>
              <a:t>, 2019.</a:t>
            </a:r>
          </a:p>
        </p:txBody>
      </p:sp>
    </p:spTree>
    <p:extLst>
      <p:ext uri="{BB962C8B-B14F-4D97-AF65-F5344CB8AC3E}">
        <p14:creationId xmlns:p14="http://schemas.microsoft.com/office/powerpoint/2010/main" val="4258363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015CD3-46B2-4469-B084-C71E3C86A34F}"/>
              </a:ext>
            </a:extLst>
          </p:cNvPr>
          <p:cNvSpPr/>
          <p:nvPr/>
        </p:nvSpPr>
        <p:spPr>
          <a:xfrm>
            <a:off x="5831467" y="2004974"/>
            <a:ext cx="2991903" cy="1718581"/>
          </a:xfrm>
          <a:custGeom>
            <a:avLst/>
            <a:gdLst>
              <a:gd name="connsiteX0" fmla="*/ 0 w 2297927"/>
              <a:gd name="connsiteY0" fmla="*/ 0 h 850790"/>
              <a:gd name="connsiteX1" fmla="*/ 2297927 w 2297927"/>
              <a:gd name="connsiteY1" fmla="*/ 326004 h 850790"/>
              <a:gd name="connsiteX2" fmla="*/ 2282025 w 2297927"/>
              <a:gd name="connsiteY2" fmla="*/ 850790 h 850790"/>
              <a:gd name="connsiteX3" fmla="*/ 71562 w 2297927"/>
              <a:gd name="connsiteY3" fmla="*/ 413468 h 850790"/>
              <a:gd name="connsiteX4" fmla="*/ 0 w 2297927"/>
              <a:gd name="connsiteY4" fmla="*/ 0 h 850790"/>
              <a:gd name="connsiteX0" fmla="*/ 0 w 2426203"/>
              <a:gd name="connsiteY0" fmla="*/ 0 h 826936"/>
              <a:gd name="connsiteX1" fmla="*/ 2426203 w 2426203"/>
              <a:gd name="connsiteY1" fmla="*/ 302150 h 826936"/>
              <a:gd name="connsiteX2" fmla="*/ 2410301 w 2426203"/>
              <a:gd name="connsiteY2" fmla="*/ 826936 h 826936"/>
              <a:gd name="connsiteX3" fmla="*/ 199838 w 2426203"/>
              <a:gd name="connsiteY3" fmla="*/ 389614 h 826936"/>
              <a:gd name="connsiteX4" fmla="*/ 0 w 2426203"/>
              <a:gd name="connsiteY4" fmla="*/ 0 h 826936"/>
              <a:gd name="connsiteX0" fmla="*/ 0 w 2426203"/>
              <a:gd name="connsiteY0" fmla="*/ 0 h 1423284"/>
              <a:gd name="connsiteX1" fmla="*/ 2426203 w 2426203"/>
              <a:gd name="connsiteY1" fmla="*/ 302150 h 1423284"/>
              <a:gd name="connsiteX2" fmla="*/ 2410301 w 2426203"/>
              <a:gd name="connsiteY2" fmla="*/ 826936 h 1423284"/>
              <a:gd name="connsiteX3" fmla="*/ 1142668 w 2426203"/>
              <a:gd name="connsiteY3" fmla="*/ 1423284 h 1423284"/>
              <a:gd name="connsiteX4" fmla="*/ 0 w 2426203"/>
              <a:gd name="connsiteY4" fmla="*/ 0 h 1423284"/>
              <a:gd name="connsiteX0" fmla="*/ 0 w 2429542"/>
              <a:gd name="connsiteY0" fmla="*/ 0 h 1423284"/>
              <a:gd name="connsiteX1" fmla="*/ 2426203 w 2429542"/>
              <a:gd name="connsiteY1" fmla="*/ 302150 h 1423284"/>
              <a:gd name="connsiteX2" fmla="*/ 2429542 w 2429542"/>
              <a:gd name="connsiteY2" fmla="*/ 1391479 h 1423284"/>
              <a:gd name="connsiteX3" fmla="*/ 1142668 w 2429542"/>
              <a:gd name="connsiteY3" fmla="*/ 1423284 h 1423284"/>
              <a:gd name="connsiteX4" fmla="*/ 0 w 2429542"/>
              <a:gd name="connsiteY4" fmla="*/ 0 h 1423284"/>
              <a:gd name="connsiteX0" fmla="*/ 0 w 2637859"/>
              <a:gd name="connsiteY0" fmla="*/ 0 h 1423284"/>
              <a:gd name="connsiteX1" fmla="*/ 2637859 w 2637859"/>
              <a:gd name="connsiteY1" fmla="*/ 254442 h 1423284"/>
              <a:gd name="connsiteX2" fmla="*/ 2429542 w 2637859"/>
              <a:gd name="connsiteY2" fmla="*/ 1391479 h 1423284"/>
              <a:gd name="connsiteX3" fmla="*/ 1142668 w 2637859"/>
              <a:gd name="connsiteY3" fmla="*/ 1423284 h 1423284"/>
              <a:gd name="connsiteX4" fmla="*/ 0 w 2637859"/>
              <a:gd name="connsiteY4" fmla="*/ 0 h 1423284"/>
              <a:gd name="connsiteX0" fmla="*/ 0 w 2432617"/>
              <a:gd name="connsiteY0" fmla="*/ 0 h 1200648"/>
              <a:gd name="connsiteX1" fmla="*/ 2432617 w 2432617"/>
              <a:gd name="connsiteY1" fmla="*/ 31806 h 1200648"/>
              <a:gd name="connsiteX2" fmla="*/ 2224300 w 2432617"/>
              <a:gd name="connsiteY2" fmla="*/ 1168843 h 1200648"/>
              <a:gd name="connsiteX3" fmla="*/ 937426 w 2432617"/>
              <a:gd name="connsiteY3" fmla="*/ 1200648 h 1200648"/>
              <a:gd name="connsiteX4" fmla="*/ 0 w 2432617"/>
              <a:gd name="connsiteY4" fmla="*/ 0 h 1200648"/>
              <a:gd name="connsiteX0" fmla="*/ 0 w 2464686"/>
              <a:gd name="connsiteY0" fmla="*/ 0 h 1224502"/>
              <a:gd name="connsiteX1" fmla="*/ 2464686 w 2464686"/>
              <a:gd name="connsiteY1" fmla="*/ 55660 h 1224502"/>
              <a:gd name="connsiteX2" fmla="*/ 2256369 w 2464686"/>
              <a:gd name="connsiteY2" fmla="*/ 1192697 h 1224502"/>
              <a:gd name="connsiteX3" fmla="*/ 969495 w 2464686"/>
              <a:gd name="connsiteY3" fmla="*/ 1224502 h 1224502"/>
              <a:gd name="connsiteX4" fmla="*/ 0 w 2464686"/>
              <a:gd name="connsiteY4" fmla="*/ 0 h 1224502"/>
              <a:gd name="connsiteX0" fmla="*/ 0 w 2464686"/>
              <a:gd name="connsiteY0" fmla="*/ 0 h 1192697"/>
              <a:gd name="connsiteX1" fmla="*/ 2464686 w 2464686"/>
              <a:gd name="connsiteY1" fmla="*/ 55660 h 1192697"/>
              <a:gd name="connsiteX2" fmla="*/ 2256369 w 2464686"/>
              <a:gd name="connsiteY2" fmla="*/ 1192697 h 1192697"/>
              <a:gd name="connsiteX3" fmla="*/ 1059289 w 2464686"/>
              <a:gd name="connsiteY3" fmla="*/ 1173662 h 1192697"/>
              <a:gd name="connsiteX4" fmla="*/ 0 w 2464686"/>
              <a:gd name="connsiteY4" fmla="*/ 0 h 1192697"/>
              <a:gd name="connsiteX0" fmla="*/ 0 w 2464686"/>
              <a:gd name="connsiteY0" fmla="*/ 0 h 1196258"/>
              <a:gd name="connsiteX1" fmla="*/ 2464686 w 2464686"/>
              <a:gd name="connsiteY1" fmla="*/ 55660 h 1196258"/>
              <a:gd name="connsiteX2" fmla="*/ 2256369 w 2464686"/>
              <a:gd name="connsiteY2" fmla="*/ 1192697 h 1196258"/>
              <a:gd name="connsiteX3" fmla="*/ 1213220 w 2464686"/>
              <a:gd name="connsiteY3" fmla="*/ 1196258 h 1196258"/>
              <a:gd name="connsiteX4" fmla="*/ 0 w 2464686"/>
              <a:gd name="connsiteY4" fmla="*/ 0 h 1196258"/>
              <a:gd name="connsiteX0" fmla="*/ 0 w 2464686"/>
              <a:gd name="connsiteY0" fmla="*/ 0 h 1224503"/>
              <a:gd name="connsiteX1" fmla="*/ 2464686 w 2464686"/>
              <a:gd name="connsiteY1" fmla="*/ 55660 h 1224503"/>
              <a:gd name="connsiteX2" fmla="*/ 2256369 w 2464686"/>
              <a:gd name="connsiteY2" fmla="*/ 1192697 h 1224503"/>
              <a:gd name="connsiteX3" fmla="*/ 1251703 w 2464686"/>
              <a:gd name="connsiteY3" fmla="*/ 1224503 h 1224503"/>
              <a:gd name="connsiteX4" fmla="*/ 0 w 2464686"/>
              <a:gd name="connsiteY4" fmla="*/ 0 h 1224503"/>
              <a:gd name="connsiteX0" fmla="*/ 0 w 2464686"/>
              <a:gd name="connsiteY0" fmla="*/ 0 h 1232240"/>
              <a:gd name="connsiteX1" fmla="*/ 2464686 w 2464686"/>
              <a:gd name="connsiteY1" fmla="*/ 55660 h 1232240"/>
              <a:gd name="connsiteX2" fmla="*/ 2301266 w 2464686"/>
              <a:gd name="connsiteY2" fmla="*/ 1232240 h 1232240"/>
              <a:gd name="connsiteX3" fmla="*/ 1251703 w 2464686"/>
              <a:gd name="connsiteY3" fmla="*/ 1224503 h 1232240"/>
              <a:gd name="connsiteX4" fmla="*/ 0 w 2464686"/>
              <a:gd name="connsiteY4" fmla="*/ 0 h 1232240"/>
              <a:gd name="connsiteX0" fmla="*/ 0 w 2406962"/>
              <a:gd name="connsiteY0" fmla="*/ 0 h 1203995"/>
              <a:gd name="connsiteX1" fmla="*/ 2406962 w 2406962"/>
              <a:gd name="connsiteY1" fmla="*/ 27415 h 1203995"/>
              <a:gd name="connsiteX2" fmla="*/ 2243542 w 2406962"/>
              <a:gd name="connsiteY2" fmla="*/ 1203995 h 1203995"/>
              <a:gd name="connsiteX3" fmla="*/ 1193979 w 2406962"/>
              <a:gd name="connsiteY3" fmla="*/ 1196258 h 1203995"/>
              <a:gd name="connsiteX4" fmla="*/ 0 w 2406962"/>
              <a:gd name="connsiteY4" fmla="*/ 0 h 1203995"/>
              <a:gd name="connsiteX0" fmla="*/ 0 w 2426203"/>
              <a:gd name="connsiteY0" fmla="*/ 830 h 1204825"/>
              <a:gd name="connsiteX1" fmla="*/ 2426203 w 2426203"/>
              <a:gd name="connsiteY1" fmla="*/ 0 h 1204825"/>
              <a:gd name="connsiteX2" fmla="*/ 2243542 w 2426203"/>
              <a:gd name="connsiteY2" fmla="*/ 1204825 h 1204825"/>
              <a:gd name="connsiteX3" fmla="*/ 1193979 w 2426203"/>
              <a:gd name="connsiteY3" fmla="*/ 1197088 h 1204825"/>
              <a:gd name="connsiteX4" fmla="*/ 0 w 2426203"/>
              <a:gd name="connsiteY4" fmla="*/ 830 h 1204825"/>
              <a:gd name="connsiteX0" fmla="*/ 0 w 2387721"/>
              <a:gd name="connsiteY0" fmla="*/ 830 h 1204825"/>
              <a:gd name="connsiteX1" fmla="*/ 2387721 w 2387721"/>
              <a:gd name="connsiteY1" fmla="*/ 0 h 1204825"/>
              <a:gd name="connsiteX2" fmla="*/ 2205060 w 2387721"/>
              <a:gd name="connsiteY2" fmla="*/ 1204825 h 1204825"/>
              <a:gd name="connsiteX3" fmla="*/ 1155497 w 2387721"/>
              <a:gd name="connsiteY3" fmla="*/ 1197088 h 1204825"/>
              <a:gd name="connsiteX4" fmla="*/ 0 w 2387721"/>
              <a:gd name="connsiteY4" fmla="*/ 830 h 1204825"/>
              <a:gd name="connsiteX0" fmla="*/ 0 w 2413376"/>
              <a:gd name="connsiteY0" fmla="*/ 0 h 1220942"/>
              <a:gd name="connsiteX1" fmla="*/ 2413376 w 2413376"/>
              <a:gd name="connsiteY1" fmla="*/ 16117 h 1220942"/>
              <a:gd name="connsiteX2" fmla="*/ 2230715 w 2413376"/>
              <a:gd name="connsiteY2" fmla="*/ 1220942 h 1220942"/>
              <a:gd name="connsiteX3" fmla="*/ 1181152 w 2413376"/>
              <a:gd name="connsiteY3" fmla="*/ 1213205 h 1220942"/>
              <a:gd name="connsiteX4" fmla="*/ 0 w 2413376"/>
              <a:gd name="connsiteY4" fmla="*/ 0 h 1220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376" h="1220942">
                <a:moveTo>
                  <a:pt x="0" y="0"/>
                </a:moveTo>
                <a:lnTo>
                  <a:pt x="2413376" y="16117"/>
                </a:lnTo>
                <a:lnTo>
                  <a:pt x="2230715" y="1220942"/>
                </a:lnTo>
                <a:lnTo>
                  <a:pt x="1181152" y="1213205"/>
                </a:lnTo>
                <a:lnTo>
                  <a:pt x="0" y="0"/>
                </a:lnTo>
                <a:close/>
              </a:path>
            </a:pathLst>
          </a:custGeom>
          <a:solidFill>
            <a:schemeClr val="bg1">
              <a:lumMod val="9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3B06D502-7F30-409D-AC46-94FCFDEB2EDC}"/>
              </a:ext>
            </a:extLst>
          </p:cNvPr>
          <p:cNvSpPr>
            <a:spLocks noGrp="1"/>
          </p:cNvSpPr>
          <p:nvPr>
            <p:ph type="title"/>
          </p:nvPr>
        </p:nvSpPr>
        <p:spPr/>
        <p:txBody>
          <a:bodyPr/>
          <a:lstStyle/>
          <a:p>
            <a:r>
              <a:rPr lang="en-US" dirty="0"/>
              <a:t>Autonomous Ground-Risk Mitigation</a:t>
            </a:r>
          </a:p>
        </p:txBody>
      </p:sp>
      <p:cxnSp>
        <p:nvCxnSpPr>
          <p:cNvPr id="73" name="Straight Connector 72">
            <a:extLst>
              <a:ext uri="{FF2B5EF4-FFF2-40B4-BE49-F238E27FC236}">
                <a16:creationId xmlns:a16="http://schemas.microsoft.com/office/drawing/2014/main" id="{74234E4B-31DE-4D98-96CB-4AAA08CF8064}"/>
              </a:ext>
            </a:extLst>
          </p:cNvPr>
          <p:cNvCxnSpPr/>
          <p:nvPr/>
        </p:nvCxnSpPr>
        <p:spPr>
          <a:xfrm>
            <a:off x="3600385" y="3706118"/>
            <a:ext cx="51334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3" name="Freeform: Shape 28">
            <a:extLst>
              <a:ext uri="{FF2B5EF4-FFF2-40B4-BE49-F238E27FC236}">
                <a16:creationId xmlns:a16="http://schemas.microsoft.com/office/drawing/2014/main" id="{4DAE0F76-480E-4C81-8100-1A0938BCA384}"/>
              </a:ext>
            </a:extLst>
          </p:cNvPr>
          <p:cNvSpPr/>
          <p:nvPr/>
        </p:nvSpPr>
        <p:spPr>
          <a:xfrm>
            <a:off x="4633993" y="1468711"/>
            <a:ext cx="2509974" cy="2211749"/>
          </a:xfrm>
          <a:custGeom>
            <a:avLst/>
            <a:gdLst>
              <a:gd name="connsiteX0" fmla="*/ 0 w 7524750"/>
              <a:gd name="connsiteY0" fmla="*/ 0 h 2952750"/>
              <a:gd name="connsiteX1" fmla="*/ 0 w 7524750"/>
              <a:gd name="connsiteY1" fmla="*/ 0 h 2952750"/>
              <a:gd name="connsiteX2" fmla="*/ 5019675 w 7524750"/>
              <a:gd name="connsiteY2" fmla="*/ 57150 h 2952750"/>
              <a:gd name="connsiteX3" fmla="*/ 7524750 w 7524750"/>
              <a:gd name="connsiteY3" fmla="*/ 485775 h 2952750"/>
              <a:gd name="connsiteX4" fmla="*/ 7505700 w 7524750"/>
              <a:gd name="connsiteY4" fmla="*/ 2952750 h 2952750"/>
              <a:gd name="connsiteX5" fmla="*/ 4991100 w 7524750"/>
              <a:gd name="connsiteY5" fmla="*/ 2486025 h 2952750"/>
              <a:gd name="connsiteX6" fmla="*/ 180975 w 7524750"/>
              <a:gd name="connsiteY6" fmla="*/ 2600325 h 2952750"/>
              <a:gd name="connsiteX7" fmla="*/ 0 w 7524750"/>
              <a:gd name="connsiteY7" fmla="*/ 0 h 2952750"/>
              <a:gd name="connsiteX0" fmla="*/ 0 w 7524750"/>
              <a:gd name="connsiteY0" fmla="*/ 0 h 2952750"/>
              <a:gd name="connsiteX1" fmla="*/ 0 w 7524750"/>
              <a:gd name="connsiteY1" fmla="*/ 0 h 2952750"/>
              <a:gd name="connsiteX2" fmla="*/ 5019675 w 7524750"/>
              <a:gd name="connsiteY2" fmla="*/ 57150 h 2952750"/>
              <a:gd name="connsiteX3" fmla="*/ 7524750 w 7524750"/>
              <a:gd name="connsiteY3" fmla="*/ 485775 h 2952750"/>
              <a:gd name="connsiteX4" fmla="*/ 7505700 w 7524750"/>
              <a:gd name="connsiteY4" fmla="*/ 2952750 h 2952750"/>
              <a:gd name="connsiteX5" fmla="*/ 4991100 w 7524750"/>
              <a:gd name="connsiteY5" fmla="*/ 2486025 h 2952750"/>
              <a:gd name="connsiteX6" fmla="*/ 180975 w 7524750"/>
              <a:gd name="connsiteY6" fmla="*/ 2600325 h 2952750"/>
              <a:gd name="connsiteX7" fmla="*/ 0 w 7524750"/>
              <a:gd name="connsiteY7" fmla="*/ 0 h 2952750"/>
              <a:gd name="connsiteX0" fmla="*/ 0 w 7524750"/>
              <a:gd name="connsiteY0" fmla="*/ 0 h 3038568"/>
              <a:gd name="connsiteX1" fmla="*/ 0 w 7524750"/>
              <a:gd name="connsiteY1" fmla="*/ 0 h 3038568"/>
              <a:gd name="connsiteX2" fmla="*/ 5019675 w 7524750"/>
              <a:gd name="connsiteY2" fmla="*/ 57150 h 3038568"/>
              <a:gd name="connsiteX3" fmla="*/ 7524750 w 7524750"/>
              <a:gd name="connsiteY3" fmla="*/ 485775 h 3038568"/>
              <a:gd name="connsiteX4" fmla="*/ 7505700 w 7524750"/>
              <a:gd name="connsiteY4" fmla="*/ 2952750 h 3038568"/>
              <a:gd name="connsiteX5" fmla="*/ 4991100 w 7524750"/>
              <a:gd name="connsiteY5" fmla="*/ 2486025 h 3038568"/>
              <a:gd name="connsiteX6" fmla="*/ 180975 w 7524750"/>
              <a:gd name="connsiteY6" fmla="*/ 2600325 h 3038568"/>
              <a:gd name="connsiteX7" fmla="*/ 0 w 7524750"/>
              <a:gd name="connsiteY7" fmla="*/ 0 h 3038568"/>
              <a:gd name="connsiteX0" fmla="*/ 0 w 7524750"/>
              <a:gd name="connsiteY0" fmla="*/ 0 h 3024003"/>
              <a:gd name="connsiteX1" fmla="*/ 0 w 7524750"/>
              <a:gd name="connsiteY1" fmla="*/ 0 h 3024003"/>
              <a:gd name="connsiteX2" fmla="*/ 5019675 w 7524750"/>
              <a:gd name="connsiteY2" fmla="*/ 57150 h 3024003"/>
              <a:gd name="connsiteX3" fmla="*/ 7524750 w 7524750"/>
              <a:gd name="connsiteY3" fmla="*/ 485775 h 3024003"/>
              <a:gd name="connsiteX4" fmla="*/ 7505700 w 7524750"/>
              <a:gd name="connsiteY4" fmla="*/ 2952750 h 3024003"/>
              <a:gd name="connsiteX5" fmla="*/ 4648200 w 7524750"/>
              <a:gd name="connsiteY5" fmla="*/ 2286000 h 3024003"/>
              <a:gd name="connsiteX6" fmla="*/ 180975 w 7524750"/>
              <a:gd name="connsiteY6" fmla="*/ 2600325 h 3024003"/>
              <a:gd name="connsiteX7" fmla="*/ 0 w 7524750"/>
              <a:gd name="connsiteY7" fmla="*/ 0 h 3024003"/>
              <a:gd name="connsiteX0" fmla="*/ 0 w 7524750"/>
              <a:gd name="connsiteY0" fmla="*/ 0 h 3024003"/>
              <a:gd name="connsiteX1" fmla="*/ 0 w 7524750"/>
              <a:gd name="connsiteY1" fmla="*/ 0 h 3024003"/>
              <a:gd name="connsiteX2" fmla="*/ 5019675 w 7524750"/>
              <a:gd name="connsiteY2" fmla="*/ 57150 h 3024003"/>
              <a:gd name="connsiteX3" fmla="*/ 7524750 w 7524750"/>
              <a:gd name="connsiteY3" fmla="*/ 485775 h 3024003"/>
              <a:gd name="connsiteX4" fmla="*/ 7505700 w 7524750"/>
              <a:gd name="connsiteY4" fmla="*/ 2952750 h 3024003"/>
              <a:gd name="connsiteX5" fmla="*/ 4648200 w 7524750"/>
              <a:gd name="connsiteY5" fmla="*/ 2286000 h 3024003"/>
              <a:gd name="connsiteX6" fmla="*/ 180975 w 7524750"/>
              <a:gd name="connsiteY6" fmla="*/ 2600325 h 3024003"/>
              <a:gd name="connsiteX7" fmla="*/ 0 w 7524750"/>
              <a:gd name="connsiteY7" fmla="*/ 0 h 3024003"/>
              <a:gd name="connsiteX0" fmla="*/ 0 w 7524750"/>
              <a:gd name="connsiteY0" fmla="*/ 0 h 2955221"/>
              <a:gd name="connsiteX1" fmla="*/ 0 w 7524750"/>
              <a:gd name="connsiteY1" fmla="*/ 0 h 2955221"/>
              <a:gd name="connsiteX2" fmla="*/ 5019675 w 7524750"/>
              <a:gd name="connsiteY2" fmla="*/ 57150 h 2955221"/>
              <a:gd name="connsiteX3" fmla="*/ 7524750 w 7524750"/>
              <a:gd name="connsiteY3" fmla="*/ 485775 h 2955221"/>
              <a:gd name="connsiteX4" fmla="*/ 7505700 w 7524750"/>
              <a:gd name="connsiteY4" fmla="*/ 2952750 h 2955221"/>
              <a:gd name="connsiteX5" fmla="*/ 4648200 w 7524750"/>
              <a:gd name="connsiteY5" fmla="*/ 2286000 h 2955221"/>
              <a:gd name="connsiteX6" fmla="*/ 180975 w 7524750"/>
              <a:gd name="connsiteY6" fmla="*/ 2600325 h 2955221"/>
              <a:gd name="connsiteX7" fmla="*/ 0 w 7524750"/>
              <a:gd name="connsiteY7" fmla="*/ 0 h 2955221"/>
              <a:gd name="connsiteX0" fmla="*/ 0 w 7524750"/>
              <a:gd name="connsiteY0" fmla="*/ 0 h 2955221"/>
              <a:gd name="connsiteX1" fmla="*/ 0 w 7524750"/>
              <a:gd name="connsiteY1" fmla="*/ 0 h 2955221"/>
              <a:gd name="connsiteX2" fmla="*/ 5019675 w 7524750"/>
              <a:gd name="connsiteY2" fmla="*/ 57150 h 2955221"/>
              <a:gd name="connsiteX3" fmla="*/ 7524750 w 7524750"/>
              <a:gd name="connsiteY3" fmla="*/ 485775 h 2955221"/>
              <a:gd name="connsiteX4" fmla="*/ 7505700 w 7524750"/>
              <a:gd name="connsiteY4" fmla="*/ 2952750 h 2955221"/>
              <a:gd name="connsiteX5" fmla="*/ 4648200 w 7524750"/>
              <a:gd name="connsiteY5" fmla="*/ 2286000 h 2955221"/>
              <a:gd name="connsiteX6" fmla="*/ 180975 w 7524750"/>
              <a:gd name="connsiteY6" fmla="*/ 2600325 h 2955221"/>
              <a:gd name="connsiteX7" fmla="*/ 0 w 7524750"/>
              <a:gd name="connsiteY7" fmla="*/ 0 h 2955221"/>
              <a:gd name="connsiteX0" fmla="*/ 0 w 7524750"/>
              <a:gd name="connsiteY0" fmla="*/ 0 h 2956102"/>
              <a:gd name="connsiteX1" fmla="*/ 0 w 7524750"/>
              <a:gd name="connsiteY1" fmla="*/ 0 h 2956102"/>
              <a:gd name="connsiteX2" fmla="*/ 5019675 w 7524750"/>
              <a:gd name="connsiteY2" fmla="*/ 57150 h 2956102"/>
              <a:gd name="connsiteX3" fmla="*/ 7524750 w 7524750"/>
              <a:gd name="connsiteY3" fmla="*/ 485775 h 2956102"/>
              <a:gd name="connsiteX4" fmla="*/ 7505700 w 7524750"/>
              <a:gd name="connsiteY4" fmla="*/ 2952750 h 2956102"/>
              <a:gd name="connsiteX5" fmla="*/ 4648200 w 7524750"/>
              <a:gd name="connsiteY5" fmla="*/ 2286000 h 2956102"/>
              <a:gd name="connsiteX6" fmla="*/ 971550 w 7524750"/>
              <a:gd name="connsiteY6" fmla="*/ 1495425 h 2956102"/>
              <a:gd name="connsiteX7" fmla="*/ 0 w 7524750"/>
              <a:gd name="connsiteY7" fmla="*/ 0 h 2956102"/>
              <a:gd name="connsiteX0" fmla="*/ 1368975 w 7684050"/>
              <a:gd name="connsiteY0" fmla="*/ 805500 h 2999602"/>
              <a:gd name="connsiteX1" fmla="*/ 159300 w 7684050"/>
              <a:gd name="connsiteY1" fmla="*/ 43500 h 2999602"/>
              <a:gd name="connsiteX2" fmla="*/ 5178975 w 7684050"/>
              <a:gd name="connsiteY2" fmla="*/ 100650 h 2999602"/>
              <a:gd name="connsiteX3" fmla="*/ 7684050 w 7684050"/>
              <a:gd name="connsiteY3" fmla="*/ 529275 h 2999602"/>
              <a:gd name="connsiteX4" fmla="*/ 7665000 w 7684050"/>
              <a:gd name="connsiteY4" fmla="*/ 2996250 h 2999602"/>
              <a:gd name="connsiteX5" fmla="*/ 4807500 w 7684050"/>
              <a:gd name="connsiteY5" fmla="*/ 2329500 h 2999602"/>
              <a:gd name="connsiteX6" fmla="*/ 1130850 w 7684050"/>
              <a:gd name="connsiteY6" fmla="*/ 1538925 h 2999602"/>
              <a:gd name="connsiteX7" fmla="*/ 1368975 w 7684050"/>
              <a:gd name="connsiteY7" fmla="*/ 805500 h 2999602"/>
              <a:gd name="connsiteX0" fmla="*/ 238125 w 6553200"/>
              <a:gd name="connsiteY0" fmla="*/ 704850 h 2898952"/>
              <a:gd name="connsiteX1" fmla="*/ 4048125 w 6553200"/>
              <a:gd name="connsiteY1" fmla="*/ 0 h 2898952"/>
              <a:gd name="connsiteX2" fmla="*/ 6553200 w 6553200"/>
              <a:gd name="connsiteY2" fmla="*/ 428625 h 2898952"/>
              <a:gd name="connsiteX3" fmla="*/ 6534150 w 6553200"/>
              <a:gd name="connsiteY3" fmla="*/ 2895600 h 2898952"/>
              <a:gd name="connsiteX4" fmla="*/ 3676650 w 6553200"/>
              <a:gd name="connsiteY4" fmla="*/ 2228850 h 2898952"/>
              <a:gd name="connsiteX5" fmla="*/ 0 w 6553200"/>
              <a:gd name="connsiteY5" fmla="*/ 1438275 h 2898952"/>
              <a:gd name="connsiteX6" fmla="*/ 238125 w 6553200"/>
              <a:gd name="connsiteY6" fmla="*/ 704850 h 2898952"/>
              <a:gd name="connsiteX0" fmla="*/ 0 w 6562725"/>
              <a:gd name="connsiteY0" fmla="*/ 929656 h 2914208"/>
              <a:gd name="connsiteX1" fmla="*/ 4057650 w 6562725"/>
              <a:gd name="connsiteY1" fmla="*/ 15256 h 2914208"/>
              <a:gd name="connsiteX2" fmla="*/ 6562725 w 6562725"/>
              <a:gd name="connsiteY2" fmla="*/ 443881 h 2914208"/>
              <a:gd name="connsiteX3" fmla="*/ 6543675 w 6562725"/>
              <a:gd name="connsiteY3" fmla="*/ 2910856 h 2914208"/>
              <a:gd name="connsiteX4" fmla="*/ 3686175 w 6562725"/>
              <a:gd name="connsiteY4" fmla="*/ 2244106 h 2914208"/>
              <a:gd name="connsiteX5" fmla="*/ 9525 w 6562725"/>
              <a:gd name="connsiteY5" fmla="*/ 1453531 h 2914208"/>
              <a:gd name="connsiteX6" fmla="*/ 0 w 6562725"/>
              <a:gd name="connsiteY6" fmla="*/ 929656 h 2914208"/>
              <a:gd name="connsiteX0" fmla="*/ 0 w 6562725"/>
              <a:gd name="connsiteY0" fmla="*/ 607067 h 2591619"/>
              <a:gd name="connsiteX1" fmla="*/ 3543300 w 6562725"/>
              <a:gd name="connsiteY1" fmla="*/ 159392 h 2591619"/>
              <a:gd name="connsiteX2" fmla="*/ 6562725 w 6562725"/>
              <a:gd name="connsiteY2" fmla="*/ 121292 h 2591619"/>
              <a:gd name="connsiteX3" fmla="*/ 6543675 w 6562725"/>
              <a:gd name="connsiteY3" fmla="*/ 2588267 h 2591619"/>
              <a:gd name="connsiteX4" fmla="*/ 3686175 w 6562725"/>
              <a:gd name="connsiteY4" fmla="*/ 1921517 h 2591619"/>
              <a:gd name="connsiteX5" fmla="*/ 9525 w 6562725"/>
              <a:gd name="connsiteY5" fmla="*/ 1130942 h 2591619"/>
              <a:gd name="connsiteX6" fmla="*/ 0 w 6562725"/>
              <a:gd name="connsiteY6" fmla="*/ 607067 h 2591619"/>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552753 h 2536128"/>
              <a:gd name="connsiteX1" fmla="*/ 3314700 w 6562725"/>
              <a:gd name="connsiteY1" fmla="*/ 438453 h 2536128"/>
              <a:gd name="connsiteX2" fmla="*/ 6562725 w 6562725"/>
              <a:gd name="connsiteY2" fmla="*/ 66978 h 2536128"/>
              <a:gd name="connsiteX3" fmla="*/ 6543675 w 6562725"/>
              <a:gd name="connsiteY3" fmla="*/ 2533953 h 2536128"/>
              <a:gd name="connsiteX4" fmla="*/ 3467100 w 6562725"/>
              <a:gd name="connsiteY4" fmla="*/ 1590978 h 2536128"/>
              <a:gd name="connsiteX5" fmla="*/ 9525 w 6562725"/>
              <a:gd name="connsiteY5" fmla="*/ 1076628 h 2536128"/>
              <a:gd name="connsiteX6" fmla="*/ 0 w 6562725"/>
              <a:gd name="connsiteY6" fmla="*/ 552753 h 2536128"/>
              <a:gd name="connsiteX0" fmla="*/ 0 w 6543675"/>
              <a:gd name="connsiteY0" fmla="*/ 147214 h 2130589"/>
              <a:gd name="connsiteX1" fmla="*/ 3314700 w 6543675"/>
              <a:gd name="connsiteY1" fmla="*/ 32914 h 2130589"/>
              <a:gd name="connsiteX2" fmla="*/ 6515100 w 6543675"/>
              <a:gd name="connsiteY2" fmla="*/ 242464 h 2130589"/>
              <a:gd name="connsiteX3" fmla="*/ 6543675 w 6543675"/>
              <a:gd name="connsiteY3" fmla="*/ 2128414 h 2130589"/>
              <a:gd name="connsiteX4" fmla="*/ 3467100 w 6543675"/>
              <a:gd name="connsiteY4" fmla="*/ 1185439 h 2130589"/>
              <a:gd name="connsiteX5" fmla="*/ 9525 w 6543675"/>
              <a:gd name="connsiteY5" fmla="*/ 671089 h 2130589"/>
              <a:gd name="connsiteX6" fmla="*/ 0 w 6543675"/>
              <a:gd name="connsiteY6" fmla="*/ 147214 h 2130589"/>
              <a:gd name="connsiteX0" fmla="*/ 0 w 6515100"/>
              <a:gd name="connsiteY0" fmla="*/ 147214 h 1422974"/>
              <a:gd name="connsiteX1" fmla="*/ 3314700 w 6515100"/>
              <a:gd name="connsiteY1" fmla="*/ 32914 h 1422974"/>
              <a:gd name="connsiteX2" fmla="*/ 6515100 w 6515100"/>
              <a:gd name="connsiteY2" fmla="*/ 242464 h 1422974"/>
              <a:gd name="connsiteX3" fmla="*/ 6438900 w 6515100"/>
              <a:gd name="connsiteY3" fmla="*/ 1414039 h 1422974"/>
              <a:gd name="connsiteX4" fmla="*/ 3467100 w 6515100"/>
              <a:gd name="connsiteY4" fmla="*/ 1185439 h 1422974"/>
              <a:gd name="connsiteX5" fmla="*/ 9525 w 6515100"/>
              <a:gd name="connsiteY5" fmla="*/ 671089 h 1422974"/>
              <a:gd name="connsiteX6" fmla="*/ 0 w 6515100"/>
              <a:gd name="connsiteY6" fmla="*/ 147214 h 1422974"/>
              <a:gd name="connsiteX0" fmla="*/ 0 w 6515100"/>
              <a:gd name="connsiteY0" fmla="*/ 147214 h 1418544"/>
              <a:gd name="connsiteX1" fmla="*/ 3314700 w 6515100"/>
              <a:gd name="connsiteY1" fmla="*/ 32914 h 1418544"/>
              <a:gd name="connsiteX2" fmla="*/ 6515100 w 6515100"/>
              <a:gd name="connsiteY2" fmla="*/ 242464 h 1418544"/>
              <a:gd name="connsiteX3" fmla="*/ 6438900 w 6515100"/>
              <a:gd name="connsiteY3" fmla="*/ 1414039 h 1418544"/>
              <a:gd name="connsiteX4" fmla="*/ 2828925 w 6515100"/>
              <a:gd name="connsiteY4" fmla="*/ 994939 h 1418544"/>
              <a:gd name="connsiteX5" fmla="*/ 9525 w 6515100"/>
              <a:gd name="connsiteY5" fmla="*/ 671089 h 1418544"/>
              <a:gd name="connsiteX6" fmla="*/ 0 w 6515100"/>
              <a:gd name="connsiteY6" fmla="*/ 147214 h 1418544"/>
              <a:gd name="connsiteX0" fmla="*/ 0 w 6515100"/>
              <a:gd name="connsiteY0" fmla="*/ 147214 h 1419467"/>
              <a:gd name="connsiteX1" fmla="*/ 3314700 w 6515100"/>
              <a:gd name="connsiteY1" fmla="*/ 32914 h 1419467"/>
              <a:gd name="connsiteX2" fmla="*/ 6515100 w 6515100"/>
              <a:gd name="connsiteY2" fmla="*/ 242464 h 1419467"/>
              <a:gd name="connsiteX3" fmla="*/ 6438900 w 6515100"/>
              <a:gd name="connsiteY3" fmla="*/ 1414039 h 1419467"/>
              <a:gd name="connsiteX4" fmla="*/ 2828925 w 6515100"/>
              <a:gd name="connsiteY4" fmla="*/ 994939 h 1419467"/>
              <a:gd name="connsiteX5" fmla="*/ 9525 w 6515100"/>
              <a:gd name="connsiteY5" fmla="*/ 671089 h 1419467"/>
              <a:gd name="connsiteX6" fmla="*/ 0 w 6515100"/>
              <a:gd name="connsiteY6" fmla="*/ 147214 h 1419467"/>
              <a:gd name="connsiteX0" fmla="*/ 0 w 6543675"/>
              <a:gd name="connsiteY0" fmla="*/ 156688 h 1409891"/>
              <a:gd name="connsiteX1" fmla="*/ 3343275 w 6543675"/>
              <a:gd name="connsiteY1" fmla="*/ 23338 h 1409891"/>
              <a:gd name="connsiteX2" fmla="*/ 6543675 w 6543675"/>
              <a:gd name="connsiteY2" fmla="*/ 232888 h 1409891"/>
              <a:gd name="connsiteX3" fmla="*/ 6467475 w 6543675"/>
              <a:gd name="connsiteY3" fmla="*/ 1404463 h 1409891"/>
              <a:gd name="connsiteX4" fmla="*/ 2857500 w 6543675"/>
              <a:gd name="connsiteY4" fmla="*/ 985363 h 1409891"/>
              <a:gd name="connsiteX5" fmla="*/ 38100 w 6543675"/>
              <a:gd name="connsiteY5" fmla="*/ 661513 h 1409891"/>
              <a:gd name="connsiteX6" fmla="*/ 0 w 6543675"/>
              <a:gd name="connsiteY6" fmla="*/ 156688 h 1409891"/>
              <a:gd name="connsiteX0" fmla="*/ 0 w 6543675"/>
              <a:gd name="connsiteY0" fmla="*/ 156688 h 1408738"/>
              <a:gd name="connsiteX1" fmla="*/ 3343275 w 6543675"/>
              <a:gd name="connsiteY1" fmla="*/ 23338 h 1408738"/>
              <a:gd name="connsiteX2" fmla="*/ 6543675 w 6543675"/>
              <a:gd name="connsiteY2" fmla="*/ 232888 h 1408738"/>
              <a:gd name="connsiteX3" fmla="*/ 6467475 w 6543675"/>
              <a:gd name="connsiteY3" fmla="*/ 1404463 h 1408738"/>
              <a:gd name="connsiteX4" fmla="*/ 2695575 w 6543675"/>
              <a:gd name="connsiteY4" fmla="*/ 899638 h 1408738"/>
              <a:gd name="connsiteX5" fmla="*/ 38100 w 6543675"/>
              <a:gd name="connsiteY5" fmla="*/ 661513 h 1408738"/>
              <a:gd name="connsiteX6" fmla="*/ 0 w 6543675"/>
              <a:gd name="connsiteY6" fmla="*/ 156688 h 1408738"/>
              <a:gd name="connsiteX0" fmla="*/ 0 w 6543675"/>
              <a:gd name="connsiteY0" fmla="*/ 156688 h 1412553"/>
              <a:gd name="connsiteX1" fmla="*/ 3343275 w 6543675"/>
              <a:gd name="connsiteY1" fmla="*/ 23338 h 1412553"/>
              <a:gd name="connsiteX2" fmla="*/ 6543675 w 6543675"/>
              <a:gd name="connsiteY2" fmla="*/ 232888 h 1412553"/>
              <a:gd name="connsiteX3" fmla="*/ 6467475 w 6543675"/>
              <a:gd name="connsiteY3" fmla="*/ 1404463 h 1412553"/>
              <a:gd name="connsiteX4" fmla="*/ 2695575 w 6543675"/>
              <a:gd name="connsiteY4" fmla="*/ 899638 h 1412553"/>
              <a:gd name="connsiteX5" fmla="*/ 38100 w 6543675"/>
              <a:gd name="connsiteY5" fmla="*/ 661513 h 1412553"/>
              <a:gd name="connsiteX6" fmla="*/ 0 w 6543675"/>
              <a:gd name="connsiteY6" fmla="*/ 156688 h 1412553"/>
              <a:gd name="connsiteX0" fmla="*/ 0 w 6543675"/>
              <a:gd name="connsiteY0" fmla="*/ 156688 h 1411179"/>
              <a:gd name="connsiteX1" fmla="*/ 3343275 w 6543675"/>
              <a:gd name="connsiteY1" fmla="*/ 23338 h 1411179"/>
              <a:gd name="connsiteX2" fmla="*/ 6543675 w 6543675"/>
              <a:gd name="connsiteY2" fmla="*/ 232888 h 1411179"/>
              <a:gd name="connsiteX3" fmla="*/ 6467475 w 6543675"/>
              <a:gd name="connsiteY3" fmla="*/ 1404463 h 1411179"/>
              <a:gd name="connsiteX4" fmla="*/ 2695575 w 6543675"/>
              <a:gd name="connsiteY4" fmla="*/ 899638 h 1411179"/>
              <a:gd name="connsiteX5" fmla="*/ 38100 w 6543675"/>
              <a:gd name="connsiteY5" fmla="*/ 661513 h 1411179"/>
              <a:gd name="connsiteX6" fmla="*/ 0 w 6543675"/>
              <a:gd name="connsiteY6" fmla="*/ 156688 h 1411179"/>
              <a:gd name="connsiteX0" fmla="*/ 0 w 6543675"/>
              <a:gd name="connsiteY0" fmla="*/ 156688 h 2153873"/>
              <a:gd name="connsiteX1" fmla="*/ 3343275 w 6543675"/>
              <a:gd name="connsiteY1" fmla="*/ 23338 h 2153873"/>
              <a:gd name="connsiteX2" fmla="*/ 6543675 w 6543675"/>
              <a:gd name="connsiteY2" fmla="*/ 232888 h 2153873"/>
              <a:gd name="connsiteX3" fmla="*/ 6467475 w 6543675"/>
              <a:gd name="connsiteY3" fmla="*/ 1404463 h 2153873"/>
              <a:gd name="connsiteX4" fmla="*/ 390525 w 6543675"/>
              <a:gd name="connsiteY4" fmla="*/ 2080738 h 2153873"/>
              <a:gd name="connsiteX5" fmla="*/ 38100 w 6543675"/>
              <a:gd name="connsiteY5" fmla="*/ 661513 h 2153873"/>
              <a:gd name="connsiteX6" fmla="*/ 0 w 6543675"/>
              <a:gd name="connsiteY6" fmla="*/ 156688 h 2153873"/>
              <a:gd name="connsiteX0" fmla="*/ 0 w 6543675"/>
              <a:gd name="connsiteY0" fmla="*/ 34904 h 2032089"/>
              <a:gd name="connsiteX1" fmla="*/ 2552700 w 6543675"/>
              <a:gd name="connsiteY1" fmla="*/ 749279 h 2032089"/>
              <a:gd name="connsiteX2" fmla="*/ 6543675 w 6543675"/>
              <a:gd name="connsiteY2" fmla="*/ 111104 h 2032089"/>
              <a:gd name="connsiteX3" fmla="*/ 6467475 w 6543675"/>
              <a:gd name="connsiteY3" fmla="*/ 1282679 h 2032089"/>
              <a:gd name="connsiteX4" fmla="*/ 390525 w 6543675"/>
              <a:gd name="connsiteY4" fmla="*/ 1958954 h 2032089"/>
              <a:gd name="connsiteX5" fmla="*/ 38100 w 6543675"/>
              <a:gd name="connsiteY5" fmla="*/ 539729 h 2032089"/>
              <a:gd name="connsiteX6" fmla="*/ 0 w 6543675"/>
              <a:gd name="connsiteY6" fmla="*/ 34904 h 2032089"/>
              <a:gd name="connsiteX0" fmla="*/ 0 w 6467475"/>
              <a:gd name="connsiteY0" fmla="*/ 71503 h 3786253"/>
              <a:gd name="connsiteX1" fmla="*/ 2552700 w 6467475"/>
              <a:gd name="connsiteY1" fmla="*/ 785878 h 3786253"/>
              <a:gd name="connsiteX2" fmla="*/ 3781425 w 6467475"/>
              <a:gd name="connsiteY2" fmla="*/ 3786253 h 3786253"/>
              <a:gd name="connsiteX3" fmla="*/ 6467475 w 6467475"/>
              <a:gd name="connsiteY3" fmla="*/ 1319278 h 3786253"/>
              <a:gd name="connsiteX4" fmla="*/ 390525 w 6467475"/>
              <a:gd name="connsiteY4" fmla="*/ 1995553 h 3786253"/>
              <a:gd name="connsiteX5" fmla="*/ 38100 w 6467475"/>
              <a:gd name="connsiteY5" fmla="*/ 576328 h 3786253"/>
              <a:gd name="connsiteX6" fmla="*/ 0 w 6467475"/>
              <a:gd name="connsiteY6" fmla="*/ 71503 h 3786253"/>
              <a:gd name="connsiteX0" fmla="*/ 0 w 3781425"/>
              <a:gd name="connsiteY0" fmla="*/ 71503 h 3816076"/>
              <a:gd name="connsiteX1" fmla="*/ 2552700 w 3781425"/>
              <a:gd name="connsiteY1" fmla="*/ 785878 h 3816076"/>
              <a:gd name="connsiteX2" fmla="*/ 3781425 w 3781425"/>
              <a:gd name="connsiteY2" fmla="*/ 3786253 h 3816076"/>
              <a:gd name="connsiteX3" fmla="*/ 838200 w 3781425"/>
              <a:gd name="connsiteY3" fmla="*/ 3814828 h 3816076"/>
              <a:gd name="connsiteX4" fmla="*/ 390525 w 3781425"/>
              <a:gd name="connsiteY4" fmla="*/ 1995553 h 3816076"/>
              <a:gd name="connsiteX5" fmla="*/ 38100 w 3781425"/>
              <a:gd name="connsiteY5" fmla="*/ 576328 h 3816076"/>
              <a:gd name="connsiteX6" fmla="*/ 0 w 3781425"/>
              <a:gd name="connsiteY6" fmla="*/ 71503 h 3816076"/>
              <a:gd name="connsiteX0" fmla="*/ 0 w 3781425"/>
              <a:gd name="connsiteY0" fmla="*/ 71503 h 3814828"/>
              <a:gd name="connsiteX1" fmla="*/ 2552700 w 3781425"/>
              <a:gd name="connsiteY1" fmla="*/ 785878 h 3814828"/>
              <a:gd name="connsiteX2" fmla="*/ 3781425 w 3781425"/>
              <a:gd name="connsiteY2" fmla="*/ 3786253 h 3814828"/>
              <a:gd name="connsiteX3" fmla="*/ 838200 w 3781425"/>
              <a:gd name="connsiteY3" fmla="*/ 3814828 h 3814828"/>
              <a:gd name="connsiteX4" fmla="*/ 390525 w 3781425"/>
              <a:gd name="connsiteY4" fmla="*/ 1995553 h 3814828"/>
              <a:gd name="connsiteX5" fmla="*/ 38100 w 3781425"/>
              <a:gd name="connsiteY5" fmla="*/ 576328 h 3814828"/>
              <a:gd name="connsiteX6" fmla="*/ 0 w 3781425"/>
              <a:gd name="connsiteY6" fmla="*/ 71503 h 3814828"/>
              <a:gd name="connsiteX0" fmla="*/ 0 w 3781425"/>
              <a:gd name="connsiteY0" fmla="*/ 71503 h 3852928"/>
              <a:gd name="connsiteX1" fmla="*/ 2552700 w 3781425"/>
              <a:gd name="connsiteY1" fmla="*/ 785878 h 3852928"/>
              <a:gd name="connsiteX2" fmla="*/ 3781425 w 3781425"/>
              <a:gd name="connsiteY2" fmla="*/ 3786253 h 3852928"/>
              <a:gd name="connsiteX3" fmla="*/ 628650 w 3781425"/>
              <a:gd name="connsiteY3" fmla="*/ 3852928 h 3852928"/>
              <a:gd name="connsiteX4" fmla="*/ 390525 w 3781425"/>
              <a:gd name="connsiteY4" fmla="*/ 1995553 h 3852928"/>
              <a:gd name="connsiteX5" fmla="*/ 38100 w 3781425"/>
              <a:gd name="connsiteY5" fmla="*/ 576328 h 3852928"/>
              <a:gd name="connsiteX6" fmla="*/ 0 w 3781425"/>
              <a:gd name="connsiteY6" fmla="*/ 71503 h 3852928"/>
              <a:gd name="connsiteX0" fmla="*/ 0 w 3819525"/>
              <a:gd name="connsiteY0" fmla="*/ 72208 h 3853633"/>
              <a:gd name="connsiteX1" fmla="*/ 2552700 w 3819525"/>
              <a:gd name="connsiteY1" fmla="*/ 786583 h 3853633"/>
              <a:gd name="connsiteX2" fmla="*/ 3819525 w 3819525"/>
              <a:gd name="connsiteY2" fmla="*/ 3825058 h 3853633"/>
              <a:gd name="connsiteX3" fmla="*/ 628650 w 3819525"/>
              <a:gd name="connsiteY3" fmla="*/ 3853633 h 3853633"/>
              <a:gd name="connsiteX4" fmla="*/ 390525 w 3819525"/>
              <a:gd name="connsiteY4" fmla="*/ 1996258 h 3853633"/>
              <a:gd name="connsiteX5" fmla="*/ 38100 w 3819525"/>
              <a:gd name="connsiteY5" fmla="*/ 577033 h 3853633"/>
              <a:gd name="connsiteX6" fmla="*/ 0 w 3819525"/>
              <a:gd name="connsiteY6" fmla="*/ 72208 h 3853633"/>
              <a:gd name="connsiteX0" fmla="*/ 0 w 3819525"/>
              <a:gd name="connsiteY0" fmla="*/ 72208 h 3853633"/>
              <a:gd name="connsiteX1" fmla="*/ 2552700 w 3819525"/>
              <a:gd name="connsiteY1" fmla="*/ 786583 h 3853633"/>
              <a:gd name="connsiteX2" fmla="*/ 3819525 w 3819525"/>
              <a:gd name="connsiteY2" fmla="*/ 3825058 h 3853633"/>
              <a:gd name="connsiteX3" fmla="*/ 628650 w 3819525"/>
              <a:gd name="connsiteY3" fmla="*/ 3853633 h 3853633"/>
              <a:gd name="connsiteX4" fmla="*/ 390525 w 3819525"/>
              <a:gd name="connsiteY4" fmla="*/ 1996258 h 3853633"/>
              <a:gd name="connsiteX5" fmla="*/ 38100 w 3819525"/>
              <a:gd name="connsiteY5" fmla="*/ 577033 h 3853633"/>
              <a:gd name="connsiteX6" fmla="*/ 0 w 3819525"/>
              <a:gd name="connsiteY6" fmla="*/ 72208 h 3853633"/>
              <a:gd name="connsiteX0" fmla="*/ 0 w 3819525"/>
              <a:gd name="connsiteY0" fmla="*/ 60270 h 3841695"/>
              <a:gd name="connsiteX1" fmla="*/ 2524125 w 3819525"/>
              <a:gd name="connsiteY1" fmla="*/ 888945 h 3841695"/>
              <a:gd name="connsiteX2" fmla="*/ 3819525 w 3819525"/>
              <a:gd name="connsiteY2" fmla="*/ 3813120 h 3841695"/>
              <a:gd name="connsiteX3" fmla="*/ 628650 w 3819525"/>
              <a:gd name="connsiteY3" fmla="*/ 3841695 h 3841695"/>
              <a:gd name="connsiteX4" fmla="*/ 390525 w 3819525"/>
              <a:gd name="connsiteY4" fmla="*/ 1984320 h 3841695"/>
              <a:gd name="connsiteX5" fmla="*/ 38100 w 3819525"/>
              <a:gd name="connsiteY5" fmla="*/ 565095 h 3841695"/>
              <a:gd name="connsiteX6" fmla="*/ 0 w 3819525"/>
              <a:gd name="connsiteY6" fmla="*/ 60270 h 3841695"/>
              <a:gd name="connsiteX0" fmla="*/ 266700 w 3781425"/>
              <a:gd name="connsiteY0" fmla="*/ 40890 h 4193790"/>
              <a:gd name="connsiteX1" fmla="*/ 2486025 w 3781425"/>
              <a:gd name="connsiteY1" fmla="*/ 1241040 h 4193790"/>
              <a:gd name="connsiteX2" fmla="*/ 3781425 w 3781425"/>
              <a:gd name="connsiteY2" fmla="*/ 4165215 h 4193790"/>
              <a:gd name="connsiteX3" fmla="*/ 590550 w 3781425"/>
              <a:gd name="connsiteY3" fmla="*/ 4193790 h 4193790"/>
              <a:gd name="connsiteX4" fmla="*/ 352425 w 3781425"/>
              <a:gd name="connsiteY4" fmla="*/ 2336415 h 4193790"/>
              <a:gd name="connsiteX5" fmla="*/ 0 w 3781425"/>
              <a:gd name="connsiteY5" fmla="*/ 917190 h 4193790"/>
              <a:gd name="connsiteX6" fmla="*/ 266700 w 3781425"/>
              <a:gd name="connsiteY6" fmla="*/ 40890 h 4193790"/>
              <a:gd name="connsiteX0" fmla="*/ 266700 w 3781425"/>
              <a:gd name="connsiteY0" fmla="*/ 0 h 4152900"/>
              <a:gd name="connsiteX1" fmla="*/ 2486025 w 3781425"/>
              <a:gd name="connsiteY1" fmla="*/ 1200150 h 4152900"/>
              <a:gd name="connsiteX2" fmla="*/ 3781425 w 3781425"/>
              <a:gd name="connsiteY2" fmla="*/ 4124325 h 4152900"/>
              <a:gd name="connsiteX3" fmla="*/ 590550 w 3781425"/>
              <a:gd name="connsiteY3" fmla="*/ 4152900 h 4152900"/>
              <a:gd name="connsiteX4" fmla="*/ 352425 w 3781425"/>
              <a:gd name="connsiteY4" fmla="*/ 2295525 h 4152900"/>
              <a:gd name="connsiteX5" fmla="*/ 0 w 3781425"/>
              <a:gd name="connsiteY5" fmla="*/ 876300 h 4152900"/>
              <a:gd name="connsiteX6" fmla="*/ 266700 w 3781425"/>
              <a:gd name="connsiteY6" fmla="*/ 0 h 4152900"/>
              <a:gd name="connsiteX0" fmla="*/ 190500 w 3781425"/>
              <a:gd name="connsiteY0" fmla="*/ 0 h 3790950"/>
              <a:gd name="connsiteX1" fmla="*/ 2486025 w 3781425"/>
              <a:gd name="connsiteY1" fmla="*/ 838200 h 3790950"/>
              <a:gd name="connsiteX2" fmla="*/ 3781425 w 3781425"/>
              <a:gd name="connsiteY2" fmla="*/ 3762375 h 3790950"/>
              <a:gd name="connsiteX3" fmla="*/ 590550 w 3781425"/>
              <a:gd name="connsiteY3" fmla="*/ 3790950 h 3790950"/>
              <a:gd name="connsiteX4" fmla="*/ 352425 w 3781425"/>
              <a:gd name="connsiteY4" fmla="*/ 1933575 h 3790950"/>
              <a:gd name="connsiteX5" fmla="*/ 0 w 3781425"/>
              <a:gd name="connsiteY5" fmla="*/ 514350 h 3790950"/>
              <a:gd name="connsiteX6" fmla="*/ 190500 w 3781425"/>
              <a:gd name="connsiteY6" fmla="*/ 0 h 3790950"/>
              <a:gd name="connsiteX0" fmla="*/ 190500 w 3781425"/>
              <a:gd name="connsiteY0" fmla="*/ 0 h 3790950"/>
              <a:gd name="connsiteX1" fmla="*/ 2466975 w 3781425"/>
              <a:gd name="connsiteY1" fmla="*/ 942975 h 3790950"/>
              <a:gd name="connsiteX2" fmla="*/ 3781425 w 3781425"/>
              <a:gd name="connsiteY2" fmla="*/ 3762375 h 3790950"/>
              <a:gd name="connsiteX3" fmla="*/ 590550 w 3781425"/>
              <a:gd name="connsiteY3" fmla="*/ 3790950 h 3790950"/>
              <a:gd name="connsiteX4" fmla="*/ 352425 w 3781425"/>
              <a:gd name="connsiteY4" fmla="*/ 1933575 h 3790950"/>
              <a:gd name="connsiteX5" fmla="*/ 0 w 3781425"/>
              <a:gd name="connsiteY5" fmla="*/ 514350 h 3790950"/>
              <a:gd name="connsiteX6" fmla="*/ 190500 w 3781425"/>
              <a:gd name="connsiteY6" fmla="*/ 0 h 3790950"/>
              <a:gd name="connsiteX0" fmla="*/ 190500 w 3781425"/>
              <a:gd name="connsiteY0" fmla="*/ 0 h 3790950"/>
              <a:gd name="connsiteX1" fmla="*/ 2466975 w 3781425"/>
              <a:gd name="connsiteY1" fmla="*/ 942975 h 3790950"/>
              <a:gd name="connsiteX2" fmla="*/ 3781425 w 3781425"/>
              <a:gd name="connsiteY2" fmla="*/ 3762375 h 3790950"/>
              <a:gd name="connsiteX3" fmla="*/ 590550 w 3781425"/>
              <a:gd name="connsiteY3" fmla="*/ 3790950 h 3790950"/>
              <a:gd name="connsiteX4" fmla="*/ 323850 w 3781425"/>
              <a:gd name="connsiteY4" fmla="*/ 1981200 h 3790950"/>
              <a:gd name="connsiteX5" fmla="*/ 0 w 3781425"/>
              <a:gd name="connsiteY5" fmla="*/ 514350 h 3790950"/>
              <a:gd name="connsiteX6" fmla="*/ 190500 w 3781425"/>
              <a:gd name="connsiteY6" fmla="*/ 0 h 3790950"/>
              <a:gd name="connsiteX0" fmla="*/ 190500 w 3781425"/>
              <a:gd name="connsiteY0" fmla="*/ 0 h 3790950"/>
              <a:gd name="connsiteX1" fmla="*/ 2466975 w 3781425"/>
              <a:gd name="connsiteY1" fmla="*/ 942975 h 3790950"/>
              <a:gd name="connsiteX2" fmla="*/ 3781425 w 3781425"/>
              <a:gd name="connsiteY2" fmla="*/ 3762375 h 3790950"/>
              <a:gd name="connsiteX3" fmla="*/ 590550 w 3781425"/>
              <a:gd name="connsiteY3" fmla="*/ 3790950 h 3790950"/>
              <a:gd name="connsiteX4" fmla="*/ 323850 w 3781425"/>
              <a:gd name="connsiteY4" fmla="*/ 1981200 h 3790950"/>
              <a:gd name="connsiteX5" fmla="*/ 0 w 3781425"/>
              <a:gd name="connsiteY5" fmla="*/ 514350 h 3790950"/>
              <a:gd name="connsiteX6" fmla="*/ 190500 w 3781425"/>
              <a:gd name="connsiteY6" fmla="*/ 0 h 3790950"/>
              <a:gd name="connsiteX0" fmla="*/ 190500 w 3781425"/>
              <a:gd name="connsiteY0" fmla="*/ 0 h 3790950"/>
              <a:gd name="connsiteX1" fmla="*/ 2466975 w 3781425"/>
              <a:gd name="connsiteY1" fmla="*/ 942975 h 3790950"/>
              <a:gd name="connsiteX2" fmla="*/ 3781425 w 3781425"/>
              <a:gd name="connsiteY2" fmla="*/ 3762375 h 3790950"/>
              <a:gd name="connsiteX3" fmla="*/ 590550 w 3781425"/>
              <a:gd name="connsiteY3" fmla="*/ 3790950 h 3790950"/>
              <a:gd name="connsiteX4" fmla="*/ 219075 w 3781425"/>
              <a:gd name="connsiteY4" fmla="*/ 2266950 h 3790950"/>
              <a:gd name="connsiteX5" fmla="*/ 0 w 3781425"/>
              <a:gd name="connsiteY5" fmla="*/ 514350 h 3790950"/>
              <a:gd name="connsiteX6" fmla="*/ 190500 w 3781425"/>
              <a:gd name="connsiteY6" fmla="*/ 0 h 3790950"/>
              <a:gd name="connsiteX0" fmla="*/ 190500 w 3978667"/>
              <a:gd name="connsiteY0" fmla="*/ 0 h 3790950"/>
              <a:gd name="connsiteX1" fmla="*/ 2466975 w 3978667"/>
              <a:gd name="connsiteY1" fmla="*/ 942975 h 3790950"/>
              <a:gd name="connsiteX2" fmla="*/ 3533777 w 3978667"/>
              <a:gd name="connsiteY2" fmla="*/ 2056895 h 3790950"/>
              <a:gd name="connsiteX3" fmla="*/ 3781425 w 3978667"/>
              <a:gd name="connsiteY3" fmla="*/ 3762375 h 3790950"/>
              <a:gd name="connsiteX4" fmla="*/ 590550 w 3978667"/>
              <a:gd name="connsiteY4" fmla="*/ 3790950 h 3790950"/>
              <a:gd name="connsiteX5" fmla="*/ 219075 w 3978667"/>
              <a:gd name="connsiteY5" fmla="*/ 2266950 h 3790950"/>
              <a:gd name="connsiteX6" fmla="*/ 0 w 3978667"/>
              <a:gd name="connsiteY6" fmla="*/ 514350 h 3790950"/>
              <a:gd name="connsiteX7" fmla="*/ 190500 w 3978667"/>
              <a:gd name="connsiteY7" fmla="*/ 0 h 3790950"/>
              <a:gd name="connsiteX0" fmla="*/ 190500 w 4224854"/>
              <a:gd name="connsiteY0" fmla="*/ 0 h 3790950"/>
              <a:gd name="connsiteX1" fmla="*/ 2466975 w 4224854"/>
              <a:gd name="connsiteY1" fmla="*/ 942975 h 3790950"/>
              <a:gd name="connsiteX2" fmla="*/ 3533777 w 4224854"/>
              <a:gd name="connsiteY2" fmla="*/ 2056895 h 3790950"/>
              <a:gd name="connsiteX3" fmla="*/ 4076700 w 4224854"/>
              <a:gd name="connsiteY3" fmla="*/ 3771900 h 3790950"/>
              <a:gd name="connsiteX4" fmla="*/ 590550 w 4224854"/>
              <a:gd name="connsiteY4" fmla="*/ 3790950 h 3790950"/>
              <a:gd name="connsiteX5" fmla="*/ 219075 w 4224854"/>
              <a:gd name="connsiteY5" fmla="*/ 2266950 h 3790950"/>
              <a:gd name="connsiteX6" fmla="*/ 0 w 4224854"/>
              <a:gd name="connsiteY6" fmla="*/ 514350 h 3790950"/>
              <a:gd name="connsiteX7" fmla="*/ 190500 w 4224854"/>
              <a:gd name="connsiteY7" fmla="*/ 0 h 3790950"/>
              <a:gd name="connsiteX0" fmla="*/ 190500 w 4076700"/>
              <a:gd name="connsiteY0" fmla="*/ 0 h 3790950"/>
              <a:gd name="connsiteX1" fmla="*/ 2466975 w 4076700"/>
              <a:gd name="connsiteY1" fmla="*/ 942975 h 3790950"/>
              <a:gd name="connsiteX2" fmla="*/ 3533777 w 4076700"/>
              <a:gd name="connsiteY2" fmla="*/ 2056895 h 3790950"/>
              <a:gd name="connsiteX3" fmla="*/ 4076700 w 4076700"/>
              <a:gd name="connsiteY3" fmla="*/ 3771900 h 3790950"/>
              <a:gd name="connsiteX4" fmla="*/ 590550 w 4076700"/>
              <a:gd name="connsiteY4" fmla="*/ 3790950 h 3790950"/>
              <a:gd name="connsiteX5" fmla="*/ 219075 w 4076700"/>
              <a:gd name="connsiteY5" fmla="*/ 2266950 h 3790950"/>
              <a:gd name="connsiteX6" fmla="*/ 0 w 4076700"/>
              <a:gd name="connsiteY6" fmla="*/ 514350 h 3790950"/>
              <a:gd name="connsiteX7" fmla="*/ 190500 w 4076700"/>
              <a:gd name="connsiteY7" fmla="*/ 0 h 3790950"/>
              <a:gd name="connsiteX0" fmla="*/ 190500 w 4076700"/>
              <a:gd name="connsiteY0" fmla="*/ 0 h 3790950"/>
              <a:gd name="connsiteX1" fmla="*/ 2466975 w 4076700"/>
              <a:gd name="connsiteY1" fmla="*/ 942975 h 3790950"/>
              <a:gd name="connsiteX2" fmla="*/ 3533777 w 4076700"/>
              <a:gd name="connsiteY2" fmla="*/ 2056895 h 3790950"/>
              <a:gd name="connsiteX3" fmla="*/ 4076700 w 4076700"/>
              <a:gd name="connsiteY3" fmla="*/ 3771900 h 3790950"/>
              <a:gd name="connsiteX4" fmla="*/ 590550 w 4076700"/>
              <a:gd name="connsiteY4" fmla="*/ 3790950 h 3790950"/>
              <a:gd name="connsiteX5" fmla="*/ 219075 w 4076700"/>
              <a:gd name="connsiteY5" fmla="*/ 2266950 h 3790950"/>
              <a:gd name="connsiteX6" fmla="*/ 0 w 4076700"/>
              <a:gd name="connsiteY6" fmla="*/ 514350 h 3790950"/>
              <a:gd name="connsiteX7" fmla="*/ 190500 w 4076700"/>
              <a:gd name="connsiteY7" fmla="*/ 0 h 3790950"/>
              <a:gd name="connsiteX0" fmla="*/ 0 w 4107873"/>
              <a:gd name="connsiteY0" fmla="*/ 0 h 3901786"/>
              <a:gd name="connsiteX1" fmla="*/ 2498148 w 4107873"/>
              <a:gd name="connsiteY1" fmla="*/ 1053811 h 3901786"/>
              <a:gd name="connsiteX2" fmla="*/ 3564950 w 4107873"/>
              <a:gd name="connsiteY2" fmla="*/ 2167731 h 3901786"/>
              <a:gd name="connsiteX3" fmla="*/ 4107873 w 4107873"/>
              <a:gd name="connsiteY3" fmla="*/ 3882736 h 3901786"/>
              <a:gd name="connsiteX4" fmla="*/ 621723 w 4107873"/>
              <a:gd name="connsiteY4" fmla="*/ 3901786 h 3901786"/>
              <a:gd name="connsiteX5" fmla="*/ 250248 w 4107873"/>
              <a:gd name="connsiteY5" fmla="*/ 2377786 h 3901786"/>
              <a:gd name="connsiteX6" fmla="*/ 31173 w 4107873"/>
              <a:gd name="connsiteY6" fmla="*/ 625186 h 3901786"/>
              <a:gd name="connsiteX7" fmla="*/ 0 w 4107873"/>
              <a:gd name="connsiteY7" fmla="*/ 0 h 3901786"/>
              <a:gd name="connsiteX0" fmla="*/ 24245 w 4132118"/>
              <a:gd name="connsiteY0" fmla="*/ 0 h 3901786"/>
              <a:gd name="connsiteX1" fmla="*/ 2522393 w 4132118"/>
              <a:gd name="connsiteY1" fmla="*/ 1053811 h 3901786"/>
              <a:gd name="connsiteX2" fmla="*/ 3589195 w 4132118"/>
              <a:gd name="connsiteY2" fmla="*/ 2167731 h 3901786"/>
              <a:gd name="connsiteX3" fmla="*/ 4132118 w 4132118"/>
              <a:gd name="connsiteY3" fmla="*/ 3882736 h 3901786"/>
              <a:gd name="connsiteX4" fmla="*/ 645968 w 4132118"/>
              <a:gd name="connsiteY4" fmla="*/ 3901786 h 3901786"/>
              <a:gd name="connsiteX5" fmla="*/ 274493 w 4132118"/>
              <a:gd name="connsiteY5" fmla="*/ 2377786 h 3901786"/>
              <a:gd name="connsiteX6" fmla="*/ 0 w 4132118"/>
              <a:gd name="connsiteY6" fmla="*/ 375804 h 3901786"/>
              <a:gd name="connsiteX7" fmla="*/ 24245 w 4132118"/>
              <a:gd name="connsiteY7" fmla="*/ 0 h 3901786"/>
              <a:gd name="connsiteX0" fmla="*/ 24245 w 4132118"/>
              <a:gd name="connsiteY0" fmla="*/ 0 h 3901786"/>
              <a:gd name="connsiteX1" fmla="*/ 2522393 w 4132118"/>
              <a:gd name="connsiteY1" fmla="*/ 1053811 h 3901786"/>
              <a:gd name="connsiteX2" fmla="*/ 3589195 w 4132118"/>
              <a:gd name="connsiteY2" fmla="*/ 2167731 h 3901786"/>
              <a:gd name="connsiteX3" fmla="*/ 4132118 w 4132118"/>
              <a:gd name="connsiteY3" fmla="*/ 3882736 h 3901786"/>
              <a:gd name="connsiteX4" fmla="*/ 645968 w 4132118"/>
              <a:gd name="connsiteY4" fmla="*/ 3901786 h 3901786"/>
              <a:gd name="connsiteX5" fmla="*/ 274493 w 4132118"/>
              <a:gd name="connsiteY5" fmla="*/ 2377786 h 3901786"/>
              <a:gd name="connsiteX6" fmla="*/ 0 w 4132118"/>
              <a:gd name="connsiteY6" fmla="*/ 375804 h 3901786"/>
              <a:gd name="connsiteX7" fmla="*/ 24245 w 4132118"/>
              <a:gd name="connsiteY7" fmla="*/ 0 h 3901786"/>
              <a:gd name="connsiteX0" fmla="*/ 24245 w 4132118"/>
              <a:gd name="connsiteY0" fmla="*/ 0 h 3901786"/>
              <a:gd name="connsiteX1" fmla="*/ 2522393 w 4132118"/>
              <a:gd name="connsiteY1" fmla="*/ 1053811 h 3901786"/>
              <a:gd name="connsiteX2" fmla="*/ 3589195 w 4132118"/>
              <a:gd name="connsiteY2" fmla="*/ 2167731 h 3901786"/>
              <a:gd name="connsiteX3" fmla="*/ 4132118 w 4132118"/>
              <a:gd name="connsiteY3" fmla="*/ 3882736 h 3901786"/>
              <a:gd name="connsiteX4" fmla="*/ 645968 w 4132118"/>
              <a:gd name="connsiteY4" fmla="*/ 3901786 h 3901786"/>
              <a:gd name="connsiteX5" fmla="*/ 274493 w 4132118"/>
              <a:gd name="connsiteY5" fmla="*/ 2377786 h 3901786"/>
              <a:gd name="connsiteX6" fmla="*/ 0 w 4132118"/>
              <a:gd name="connsiteY6" fmla="*/ 375804 h 3901786"/>
              <a:gd name="connsiteX7" fmla="*/ 24245 w 4132118"/>
              <a:gd name="connsiteY7" fmla="*/ 0 h 3901786"/>
              <a:gd name="connsiteX0" fmla="*/ 24245 w 4132118"/>
              <a:gd name="connsiteY0" fmla="*/ 0 h 3901786"/>
              <a:gd name="connsiteX1" fmla="*/ 3589195 w 4132118"/>
              <a:gd name="connsiteY1" fmla="*/ 2167731 h 3901786"/>
              <a:gd name="connsiteX2" fmla="*/ 4132118 w 4132118"/>
              <a:gd name="connsiteY2" fmla="*/ 3882736 h 3901786"/>
              <a:gd name="connsiteX3" fmla="*/ 645968 w 4132118"/>
              <a:gd name="connsiteY3" fmla="*/ 3901786 h 3901786"/>
              <a:gd name="connsiteX4" fmla="*/ 274493 w 4132118"/>
              <a:gd name="connsiteY4" fmla="*/ 2377786 h 3901786"/>
              <a:gd name="connsiteX5" fmla="*/ 0 w 4132118"/>
              <a:gd name="connsiteY5" fmla="*/ 375804 h 3901786"/>
              <a:gd name="connsiteX6" fmla="*/ 24245 w 4132118"/>
              <a:gd name="connsiteY6" fmla="*/ 0 h 3901786"/>
              <a:gd name="connsiteX0" fmla="*/ 24245 w 4132118"/>
              <a:gd name="connsiteY0" fmla="*/ 0 h 3901786"/>
              <a:gd name="connsiteX1" fmla="*/ 3048868 w 4132118"/>
              <a:gd name="connsiteY1" fmla="*/ 1378022 h 3901786"/>
              <a:gd name="connsiteX2" fmla="*/ 4132118 w 4132118"/>
              <a:gd name="connsiteY2" fmla="*/ 3882736 h 3901786"/>
              <a:gd name="connsiteX3" fmla="*/ 645968 w 4132118"/>
              <a:gd name="connsiteY3" fmla="*/ 3901786 h 3901786"/>
              <a:gd name="connsiteX4" fmla="*/ 274493 w 4132118"/>
              <a:gd name="connsiteY4" fmla="*/ 2377786 h 3901786"/>
              <a:gd name="connsiteX5" fmla="*/ 0 w 4132118"/>
              <a:gd name="connsiteY5" fmla="*/ 375804 h 3901786"/>
              <a:gd name="connsiteX6" fmla="*/ 24245 w 4132118"/>
              <a:gd name="connsiteY6" fmla="*/ 0 h 3901786"/>
              <a:gd name="connsiteX0" fmla="*/ 135082 w 4132118"/>
              <a:gd name="connsiteY0" fmla="*/ 0 h 3763241"/>
              <a:gd name="connsiteX1" fmla="*/ 3048868 w 4132118"/>
              <a:gd name="connsiteY1" fmla="*/ 1239477 h 3763241"/>
              <a:gd name="connsiteX2" fmla="*/ 4132118 w 4132118"/>
              <a:gd name="connsiteY2" fmla="*/ 3744191 h 3763241"/>
              <a:gd name="connsiteX3" fmla="*/ 645968 w 4132118"/>
              <a:gd name="connsiteY3" fmla="*/ 3763241 h 3763241"/>
              <a:gd name="connsiteX4" fmla="*/ 274493 w 4132118"/>
              <a:gd name="connsiteY4" fmla="*/ 2239241 h 3763241"/>
              <a:gd name="connsiteX5" fmla="*/ 0 w 4132118"/>
              <a:gd name="connsiteY5" fmla="*/ 237259 h 3763241"/>
              <a:gd name="connsiteX6" fmla="*/ 135082 w 4132118"/>
              <a:gd name="connsiteY6" fmla="*/ 0 h 3763241"/>
              <a:gd name="connsiteX0" fmla="*/ 273628 w 4270664"/>
              <a:gd name="connsiteY0" fmla="*/ 0 h 3763241"/>
              <a:gd name="connsiteX1" fmla="*/ 3187414 w 4270664"/>
              <a:gd name="connsiteY1" fmla="*/ 1239477 h 3763241"/>
              <a:gd name="connsiteX2" fmla="*/ 4270664 w 4270664"/>
              <a:gd name="connsiteY2" fmla="*/ 3744191 h 3763241"/>
              <a:gd name="connsiteX3" fmla="*/ 784514 w 4270664"/>
              <a:gd name="connsiteY3" fmla="*/ 3763241 h 3763241"/>
              <a:gd name="connsiteX4" fmla="*/ 413039 w 4270664"/>
              <a:gd name="connsiteY4" fmla="*/ 2239241 h 3763241"/>
              <a:gd name="connsiteX5" fmla="*/ 0 w 4270664"/>
              <a:gd name="connsiteY5" fmla="*/ 251114 h 3763241"/>
              <a:gd name="connsiteX6" fmla="*/ 273628 w 4270664"/>
              <a:gd name="connsiteY6" fmla="*/ 0 h 3763241"/>
              <a:gd name="connsiteX0" fmla="*/ 273628 w 4270664"/>
              <a:gd name="connsiteY0" fmla="*/ 0 h 3763241"/>
              <a:gd name="connsiteX1" fmla="*/ 3187414 w 4270664"/>
              <a:gd name="connsiteY1" fmla="*/ 1239477 h 3763241"/>
              <a:gd name="connsiteX2" fmla="*/ 4270664 w 4270664"/>
              <a:gd name="connsiteY2" fmla="*/ 3744191 h 3763241"/>
              <a:gd name="connsiteX3" fmla="*/ 784514 w 4270664"/>
              <a:gd name="connsiteY3" fmla="*/ 3763241 h 3763241"/>
              <a:gd name="connsiteX4" fmla="*/ 0 w 4270664"/>
              <a:gd name="connsiteY4" fmla="*/ 251114 h 3763241"/>
              <a:gd name="connsiteX5" fmla="*/ 273628 w 4270664"/>
              <a:gd name="connsiteY5" fmla="*/ 0 h 3763241"/>
              <a:gd name="connsiteX0" fmla="*/ 273628 w 4270664"/>
              <a:gd name="connsiteY0" fmla="*/ 0 h 3763241"/>
              <a:gd name="connsiteX1" fmla="*/ 3187414 w 4270664"/>
              <a:gd name="connsiteY1" fmla="*/ 1239477 h 3763241"/>
              <a:gd name="connsiteX2" fmla="*/ 4270664 w 4270664"/>
              <a:gd name="connsiteY2" fmla="*/ 3744191 h 3763241"/>
              <a:gd name="connsiteX3" fmla="*/ 784514 w 4270664"/>
              <a:gd name="connsiteY3" fmla="*/ 3763241 h 3763241"/>
              <a:gd name="connsiteX4" fmla="*/ 0 w 4270664"/>
              <a:gd name="connsiteY4" fmla="*/ 251114 h 3763241"/>
              <a:gd name="connsiteX5" fmla="*/ 273628 w 4270664"/>
              <a:gd name="connsiteY5" fmla="*/ 0 h 3763241"/>
              <a:gd name="connsiteX0" fmla="*/ 273628 w 4270664"/>
              <a:gd name="connsiteY0" fmla="*/ 0 h 3763241"/>
              <a:gd name="connsiteX1" fmla="*/ 1538723 w 4270664"/>
              <a:gd name="connsiteY1" fmla="*/ 685295 h 3763241"/>
              <a:gd name="connsiteX2" fmla="*/ 4270664 w 4270664"/>
              <a:gd name="connsiteY2" fmla="*/ 3744191 h 3763241"/>
              <a:gd name="connsiteX3" fmla="*/ 784514 w 4270664"/>
              <a:gd name="connsiteY3" fmla="*/ 3763241 h 3763241"/>
              <a:gd name="connsiteX4" fmla="*/ 0 w 4270664"/>
              <a:gd name="connsiteY4" fmla="*/ 251114 h 3763241"/>
              <a:gd name="connsiteX5" fmla="*/ 273628 w 4270664"/>
              <a:gd name="connsiteY5" fmla="*/ 0 h 3763241"/>
              <a:gd name="connsiteX0" fmla="*/ 273628 w 4270664"/>
              <a:gd name="connsiteY0" fmla="*/ 0 h 3763241"/>
              <a:gd name="connsiteX1" fmla="*/ 4270664 w 4270664"/>
              <a:gd name="connsiteY1" fmla="*/ 3744191 h 3763241"/>
              <a:gd name="connsiteX2" fmla="*/ 784514 w 4270664"/>
              <a:gd name="connsiteY2" fmla="*/ 3763241 h 3763241"/>
              <a:gd name="connsiteX3" fmla="*/ 0 w 4270664"/>
              <a:gd name="connsiteY3" fmla="*/ 251114 h 3763241"/>
              <a:gd name="connsiteX4" fmla="*/ 273628 w 4270664"/>
              <a:gd name="connsiteY4" fmla="*/ 0 h 3763241"/>
              <a:gd name="connsiteX0" fmla="*/ 273628 w 4270664"/>
              <a:gd name="connsiteY0" fmla="*/ 0 h 3763241"/>
              <a:gd name="connsiteX1" fmla="*/ 4270664 w 4270664"/>
              <a:gd name="connsiteY1" fmla="*/ 3744191 h 3763241"/>
              <a:gd name="connsiteX2" fmla="*/ 784514 w 4270664"/>
              <a:gd name="connsiteY2" fmla="*/ 3763241 h 3763241"/>
              <a:gd name="connsiteX3" fmla="*/ 0 w 4270664"/>
              <a:gd name="connsiteY3" fmla="*/ 251114 h 3763241"/>
              <a:gd name="connsiteX4" fmla="*/ 273628 w 4270664"/>
              <a:gd name="connsiteY4" fmla="*/ 0 h 376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0664" h="3763241">
                <a:moveTo>
                  <a:pt x="273628" y="0"/>
                </a:moveTo>
                <a:cubicBezTo>
                  <a:pt x="985405" y="582179"/>
                  <a:pt x="3686752" y="3089275"/>
                  <a:pt x="4270664" y="3744191"/>
                </a:cubicBezTo>
                <a:lnTo>
                  <a:pt x="784514" y="3763241"/>
                </a:lnTo>
                <a:cubicBezTo>
                  <a:pt x="392257" y="2007177"/>
                  <a:pt x="85148" y="878321"/>
                  <a:pt x="0" y="251114"/>
                </a:cubicBezTo>
                <a:lnTo>
                  <a:pt x="273628" y="0"/>
                </a:lnTo>
                <a:close/>
              </a:path>
            </a:pathLst>
          </a:custGeom>
          <a:pattFill prst="wdDnDiag">
            <a:fgClr>
              <a:schemeClr val="bg2">
                <a:lumMod val="90000"/>
              </a:schemeClr>
            </a:fgClr>
            <a:bgClr>
              <a:schemeClr val="bg1"/>
            </a:bgClr>
          </a:patt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Times New Roman" panose="02020603050405020304" pitchFamily="18" charset="0"/>
              <a:cs typeface="Times New Roman" panose="02020603050405020304" pitchFamily="18" charset="0"/>
            </a:endParaRPr>
          </a:p>
        </p:txBody>
      </p:sp>
      <p:sp>
        <p:nvSpPr>
          <p:cNvPr id="144" name="Freeform: Shape 9">
            <a:extLst>
              <a:ext uri="{FF2B5EF4-FFF2-40B4-BE49-F238E27FC236}">
                <a16:creationId xmlns:a16="http://schemas.microsoft.com/office/drawing/2014/main" id="{A94F000F-BB9D-46E1-A160-4C928024E57B}"/>
              </a:ext>
            </a:extLst>
          </p:cNvPr>
          <p:cNvSpPr/>
          <p:nvPr/>
        </p:nvSpPr>
        <p:spPr>
          <a:xfrm>
            <a:off x="4725597" y="1130519"/>
            <a:ext cx="3845878" cy="829384"/>
          </a:xfrm>
          <a:custGeom>
            <a:avLst/>
            <a:gdLst>
              <a:gd name="connsiteX0" fmla="*/ 0 w 7524750"/>
              <a:gd name="connsiteY0" fmla="*/ 0 h 2952750"/>
              <a:gd name="connsiteX1" fmla="*/ 0 w 7524750"/>
              <a:gd name="connsiteY1" fmla="*/ 0 h 2952750"/>
              <a:gd name="connsiteX2" fmla="*/ 5019675 w 7524750"/>
              <a:gd name="connsiteY2" fmla="*/ 57150 h 2952750"/>
              <a:gd name="connsiteX3" fmla="*/ 7524750 w 7524750"/>
              <a:gd name="connsiteY3" fmla="*/ 485775 h 2952750"/>
              <a:gd name="connsiteX4" fmla="*/ 7505700 w 7524750"/>
              <a:gd name="connsiteY4" fmla="*/ 2952750 h 2952750"/>
              <a:gd name="connsiteX5" fmla="*/ 4991100 w 7524750"/>
              <a:gd name="connsiteY5" fmla="*/ 2486025 h 2952750"/>
              <a:gd name="connsiteX6" fmla="*/ 180975 w 7524750"/>
              <a:gd name="connsiteY6" fmla="*/ 2600325 h 2952750"/>
              <a:gd name="connsiteX7" fmla="*/ 0 w 7524750"/>
              <a:gd name="connsiteY7" fmla="*/ 0 h 2952750"/>
              <a:gd name="connsiteX0" fmla="*/ 0 w 7524750"/>
              <a:gd name="connsiteY0" fmla="*/ 0 h 2952750"/>
              <a:gd name="connsiteX1" fmla="*/ 0 w 7524750"/>
              <a:gd name="connsiteY1" fmla="*/ 0 h 2952750"/>
              <a:gd name="connsiteX2" fmla="*/ 5019675 w 7524750"/>
              <a:gd name="connsiteY2" fmla="*/ 57150 h 2952750"/>
              <a:gd name="connsiteX3" fmla="*/ 7524750 w 7524750"/>
              <a:gd name="connsiteY3" fmla="*/ 485775 h 2952750"/>
              <a:gd name="connsiteX4" fmla="*/ 7505700 w 7524750"/>
              <a:gd name="connsiteY4" fmla="*/ 2952750 h 2952750"/>
              <a:gd name="connsiteX5" fmla="*/ 4991100 w 7524750"/>
              <a:gd name="connsiteY5" fmla="*/ 2486025 h 2952750"/>
              <a:gd name="connsiteX6" fmla="*/ 180975 w 7524750"/>
              <a:gd name="connsiteY6" fmla="*/ 2600325 h 2952750"/>
              <a:gd name="connsiteX7" fmla="*/ 0 w 7524750"/>
              <a:gd name="connsiteY7" fmla="*/ 0 h 2952750"/>
              <a:gd name="connsiteX0" fmla="*/ 0 w 7524750"/>
              <a:gd name="connsiteY0" fmla="*/ 0 h 3038568"/>
              <a:gd name="connsiteX1" fmla="*/ 0 w 7524750"/>
              <a:gd name="connsiteY1" fmla="*/ 0 h 3038568"/>
              <a:gd name="connsiteX2" fmla="*/ 5019675 w 7524750"/>
              <a:gd name="connsiteY2" fmla="*/ 57150 h 3038568"/>
              <a:gd name="connsiteX3" fmla="*/ 7524750 w 7524750"/>
              <a:gd name="connsiteY3" fmla="*/ 485775 h 3038568"/>
              <a:gd name="connsiteX4" fmla="*/ 7505700 w 7524750"/>
              <a:gd name="connsiteY4" fmla="*/ 2952750 h 3038568"/>
              <a:gd name="connsiteX5" fmla="*/ 4991100 w 7524750"/>
              <a:gd name="connsiteY5" fmla="*/ 2486025 h 3038568"/>
              <a:gd name="connsiteX6" fmla="*/ 180975 w 7524750"/>
              <a:gd name="connsiteY6" fmla="*/ 2600325 h 3038568"/>
              <a:gd name="connsiteX7" fmla="*/ 0 w 7524750"/>
              <a:gd name="connsiteY7" fmla="*/ 0 h 3038568"/>
              <a:gd name="connsiteX0" fmla="*/ 0 w 7524750"/>
              <a:gd name="connsiteY0" fmla="*/ 0 h 3024003"/>
              <a:gd name="connsiteX1" fmla="*/ 0 w 7524750"/>
              <a:gd name="connsiteY1" fmla="*/ 0 h 3024003"/>
              <a:gd name="connsiteX2" fmla="*/ 5019675 w 7524750"/>
              <a:gd name="connsiteY2" fmla="*/ 57150 h 3024003"/>
              <a:gd name="connsiteX3" fmla="*/ 7524750 w 7524750"/>
              <a:gd name="connsiteY3" fmla="*/ 485775 h 3024003"/>
              <a:gd name="connsiteX4" fmla="*/ 7505700 w 7524750"/>
              <a:gd name="connsiteY4" fmla="*/ 2952750 h 3024003"/>
              <a:gd name="connsiteX5" fmla="*/ 4648200 w 7524750"/>
              <a:gd name="connsiteY5" fmla="*/ 2286000 h 3024003"/>
              <a:gd name="connsiteX6" fmla="*/ 180975 w 7524750"/>
              <a:gd name="connsiteY6" fmla="*/ 2600325 h 3024003"/>
              <a:gd name="connsiteX7" fmla="*/ 0 w 7524750"/>
              <a:gd name="connsiteY7" fmla="*/ 0 h 3024003"/>
              <a:gd name="connsiteX0" fmla="*/ 0 w 7524750"/>
              <a:gd name="connsiteY0" fmla="*/ 0 h 3024003"/>
              <a:gd name="connsiteX1" fmla="*/ 0 w 7524750"/>
              <a:gd name="connsiteY1" fmla="*/ 0 h 3024003"/>
              <a:gd name="connsiteX2" fmla="*/ 5019675 w 7524750"/>
              <a:gd name="connsiteY2" fmla="*/ 57150 h 3024003"/>
              <a:gd name="connsiteX3" fmla="*/ 7524750 w 7524750"/>
              <a:gd name="connsiteY3" fmla="*/ 485775 h 3024003"/>
              <a:gd name="connsiteX4" fmla="*/ 7505700 w 7524750"/>
              <a:gd name="connsiteY4" fmla="*/ 2952750 h 3024003"/>
              <a:gd name="connsiteX5" fmla="*/ 4648200 w 7524750"/>
              <a:gd name="connsiteY5" fmla="*/ 2286000 h 3024003"/>
              <a:gd name="connsiteX6" fmla="*/ 180975 w 7524750"/>
              <a:gd name="connsiteY6" fmla="*/ 2600325 h 3024003"/>
              <a:gd name="connsiteX7" fmla="*/ 0 w 7524750"/>
              <a:gd name="connsiteY7" fmla="*/ 0 h 3024003"/>
              <a:gd name="connsiteX0" fmla="*/ 0 w 7524750"/>
              <a:gd name="connsiteY0" fmla="*/ 0 h 2955221"/>
              <a:gd name="connsiteX1" fmla="*/ 0 w 7524750"/>
              <a:gd name="connsiteY1" fmla="*/ 0 h 2955221"/>
              <a:gd name="connsiteX2" fmla="*/ 5019675 w 7524750"/>
              <a:gd name="connsiteY2" fmla="*/ 57150 h 2955221"/>
              <a:gd name="connsiteX3" fmla="*/ 7524750 w 7524750"/>
              <a:gd name="connsiteY3" fmla="*/ 485775 h 2955221"/>
              <a:gd name="connsiteX4" fmla="*/ 7505700 w 7524750"/>
              <a:gd name="connsiteY4" fmla="*/ 2952750 h 2955221"/>
              <a:gd name="connsiteX5" fmla="*/ 4648200 w 7524750"/>
              <a:gd name="connsiteY5" fmla="*/ 2286000 h 2955221"/>
              <a:gd name="connsiteX6" fmla="*/ 180975 w 7524750"/>
              <a:gd name="connsiteY6" fmla="*/ 2600325 h 2955221"/>
              <a:gd name="connsiteX7" fmla="*/ 0 w 7524750"/>
              <a:gd name="connsiteY7" fmla="*/ 0 h 2955221"/>
              <a:gd name="connsiteX0" fmla="*/ 0 w 7524750"/>
              <a:gd name="connsiteY0" fmla="*/ 0 h 2955221"/>
              <a:gd name="connsiteX1" fmla="*/ 0 w 7524750"/>
              <a:gd name="connsiteY1" fmla="*/ 0 h 2955221"/>
              <a:gd name="connsiteX2" fmla="*/ 5019675 w 7524750"/>
              <a:gd name="connsiteY2" fmla="*/ 57150 h 2955221"/>
              <a:gd name="connsiteX3" fmla="*/ 7524750 w 7524750"/>
              <a:gd name="connsiteY3" fmla="*/ 485775 h 2955221"/>
              <a:gd name="connsiteX4" fmla="*/ 7505700 w 7524750"/>
              <a:gd name="connsiteY4" fmla="*/ 2952750 h 2955221"/>
              <a:gd name="connsiteX5" fmla="*/ 4648200 w 7524750"/>
              <a:gd name="connsiteY5" fmla="*/ 2286000 h 2955221"/>
              <a:gd name="connsiteX6" fmla="*/ 180975 w 7524750"/>
              <a:gd name="connsiteY6" fmla="*/ 2600325 h 2955221"/>
              <a:gd name="connsiteX7" fmla="*/ 0 w 7524750"/>
              <a:gd name="connsiteY7" fmla="*/ 0 h 2955221"/>
              <a:gd name="connsiteX0" fmla="*/ 0 w 7524750"/>
              <a:gd name="connsiteY0" fmla="*/ 0 h 2956102"/>
              <a:gd name="connsiteX1" fmla="*/ 0 w 7524750"/>
              <a:gd name="connsiteY1" fmla="*/ 0 h 2956102"/>
              <a:gd name="connsiteX2" fmla="*/ 5019675 w 7524750"/>
              <a:gd name="connsiteY2" fmla="*/ 57150 h 2956102"/>
              <a:gd name="connsiteX3" fmla="*/ 7524750 w 7524750"/>
              <a:gd name="connsiteY3" fmla="*/ 485775 h 2956102"/>
              <a:gd name="connsiteX4" fmla="*/ 7505700 w 7524750"/>
              <a:gd name="connsiteY4" fmla="*/ 2952750 h 2956102"/>
              <a:gd name="connsiteX5" fmla="*/ 4648200 w 7524750"/>
              <a:gd name="connsiteY5" fmla="*/ 2286000 h 2956102"/>
              <a:gd name="connsiteX6" fmla="*/ 971550 w 7524750"/>
              <a:gd name="connsiteY6" fmla="*/ 1495425 h 2956102"/>
              <a:gd name="connsiteX7" fmla="*/ 0 w 7524750"/>
              <a:gd name="connsiteY7" fmla="*/ 0 h 2956102"/>
              <a:gd name="connsiteX0" fmla="*/ 1368975 w 7684050"/>
              <a:gd name="connsiteY0" fmla="*/ 805500 h 2999602"/>
              <a:gd name="connsiteX1" fmla="*/ 159300 w 7684050"/>
              <a:gd name="connsiteY1" fmla="*/ 43500 h 2999602"/>
              <a:gd name="connsiteX2" fmla="*/ 5178975 w 7684050"/>
              <a:gd name="connsiteY2" fmla="*/ 100650 h 2999602"/>
              <a:gd name="connsiteX3" fmla="*/ 7684050 w 7684050"/>
              <a:gd name="connsiteY3" fmla="*/ 529275 h 2999602"/>
              <a:gd name="connsiteX4" fmla="*/ 7665000 w 7684050"/>
              <a:gd name="connsiteY4" fmla="*/ 2996250 h 2999602"/>
              <a:gd name="connsiteX5" fmla="*/ 4807500 w 7684050"/>
              <a:gd name="connsiteY5" fmla="*/ 2329500 h 2999602"/>
              <a:gd name="connsiteX6" fmla="*/ 1130850 w 7684050"/>
              <a:gd name="connsiteY6" fmla="*/ 1538925 h 2999602"/>
              <a:gd name="connsiteX7" fmla="*/ 1368975 w 7684050"/>
              <a:gd name="connsiteY7" fmla="*/ 805500 h 2999602"/>
              <a:gd name="connsiteX0" fmla="*/ 238125 w 6553200"/>
              <a:gd name="connsiteY0" fmla="*/ 704850 h 2898952"/>
              <a:gd name="connsiteX1" fmla="*/ 4048125 w 6553200"/>
              <a:gd name="connsiteY1" fmla="*/ 0 h 2898952"/>
              <a:gd name="connsiteX2" fmla="*/ 6553200 w 6553200"/>
              <a:gd name="connsiteY2" fmla="*/ 428625 h 2898952"/>
              <a:gd name="connsiteX3" fmla="*/ 6534150 w 6553200"/>
              <a:gd name="connsiteY3" fmla="*/ 2895600 h 2898952"/>
              <a:gd name="connsiteX4" fmla="*/ 3676650 w 6553200"/>
              <a:gd name="connsiteY4" fmla="*/ 2228850 h 2898952"/>
              <a:gd name="connsiteX5" fmla="*/ 0 w 6553200"/>
              <a:gd name="connsiteY5" fmla="*/ 1438275 h 2898952"/>
              <a:gd name="connsiteX6" fmla="*/ 238125 w 6553200"/>
              <a:gd name="connsiteY6" fmla="*/ 704850 h 2898952"/>
              <a:gd name="connsiteX0" fmla="*/ 0 w 6562725"/>
              <a:gd name="connsiteY0" fmla="*/ 929656 h 2914208"/>
              <a:gd name="connsiteX1" fmla="*/ 4057650 w 6562725"/>
              <a:gd name="connsiteY1" fmla="*/ 15256 h 2914208"/>
              <a:gd name="connsiteX2" fmla="*/ 6562725 w 6562725"/>
              <a:gd name="connsiteY2" fmla="*/ 443881 h 2914208"/>
              <a:gd name="connsiteX3" fmla="*/ 6543675 w 6562725"/>
              <a:gd name="connsiteY3" fmla="*/ 2910856 h 2914208"/>
              <a:gd name="connsiteX4" fmla="*/ 3686175 w 6562725"/>
              <a:gd name="connsiteY4" fmla="*/ 2244106 h 2914208"/>
              <a:gd name="connsiteX5" fmla="*/ 9525 w 6562725"/>
              <a:gd name="connsiteY5" fmla="*/ 1453531 h 2914208"/>
              <a:gd name="connsiteX6" fmla="*/ 0 w 6562725"/>
              <a:gd name="connsiteY6" fmla="*/ 929656 h 2914208"/>
              <a:gd name="connsiteX0" fmla="*/ 0 w 6562725"/>
              <a:gd name="connsiteY0" fmla="*/ 607067 h 2591619"/>
              <a:gd name="connsiteX1" fmla="*/ 3543300 w 6562725"/>
              <a:gd name="connsiteY1" fmla="*/ 159392 h 2591619"/>
              <a:gd name="connsiteX2" fmla="*/ 6562725 w 6562725"/>
              <a:gd name="connsiteY2" fmla="*/ 121292 h 2591619"/>
              <a:gd name="connsiteX3" fmla="*/ 6543675 w 6562725"/>
              <a:gd name="connsiteY3" fmla="*/ 2588267 h 2591619"/>
              <a:gd name="connsiteX4" fmla="*/ 3686175 w 6562725"/>
              <a:gd name="connsiteY4" fmla="*/ 1921517 h 2591619"/>
              <a:gd name="connsiteX5" fmla="*/ 9525 w 6562725"/>
              <a:gd name="connsiteY5" fmla="*/ 1130942 h 2591619"/>
              <a:gd name="connsiteX6" fmla="*/ 0 w 6562725"/>
              <a:gd name="connsiteY6" fmla="*/ 607067 h 2591619"/>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607067 h 2590442"/>
              <a:gd name="connsiteX1" fmla="*/ 3543300 w 6562725"/>
              <a:gd name="connsiteY1" fmla="*/ 159392 h 2590442"/>
              <a:gd name="connsiteX2" fmla="*/ 6562725 w 6562725"/>
              <a:gd name="connsiteY2" fmla="*/ 121292 h 2590442"/>
              <a:gd name="connsiteX3" fmla="*/ 6543675 w 6562725"/>
              <a:gd name="connsiteY3" fmla="*/ 2588267 h 2590442"/>
              <a:gd name="connsiteX4" fmla="*/ 3467100 w 6562725"/>
              <a:gd name="connsiteY4" fmla="*/ 1645292 h 2590442"/>
              <a:gd name="connsiteX5" fmla="*/ 9525 w 6562725"/>
              <a:gd name="connsiteY5" fmla="*/ 1130942 h 2590442"/>
              <a:gd name="connsiteX6" fmla="*/ 0 w 6562725"/>
              <a:gd name="connsiteY6" fmla="*/ 607067 h 2590442"/>
              <a:gd name="connsiteX0" fmla="*/ 0 w 6562725"/>
              <a:gd name="connsiteY0" fmla="*/ 552753 h 2536128"/>
              <a:gd name="connsiteX1" fmla="*/ 3314700 w 6562725"/>
              <a:gd name="connsiteY1" fmla="*/ 438453 h 2536128"/>
              <a:gd name="connsiteX2" fmla="*/ 6562725 w 6562725"/>
              <a:gd name="connsiteY2" fmla="*/ 66978 h 2536128"/>
              <a:gd name="connsiteX3" fmla="*/ 6543675 w 6562725"/>
              <a:gd name="connsiteY3" fmla="*/ 2533953 h 2536128"/>
              <a:gd name="connsiteX4" fmla="*/ 3467100 w 6562725"/>
              <a:gd name="connsiteY4" fmla="*/ 1590978 h 2536128"/>
              <a:gd name="connsiteX5" fmla="*/ 9525 w 6562725"/>
              <a:gd name="connsiteY5" fmla="*/ 1076628 h 2536128"/>
              <a:gd name="connsiteX6" fmla="*/ 0 w 6562725"/>
              <a:gd name="connsiteY6" fmla="*/ 552753 h 2536128"/>
              <a:gd name="connsiteX0" fmla="*/ 0 w 6543675"/>
              <a:gd name="connsiteY0" fmla="*/ 147214 h 2130589"/>
              <a:gd name="connsiteX1" fmla="*/ 3314700 w 6543675"/>
              <a:gd name="connsiteY1" fmla="*/ 32914 h 2130589"/>
              <a:gd name="connsiteX2" fmla="*/ 6515100 w 6543675"/>
              <a:gd name="connsiteY2" fmla="*/ 242464 h 2130589"/>
              <a:gd name="connsiteX3" fmla="*/ 6543675 w 6543675"/>
              <a:gd name="connsiteY3" fmla="*/ 2128414 h 2130589"/>
              <a:gd name="connsiteX4" fmla="*/ 3467100 w 6543675"/>
              <a:gd name="connsiteY4" fmla="*/ 1185439 h 2130589"/>
              <a:gd name="connsiteX5" fmla="*/ 9525 w 6543675"/>
              <a:gd name="connsiteY5" fmla="*/ 671089 h 2130589"/>
              <a:gd name="connsiteX6" fmla="*/ 0 w 6543675"/>
              <a:gd name="connsiteY6" fmla="*/ 147214 h 2130589"/>
              <a:gd name="connsiteX0" fmla="*/ 0 w 6515100"/>
              <a:gd name="connsiteY0" fmla="*/ 147214 h 1422974"/>
              <a:gd name="connsiteX1" fmla="*/ 3314700 w 6515100"/>
              <a:gd name="connsiteY1" fmla="*/ 32914 h 1422974"/>
              <a:gd name="connsiteX2" fmla="*/ 6515100 w 6515100"/>
              <a:gd name="connsiteY2" fmla="*/ 242464 h 1422974"/>
              <a:gd name="connsiteX3" fmla="*/ 6438900 w 6515100"/>
              <a:gd name="connsiteY3" fmla="*/ 1414039 h 1422974"/>
              <a:gd name="connsiteX4" fmla="*/ 3467100 w 6515100"/>
              <a:gd name="connsiteY4" fmla="*/ 1185439 h 1422974"/>
              <a:gd name="connsiteX5" fmla="*/ 9525 w 6515100"/>
              <a:gd name="connsiteY5" fmla="*/ 671089 h 1422974"/>
              <a:gd name="connsiteX6" fmla="*/ 0 w 6515100"/>
              <a:gd name="connsiteY6" fmla="*/ 147214 h 1422974"/>
              <a:gd name="connsiteX0" fmla="*/ 0 w 6515100"/>
              <a:gd name="connsiteY0" fmla="*/ 147214 h 1418544"/>
              <a:gd name="connsiteX1" fmla="*/ 3314700 w 6515100"/>
              <a:gd name="connsiteY1" fmla="*/ 32914 h 1418544"/>
              <a:gd name="connsiteX2" fmla="*/ 6515100 w 6515100"/>
              <a:gd name="connsiteY2" fmla="*/ 242464 h 1418544"/>
              <a:gd name="connsiteX3" fmla="*/ 6438900 w 6515100"/>
              <a:gd name="connsiteY3" fmla="*/ 1414039 h 1418544"/>
              <a:gd name="connsiteX4" fmla="*/ 2828925 w 6515100"/>
              <a:gd name="connsiteY4" fmla="*/ 994939 h 1418544"/>
              <a:gd name="connsiteX5" fmla="*/ 9525 w 6515100"/>
              <a:gd name="connsiteY5" fmla="*/ 671089 h 1418544"/>
              <a:gd name="connsiteX6" fmla="*/ 0 w 6515100"/>
              <a:gd name="connsiteY6" fmla="*/ 147214 h 1418544"/>
              <a:gd name="connsiteX0" fmla="*/ 0 w 6515100"/>
              <a:gd name="connsiteY0" fmla="*/ 147214 h 1419467"/>
              <a:gd name="connsiteX1" fmla="*/ 3314700 w 6515100"/>
              <a:gd name="connsiteY1" fmla="*/ 32914 h 1419467"/>
              <a:gd name="connsiteX2" fmla="*/ 6515100 w 6515100"/>
              <a:gd name="connsiteY2" fmla="*/ 242464 h 1419467"/>
              <a:gd name="connsiteX3" fmla="*/ 6438900 w 6515100"/>
              <a:gd name="connsiteY3" fmla="*/ 1414039 h 1419467"/>
              <a:gd name="connsiteX4" fmla="*/ 2828925 w 6515100"/>
              <a:gd name="connsiteY4" fmla="*/ 994939 h 1419467"/>
              <a:gd name="connsiteX5" fmla="*/ 9525 w 6515100"/>
              <a:gd name="connsiteY5" fmla="*/ 671089 h 1419467"/>
              <a:gd name="connsiteX6" fmla="*/ 0 w 6515100"/>
              <a:gd name="connsiteY6" fmla="*/ 147214 h 1419467"/>
              <a:gd name="connsiteX0" fmla="*/ 0 w 6543675"/>
              <a:gd name="connsiteY0" fmla="*/ 156688 h 1409891"/>
              <a:gd name="connsiteX1" fmla="*/ 3343275 w 6543675"/>
              <a:gd name="connsiteY1" fmla="*/ 23338 h 1409891"/>
              <a:gd name="connsiteX2" fmla="*/ 6543675 w 6543675"/>
              <a:gd name="connsiteY2" fmla="*/ 232888 h 1409891"/>
              <a:gd name="connsiteX3" fmla="*/ 6467475 w 6543675"/>
              <a:gd name="connsiteY3" fmla="*/ 1404463 h 1409891"/>
              <a:gd name="connsiteX4" fmla="*/ 2857500 w 6543675"/>
              <a:gd name="connsiteY4" fmla="*/ 985363 h 1409891"/>
              <a:gd name="connsiteX5" fmla="*/ 38100 w 6543675"/>
              <a:gd name="connsiteY5" fmla="*/ 661513 h 1409891"/>
              <a:gd name="connsiteX6" fmla="*/ 0 w 6543675"/>
              <a:gd name="connsiteY6" fmla="*/ 156688 h 1409891"/>
              <a:gd name="connsiteX0" fmla="*/ 0 w 6543675"/>
              <a:gd name="connsiteY0" fmla="*/ 156688 h 1408738"/>
              <a:gd name="connsiteX1" fmla="*/ 3343275 w 6543675"/>
              <a:gd name="connsiteY1" fmla="*/ 23338 h 1408738"/>
              <a:gd name="connsiteX2" fmla="*/ 6543675 w 6543675"/>
              <a:gd name="connsiteY2" fmla="*/ 232888 h 1408738"/>
              <a:gd name="connsiteX3" fmla="*/ 6467475 w 6543675"/>
              <a:gd name="connsiteY3" fmla="*/ 1404463 h 1408738"/>
              <a:gd name="connsiteX4" fmla="*/ 2695575 w 6543675"/>
              <a:gd name="connsiteY4" fmla="*/ 899638 h 1408738"/>
              <a:gd name="connsiteX5" fmla="*/ 38100 w 6543675"/>
              <a:gd name="connsiteY5" fmla="*/ 661513 h 1408738"/>
              <a:gd name="connsiteX6" fmla="*/ 0 w 6543675"/>
              <a:gd name="connsiteY6" fmla="*/ 156688 h 1408738"/>
              <a:gd name="connsiteX0" fmla="*/ 0 w 6543675"/>
              <a:gd name="connsiteY0" fmla="*/ 156688 h 1412553"/>
              <a:gd name="connsiteX1" fmla="*/ 3343275 w 6543675"/>
              <a:gd name="connsiteY1" fmla="*/ 23338 h 1412553"/>
              <a:gd name="connsiteX2" fmla="*/ 6543675 w 6543675"/>
              <a:gd name="connsiteY2" fmla="*/ 232888 h 1412553"/>
              <a:gd name="connsiteX3" fmla="*/ 6467475 w 6543675"/>
              <a:gd name="connsiteY3" fmla="*/ 1404463 h 1412553"/>
              <a:gd name="connsiteX4" fmla="*/ 2695575 w 6543675"/>
              <a:gd name="connsiteY4" fmla="*/ 899638 h 1412553"/>
              <a:gd name="connsiteX5" fmla="*/ 38100 w 6543675"/>
              <a:gd name="connsiteY5" fmla="*/ 661513 h 1412553"/>
              <a:gd name="connsiteX6" fmla="*/ 0 w 6543675"/>
              <a:gd name="connsiteY6" fmla="*/ 156688 h 1412553"/>
              <a:gd name="connsiteX0" fmla="*/ 0 w 6543675"/>
              <a:gd name="connsiteY0" fmla="*/ 156688 h 1411179"/>
              <a:gd name="connsiteX1" fmla="*/ 3343275 w 6543675"/>
              <a:gd name="connsiteY1" fmla="*/ 23338 h 1411179"/>
              <a:gd name="connsiteX2" fmla="*/ 6543675 w 6543675"/>
              <a:gd name="connsiteY2" fmla="*/ 232888 h 1411179"/>
              <a:gd name="connsiteX3" fmla="*/ 6467475 w 6543675"/>
              <a:gd name="connsiteY3" fmla="*/ 1404463 h 1411179"/>
              <a:gd name="connsiteX4" fmla="*/ 2695575 w 6543675"/>
              <a:gd name="connsiteY4" fmla="*/ 899638 h 1411179"/>
              <a:gd name="connsiteX5" fmla="*/ 38100 w 6543675"/>
              <a:gd name="connsiteY5" fmla="*/ 661513 h 1411179"/>
              <a:gd name="connsiteX6" fmla="*/ 0 w 6543675"/>
              <a:gd name="connsiteY6" fmla="*/ 156688 h 1411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3675" h="1411179">
                <a:moveTo>
                  <a:pt x="0" y="156688"/>
                </a:moveTo>
                <a:cubicBezTo>
                  <a:pt x="1771650" y="-67150"/>
                  <a:pt x="2252663" y="10638"/>
                  <a:pt x="3343275" y="23338"/>
                </a:cubicBezTo>
                <a:cubicBezTo>
                  <a:pt x="4433887" y="36038"/>
                  <a:pt x="5576888" y="-21112"/>
                  <a:pt x="6543675" y="232888"/>
                </a:cubicBezTo>
                <a:lnTo>
                  <a:pt x="6467475" y="1404463"/>
                </a:lnTo>
                <a:cubicBezTo>
                  <a:pt x="5683250" y="1452088"/>
                  <a:pt x="3690938" y="1242538"/>
                  <a:pt x="2695575" y="899638"/>
                </a:cubicBezTo>
                <a:cubicBezTo>
                  <a:pt x="1700212" y="556738"/>
                  <a:pt x="869950" y="694850"/>
                  <a:pt x="38100" y="661513"/>
                </a:cubicBezTo>
                <a:lnTo>
                  <a:pt x="0" y="156688"/>
                </a:lnTo>
                <a:close/>
              </a:path>
            </a:pathLst>
          </a:custGeom>
          <a:pattFill prst="wdDnDiag">
            <a:fgClr>
              <a:schemeClr val="bg2">
                <a:lumMod val="9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Times New Roman" panose="02020603050405020304" pitchFamily="18" charset="0"/>
              <a:cs typeface="Times New Roman" panose="02020603050405020304" pitchFamily="18" charset="0"/>
            </a:endParaRPr>
          </a:p>
        </p:txBody>
      </p:sp>
      <p:sp>
        <p:nvSpPr>
          <p:cNvPr id="145" name="Freeform: Shape 5">
            <a:extLst>
              <a:ext uri="{FF2B5EF4-FFF2-40B4-BE49-F238E27FC236}">
                <a16:creationId xmlns:a16="http://schemas.microsoft.com/office/drawing/2014/main" id="{78B7CD4A-95E2-4845-85AD-340989DAE833}"/>
              </a:ext>
            </a:extLst>
          </p:cNvPr>
          <p:cNvSpPr/>
          <p:nvPr/>
        </p:nvSpPr>
        <p:spPr>
          <a:xfrm>
            <a:off x="4798374" y="1317776"/>
            <a:ext cx="3733916" cy="302296"/>
          </a:xfrm>
          <a:custGeom>
            <a:avLst/>
            <a:gdLst>
              <a:gd name="connsiteX0" fmla="*/ 0 w 5753100"/>
              <a:gd name="connsiteY0" fmla="*/ 523875 h 523875"/>
              <a:gd name="connsiteX1" fmla="*/ 1476375 w 5753100"/>
              <a:gd name="connsiteY1" fmla="*/ 47625 h 523875"/>
              <a:gd name="connsiteX2" fmla="*/ 3800475 w 5753100"/>
              <a:gd name="connsiteY2" fmla="*/ 0 h 523875"/>
              <a:gd name="connsiteX3" fmla="*/ 5753100 w 5753100"/>
              <a:gd name="connsiteY3" fmla="*/ 152400 h 523875"/>
              <a:gd name="connsiteX0" fmla="*/ 0 w 5753100"/>
              <a:gd name="connsiteY0" fmla="*/ 523875 h 523875"/>
              <a:gd name="connsiteX1" fmla="*/ 2114550 w 5753100"/>
              <a:gd name="connsiteY1" fmla="*/ 485775 h 523875"/>
              <a:gd name="connsiteX2" fmla="*/ 3800475 w 5753100"/>
              <a:gd name="connsiteY2" fmla="*/ 0 h 523875"/>
              <a:gd name="connsiteX3" fmla="*/ 5753100 w 5753100"/>
              <a:gd name="connsiteY3" fmla="*/ 152400 h 523875"/>
              <a:gd name="connsiteX0" fmla="*/ 0 w 5753100"/>
              <a:gd name="connsiteY0" fmla="*/ 371475 h 752475"/>
              <a:gd name="connsiteX1" fmla="*/ 2114550 w 5753100"/>
              <a:gd name="connsiteY1" fmla="*/ 333375 h 752475"/>
              <a:gd name="connsiteX2" fmla="*/ 3905250 w 5753100"/>
              <a:gd name="connsiteY2" fmla="*/ 752475 h 752475"/>
              <a:gd name="connsiteX3" fmla="*/ 5753100 w 5753100"/>
              <a:gd name="connsiteY3" fmla="*/ 0 h 752475"/>
              <a:gd name="connsiteX0" fmla="*/ 0 w 5886450"/>
              <a:gd name="connsiteY0" fmla="*/ 38100 h 485775"/>
              <a:gd name="connsiteX1" fmla="*/ 2114550 w 5886450"/>
              <a:gd name="connsiteY1" fmla="*/ 0 h 485775"/>
              <a:gd name="connsiteX2" fmla="*/ 3905250 w 5886450"/>
              <a:gd name="connsiteY2" fmla="*/ 419100 h 485775"/>
              <a:gd name="connsiteX3" fmla="*/ 5886450 w 5886450"/>
              <a:gd name="connsiteY3" fmla="*/ 485775 h 485775"/>
              <a:gd name="connsiteX0" fmla="*/ 0 w 5886450"/>
              <a:gd name="connsiteY0" fmla="*/ 60741 h 508416"/>
              <a:gd name="connsiteX1" fmla="*/ 2114550 w 5886450"/>
              <a:gd name="connsiteY1" fmla="*/ 22641 h 508416"/>
              <a:gd name="connsiteX2" fmla="*/ 3905250 w 5886450"/>
              <a:gd name="connsiteY2" fmla="*/ 441741 h 508416"/>
              <a:gd name="connsiteX3" fmla="*/ 5886450 w 5886450"/>
              <a:gd name="connsiteY3" fmla="*/ 508416 h 508416"/>
              <a:gd name="connsiteX0" fmla="*/ 0 w 5886450"/>
              <a:gd name="connsiteY0" fmla="*/ 45343 h 493018"/>
              <a:gd name="connsiteX1" fmla="*/ 2200275 w 5886450"/>
              <a:gd name="connsiteY1" fmla="*/ 26293 h 493018"/>
              <a:gd name="connsiteX2" fmla="*/ 3905250 w 5886450"/>
              <a:gd name="connsiteY2" fmla="*/ 426343 h 493018"/>
              <a:gd name="connsiteX3" fmla="*/ 5886450 w 5886450"/>
              <a:gd name="connsiteY3" fmla="*/ 493018 h 493018"/>
              <a:gd name="connsiteX0" fmla="*/ 0 w 5886450"/>
              <a:gd name="connsiteY0" fmla="*/ 45343 h 493018"/>
              <a:gd name="connsiteX1" fmla="*/ 2200275 w 5886450"/>
              <a:gd name="connsiteY1" fmla="*/ 26293 h 493018"/>
              <a:gd name="connsiteX2" fmla="*/ 3905250 w 5886450"/>
              <a:gd name="connsiteY2" fmla="*/ 426343 h 493018"/>
              <a:gd name="connsiteX3" fmla="*/ 5886450 w 5886450"/>
              <a:gd name="connsiteY3" fmla="*/ 493018 h 493018"/>
            </a:gdLst>
            <a:ahLst/>
            <a:cxnLst>
              <a:cxn ang="0">
                <a:pos x="connsiteX0" y="connsiteY0"/>
              </a:cxn>
              <a:cxn ang="0">
                <a:pos x="connsiteX1" y="connsiteY1"/>
              </a:cxn>
              <a:cxn ang="0">
                <a:pos x="connsiteX2" y="connsiteY2"/>
              </a:cxn>
              <a:cxn ang="0">
                <a:pos x="connsiteX3" y="connsiteY3"/>
              </a:cxn>
            </a:cxnLst>
            <a:rect l="l" t="t" r="r" b="b"/>
            <a:pathLst>
              <a:path w="5886450" h="493018">
                <a:moveTo>
                  <a:pt x="0" y="45343"/>
                </a:moveTo>
                <a:cubicBezTo>
                  <a:pt x="704850" y="32643"/>
                  <a:pt x="1549400" y="-37207"/>
                  <a:pt x="2200275" y="26293"/>
                </a:cubicBezTo>
                <a:cubicBezTo>
                  <a:pt x="2851150" y="89793"/>
                  <a:pt x="3244850" y="404118"/>
                  <a:pt x="3905250" y="426343"/>
                </a:cubicBezTo>
                <a:lnTo>
                  <a:pt x="5886450" y="493018"/>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latin typeface="Times New Roman" panose="02020603050405020304" pitchFamily="18" charset="0"/>
              <a:cs typeface="Times New Roman" panose="02020603050405020304" pitchFamily="18" charset="0"/>
            </a:endParaRPr>
          </a:p>
        </p:txBody>
      </p:sp>
      <p:sp>
        <p:nvSpPr>
          <p:cNvPr id="146" name="Rectangle 145">
            <a:extLst>
              <a:ext uri="{FF2B5EF4-FFF2-40B4-BE49-F238E27FC236}">
                <a16:creationId xmlns:a16="http://schemas.microsoft.com/office/drawing/2014/main" id="{CDBB1F9D-A765-4D0D-B637-03EF8AAFFF8E}"/>
              </a:ext>
            </a:extLst>
          </p:cNvPr>
          <p:cNvSpPr/>
          <p:nvPr/>
        </p:nvSpPr>
        <p:spPr>
          <a:xfrm>
            <a:off x="3594787" y="3724948"/>
            <a:ext cx="5167024" cy="118401"/>
          </a:xfrm>
          <a:prstGeom prst="rect">
            <a:avLst/>
          </a:prstGeom>
          <a:pattFill prst="wdDn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Times New Roman" panose="02020603050405020304" pitchFamily="18" charset="0"/>
              <a:cs typeface="Times New Roman" panose="02020603050405020304" pitchFamily="18" charset="0"/>
            </a:endParaRPr>
          </a:p>
        </p:txBody>
      </p:sp>
      <p:sp>
        <p:nvSpPr>
          <p:cNvPr id="147" name="Freeform: Shape 25">
            <a:extLst>
              <a:ext uri="{FF2B5EF4-FFF2-40B4-BE49-F238E27FC236}">
                <a16:creationId xmlns:a16="http://schemas.microsoft.com/office/drawing/2014/main" id="{2B505C95-ADEF-40F4-B6A8-9DA1406870A0}"/>
              </a:ext>
            </a:extLst>
          </p:cNvPr>
          <p:cNvSpPr/>
          <p:nvPr/>
        </p:nvSpPr>
        <p:spPr>
          <a:xfrm>
            <a:off x="4819682" y="1583692"/>
            <a:ext cx="1273426" cy="2072795"/>
          </a:xfrm>
          <a:custGeom>
            <a:avLst/>
            <a:gdLst>
              <a:gd name="connsiteX0" fmla="*/ 0 w 5753100"/>
              <a:gd name="connsiteY0" fmla="*/ 523875 h 523875"/>
              <a:gd name="connsiteX1" fmla="*/ 1476375 w 5753100"/>
              <a:gd name="connsiteY1" fmla="*/ 47625 h 523875"/>
              <a:gd name="connsiteX2" fmla="*/ 3800475 w 5753100"/>
              <a:gd name="connsiteY2" fmla="*/ 0 h 523875"/>
              <a:gd name="connsiteX3" fmla="*/ 5753100 w 5753100"/>
              <a:gd name="connsiteY3" fmla="*/ 152400 h 523875"/>
              <a:gd name="connsiteX0" fmla="*/ 0 w 5753100"/>
              <a:gd name="connsiteY0" fmla="*/ 523875 h 523875"/>
              <a:gd name="connsiteX1" fmla="*/ 2114550 w 5753100"/>
              <a:gd name="connsiteY1" fmla="*/ 485775 h 523875"/>
              <a:gd name="connsiteX2" fmla="*/ 3800475 w 5753100"/>
              <a:gd name="connsiteY2" fmla="*/ 0 h 523875"/>
              <a:gd name="connsiteX3" fmla="*/ 5753100 w 5753100"/>
              <a:gd name="connsiteY3" fmla="*/ 152400 h 523875"/>
              <a:gd name="connsiteX0" fmla="*/ 0 w 5753100"/>
              <a:gd name="connsiteY0" fmla="*/ 371475 h 752475"/>
              <a:gd name="connsiteX1" fmla="*/ 2114550 w 5753100"/>
              <a:gd name="connsiteY1" fmla="*/ 333375 h 752475"/>
              <a:gd name="connsiteX2" fmla="*/ 3905250 w 5753100"/>
              <a:gd name="connsiteY2" fmla="*/ 752475 h 752475"/>
              <a:gd name="connsiteX3" fmla="*/ 5753100 w 5753100"/>
              <a:gd name="connsiteY3" fmla="*/ 0 h 752475"/>
              <a:gd name="connsiteX0" fmla="*/ 0 w 5886450"/>
              <a:gd name="connsiteY0" fmla="*/ 38100 h 485775"/>
              <a:gd name="connsiteX1" fmla="*/ 2114550 w 5886450"/>
              <a:gd name="connsiteY1" fmla="*/ 0 h 485775"/>
              <a:gd name="connsiteX2" fmla="*/ 3905250 w 5886450"/>
              <a:gd name="connsiteY2" fmla="*/ 419100 h 485775"/>
              <a:gd name="connsiteX3" fmla="*/ 5886450 w 5886450"/>
              <a:gd name="connsiteY3" fmla="*/ 485775 h 485775"/>
              <a:gd name="connsiteX0" fmla="*/ 0 w 5886450"/>
              <a:gd name="connsiteY0" fmla="*/ 60741 h 508416"/>
              <a:gd name="connsiteX1" fmla="*/ 2114550 w 5886450"/>
              <a:gd name="connsiteY1" fmla="*/ 22641 h 508416"/>
              <a:gd name="connsiteX2" fmla="*/ 3905250 w 5886450"/>
              <a:gd name="connsiteY2" fmla="*/ 441741 h 508416"/>
              <a:gd name="connsiteX3" fmla="*/ 5886450 w 5886450"/>
              <a:gd name="connsiteY3" fmla="*/ 508416 h 508416"/>
              <a:gd name="connsiteX0" fmla="*/ 0 w 5886450"/>
              <a:gd name="connsiteY0" fmla="*/ 45343 h 493018"/>
              <a:gd name="connsiteX1" fmla="*/ 2200275 w 5886450"/>
              <a:gd name="connsiteY1" fmla="*/ 26293 h 493018"/>
              <a:gd name="connsiteX2" fmla="*/ 3905250 w 5886450"/>
              <a:gd name="connsiteY2" fmla="*/ 426343 h 493018"/>
              <a:gd name="connsiteX3" fmla="*/ 5886450 w 5886450"/>
              <a:gd name="connsiteY3" fmla="*/ 493018 h 493018"/>
              <a:gd name="connsiteX0" fmla="*/ 0 w 5886450"/>
              <a:gd name="connsiteY0" fmla="*/ 45343 h 493018"/>
              <a:gd name="connsiteX1" fmla="*/ 2200275 w 5886450"/>
              <a:gd name="connsiteY1" fmla="*/ 26293 h 493018"/>
              <a:gd name="connsiteX2" fmla="*/ 3905250 w 5886450"/>
              <a:gd name="connsiteY2" fmla="*/ 426343 h 493018"/>
              <a:gd name="connsiteX3" fmla="*/ 5886450 w 5886450"/>
              <a:gd name="connsiteY3" fmla="*/ 493018 h 493018"/>
              <a:gd name="connsiteX0" fmla="*/ 0 w 3916990"/>
              <a:gd name="connsiteY0" fmla="*/ 45343 h 3555406"/>
              <a:gd name="connsiteX1" fmla="*/ 2200275 w 3916990"/>
              <a:gd name="connsiteY1" fmla="*/ 26293 h 3555406"/>
              <a:gd name="connsiteX2" fmla="*/ 3905250 w 3916990"/>
              <a:gd name="connsiteY2" fmla="*/ 426343 h 3555406"/>
              <a:gd name="connsiteX3" fmla="*/ 2901449 w 3916990"/>
              <a:gd name="connsiteY3" fmla="*/ 3555406 h 3555406"/>
              <a:gd name="connsiteX0" fmla="*/ 0 w 3916104"/>
              <a:gd name="connsiteY0" fmla="*/ 45343 h 3555406"/>
              <a:gd name="connsiteX1" fmla="*/ 2200275 w 3916104"/>
              <a:gd name="connsiteY1" fmla="*/ 26293 h 3555406"/>
              <a:gd name="connsiteX2" fmla="*/ 3905250 w 3916104"/>
              <a:gd name="connsiteY2" fmla="*/ 426343 h 3555406"/>
              <a:gd name="connsiteX3" fmla="*/ 2901449 w 3916104"/>
              <a:gd name="connsiteY3" fmla="*/ 3555406 h 3555406"/>
              <a:gd name="connsiteX0" fmla="*/ 0 w 3005671"/>
              <a:gd name="connsiteY0" fmla="*/ 189161 h 3699224"/>
              <a:gd name="connsiteX1" fmla="*/ 2200275 w 3005671"/>
              <a:gd name="connsiteY1" fmla="*/ 170111 h 3699224"/>
              <a:gd name="connsiteX2" fmla="*/ 2747988 w 3005671"/>
              <a:gd name="connsiteY2" fmla="*/ 2513782 h 3699224"/>
              <a:gd name="connsiteX3" fmla="*/ 2901449 w 3005671"/>
              <a:gd name="connsiteY3" fmla="*/ 3699224 h 3699224"/>
              <a:gd name="connsiteX0" fmla="*/ 0 w 3068646"/>
              <a:gd name="connsiteY0" fmla="*/ 209006 h 3719069"/>
              <a:gd name="connsiteX1" fmla="*/ 2200275 w 3068646"/>
              <a:gd name="connsiteY1" fmla="*/ 189956 h 3719069"/>
              <a:gd name="connsiteX2" fmla="*/ 653888 w 3068646"/>
              <a:gd name="connsiteY2" fmla="*/ 2801581 h 3719069"/>
              <a:gd name="connsiteX3" fmla="*/ 2747988 w 3068646"/>
              <a:gd name="connsiteY3" fmla="*/ 2533627 h 3719069"/>
              <a:gd name="connsiteX4" fmla="*/ 2901449 w 3068646"/>
              <a:gd name="connsiteY4" fmla="*/ 3719069 h 3719069"/>
              <a:gd name="connsiteX0" fmla="*/ 0 w 3068646"/>
              <a:gd name="connsiteY0" fmla="*/ 156346 h 3666409"/>
              <a:gd name="connsiteX1" fmla="*/ 2200275 w 3068646"/>
              <a:gd name="connsiteY1" fmla="*/ 137296 h 3666409"/>
              <a:gd name="connsiteX2" fmla="*/ 2995965 w 3068646"/>
              <a:gd name="connsiteY2" fmla="*/ 2037841 h 3666409"/>
              <a:gd name="connsiteX3" fmla="*/ 653888 w 3068646"/>
              <a:gd name="connsiteY3" fmla="*/ 2748921 h 3666409"/>
              <a:gd name="connsiteX4" fmla="*/ 2747988 w 3068646"/>
              <a:gd name="connsiteY4" fmla="*/ 2480967 h 3666409"/>
              <a:gd name="connsiteX5" fmla="*/ 2901449 w 3068646"/>
              <a:gd name="connsiteY5" fmla="*/ 3666409 h 3666409"/>
              <a:gd name="connsiteX0" fmla="*/ 0 w 3068646"/>
              <a:gd name="connsiteY0" fmla="*/ 156346 h 3666409"/>
              <a:gd name="connsiteX1" fmla="*/ 2200275 w 3068646"/>
              <a:gd name="connsiteY1" fmla="*/ 137296 h 3666409"/>
              <a:gd name="connsiteX2" fmla="*/ 2995965 w 3068646"/>
              <a:gd name="connsiteY2" fmla="*/ 2037841 h 3666409"/>
              <a:gd name="connsiteX3" fmla="*/ 653888 w 3068646"/>
              <a:gd name="connsiteY3" fmla="*/ 2748921 h 3666409"/>
              <a:gd name="connsiteX4" fmla="*/ 2747988 w 3068646"/>
              <a:gd name="connsiteY4" fmla="*/ 2480967 h 3666409"/>
              <a:gd name="connsiteX5" fmla="*/ 2901449 w 3068646"/>
              <a:gd name="connsiteY5" fmla="*/ 3666409 h 3666409"/>
              <a:gd name="connsiteX0" fmla="*/ 0 w 3068646"/>
              <a:gd name="connsiteY0" fmla="*/ 156346 h 3666409"/>
              <a:gd name="connsiteX1" fmla="*/ 2200275 w 3068646"/>
              <a:gd name="connsiteY1" fmla="*/ 137296 h 3666409"/>
              <a:gd name="connsiteX2" fmla="*/ 2995965 w 3068646"/>
              <a:gd name="connsiteY2" fmla="*/ 2037841 h 3666409"/>
              <a:gd name="connsiteX3" fmla="*/ 653888 w 3068646"/>
              <a:gd name="connsiteY3" fmla="*/ 2748921 h 3666409"/>
              <a:gd name="connsiteX4" fmla="*/ 2747988 w 3068646"/>
              <a:gd name="connsiteY4" fmla="*/ 2480967 h 3666409"/>
              <a:gd name="connsiteX5" fmla="*/ 2901449 w 3068646"/>
              <a:gd name="connsiteY5" fmla="*/ 3666409 h 3666409"/>
              <a:gd name="connsiteX0" fmla="*/ 0 w 3068646"/>
              <a:gd name="connsiteY0" fmla="*/ 161961 h 3672024"/>
              <a:gd name="connsiteX1" fmla="*/ 2200275 w 3068646"/>
              <a:gd name="connsiteY1" fmla="*/ 142911 h 3672024"/>
              <a:gd name="connsiteX2" fmla="*/ 240579 w 3068646"/>
              <a:gd name="connsiteY2" fmla="*/ 2119304 h 3672024"/>
              <a:gd name="connsiteX3" fmla="*/ 2995965 w 3068646"/>
              <a:gd name="connsiteY3" fmla="*/ 2043456 h 3672024"/>
              <a:gd name="connsiteX4" fmla="*/ 653888 w 3068646"/>
              <a:gd name="connsiteY4" fmla="*/ 2754536 h 3672024"/>
              <a:gd name="connsiteX5" fmla="*/ 2747988 w 3068646"/>
              <a:gd name="connsiteY5" fmla="*/ 2486582 h 3672024"/>
              <a:gd name="connsiteX6" fmla="*/ 2901449 w 3068646"/>
              <a:gd name="connsiteY6" fmla="*/ 3672024 h 3672024"/>
              <a:gd name="connsiteX0" fmla="*/ 0 w 3068646"/>
              <a:gd name="connsiteY0" fmla="*/ 161961 h 3672024"/>
              <a:gd name="connsiteX1" fmla="*/ 2200275 w 3068646"/>
              <a:gd name="connsiteY1" fmla="*/ 142911 h 3672024"/>
              <a:gd name="connsiteX2" fmla="*/ 240579 w 3068646"/>
              <a:gd name="connsiteY2" fmla="*/ 2119304 h 3672024"/>
              <a:gd name="connsiteX3" fmla="*/ 2995965 w 3068646"/>
              <a:gd name="connsiteY3" fmla="*/ 2043456 h 3672024"/>
              <a:gd name="connsiteX4" fmla="*/ 653888 w 3068646"/>
              <a:gd name="connsiteY4" fmla="*/ 2754536 h 3672024"/>
              <a:gd name="connsiteX5" fmla="*/ 2747988 w 3068646"/>
              <a:gd name="connsiteY5" fmla="*/ 2486582 h 3672024"/>
              <a:gd name="connsiteX6" fmla="*/ 2901449 w 3068646"/>
              <a:gd name="connsiteY6" fmla="*/ 3672024 h 3672024"/>
              <a:gd name="connsiteX0" fmla="*/ 0 w 3068646"/>
              <a:gd name="connsiteY0" fmla="*/ 161961 h 3672024"/>
              <a:gd name="connsiteX1" fmla="*/ 2200275 w 3068646"/>
              <a:gd name="connsiteY1" fmla="*/ 142911 h 3672024"/>
              <a:gd name="connsiteX2" fmla="*/ 240579 w 3068646"/>
              <a:gd name="connsiteY2" fmla="*/ 2119304 h 3672024"/>
              <a:gd name="connsiteX3" fmla="*/ 2995965 w 3068646"/>
              <a:gd name="connsiteY3" fmla="*/ 2043456 h 3672024"/>
              <a:gd name="connsiteX4" fmla="*/ 653888 w 3068646"/>
              <a:gd name="connsiteY4" fmla="*/ 2754536 h 3672024"/>
              <a:gd name="connsiteX5" fmla="*/ 2747988 w 3068646"/>
              <a:gd name="connsiteY5" fmla="*/ 2486582 h 3672024"/>
              <a:gd name="connsiteX6" fmla="*/ 2901449 w 3068646"/>
              <a:gd name="connsiteY6" fmla="*/ 3672024 h 3672024"/>
              <a:gd name="connsiteX0" fmla="*/ 0 w 3068646"/>
              <a:gd name="connsiteY0" fmla="*/ 161961 h 3672024"/>
              <a:gd name="connsiteX1" fmla="*/ 2200275 w 3068646"/>
              <a:gd name="connsiteY1" fmla="*/ 142911 h 3672024"/>
              <a:gd name="connsiteX2" fmla="*/ 240579 w 3068646"/>
              <a:gd name="connsiteY2" fmla="*/ 2119304 h 3672024"/>
              <a:gd name="connsiteX3" fmla="*/ 2995965 w 3068646"/>
              <a:gd name="connsiteY3" fmla="*/ 2043456 h 3672024"/>
              <a:gd name="connsiteX4" fmla="*/ 653888 w 3068646"/>
              <a:gd name="connsiteY4" fmla="*/ 2754536 h 3672024"/>
              <a:gd name="connsiteX5" fmla="*/ 2747988 w 3068646"/>
              <a:gd name="connsiteY5" fmla="*/ 2486582 h 3672024"/>
              <a:gd name="connsiteX6" fmla="*/ 2901449 w 3068646"/>
              <a:gd name="connsiteY6" fmla="*/ 3672024 h 3672024"/>
              <a:gd name="connsiteX0" fmla="*/ 0 w 3068646"/>
              <a:gd name="connsiteY0" fmla="*/ 161961 h 3672024"/>
              <a:gd name="connsiteX1" fmla="*/ 2200275 w 3068646"/>
              <a:gd name="connsiteY1" fmla="*/ 142911 h 3672024"/>
              <a:gd name="connsiteX2" fmla="*/ 240579 w 3068646"/>
              <a:gd name="connsiteY2" fmla="*/ 2119304 h 3672024"/>
              <a:gd name="connsiteX3" fmla="*/ 2995965 w 3068646"/>
              <a:gd name="connsiteY3" fmla="*/ 2043456 h 3672024"/>
              <a:gd name="connsiteX4" fmla="*/ 653888 w 3068646"/>
              <a:gd name="connsiteY4" fmla="*/ 2754536 h 3672024"/>
              <a:gd name="connsiteX5" fmla="*/ 2747988 w 3068646"/>
              <a:gd name="connsiteY5" fmla="*/ 2486582 h 3672024"/>
              <a:gd name="connsiteX6" fmla="*/ 2901449 w 3068646"/>
              <a:gd name="connsiteY6" fmla="*/ 3672024 h 3672024"/>
              <a:gd name="connsiteX0" fmla="*/ 0 w 3068646"/>
              <a:gd name="connsiteY0" fmla="*/ 104399 h 3614462"/>
              <a:gd name="connsiteX1" fmla="*/ 2200275 w 3068646"/>
              <a:gd name="connsiteY1" fmla="*/ 85349 h 3614462"/>
              <a:gd name="connsiteX2" fmla="*/ 2279564 w 3068646"/>
              <a:gd name="connsiteY2" fmla="*/ 1284295 h 3614462"/>
              <a:gd name="connsiteX3" fmla="*/ 240579 w 3068646"/>
              <a:gd name="connsiteY3" fmla="*/ 2061742 h 3614462"/>
              <a:gd name="connsiteX4" fmla="*/ 2995965 w 3068646"/>
              <a:gd name="connsiteY4" fmla="*/ 1985894 h 3614462"/>
              <a:gd name="connsiteX5" fmla="*/ 653888 w 3068646"/>
              <a:gd name="connsiteY5" fmla="*/ 2696974 h 3614462"/>
              <a:gd name="connsiteX6" fmla="*/ 2747988 w 3068646"/>
              <a:gd name="connsiteY6" fmla="*/ 2429020 h 3614462"/>
              <a:gd name="connsiteX7" fmla="*/ 2901449 w 3068646"/>
              <a:gd name="connsiteY7" fmla="*/ 3614462 h 3614462"/>
              <a:gd name="connsiteX0" fmla="*/ 0 w 3068646"/>
              <a:gd name="connsiteY0" fmla="*/ 104399 h 3614462"/>
              <a:gd name="connsiteX1" fmla="*/ 2200275 w 3068646"/>
              <a:gd name="connsiteY1" fmla="*/ 85349 h 3614462"/>
              <a:gd name="connsiteX2" fmla="*/ 2279564 w 3068646"/>
              <a:gd name="connsiteY2" fmla="*/ 1284295 h 3614462"/>
              <a:gd name="connsiteX3" fmla="*/ 240579 w 3068646"/>
              <a:gd name="connsiteY3" fmla="*/ 2061742 h 3614462"/>
              <a:gd name="connsiteX4" fmla="*/ 2995965 w 3068646"/>
              <a:gd name="connsiteY4" fmla="*/ 1985894 h 3614462"/>
              <a:gd name="connsiteX5" fmla="*/ 653888 w 3068646"/>
              <a:gd name="connsiteY5" fmla="*/ 2696974 h 3614462"/>
              <a:gd name="connsiteX6" fmla="*/ 2747988 w 3068646"/>
              <a:gd name="connsiteY6" fmla="*/ 2429020 h 3614462"/>
              <a:gd name="connsiteX7" fmla="*/ 2901449 w 3068646"/>
              <a:gd name="connsiteY7" fmla="*/ 3614462 h 3614462"/>
              <a:gd name="connsiteX0" fmla="*/ 0 w 3068646"/>
              <a:gd name="connsiteY0" fmla="*/ 104399 h 3614462"/>
              <a:gd name="connsiteX1" fmla="*/ 2200275 w 3068646"/>
              <a:gd name="connsiteY1" fmla="*/ 85349 h 3614462"/>
              <a:gd name="connsiteX2" fmla="*/ 2279564 w 3068646"/>
              <a:gd name="connsiteY2" fmla="*/ 1284295 h 3614462"/>
              <a:gd name="connsiteX3" fmla="*/ 240579 w 3068646"/>
              <a:gd name="connsiteY3" fmla="*/ 2061742 h 3614462"/>
              <a:gd name="connsiteX4" fmla="*/ 2995965 w 3068646"/>
              <a:gd name="connsiteY4" fmla="*/ 1985894 h 3614462"/>
              <a:gd name="connsiteX5" fmla="*/ 653888 w 3068646"/>
              <a:gd name="connsiteY5" fmla="*/ 2696974 h 3614462"/>
              <a:gd name="connsiteX6" fmla="*/ 2747988 w 3068646"/>
              <a:gd name="connsiteY6" fmla="*/ 2429020 h 3614462"/>
              <a:gd name="connsiteX7" fmla="*/ 2901449 w 3068646"/>
              <a:gd name="connsiteY7" fmla="*/ 3614462 h 3614462"/>
              <a:gd name="connsiteX0" fmla="*/ 0 w 3068646"/>
              <a:gd name="connsiteY0" fmla="*/ 104399 h 3614462"/>
              <a:gd name="connsiteX1" fmla="*/ 2200275 w 3068646"/>
              <a:gd name="connsiteY1" fmla="*/ 85349 h 3614462"/>
              <a:gd name="connsiteX2" fmla="*/ 2279564 w 3068646"/>
              <a:gd name="connsiteY2" fmla="*/ 1284295 h 3614462"/>
              <a:gd name="connsiteX3" fmla="*/ 240579 w 3068646"/>
              <a:gd name="connsiteY3" fmla="*/ 2061742 h 3614462"/>
              <a:gd name="connsiteX4" fmla="*/ 2995965 w 3068646"/>
              <a:gd name="connsiteY4" fmla="*/ 1985894 h 3614462"/>
              <a:gd name="connsiteX5" fmla="*/ 653888 w 3068646"/>
              <a:gd name="connsiteY5" fmla="*/ 2696974 h 3614462"/>
              <a:gd name="connsiteX6" fmla="*/ 2747988 w 3068646"/>
              <a:gd name="connsiteY6" fmla="*/ 2429020 h 3614462"/>
              <a:gd name="connsiteX7" fmla="*/ 2901449 w 3068646"/>
              <a:gd name="connsiteY7" fmla="*/ 3614462 h 3614462"/>
              <a:gd name="connsiteX0" fmla="*/ 0 w 3068646"/>
              <a:gd name="connsiteY0" fmla="*/ 105100 h 3615163"/>
              <a:gd name="connsiteX1" fmla="*/ 2200275 w 3068646"/>
              <a:gd name="connsiteY1" fmla="*/ 86050 h 3615163"/>
              <a:gd name="connsiteX2" fmla="*/ 268133 w 3068646"/>
              <a:gd name="connsiteY2" fmla="*/ 1294476 h 3615163"/>
              <a:gd name="connsiteX3" fmla="*/ 2279564 w 3068646"/>
              <a:gd name="connsiteY3" fmla="*/ 1284996 h 3615163"/>
              <a:gd name="connsiteX4" fmla="*/ 240579 w 3068646"/>
              <a:gd name="connsiteY4" fmla="*/ 2062443 h 3615163"/>
              <a:gd name="connsiteX5" fmla="*/ 2995965 w 3068646"/>
              <a:gd name="connsiteY5" fmla="*/ 1986595 h 3615163"/>
              <a:gd name="connsiteX6" fmla="*/ 653888 w 3068646"/>
              <a:gd name="connsiteY6" fmla="*/ 2697675 h 3615163"/>
              <a:gd name="connsiteX7" fmla="*/ 2747988 w 3068646"/>
              <a:gd name="connsiteY7" fmla="*/ 2429721 h 3615163"/>
              <a:gd name="connsiteX8" fmla="*/ 2901449 w 3068646"/>
              <a:gd name="connsiteY8" fmla="*/ 3615163 h 3615163"/>
              <a:gd name="connsiteX0" fmla="*/ 0 w 3068646"/>
              <a:gd name="connsiteY0" fmla="*/ 71428 h 3581491"/>
              <a:gd name="connsiteX1" fmla="*/ 2200275 w 3068646"/>
              <a:gd name="connsiteY1" fmla="*/ 52378 h 3581491"/>
              <a:gd name="connsiteX2" fmla="*/ 1407026 w 3068646"/>
              <a:gd name="connsiteY2" fmla="*/ 805712 h 3581491"/>
              <a:gd name="connsiteX3" fmla="*/ 268133 w 3068646"/>
              <a:gd name="connsiteY3" fmla="*/ 1260804 h 3581491"/>
              <a:gd name="connsiteX4" fmla="*/ 2279564 w 3068646"/>
              <a:gd name="connsiteY4" fmla="*/ 1251324 h 3581491"/>
              <a:gd name="connsiteX5" fmla="*/ 240579 w 3068646"/>
              <a:gd name="connsiteY5" fmla="*/ 2028771 h 3581491"/>
              <a:gd name="connsiteX6" fmla="*/ 2995965 w 3068646"/>
              <a:gd name="connsiteY6" fmla="*/ 1952923 h 3581491"/>
              <a:gd name="connsiteX7" fmla="*/ 653888 w 3068646"/>
              <a:gd name="connsiteY7" fmla="*/ 2664003 h 3581491"/>
              <a:gd name="connsiteX8" fmla="*/ 2747988 w 3068646"/>
              <a:gd name="connsiteY8" fmla="*/ 2396049 h 3581491"/>
              <a:gd name="connsiteX9" fmla="*/ 2901449 w 3068646"/>
              <a:gd name="connsiteY9" fmla="*/ 3581491 h 3581491"/>
              <a:gd name="connsiteX0" fmla="*/ 0 w 3068646"/>
              <a:gd name="connsiteY0" fmla="*/ 60916 h 3570979"/>
              <a:gd name="connsiteX1" fmla="*/ 2200275 w 3068646"/>
              <a:gd name="connsiteY1" fmla="*/ 41866 h 3570979"/>
              <a:gd name="connsiteX2" fmla="*/ 222210 w 3068646"/>
              <a:gd name="connsiteY2" fmla="*/ 652983 h 3570979"/>
              <a:gd name="connsiteX3" fmla="*/ 1407026 w 3068646"/>
              <a:gd name="connsiteY3" fmla="*/ 795200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07026 w 3068646"/>
              <a:gd name="connsiteY3" fmla="*/ 795200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07026 w 3068646"/>
              <a:gd name="connsiteY3" fmla="*/ 795200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07026 w 3068646"/>
              <a:gd name="connsiteY3" fmla="*/ 795200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07026 w 3068646"/>
              <a:gd name="connsiteY3" fmla="*/ 795200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60916 h 3570979"/>
              <a:gd name="connsiteX1" fmla="*/ 2200275 w 3068646"/>
              <a:gd name="connsiteY1" fmla="*/ 41866 h 3570979"/>
              <a:gd name="connsiteX2" fmla="*/ 222210 w 3068646"/>
              <a:gd name="connsiteY2" fmla="*/ 652983 h 3570979"/>
              <a:gd name="connsiteX3" fmla="*/ 1452949 w 3068646"/>
              <a:gd name="connsiteY3" fmla="*/ 785719 h 3570979"/>
              <a:gd name="connsiteX4" fmla="*/ 268133 w 3068646"/>
              <a:gd name="connsiteY4" fmla="*/ 1250292 h 3570979"/>
              <a:gd name="connsiteX5" fmla="*/ 2279564 w 3068646"/>
              <a:gd name="connsiteY5" fmla="*/ 1240812 h 3570979"/>
              <a:gd name="connsiteX6" fmla="*/ 240579 w 3068646"/>
              <a:gd name="connsiteY6" fmla="*/ 2018259 h 3570979"/>
              <a:gd name="connsiteX7" fmla="*/ 2995965 w 3068646"/>
              <a:gd name="connsiteY7" fmla="*/ 1942411 h 3570979"/>
              <a:gd name="connsiteX8" fmla="*/ 653888 w 3068646"/>
              <a:gd name="connsiteY8" fmla="*/ 2653491 h 3570979"/>
              <a:gd name="connsiteX9" fmla="*/ 2747988 w 3068646"/>
              <a:gd name="connsiteY9" fmla="*/ 2385537 h 3570979"/>
              <a:gd name="connsiteX10" fmla="*/ 2901449 w 3068646"/>
              <a:gd name="connsiteY10" fmla="*/ 3570979 h 3570979"/>
              <a:gd name="connsiteX0" fmla="*/ 0 w 3068646"/>
              <a:gd name="connsiteY0" fmla="*/ 1570 h 3511633"/>
              <a:gd name="connsiteX1" fmla="*/ 859321 w 3068646"/>
              <a:gd name="connsiteY1" fmla="*/ 153180 h 3511633"/>
              <a:gd name="connsiteX2" fmla="*/ 222210 w 3068646"/>
              <a:gd name="connsiteY2" fmla="*/ 593637 h 3511633"/>
              <a:gd name="connsiteX3" fmla="*/ 1452949 w 3068646"/>
              <a:gd name="connsiteY3" fmla="*/ 726373 h 3511633"/>
              <a:gd name="connsiteX4" fmla="*/ 268133 w 3068646"/>
              <a:gd name="connsiteY4" fmla="*/ 1190946 h 3511633"/>
              <a:gd name="connsiteX5" fmla="*/ 2279564 w 3068646"/>
              <a:gd name="connsiteY5" fmla="*/ 1181466 h 3511633"/>
              <a:gd name="connsiteX6" fmla="*/ 240579 w 3068646"/>
              <a:gd name="connsiteY6" fmla="*/ 1958913 h 3511633"/>
              <a:gd name="connsiteX7" fmla="*/ 2995965 w 3068646"/>
              <a:gd name="connsiteY7" fmla="*/ 1883065 h 3511633"/>
              <a:gd name="connsiteX8" fmla="*/ 653888 w 3068646"/>
              <a:gd name="connsiteY8" fmla="*/ 2594145 h 3511633"/>
              <a:gd name="connsiteX9" fmla="*/ 2747988 w 3068646"/>
              <a:gd name="connsiteY9" fmla="*/ 2326191 h 3511633"/>
              <a:gd name="connsiteX10" fmla="*/ 2901449 w 3068646"/>
              <a:gd name="connsiteY10" fmla="*/ 3511633 h 3511633"/>
              <a:gd name="connsiteX0" fmla="*/ 0 w 3068646"/>
              <a:gd name="connsiteY0" fmla="*/ 2770 h 3512833"/>
              <a:gd name="connsiteX1" fmla="*/ 859321 w 3068646"/>
              <a:gd name="connsiteY1" fmla="*/ 154380 h 3512833"/>
              <a:gd name="connsiteX2" fmla="*/ 222210 w 3068646"/>
              <a:gd name="connsiteY2" fmla="*/ 594837 h 3512833"/>
              <a:gd name="connsiteX3" fmla="*/ 1452949 w 3068646"/>
              <a:gd name="connsiteY3" fmla="*/ 727573 h 3512833"/>
              <a:gd name="connsiteX4" fmla="*/ 268133 w 3068646"/>
              <a:gd name="connsiteY4" fmla="*/ 1192146 h 3512833"/>
              <a:gd name="connsiteX5" fmla="*/ 2279564 w 3068646"/>
              <a:gd name="connsiteY5" fmla="*/ 1182666 h 3512833"/>
              <a:gd name="connsiteX6" fmla="*/ 240579 w 3068646"/>
              <a:gd name="connsiteY6" fmla="*/ 1960113 h 3512833"/>
              <a:gd name="connsiteX7" fmla="*/ 2995965 w 3068646"/>
              <a:gd name="connsiteY7" fmla="*/ 1884265 h 3512833"/>
              <a:gd name="connsiteX8" fmla="*/ 653888 w 3068646"/>
              <a:gd name="connsiteY8" fmla="*/ 2595345 h 3512833"/>
              <a:gd name="connsiteX9" fmla="*/ 2747988 w 3068646"/>
              <a:gd name="connsiteY9" fmla="*/ 2327391 h 3512833"/>
              <a:gd name="connsiteX10" fmla="*/ 2901449 w 3068646"/>
              <a:gd name="connsiteY10" fmla="*/ 3512833 h 3512833"/>
              <a:gd name="connsiteX0" fmla="*/ 0 w 3068646"/>
              <a:gd name="connsiteY0" fmla="*/ 2770 h 3512833"/>
              <a:gd name="connsiteX1" fmla="*/ 859321 w 3068646"/>
              <a:gd name="connsiteY1" fmla="*/ 154380 h 3512833"/>
              <a:gd name="connsiteX2" fmla="*/ 222210 w 3068646"/>
              <a:gd name="connsiteY2" fmla="*/ 594837 h 3512833"/>
              <a:gd name="connsiteX3" fmla="*/ 1452949 w 3068646"/>
              <a:gd name="connsiteY3" fmla="*/ 727573 h 3512833"/>
              <a:gd name="connsiteX4" fmla="*/ 268133 w 3068646"/>
              <a:gd name="connsiteY4" fmla="*/ 1192146 h 3512833"/>
              <a:gd name="connsiteX5" fmla="*/ 2279564 w 3068646"/>
              <a:gd name="connsiteY5" fmla="*/ 1182666 h 3512833"/>
              <a:gd name="connsiteX6" fmla="*/ 240579 w 3068646"/>
              <a:gd name="connsiteY6" fmla="*/ 1960113 h 3512833"/>
              <a:gd name="connsiteX7" fmla="*/ 2995965 w 3068646"/>
              <a:gd name="connsiteY7" fmla="*/ 1884265 h 3512833"/>
              <a:gd name="connsiteX8" fmla="*/ 653888 w 3068646"/>
              <a:gd name="connsiteY8" fmla="*/ 2595345 h 3512833"/>
              <a:gd name="connsiteX9" fmla="*/ 2747988 w 3068646"/>
              <a:gd name="connsiteY9" fmla="*/ 2327391 h 3512833"/>
              <a:gd name="connsiteX10" fmla="*/ 2901449 w 3068646"/>
              <a:gd name="connsiteY10" fmla="*/ 3512833 h 3512833"/>
              <a:gd name="connsiteX0" fmla="*/ 0 w 3068646"/>
              <a:gd name="connsiteY0" fmla="*/ 1121 h 3511184"/>
              <a:gd name="connsiteX1" fmla="*/ 463339 w 3068646"/>
              <a:gd name="connsiteY1" fmla="*/ 221684 h 3511184"/>
              <a:gd name="connsiteX2" fmla="*/ 222210 w 3068646"/>
              <a:gd name="connsiteY2" fmla="*/ 593188 h 3511184"/>
              <a:gd name="connsiteX3" fmla="*/ 1452949 w 3068646"/>
              <a:gd name="connsiteY3" fmla="*/ 725924 h 3511184"/>
              <a:gd name="connsiteX4" fmla="*/ 268133 w 3068646"/>
              <a:gd name="connsiteY4" fmla="*/ 1190497 h 3511184"/>
              <a:gd name="connsiteX5" fmla="*/ 2279564 w 3068646"/>
              <a:gd name="connsiteY5" fmla="*/ 1181017 h 3511184"/>
              <a:gd name="connsiteX6" fmla="*/ 240579 w 3068646"/>
              <a:gd name="connsiteY6" fmla="*/ 1958464 h 3511184"/>
              <a:gd name="connsiteX7" fmla="*/ 2995965 w 3068646"/>
              <a:gd name="connsiteY7" fmla="*/ 1882616 h 3511184"/>
              <a:gd name="connsiteX8" fmla="*/ 653888 w 3068646"/>
              <a:gd name="connsiteY8" fmla="*/ 2593696 h 3511184"/>
              <a:gd name="connsiteX9" fmla="*/ 2747988 w 3068646"/>
              <a:gd name="connsiteY9" fmla="*/ 2325742 h 3511184"/>
              <a:gd name="connsiteX10" fmla="*/ 2901449 w 3068646"/>
              <a:gd name="connsiteY10" fmla="*/ 3511184 h 3511184"/>
              <a:gd name="connsiteX0" fmla="*/ 0 w 3068646"/>
              <a:gd name="connsiteY0" fmla="*/ 815 h 3510878"/>
              <a:gd name="connsiteX1" fmla="*/ 488087 w 3068646"/>
              <a:gd name="connsiteY1" fmla="*/ 262750 h 3510878"/>
              <a:gd name="connsiteX2" fmla="*/ 222210 w 3068646"/>
              <a:gd name="connsiteY2" fmla="*/ 592882 h 3510878"/>
              <a:gd name="connsiteX3" fmla="*/ 1452949 w 3068646"/>
              <a:gd name="connsiteY3" fmla="*/ 725618 h 3510878"/>
              <a:gd name="connsiteX4" fmla="*/ 268133 w 3068646"/>
              <a:gd name="connsiteY4" fmla="*/ 1190191 h 3510878"/>
              <a:gd name="connsiteX5" fmla="*/ 2279564 w 3068646"/>
              <a:gd name="connsiteY5" fmla="*/ 1180711 h 3510878"/>
              <a:gd name="connsiteX6" fmla="*/ 240579 w 3068646"/>
              <a:gd name="connsiteY6" fmla="*/ 1958158 h 3510878"/>
              <a:gd name="connsiteX7" fmla="*/ 2995965 w 3068646"/>
              <a:gd name="connsiteY7" fmla="*/ 1882310 h 3510878"/>
              <a:gd name="connsiteX8" fmla="*/ 653888 w 3068646"/>
              <a:gd name="connsiteY8" fmla="*/ 2593390 h 3510878"/>
              <a:gd name="connsiteX9" fmla="*/ 2747988 w 3068646"/>
              <a:gd name="connsiteY9" fmla="*/ 2325436 h 3510878"/>
              <a:gd name="connsiteX10" fmla="*/ 2901449 w 3068646"/>
              <a:gd name="connsiteY10" fmla="*/ 3510878 h 3510878"/>
              <a:gd name="connsiteX0" fmla="*/ 0 w 3068646"/>
              <a:gd name="connsiteY0" fmla="*/ 1454 h 3511517"/>
              <a:gd name="connsiteX1" fmla="*/ 488087 w 3068646"/>
              <a:gd name="connsiteY1" fmla="*/ 263389 h 3511517"/>
              <a:gd name="connsiteX2" fmla="*/ 222210 w 3068646"/>
              <a:gd name="connsiteY2" fmla="*/ 593521 h 3511517"/>
              <a:gd name="connsiteX3" fmla="*/ 1452949 w 3068646"/>
              <a:gd name="connsiteY3" fmla="*/ 726257 h 3511517"/>
              <a:gd name="connsiteX4" fmla="*/ 268133 w 3068646"/>
              <a:gd name="connsiteY4" fmla="*/ 1190830 h 3511517"/>
              <a:gd name="connsiteX5" fmla="*/ 2279564 w 3068646"/>
              <a:gd name="connsiteY5" fmla="*/ 1181350 h 3511517"/>
              <a:gd name="connsiteX6" fmla="*/ 240579 w 3068646"/>
              <a:gd name="connsiteY6" fmla="*/ 1958797 h 3511517"/>
              <a:gd name="connsiteX7" fmla="*/ 2995965 w 3068646"/>
              <a:gd name="connsiteY7" fmla="*/ 1882949 h 3511517"/>
              <a:gd name="connsiteX8" fmla="*/ 653888 w 3068646"/>
              <a:gd name="connsiteY8" fmla="*/ 2594029 h 3511517"/>
              <a:gd name="connsiteX9" fmla="*/ 2747988 w 3068646"/>
              <a:gd name="connsiteY9" fmla="*/ 2326075 h 3511517"/>
              <a:gd name="connsiteX10" fmla="*/ 2901449 w 3068646"/>
              <a:gd name="connsiteY10" fmla="*/ 3511517 h 3511517"/>
              <a:gd name="connsiteX0" fmla="*/ 0 w 3068646"/>
              <a:gd name="connsiteY0" fmla="*/ 809 h 3510872"/>
              <a:gd name="connsiteX1" fmla="*/ 265347 w 3068646"/>
              <a:gd name="connsiteY1" fmla="*/ 331697 h 3510872"/>
              <a:gd name="connsiteX2" fmla="*/ 222210 w 3068646"/>
              <a:gd name="connsiteY2" fmla="*/ 592876 h 3510872"/>
              <a:gd name="connsiteX3" fmla="*/ 1452949 w 3068646"/>
              <a:gd name="connsiteY3" fmla="*/ 725612 h 3510872"/>
              <a:gd name="connsiteX4" fmla="*/ 268133 w 3068646"/>
              <a:gd name="connsiteY4" fmla="*/ 1190185 h 3510872"/>
              <a:gd name="connsiteX5" fmla="*/ 2279564 w 3068646"/>
              <a:gd name="connsiteY5" fmla="*/ 1180705 h 3510872"/>
              <a:gd name="connsiteX6" fmla="*/ 240579 w 3068646"/>
              <a:gd name="connsiteY6" fmla="*/ 1958152 h 3510872"/>
              <a:gd name="connsiteX7" fmla="*/ 2995965 w 3068646"/>
              <a:gd name="connsiteY7" fmla="*/ 1882304 h 3510872"/>
              <a:gd name="connsiteX8" fmla="*/ 653888 w 3068646"/>
              <a:gd name="connsiteY8" fmla="*/ 2593384 h 3510872"/>
              <a:gd name="connsiteX9" fmla="*/ 2747988 w 3068646"/>
              <a:gd name="connsiteY9" fmla="*/ 2325430 h 3510872"/>
              <a:gd name="connsiteX10" fmla="*/ 2901449 w 3068646"/>
              <a:gd name="connsiteY10" fmla="*/ 3510872 h 3510872"/>
              <a:gd name="connsiteX0" fmla="*/ 0 w 3068646"/>
              <a:gd name="connsiteY0" fmla="*/ 489 h 3510552"/>
              <a:gd name="connsiteX1" fmla="*/ 265347 w 3068646"/>
              <a:gd name="connsiteY1" fmla="*/ 331377 h 3510552"/>
              <a:gd name="connsiteX2" fmla="*/ 222211 w 3068646"/>
              <a:gd name="connsiteY2" fmla="*/ 633928 h 3510552"/>
              <a:gd name="connsiteX3" fmla="*/ 1452949 w 3068646"/>
              <a:gd name="connsiteY3" fmla="*/ 725292 h 3510552"/>
              <a:gd name="connsiteX4" fmla="*/ 268133 w 3068646"/>
              <a:gd name="connsiteY4" fmla="*/ 1189865 h 3510552"/>
              <a:gd name="connsiteX5" fmla="*/ 2279564 w 3068646"/>
              <a:gd name="connsiteY5" fmla="*/ 1180385 h 3510552"/>
              <a:gd name="connsiteX6" fmla="*/ 240579 w 3068646"/>
              <a:gd name="connsiteY6" fmla="*/ 1957832 h 3510552"/>
              <a:gd name="connsiteX7" fmla="*/ 2995965 w 3068646"/>
              <a:gd name="connsiteY7" fmla="*/ 1881984 h 3510552"/>
              <a:gd name="connsiteX8" fmla="*/ 653888 w 3068646"/>
              <a:gd name="connsiteY8" fmla="*/ 2593064 h 3510552"/>
              <a:gd name="connsiteX9" fmla="*/ 2747988 w 3068646"/>
              <a:gd name="connsiteY9" fmla="*/ 2325110 h 3510552"/>
              <a:gd name="connsiteX10" fmla="*/ 2901449 w 3068646"/>
              <a:gd name="connsiteY10" fmla="*/ 3510552 h 3510552"/>
              <a:gd name="connsiteX0" fmla="*/ 0 w 3870456"/>
              <a:gd name="connsiteY0" fmla="*/ 489 h 3510552"/>
              <a:gd name="connsiteX1" fmla="*/ 265347 w 3870456"/>
              <a:gd name="connsiteY1" fmla="*/ 331377 h 3510552"/>
              <a:gd name="connsiteX2" fmla="*/ 222211 w 3870456"/>
              <a:gd name="connsiteY2" fmla="*/ 633928 h 3510552"/>
              <a:gd name="connsiteX3" fmla="*/ 1452949 w 3870456"/>
              <a:gd name="connsiteY3" fmla="*/ 725292 h 3510552"/>
              <a:gd name="connsiteX4" fmla="*/ 268133 w 3870456"/>
              <a:gd name="connsiteY4" fmla="*/ 1189865 h 3510552"/>
              <a:gd name="connsiteX5" fmla="*/ 2279564 w 3870456"/>
              <a:gd name="connsiteY5" fmla="*/ 1180385 h 3510552"/>
              <a:gd name="connsiteX6" fmla="*/ 240579 w 3870456"/>
              <a:gd name="connsiteY6" fmla="*/ 1957832 h 3510552"/>
              <a:gd name="connsiteX7" fmla="*/ 2995965 w 3870456"/>
              <a:gd name="connsiteY7" fmla="*/ 1881984 h 3510552"/>
              <a:gd name="connsiteX8" fmla="*/ 653888 w 3870456"/>
              <a:gd name="connsiteY8" fmla="*/ 2593064 h 3510552"/>
              <a:gd name="connsiteX9" fmla="*/ 3787439 w 3870456"/>
              <a:gd name="connsiteY9" fmla="*/ 2366482 h 3510552"/>
              <a:gd name="connsiteX10" fmla="*/ 2901449 w 3870456"/>
              <a:gd name="connsiteY10" fmla="*/ 3510552 h 351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0456" h="3510552">
                <a:moveTo>
                  <a:pt x="0" y="489"/>
                </a:moveTo>
                <a:cubicBezTo>
                  <a:pt x="704850" y="-12211"/>
                  <a:pt x="228312" y="225804"/>
                  <a:pt x="265347" y="331377"/>
                </a:cubicBezTo>
                <a:cubicBezTo>
                  <a:pt x="302382" y="436950"/>
                  <a:pt x="24277" y="568276"/>
                  <a:pt x="222211" y="633928"/>
                </a:cubicBezTo>
                <a:cubicBezTo>
                  <a:pt x="420145" y="699580"/>
                  <a:pt x="1445295" y="632636"/>
                  <a:pt x="1452949" y="725292"/>
                </a:cubicBezTo>
                <a:cubicBezTo>
                  <a:pt x="1460603" y="817948"/>
                  <a:pt x="405902" y="1569107"/>
                  <a:pt x="268133" y="1189865"/>
                </a:cubicBezTo>
                <a:cubicBezTo>
                  <a:pt x="130364" y="810623"/>
                  <a:pt x="2256602" y="910175"/>
                  <a:pt x="2279564" y="1180385"/>
                </a:cubicBezTo>
                <a:cubicBezTo>
                  <a:pt x="2302526" y="1450595"/>
                  <a:pt x="341610" y="2523537"/>
                  <a:pt x="240579" y="1957832"/>
                </a:cubicBezTo>
                <a:cubicBezTo>
                  <a:pt x="139548" y="1392127"/>
                  <a:pt x="3372534" y="1611773"/>
                  <a:pt x="2995965" y="1881984"/>
                </a:cubicBezTo>
                <a:cubicBezTo>
                  <a:pt x="2619396" y="2152195"/>
                  <a:pt x="724302" y="3214489"/>
                  <a:pt x="653888" y="2593064"/>
                </a:cubicBezTo>
                <a:cubicBezTo>
                  <a:pt x="629397" y="2265553"/>
                  <a:pt x="3412846" y="2213567"/>
                  <a:pt x="3787439" y="2366482"/>
                </a:cubicBezTo>
                <a:cubicBezTo>
                  <a:pt x="4162032" y="2519397"/>
                  <a:pt x="3162573" y="3207055"/>
                  <a:pt x="2901449" y="3510552"/>
                </a:cubicBezTo>
              </a:path>
            </a:pathLst>
          </a:cu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Times New Roman" panose="02020603050405020304" pitchFamily="18" charset="0"/>
              <a:cs typeface="Times New Roman" panose="02020603050405020304" pitchFamily="18" charset="0"/>
            </a:endParaRPr>
          </a:p>
        </p:txBody>
      </p:sp>
      <p:sp>
        <p:nvSpPr>
          <p:cNvPr id="148" name="TextBox 147">
            <a:extLst>
              <a:ext uri="{FF2B5EF4-FFF2-40B4-BE49-F238E27FC236}">
                <a16:creationId xmlns:a16="http://schemas.microsoft.com/office/drawing/2014/main" id="{73491297-5DFD-4DAD-933F-1364F8F2BAA8}"/>
              </a:ext>
            </a:extLst>
          </p:cNvPr>
          <p:cNvSpPr txBox="1"/>
          <p:nvPr/>
        </p:nvSpPr>
        <p:spPr>
          <a:xfrm>
            <a:off x="6973050" y="1198221"/>
            <a:ext cx="1778667" cy="430887"/>
          </a:xfrm>
          <a:prstGeom prst="rect">
            <a:avLst/>
          </a:prstGeom>
          <a:noFill/>
        </p:spPr>
        <p:txBody>
          <a:bodyPr wrap="square" rtlCol="0">
            <a:spAutoFit/>
          </a:bodyPr>
          <a:lstStyle/>
          <a:p>
            <a:r>
              <a:rPr lang="en-US" sz="1050" dirty="0">
                <a:latin typeface="Times New Roman" panose="02020603050405020304" pitchFamily="18" charset="0"/>
                <a:cs typeface="Times New Roman" panose="02020603050405020304" pitchFamily="18" charset="0"/>
              </a:rPr>
              <a:t>Nominal trajectory with safety bounds</a:t>
            </a:r>
          </a:p>
        </p:txBody>
      </p:sp>
      <p:sp>
        <p:nvSpPr>
          <p:cNvPr id="149" name="TextBox 148">
            <a:extLst>
              <a:ext uri="{FF2B5EF4-FFF2-40B4-BE49-F238E27FC236}">
                <a16:creationId xmlns:a16="http://schemas.microsoft.com/office/drawing/2014/main" id="{F4E2A5F1-1293-401C-9A1A-66C06E8659EE}"/>
              </a:ext>
            </a:extLst>
          </p:cNvPr>
          <p:cNvSpPr txBox="1"/>
          <p:nvPr/>
        </p:nvSpPr>
        <p:spPr>
          <a:xfrm>
            <a:off x="7371359" y="3828645"/>
            <a:ext cx="1228235" cy="577081"/>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Tracking of ground objects and hazard mitigation</a:t>
            </a:r>
          </a:p>
        </p:txBody>
      </p:sp>
      <p:sp>
        <p:nvSpPr>
          <p:cNvPr id="150" name="TextBox 149">
            <a:extLst>
              <a:ext uri="{FF2B5EF4-FFF2-40B4-BE49-F238E27FC236}">
                <a16:creationId xmlns:a16="http://schemas.microsoft.com/office/drawing/2014/main" id="{77DD195B-6F89-4119-A151-26CC89218990}"/>
              </a:ext>
            </a:extLst>
          </p:cNvPr>
          <p:cNvSpPr txBox="1"/>
          <p:nvPr/>
        </p:nvSpPr>
        <p:spPr>
          <a:xfrm>
            <a:off x="5251391" y="3875553"/>
            <a:ext cx="1549093" cy="253916"/>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Ground Hazard Footprint</a:t>
            </a:r>
          </a:p>
        </p:txBody>
      </p:sp>
      <p:pic>
        <p:nvPicPr>
          <p:cNvPr id="151" name="Picture 150" descr="Person icon BLACK-01.svg">
            <a:extLst>
              <a:ext uri="{FF2B5EF4-FFF2-40B4-BE49-F238E27FC236}">
                <a16:creationId xmlns:a16="http://schemas.microsoft.com/office/drawing/2014/main" id="{D8CE42FF-374A-4CC7-B767-5801E7E54277}"/>
              </a:ext>
            </a:extLst>
          </p:cNvPr>
          <p:cNvPicPr>
            <a:picLocks noChangeAspect="1"/>
          </p:cNvPicPr>
          <p:nvPr/>
        </p:nvPicPr>
        <p:blipFill>
          <a:blip r:embed="rId2"/>
          <a:stretch>
            <a:fillRect/>
          </a:stretch>
        </p:blipFill>
        <p:spPr>
          <a:xfrm>
            <a:off x="7526378" y="3360726"/>
            <a:ext cx="267162" cy="283712"/>
          </a:xfrm>
          <a:prstGeom prst="rect">
            <a:avLst/>
          </a:prstGeom>
        </p:spPr>
      </p:pic>
      <p:pic>
        <p:nvPicPr>
          <p:cNvPr id="152" name="Picture 151" descr="Person icon BLACK-01.svg">
            <a:extLst>
              <a:ext uri="{FF2B5EF4-FFF2-40B4-BE49-F238E27FC236}">
                <a16:creationId xmlns:a16="http://schemas.microsoft.com/office/drawing/2014/main" id="{B7A01564-2593-4936-AC4A-3AEF5E2EA312}"/>
              </a:ext>
            </a:extLst>
          </p:cNvPr>
          <p:cNvPicPr>
            <a:picLocks noChangeAspect="1"/>
          </p:cNvPicPr>
          <p:nvPr/>
        </p:nvPicPr>
        <p:blipFill>
          <a:blip r:embed="rId2"/>
          <a:stretch>
            <a:fillRect/>
          </a:stretch>
        </p:blipFill>
        <p:spPr>
          <a:xfrm>
            <a:off x="7640519" y="3360726"/>
            <a:ext cx="267162" cy="283712"/>
          </a:xfrm>
          <a:prstGeom prst="rect">
            <a:avLst/>
          </a:prstGeom>
        </p:spPr>
      </p:pic>
      <p:pic>
        <p:nvPicPr>
          <p:cNvPr id="153" name="Picture 152" descr="File:Car pictogram.svg">
            <a:extLst>
              <a:ext uri="{FF2B5EF4-FFF2-40B4-BE49-F238E27FC236}">
                <a16:creationId xmlns:a16="http://schemas.microsoft.com/office/drawing/2014/main" id="{5C1C5A3D-CB9C-459A-AD2F-48F15DCBD269}"/>
              </a:ext>
            </a:extLst>
          </p:cNvPr>
          <p:cNvPicPr>
            <a:picLocks noChangeAspect="1"/>
          </p:cNvPicPr>
          <p:nvPr/>
        </p:nvPicPr>
        <p:blipFill>
          <a:blip r:embed="rId3"/>
          <a:stretch>
            <a:fillRect/>
          </a:stretch>
        </p:blipFill>
        <p:spPr>
          <a:xfrm>
            <a:off x="7857298" y="3397756"/>
            <a:ext cx="558515" cy="257877"/>
          </a:xfrm>
          <a:prstGeom prst="rect">
            <a:avLst/>
          </a:prstGeom>
        </p:spPr>
      </p:pic>
      <p:sp>
        <p:nvSpPr>
          <p:cNvPr id="154" name="Rectangle: Rounded Corners 140">
            <a:extLst>
              <a:ext uri="{FF2B5EF4-FFF2-40B4-BE49-F238E27FC236}">
                <a16:creationId xmlns:a16="http://schemas.microsoft.com/office/drawing/2014/main" id="{A23751E8-76A0-4364-BD5D-F2D90FAFCA63}"/>
              </a:ext>
            </a:extLst>
          </p:cNvPr>
          <p:cNvSpPr/>
          <p:nvPr/>
        </p:nvSpPr>
        <p:spPr>
          <a:xfrm>
            <a:off x="7463057" y="3293897"/>
            <a:ext cx="1046840" cy="397463"/>
          </a:xfrm>
          <a:prstGeom prst="roundRect">
            <a:avLst/>
          </a:prstGeom>
          <a:no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Times New Roman" panose="02020603050405020304" pitchFamily="18" charset="0"/>
              <a:cs typeface="Times New Roman" panose="02020603050405020304" pitchFamily="18" charset="0"/>
            </a:endParaRPr>
          </a:p>
        </p:txBody>
      </p:sp>
      <p:sp>
        <p:nvSpPr>
          <p:cNvPr id="155" name="Rounded Rectangle 21">
            <a:extLst>
              <a:ext uri="{FF2B5EF4-FFF2-40B4-BE49-F238E27FC236}">
                <a16:creationId xmlns:a16="http://schemas.microsoft.com/office/drawing/2014/main" id="{F380B642-6671-4A26-882D-C0F92AA729DA}"/>
              </a:ext>
            </a:extLst>
          </p:cNvPr>
          <p:cNvSpPr/>
          <p:nvPr/>
        </p:nvSpPr>
        <p:spPr bwMode="auto">
          <a:xfrm>
            <a:off x="4053389" y="1114101"/>
            <a:ext cx="733253" cy="56241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algn="ctr" fontAlgn="base">
              <a:spcBef>
                <a:spcPct val="0"/>
              </a:spcBef>
              <a:spcAft>
                <a:spcPct val="25000"/>
              </a:spcAft>
            </a:pPr>
            <a:r>
              <a:rPr lang="en-US" sz="800" dirty="0">
                <a:latin typeface="Times New Roman" panose="02020603050405020304" pitchFamily="18" charset="0"/>
                <a:cs typeface="Times New Roman" panose="02020603050405020304" pitchFamily="18" charset="0"/>
              </a:rPr>
              <a:t>UAS</a:t>
            </a:r>
            <a:endParaRPr lang="en-US" sz="300" b="1" dirty="0">
              <a:latin typeface="Times New Roman" panose="02020603050405020304" pitchFamily="18" charset="0"/>
              <a:cs typeface="Times New Roman" panose="02020603050405020304" pitchFamily="18" charset="0"/>
            </a:endParaRPr>
          </a:p>
        </p:txBody>
      </p:sp>
      <p:grpSp>
        <p:nvGrpSpPr>
          <p:cNvPr id="156" name="Group 155">
            <a:extLst>
              <a:ext uri="{FF2B5EF4-FFF2-40B4-BE49-F238E27FC236}">
                <a16:creationId xmlns:a16="http://schemas.microsoft.com/office/drawing/2014/main" id="{F0BA2D66-86FB-4EC3-A09C-A9C1F68DF527}"/>
              </a:ext>
            </a:extLst>
          </p:cNvPr>
          <p:cNvGrpSpPr/>
          <p:nvPr/>
        </p:nvGrpSpPr>
        <p:grpSpPr>
          <a:xfrm>
            <a:off x="4191212" y="1209912"/>
            <a:ext cx="497113" cy="254655"/>
            <a:chOff x="1611630" y="1668780"/>
            <a:chExt cx="4480560" cy="1550380"/>
          </a:xfrm>
        </p:grpSpPr>
        <p:sp>
          <p:nvSpPr>
            <p:cNvPr id="157" name="Rounded Rectangle 23">
              <a:extLst>
                <a:ext uri="{FF2B5EF4-FFF2-40B4-BE49-F238E27FC236}">
                  <a16:creationId xmlns:a16="http://schemas.microsoft.com/office/drawing/2014/main" id="{30DDA5FB-14B7-44F2-8D3A-C92FC9656A28}"/>
                </a:ext>
              </a:extLst>
            </p:cNvPr>
            <p:cNvSpPr/>
            <p:nvPr/>
          </p:nvSpPr>
          <p:spPr bwMode="auto">
            <a:xfrm>
              <a:off x="3547116" y="2263373"/>
              <a:ext cx="590544" cy="25122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58" name="Rounded Rectangle 24">
              <a:extLst>
                <a:ext uri="{FF2B5EF4-FFF2-40B4-BE49-F238E27FC236}">
                  <a16:creationId xmlns:a16="http://schemas.microsoft.com/office/drawing/2014/main" id="{D2161DC0-4549-4D48-A7DB-E58F118A3F65}"/>
                </a:ext>
              </a:extLst>
            </p:cNvPr>
            <p:cNvSpPr/>
            <p:nvPr/>
          </p:nvSpPr>
          <p:spPr bwMode="auto">
            <a:xfrm>
              <a:off x="2484126" y="2034540"/>
              <a:ext cx="2727954" cy="103103"/>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59" name="Rounded Rectangle 25">
              <a:extLst>
                <a:ext uri="{FF2B5EF4-FFF2-40B4-BE49-F238E27FC236}">
                  <a16:creationId xmlns:a16="http://schemas.microsoft.com/office/drawing/2014/main" id="{821E1745-B0D2-4638-A373-985F9A087F48}"/>
                </a:ext>
              </a:extLst>
            </p:cNvPr>
            <p:cNvSpPr/>
            <p:nvPr/>
          </p:nvSpPr>
          <p:spPr bwMode="auto">
            <a:xfrm>
              <a:off x="251841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0" name="Rounded Rectangle 26">
              <a:extLst>
                <a:ext uri="{FF2B5EF4-FFF2-40B4-BE49-F238E27FC236}">
                  <a16:creationId xmlns:a16="http://schemas.microsoft.com/office/drawing/2014/main" id="{8CF55467-6E1E-47F9-8739-B976DBD0A311}"/>
                </a:ext>
              </a:extLst>
            </p:cNvPr>
            <p:cNvSpPr/>
            <p:nvPr/>
          </p:nvSpPr>
          <p:spPr bwMode="auto">
            <a:xfrm>
              <a:off x="4895856" y="1806173"/>
              <a:ext cx="281934" cy="228367"/>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1" name="Oval 160">
              <a:extLst>
                <a:ext uri="{FF2B5EF4-FFF2-40B4-BE49-F238E27FC236}">
                  <a16:creationId xmlns:a16="http://schemas.microsoft.com/office/drawing/2014/main" id="{FD5336DA-6B2A-4296-81D3-52FD94CC258B}"/>
                </a:ext>
              </a:extLst>
            </p:cNvPr>
            <p:cNvSpPr/>
            <p:nvPr/>
          </p:nvSpPr>
          <p:spPr bwMode="auto">
            <a:xfrm>
              <a:off x="5040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2" name="Oval 161">
              <a:extLst>
                <a:ext uri="{FF2B5EF4-FFF2-40B4-BE49-F238E27FC236}">
                  <a16:creationId xmlns:a16="http://schemas.microsoft.com/office/drawing/2014/main" id="{36798DF5-4825-4602-9EFB-75FB95DC2D0C}"/>
                </a:ext>
              </a:extLst>
            </p:cNvPr>
            <p:cNvSpPr/>
            <p:nvPr/>
          </p:nvSpPr>
          <p:spPr bwMode="auto">
            <a:xfrm>
              <a:off x="398907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3" name="Rounded Rectangle 29">
              <a:extLst>
                <a:ext uri="{FF2B5EF4-FFF2-40B4-BE49-F238E27FC236}">
                  <a16:creationId xmlns:a16="http://schemas.microsoft.com/office/drawing/2014/main" id="{B8CF440A-FA8B-4F01-91D6-A5989D1228FD}"/>
                </a:ext>
              </a:extLst>
            </p:cNvPr>
            <p:cNvSpPr/>
            <p:nvPr/>
          </p:nvSpPr>
          <p:spPr bwMode="auto">
            <a:xfrm>
              <a:off x="497586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4" name="Oval 163">
              <a:extLst>
                <a:ext uri="{FF2B5EF4-FFF2-40B4-BE49-F238E27FC236}">
                  <a16:creationId xmlns:a16="http://schemas.microsoft.com/office/drawing/2014/main" id="{3B060293-58A3-4530-AE9C-ACA2EE21E527}"/>
                </a:ext>
              </a:extLst>
            </p:cNvPr>
            <p:cNvSpPr/>
            <p:nvPr/>
          </p:nvSpPr>
          <p:spPr bwMode="auto">
            <a:xfrm>
              <a:off x="266319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5" name="Oval 164">
              <a:extLst>
                <a:ext uri="{FF2B5EF4-FFF2-40B4-BE49-F238E27FC236}">
                  <a16:creationId xmlns:a16="http://schemas.microsoft.com/office/drawing/2014/main" id="{4CD2265D-05F4-4A61-803A-9E606B4C06E7}"/>
                </a:ext>
              </a:extLst>
            </p:cNvPr>
            <p:cNvSpPr/>
            <p:nvPr/>
          </p:nvSpPr>
          <p:spPr bwMode="auto">
            <a:xfrm>
              <a:off x="1611630" y="1668780"/>
              <a:ext cx="1051560" cy="114533"/>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6" name="Rounded Rectangle 32">
              <a:extLst>
                <a:ext uri="{FF2B5EF4-FFF2-40B4-BE49-F238E27FC236}">
                  <a16:creationId xmlns:a16="http://schemas.microsoft.com/office/drawing/2014/main" id="{04724BBF-69AF-45C1-AF9D-CAD44D9C8FBA}"/>
                </a:ext>
              </a:extLst>
            </p:cNvPr>
            <p:cNvSpPr/>
            <p:nvPr/>
          </p:nvSpPr>
          <p:spPr bwMode="auto">
            <a:xfrm>
              <a:off x="2598427" y="1668780"/>
              <a:ext cx="133344" cy="103534"/>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7" name="Rounded Rectangle 33">
              <a:extLst>
                <a:ext uri="{FF2B5EF4-FFF2-40B4-BE49-F238E27FC236}">
                  <a16:creationId xmlns:a16="http://schemas.microsoft.com/office/drawing/2014/main" id="{348ED84F-25C4-418E-B298-7292D03DC079}"/>
                </a:ext>
              </a:extLst>
            </p:cNvPr>
            <p:cNvSpPr/>
            <p:nvPr/>
          </p:nvSpPr>
          <p:spPr bwMode="auto">
            <a:xfrm rot="20708117">
              <a:off x="4350093" y="196008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8" name="Rounded Rectangle 34">
              <a:extLst>
                <a:ext uri="{FF2B5EF4-FFF2-40B4-BE49-F238E27FC236}">
                  <a16:creationId xmlns:a16="http://schemas.microsoft.com/office/drawing/2014/main" id="{0828DB0D-ED98-467E-B3BF-236A4199D4FC}"/>
                </a:ext>
              </a:extLst>
            </p:cNvPr>
            <p:cNvSpPr/>
            <p:nvPr/>
          </p:nvSpPr>
          <p:spPr bwMode="auto">
            <a:xfrm rot="891883" flipH="1">
              <a:off x="3245194" y="1975322"/>
              <a:ext cx="126343" cy="1243838"/>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sp>
          <p:nvSpPr>
            <p:cNvPr id="169" name="Rounded Rectangle 35">
              <a:extLst>
                <a:ext uri="{FF2B5EF4-FFF2-40B4-BE49-F238E27FC236}">
                  <a16:creationId xmlns:a16="http://schemas.microsoft.com/office/drawing/2014/main" id="{EBF2893F-3268-4490-90AA-85B8C7648D39}"/>
                </a:ext>
              </a:extLst>
            </p:cNvPr>
            <p:cNvSpPr/>
            <p:nvPr/>
          </p:nvSpPr>
          <p:spPr bwMode="auto">
            <a:xfrm>
              <a:off x="3227076" y="1863090"/>
              <a:ext cx="1257300" cy="457200"/>
            </a:xfrm>
            <a:prstGeom prst="roundRect">
              <a:avLst/>
            </a:prstGeom>
            <a:solidFill>
              <a:schemeClr val="bg1"/>
            </a:solidFill>
            <a:ln w="635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45720" bIns="45720" numCol="1" spcCol="0" rtlCol="0" fromWordArt="0" anchor="ctr" anchorCtr="0" forceAA="0" compatLnSpc="1">
              <a:prstTxWarp prst="textNoShape">
                <a:avLst/>
              </a:prstTxWarp>
              <a:noAutofit/>
            </a:bodyPr>
            <a:lstStyle/>
            <a:p>
              <a:pPr algn="ctr" fontAlgn="base">
                <a:spcBef>
                  <a:spcPct val="0"/>
                </a:spcBef>
                <a:spcAft>
                  <a:spcPct val="25000"/>
                </a:spcAft>
              </a:pPr>
              <a:endParaRPr lang="en-US" sz="400" b="1" dirty="0">
                <a:latin typeface="Times New Roman" panose="02020603050405020304" pitchFamily="18" charset="0"/>
                <a:cs typeface="Times New Roman" panose="02020603050405020304" pitchFamily="18" charset="0"/>
              </a:endParaRPr>
            </a:p>
          </p:txBody>
        </p:sp>
      </p:grpSp>
      <p:sp>
        <p:nvSpPr>
          <p:cNvPr id="170" name="TextBox 169">
            <a:extLst>
              <a:ext uri="{FF2B5EF4-FFF2-40B4-BE49-F238E27FC236}">
                <a16:creationId xmlns:a16="http://schemas.microsoft.com/office/drawing/2014/main" id="{D6C7D0FC-7293-4F8D-B417-FEE78644B11F}"/>
              </a:ext>
            </a:extLst>
          </p:cNvPr>
          <p:cNvSpPr txBox="1"/>
          <p:nvPr/>
        </p:nvSpPr>
        <p:spPr>
          <a:xfrm>
            <a:off x="3698634" y="2307866"/>
            <a:ext cx="1177493" cy="738664"/>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Set of Off-Nominal and Failure Trajectories</a:t>
            </a:r>
          </a:p>
        </p:txBody>
      </p:sp>
      <p:sp>
        <p:nvSpPr>
          <p:cNvPr id="171" name="TextBox 170">
            <a:extLst>
              <a:ext uri="{FF2B5EF4-FFF2-40B4-BE49-F238E27FC236}">
                <a16:creationId xmlns:a16="http://schemas.microsoft.com/office/drawing/2014/main" id="{2AB0C36F-3ED5-4D73-8593-B5ED813B688D}"/>
              </a:ext>
            </a:extLst>
          </p:cNvPr>
          <p:cNvSpPr txBox="1"/>
          <p:nvPr/>
        </p:nvSpPr>
        <p:spPr>
          <a:xfrm>
            <a:off x="6506561" y="2130882"/>
            <a:ext cx="2179595" cy="415498"/>
          </a:xfrm>
          <a:prstGeom prst="rect">
            <a:avLst/>
          </a:prstGeom>
          <a:noFill/>
        </p:spPr>
        <p:txBody>
          <a:bodyPr wrap="square" rtlCol="0">
            <a:spAutoFit/>
          </a:bodyPr>
          <a:lstStyle/>
          <a:p>
            <a:r>
              <a:rPr lang="en-US" sz="1050" dirty="0">
                <a:latin typeface="Times New Roman" panose="02020603050405020304" pitchFamily="18" charset="0"/>
                <a:cs typeface="Times New Roman" panose="02020603050405020304" pitchFamily="18" charset="0"/>
              </a:rPr>
              <a:t>Dynamically Calculated No-Fly Area (Risk Probability Too High)</a:t>
            </a:r>
          </a:p>
        </p:txBody>
      </p:sp>
      <p:sp>
        <p:nvSpPr>
          <p:cNvPr id="173" name="TextBox 172">
            <a:extLst>
              <a:ext uri="{FF2B5EF4-FFF2-40B4-BE49-F238E27FC236}">
                <a16:creationId xmlns:a16="http://schemas.microsoft.com/office/drawing/2014/main" id="{0355D652-59DB-4767-97F9-FD51C13D138E}"/>
              </a:ext>
            </a:extLst>
          </p:cNvPr>
          <p:cNvSpPr txBox="1"/>
          <p:nvPr/>
        </p:nvSpPr>
        <p:spPr>
          <a:xfrm>
            <a:off x="-34249" y="4615735"/>
            <a:ext cx="8892681" cy="33855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X Bouyssounouse and C Ippolito.  “Urban Area Unmanned Aerial Systems Sensor Capabilities for Ensuring Ground Hazards Safety”.  38</a:t>
            </a:r>
            <a:r>
              <a:rPr lang="en-US" sz="800" baseline="30000" dirty="0">
                <a:latin typeface="Times New Roman" panose="02020603050405020304" pitchFamily="18" charset="0"/>
                <a:cs typeface="Times New Roman" panose="02020603050405020304" pitchFamily="18" charset="0"/>
              </a:rPr>
              <a:t>th</a:t>
            </a:r>
            <a:r>
              <a:rPr lang="en-US" sz="800" dirty="0">
                <a:latin typeface="Times New Roman" panose="02020603050405020304" pitchFamily="18" charset="0"/>
                <a:cs typeface="Times New Roman" panose="02020603050405020304" pitchFamily="18" charset="0"/>
              </a:rPr>
              <a:t> AIAA/IEEE Digital Avionics Systems Conference (DASC), 2019.</a:t>
            </a:r>
          </a:p>
          <a:p>
            <a:r>
              <a:rPr lang="en-US" sz="800" dirty="0">
                <a:latin typeface="Times New Roman" panose="02020603050405020304" pitchFamily="18" charset="0"/>
                <a:cs typeface="Times New Roman" panose="02020603050405020304" pitchFamily="18" charset="0"/>
              </a:rPr>
              <a:t>C Ippolito, K. Krishnakumar. “Dynamic Ground Risk Mitigation for Autonomous Small UAS in Urban Environments”. AIAA </a:t>
            </a:r>
            <a:r>
              <a:rPr lang="en-US" sz="800" dirty="0" err="1">
                <a:latin typeface="Times New Roman" panose="02020603050405020304" pitchFamily="18" charset="0"/>
                <a:cs typeface="Times New Roman" panose="02020603050405020304" pitchFamily="18" charset="0"/>
              </a:rPr>
              <a:t>InfoTech@Aerospace</a:t>
            </a:r>
            <a:r>
              <a:rPr lang="en-US" sz="800" dirty="0">
                <a:latin typeface="Times New Roman" panose="02020603050405020304" pitchFamily="18" charset="0"/>
                <a:cs typeface="Times New Roman" panose="02020603050405020304" pitchFamily="18" charset="0"/>
              </a:rPr>
              <a:t>, 2019.</a:t>
            </a:r>
          </a:p>
        </p:txBody>
      </p:sp>
      <p:sp>
        <p:nvSpPr>
          <p:cNvPr id="174" name="TextBox 173">
            <a:extLst>
              <a:ext uri="{FF2B5EF4-FFF2-40B4-BE49-F238E27FC236}">
                <a16:creationId xmlns:a16="http://schemas.microsoft.com/office/drawing/2014/main" id="{A90A9795-5A76-488E-89DD-263E8A01D67D}"/>
              </a:ext>
            </a:extLst>
          </p:cNvPr>
          <p:cNvSpPr txBox="1"/>
          <p:nvPr/>
        </p:nvSpPr>
        <p:spPr>
          <a:xfrm>
            <a:off x="132889" y="1105624"/>
            <a:ext cx="3172386" cy="3108543"/>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Vehicles must be able to: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(1) Detect dynamic ground objects (DGO)</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(2) Autonomously avoid putting DGO at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2a. 	Evaluate the probabilistic cost model for DGO risk</a:t>
            </a:r>
          </a:p>
          <a:p>
            <a:pPr marL="914400" indent="-914400">
              <a:tabLst>
                <a:tab pos="230188" algn="l"/>
                <a:tab pos="628650" algn="l"/>
                <a:tab pos="914400" algn="l"/>
              </a:tabLst>
            </a:pPr>
            <a:r>
              <a:rPr lang="en-US" sz="1400" dirty="0">
                <a:latin typeface="Times New Roman" panose="02020603050405020304" pitchFamily="18" charset="0"/>
                <a:cs typeface="Times New Roman" panose="02020603050405020304" pitchFamily="18" charset="0"/>
              </a:rPr>
              <a:t>		2b. 	Autonomously avoid flying into areas of high DGO risk</a:t>
            </a:r>
          </a:p>
          <a:p>
            <a:pPr marL="461963" indent="-461963">
              <a:tabLst>
                <a:tab pos="230188" algn="l"/>
                <a:tab pos="628650" algn="l"/>
              </a:tabLst>
            </a:pPr>
            <a:r>
              <a:rPr lang="en-US" sz="1400" dirty="0">
                <a:latin typeface="Times New Roman" panose="02020603050405020304" pitchFamily="18" charset="0"/>
                <a:cs typeface="Times New Roman" panose="02020603050405020304" pitchFamily="18" charset="0"/>
              </a:rPr>
              <a:t>	(3) Understand their own nominal and off-nominal behavior (suggested manufacturer certification requirement)</a:t>
            </a:r>
          </a:p>
          <a:p>
            <a:r>
              <a:rPr lang="en-US" sz="1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6590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8FB0-CAA4-4B55-90BD-DC0429D458F5}"/>
              </a:ext>
            </a:extLst>
          </p:cNvPr>
          <p:cNvSpPr>
            <a:spLocks noGrp="1"/>
          </p:cNvSpPr>
          <p:nvPr>
            <p:ph type="title"/>
          </p:nvPr>
        </p:nvSpPr>
        <p:spPr/>
        <p:txBody>
          <a:bodyPr/>
          <a:lstStyle/>
          <a:p>
            <a:r>
              <a:rPr lang="en-US" dirty="0"/>
              <a:t>SAFE50 Autonomy Reference Architecture</a:t>
            </a:r>
          </a:p>
        </p:txBody>
      </p:sp>
      <p:pic>
        <p:nvPicPr>
          <p:cNvPr id="3" name="Picture 2" descr="image2017-7-25_16-55-58.png">
            <a:extLst>
              <a:ext uri="{FF2B5EF4-FFF2-40B4-BE49-F238E27FC236}">
                <a16:creationId xmlns:a16="http://schemas.microsoft.com/office/drawing/2014/main" id="{ECFFD900-4DFC-48BF-B724-78F86A8708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1013488" y="656093"/>
            <a:ext cx="7024523" cy="41958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6729AC4-56B8-4265-8013-4BEBCCB12069}"/>
              </a:ext>
            </a:extLst>
          </p:cNvPr>
          <p:cNvSpPr txBox="1"/>
          <p:nvPr/>
        </p:nvSpPr>
        <p:spPr>
          <a:xfrm>
            <a:off x="-14411" y="4728837"/>
            <a:ext cx="8943229" cy="21544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C Ippolito, K. Krishnakumar. “An Autonomy Architecture for Autonomous Urban Environment Operations”. </a:t>
            </a:r>
            <a:r>
              <a:rPr lang="en-US" sz="800" b="0" i="0" dirty="0">
                <a:solidFill>
                  <a:srgbClr val="222222"/>
                </a:solidFill>
                <a:effectLst/>
                <a:latin typeface="Times New Roman" panose="02020603050405020304" pitchFamily="18" charset="0"/>
                <a:cs typeface="Times New Roman" panose="02020603050405020304" pitchFamily="18" charset="0"/>
              </a:rPr>
              <a:t>In </a:t>
            </a:r>
            <a:r>
              <a:rPr lang="en-US" sz="800" b="0" i="1" dirty="0">
                <a:solidFill>
                  <a:srgbClr val="222222"/>
                </a:solidFill>
                <a:effectLst/>
                <a:latin typeface="Times New Roman" panose="02020603050405020304" pitchFamily="18" charset="0"/>
                <a:cs typeface="Times New Roman" panose="02020603050405020304" pitchFamily="18" charset="0"/>
              </a:rPr>
              <a:t>2019 AIAA Modeling and Simulation Technologies Conference. </a:t>
            </a:r>
            <a:r>
              <a:rPr lang="en-US" sz="800" b="0" dirty="0">
                <a:solidFill>
                  <a:srgbClr val="222222"/>
                </a:solidFill>
                <a:effectLst/>
                <a:latin typeface="Times New Roman" panose="02020603050405020304" pitchFamily="18" charset="0"/>
                <a:cs typeface="Times New Roman" panose="02020603050405020304" pitchFamily="18" charset="0"/>
              </a:rPr>
              <a:t>San Diego, CA. Jan. 2109.</a:t>
            </a: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1507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8FB0-CAA4-4B55-90BD-DC0429D458F5}"/>
              </a:ext>
            </a:extLst>
          </p:cNvPr>
          <p:cNvSpPr>
            <a:spLocks noGrp="1"/>
          </p:cNvSpPr>
          <p:nvPr>
            <p:ph type="title"/>
          </p:nvPr>
        </p:nvSpPr>
        <p:spPr/>
        <p:txBody>
          <a:bodyPr/>
          <a:lstStyle/>
          <a:p>
            <a:r>
              <a:rPr lang="en-US" dirty="0"/>
              <a:t>SAFE50 Autonomy Reference Architecture</a:t>
            </a:r>
          </a:p>
        </p:txBody>
      </p:sp>
      <p:pic>
        <p:nvPicPr>
          <p:cNvPr id="4" name="Picture 3">
            <a:extLst>
              <a:ext uri="{FF2B5EF4-FFF2-40B4-BE49-F238E27FC236}">
                <a16:creationId xmlns:a16="http://schemas.microsoft.com/office/drawing/2014/main" id="{EFDFB235-B26C-40DB-BC3E-1EE1EF1073DF}"/>
              </a:ext>
            </a:extLst>
          </p:cNvPr>
          <p:cNvPicPr>
            <a:picLocks noChangeAspect="1"/>
          </p:cNvPicPr>
          <p:nvPr/>
        </p:nvPicPr>
        <p:blipFill rotWithShape="1">
          <a:blip r:embed="rId2"/>
          <a:srcRect l="609" t="1508" r="998" b="21957"/>
          <a:stretch/>
        </p:blipFill>
        <p:spPr>
          <a:xfrm>
            <a:off x="2028404" y="723331"/>
            <a:ext cx="6587078" cy="3937379"/>
          </a:xfrm>
          <a:prstGeom prst="rect">
            <a:avLst/>
          </a:prstGeom>
        </p:spPr>
      </p:pic>
      <p:sp>
        <p:nvSpPr>
          <p:cNvPr id="5" name="TextBox 4">
            <a:extLst>
              <a:ext uri="{FF2B5EF4-FFF2-40B4-BE49-F238E27FC236}">
                <a16:creationId xmlns:a16="http://schemas.microsoft.com/office/drawing/2014/main" id="{A01D3CB3-6A2D-49ED-A4BF-C2DF7A474A15}"/>
              </a:ext>
            </a:extLst>
          </p:cNvPr>
          <p:cNvSpPr txBox="1"/>
          <p:nvPr/>
        </p:nvSpPr>
        <p:spPr>
          <a:xfrm>
            <a:off x="25674" y="2246800"/>
            <a:ext cx="1257216" cy="553998"/>
          </a:xfrm>
          <a:prstGeom prst="rect">
            <a:avLst/>
          </a:prstGeom>
          <a:noFill/>
        </p:spPr>
        <p:txBody>
          <a:bodyPr wrap="square" rtlCol="0">
            <a:spAutoFit/>
          </a:bodyPr>
          <a:lstStyle/>
          <a:p>
            <a:pPr algn="ctr"/>
            <a:r>
              <a:rPr lang="en-US" sz="1000" b="1" dirty="0"/>
              <a:t>Input</a:t>
            </a:r>
            <a:r>
              <a:rPr lang="en-US" sz="1000" i="1" dirty="0"/>
              <a:t>: High-Level Mission Goal and Constraints</a:t>
            </a:r>
          </a:p>
        </p:txBody>
      </p:sp>
      <p:sp>
        <p:nvSpPr>
          <p:cNvPr id="6" name="Right Arrow 5">
            <a:extLst>
              <a:ext uri="{FF2B5EF4-FFF2-40B4-BE49-F238E27FC236}">
                <a16:creationId xmlns:a16="http://schemas.microsoft.com/office/drawing/2014/main" id="{1382967C-0736-46F9-99AD-3F4A6BCFC998}"/>
              </a:ext>
            </a:extLst>
          </p:cNvPr>
          <p:cNvSpPr/>
          <p:nvPr/>
        </p:nvSpPr>
        <p:spPr>
          <a:xfrm>
            <a:off x="1378424" y="2306472"/>
            <a:ext cx="684100" cy="402884"/>
          </a:xfrm>
          <a:prstGeom prst="rightArrow">
            <a:avLst>
              <a:gd name="adj1" fmla="val 58784"/>
              <a:gd name="adj2" fmla="val 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0D75467C-3052-4787-B1EA-2A016F413B3C}"/>
              </a:ext>
            </a:extLst>
          </p:cNvPr>
          <p:cNvSpPr txBox="1"/>
          <p:nvPr/>
        </p:nvSpPr>
        <p:spPr>
          <a:xfrm>
            <a:off x="-14411" y="4728837"/>
            <a:ext cx="8943229" cy="21544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C Ippolito, K. Krishnakumar. “An Autonomy Architecture for Autonomous Urban Environment Operations”. </a:t>
            </a:r>
            <a:r>
              <a:rPr lang="en-US" sz="800" b="0" i="0" dirty="0">
                <a:solidFill>
                  <a:srgbClr val="222222"/>
                </a:solidFill>
                <a:effectLst/>
                <a:latin typeface="Times New Roman" panose="02020603050405020304" pitchFamily="18" charset="0"/>
                <a:cs typeface="Times New Roman" panose="02020603050405020304" pitchFamily="18" charset="0"/>
              </a:rPr>
              <a:t>In </a:t>
            </a:r>
            <a:r>
              <a:rPr lang="en-US" sz="800" b="0" i="1" dirty="0">
                <a:solidFill>
                  <a:srgbClr val="222222"/>
                </a:solidFill>
                <a:effectLst/>
                <a:latin typeface="Times New Roman" panose="02020603050405020304" pitchFamily="18" charset="0"/>
                <a:cs typeface="Times New Roman" panose="02020603050405020304" pitchFamily="18" charset="0"/>
              </a:rPr>
              <a:t>2019 AIAA Modeling and Simulation Technologies Conference. </a:t>
            </a:r>
            <a:r>
              <a:rPr lang="en-US" sz="800" b="0" dirty="0">
                <a:solidFill>
                  <a:srgbClr val="222222"/>
                </a:solidFill>
                <a:effectLst/>
                <a:latin typeface="Times New Roman" panose="02020603050405020304" pitchFamily="18" charset="0"/>
                <a:cs typeface="Times New Roman" panose="02020603050405020304" pitchFamily="18" charset="0"/>
              </a:rPr>
              <a:t>San Diego, CA. Jan. 2109.</a:t>
            </a: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2505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6458-FCA4-4A5D-9A95-625BCDC87665}"/>
              </a:ext>
            </a:extLst>
          </p:cNvPr>
          <p:cNvSpPr>
            <a:spLocks noGrp="1"/>
          </p:cNvSpPr>
          <p:nvPr>
            <p:ph type="title"/>
          </p:nvPr>
        </p:nvSpPr>
        <p:spPr>
          <a:xfrm>
            <a:off x="748937" y="53792"/>
            <a:ext cx="8203474" cy="526684"/>
          </a:xfrm>
        </p:spPr>
        <p:txBody>
          <a:bodyPr/>
          <a:lstStyle/>
          <a:p>
            <a:r>
              <a:rPr lang="en-US" dirty="0">
                <a:solidFill>
                  <a:schemeClr val="bg1"/>
                </a:solidFill>
              </a:rPr>
              <a:t>SAFE50 Reference Avionics Prototypes and Flight Platforms</a:t>
            </a:r>
          </a:p>
        </p:txBody>
      </p:sp>
      <p:pic>
        <p:nvPicPr>
          <p:cNvPr id="5" name="Picture 4">
            <a:extLst>
              <a:ext uri="{FF2B5EF4-FFF2-40B4-BE49-F238E27FC236}">
                <a16:creationId xmlns:a16="http://schemas.microsoft.com/office/drawing/2014/main" id="{C0C8D1F8-5F86-4B7D-B846-B6F1CF996B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8828" y="3202260"/>
            <a:ext cx="2093865" cy="1570400"/>
          </a:xfrm>
          <a:prstGeom prst="rect">
            <a:avLst/>
          </a:prstGeom>
        </p:spPr>
      </p:pic>
      <p:pic>
        <p:nvPicPr>
          <p:cNvPr id="7" name="Picture 6">
            <a:extLst>
              <a:ext uri="{FF2B5EF4-FFF2-40B4-BE49-F238E27FC236}">
                <a16:creationId xmlns:a16="http://schemas.microsoft.com/office/drawing/2014/main" id="{72B26068-02A8-4039-B48F-FFE9DBBF21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3524" y="3202932"/>
            <a:ext cx="2093866" cy="1570400"/>
          </a:xfrm>
          <a:prstGeom prst="rect">
            <a:avLst/>
          </a:prstGeom>
        </p:spPr>
      </p:pic>
      <p:pic>
        <p:nvPicPr>
          <p:cNvPr id="8" name="Picture 4" descr="https://lh3.googleusercontent.com/eXU6Rnhg_9lwJmIYTgzRFu_zQAh4RK7UkqU340iAya7JF4rjL0bXhJNvDSHHULXHa4mNfi75vmjGDj_78PMIpMaxWE8xVkUFh654fN8M2ZuOCl1uNnChR1av3eP2pO0jKi9SS3cydpBxjKEISNRTEEKI-vY_89mKgr3E7uHf3KRy_BCcI-0ixK4Zm3cLiRMYfyVXpFcnWNkofKczLqMgB0iOjbZ8vgpiTiPMX4swcunNRsS9NgFtVtSjsCiLlraGaPSXwMC1IebPvmr_D3_RsdUo6cHCG5Gv619k7qxv4_9CS2MaigOZ1fdBq3BFerRHhK3Pw52A1lZyT4gy1Pqs0Qc0KxWr22KdX2g70bLwR2FAPKWN-ytdvvMzccZIXUY3sGrf181op2J7VSE1x0Zovqdqc5rtjc9tgH44Kb-ebyr2MKDgu89u722TUVmTIdOQTcsWd7mNF5ir0MQRGecCjDmqGkGJBBsd2kpL2NcoAJZnnjBnasUVWOyc14NVDg4KIC2YmWtxigdsTxiUsrJ_6b_Mwpu8xDsxONFCPtKkvRCmse5yf8J5nhH0vrRkxwdpIeu-fg=w1920-h1080-no">
            <a:extLst>
              <a:ext uri="{FF2B5EF4-FFF2-40B4-BE49-F238E27FC236}">
                <a16:creationId xmlns:a16="http://schemas.microsoft.com/office/drawing/2014/main" id="{AABFC36A-EF6F-40E0-9671-AACEC5134DD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068220" y="3202931"/>
            <a:ext cx="1992982" cy="15697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6918C61-7F94-4D97-9C20-DADE8FEE7A1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165534" y="935135"/>
            <a:ext cx="4082326" cy="1911794"/>
          </a:xfrm>
          <a:prstGeom prst="rect">
            <a:avLst/>
          </a:prstGeom>
        </p:spPr>
      </p:pic>
      <p:pic>
        <p:nvPicPr>
          <p:cNvPr id="17" name="Picture 16">
            <a:extLst>
              <a:ext uri="{FF2B5EF4-FFF2-40B4-BE49-F238E27FC236}">
                <a16:creationId xmlns:a16="http://schemas.microsoft.com/office/drawing/2014/main" id="{D869B0AD-F5B0-49FC-AC66-E3D391CB4AC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27307" y="3621263"/>
            <a:ext cx="1456935" cy="1151397"/>
          </a:xfrm>
          <a:prstGeom prst="rect">
            <a:avLst/>
          </a:prstGeom>
        </p:spPr>
      </p:pic>
      <p:pic>
        <p:nvPicPr>
          <p:cNvPr id="18" name="Picture 17">
            <a:extLst>
              <a:ext uri="{FF2B5EF4-FFF2-40B4-BE49-F238E27FC236}">
                <a16:creationId xmlns:a16="http://schemas.microsoft.com/office/drawing/2014/main" id="{92D89550-A42D-4272-BE39-5F14EF860B9A}"/>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212976" y="3715026"/>
            <a:ext cx="1004644" cy="835477"/>
          </a:xfrm>
          <a:prstGeom prst="rect">
            <a:avLst/>
          </a:prstGeom>
        </p:spPr>
      </p:pic>
      <p:pic>
        <p:nvPicPr>
          <p:cNvPr id="20" name="Picture 19">
            <a:extLst>
              <a:ext uri="{FF2B5EF4-FFF2-40B4-BE49-F238E27FC236}">
                <a16:creationId xmlns:a16="http://schemas.microsoft.com/office/drawing/2014/main" id="{7C30C1FE-76C0-4CE8-86F3-B22D6D10996F}"/>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51906" y="2415650"/>
            <a:ext cx="1568581" cy="1060725"/>
          </a:xfrm>
          <a:prstGeom prst="rect">
            <a:avLst/>
          </a:prstGeom>
          <a:noFill/>
          <a:ln>
            <a:noFill/>
          </a:ln>
        </p:spPr>
      </p:pic>
      <p:pic>
        <p:nvPicPr>
          <p:cNvPr id="21" name="Picture 20">
            <a:extLst>
              <a:ext uri="{FF2B5EF4-FFF2-40B4-BE49-F238E27FC236}">
                <a16:creationId xmlns:a16="http://schemas.microsoft.com/office/drawing/2014/main" id="{3026799B-4375-4D9B-8EFA-8C999D3DB4B3}"/>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7488" y="705788"/>
            <a:ext cx="1694923" cy="1317361"/>
          </a:xfrm>
          <a:prstGeom prst="rect">
            <a:avLst/>
          </a:prstGeom>
          <a:noFill/>
          <a:ln>
            <a:noFill/>
          </a:ln>
        </p:spPr>
      </p:pic>
      <p:sp>
        <p:nvSpPr>
          <p:cNvPr id="22" name="TextBox 21">
            <a:extLst>
              <a:ext uri="{FF2B5EF4-FFF2-40B4-BE49-F238E27FC236}">
                <a16:creationId xmlns:a16="http://schemas.microsoft.com/office/drawing/2014/main" id="{DADE0997-3A59-415E-AF4E-C2BD04FA2891}"/>
              </a:ext>
            </a:extLst>
          </p:cNvPr>
          <p:cNvSpPr txBox="1"/>
          <p:nvPr/>
        </p:nvSpPr>
        <p:spPr>
          <a:xfrm>
            <a:off x="65043" y="1942825"/>
            <a:ext cx="3255344" cy="415498"/>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Experimental Multicopter Flight Management</a:t>
            </a:r>
            <a:br>
              <a:rPr lang="en-US" sz="1050" dirty="0">
                <a:latin typeface="Times New Roman" panose="02020603050405020304" pitchFamily="18" charset="0"/>
                <a:cs typeface="Times New Roman" panose="02020603050405020304" pitchFamily="18" charset="0"/>
              </a:rPr>
            </a:br>
            <a:r>
              <a:rPr lang="en-US" sz="1050" dirty="0">
                <a:latin typeface="Times New Roman" panose="02020603050405020304" pitchFamily="18" charset="0"/>
                <a:cs typeface="Times New Roman" panose="02020603050405020304" pitchFamily="18" charset="0"/>
              </a:rPr>
              <a:t>and Flight Control System</a:t>
            </a:r>
          </a:p>
        </p:txBody>
      </p:sp>
      <p:sp>
        <p:nvSpPr>
          <p:cNvPr id="23" name="TextBox 22">
            <a:extLst>
              <a:ext uri="{FF2B5EF4-FFF2-40B4-BE49-F238E27FC236}">
                <a16:creationId xmlns:a16="http://schemas.microsoft.com/office/drawing/2014/main" id="{64E1C5D2-C18B-41D4-987D-19D8EAB769EC}"/>
              </a:ext>
            </a:extLst>
          </p:cNvPr>
          <p:cNvSpPr txBox="1"/>
          <p:nvPr/>
        </p:nvSpPr>
        <p:spPr>
          <a:xfrm>
            <a:off x="208783" y="3437531"/>
            <a:ext cx="2800003" cy="253916"/>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Real-Time Embedded Software Architecture</a:t>
            </a:r>
          </a:p>
        </p:txBody>
      </p:sp>
      <p:sp>
        <p:nvSpPr>
          <p:cNvPr id="24" name="TextBox 23">
            <a:extLst>
              <a:ext uri="{FF2B5EF4-FFF2-40B4-BE49-F238E27FC236}">
                <a16:creationId xmlns:a16="http://schemas.microsoft.com/office/drawing/2014/main" id="{3579C38B-4E9B-4359-805F-AEA5FB4C89FA}"/>
              </a:ext>
            </a:extLst>
          </p:cNvPr>
          <p:cNvSpPr txBox="1"/>
          <p:nvPr/>
        </p:nvSpPr>
        <p:spPr>
          <a:xfrm>
            <a:off x="-36881" y="4639133"/>
            <a:ext cx="3255344" cy="253916"/>
          </a:xfrm>
          <a:prstGeom prst="rect">
            <a:avLst/>
          </a:prstGeom>
          <a:noFill/>
        </p:spPr>
        <p:txBody>
          <a:bodyPr wrap="square" rtlCol="0">
            <a:spAutoFit/>
          </a:bodyPr>
          <a:lstStyle/>
          <a:p>
            <a:pPr algn="ctr"/>
            <a:r>
              <a:rPr lang="en-US" sz="1050" dirty="0">
                <a:latin typeface="Times New Roman" panose="02020603050405020304" pitchFamily="18" charset="0"/>
                <a:cs typeface="Times New Roman" panose="02020603050405020304" pitchFamily="18" charset="0"/>
              </a:rPr>
              <a:t>Systems Analysis, CAD and Hardware Design</a:t>
            </a:r>
          </a:p>
        </p:txBody>
      </p:sp>
      <p:sp>
        <p:nvSpPr>
          <p:cNvPr id="25" name="Rectangle: Rounded Corners 24">
            <a:extLst>
              <a:ext uri="{FF2B5EF4-FFF2-40B4-BE49-F238E27FC236}">
                <a16:creationId xmlns:a16="http://schemas.microsoft.com/office/drawing/2014/main" id="{DAA5CF7F-239E-445C-9149-0C36B0FDD088}"/>
              </a:ext>
            </a:extLst>
          </p:cNvPr>
          <p:cNvSpPr/>
          <p:nvPr/>
        </p:nvSpPr>
        <p:spPr bwMode="auto">
          <a:xfrm>
            <a:off x="83208" y="624791"/>
            <a:ext cx="2989939" cy="4246239"/>
          </a:xfrm>
          <a:prstGeom prst="roundRect">
            <a:avLst>
              <a:gd name="adj" fmla="val 5099"/>
            </a:avLst>
          </a:prstGeom>
          <a:noFill/>
          <a:ln w="6350" cap="flat" cmpd="sng" algn="ctr">
            <a:solidFill>
              <a:schemeClr val="tx1"/>
            </a:solidFill>
            <a:prstDash val="solid"/>
            <a:round/>
            <a:headEnd type="none" w="med" len="med"/>
            <a:tailEnd type="none" w="med" len="med"/>
          </a:ln>
          <a:effectLst/>
        </p:spPr>
        <p:txBody>
          <a:bodyPr vert="horz" wrap="square" lIns="91440" tIns="45720" rIns="45720" bIns="45720" numCol="1" rtlCol="0" anchor="ctr" anchorCtr="0" compatLnSpc="1">
            <a:prstTxWarp prst="textNoShape">
              <a:avLst/>
            </a:prstTxWarp>
          </a:bodyPr>
          <a:lstStyle/>
          <a:p>
            <a:pPr algn="ctr" fontAlgn="base">
              <a:spcBef>
                <a:spcPct val="0"/>
              </a:spcBef>
              <a:spcAft>
                <a:spcPct val="25000"/>
              </a:spcAft>
            </a:pPr>
            <a:endParaRPr lang="en-US" sz="900" b="1" dirty="0">
              <a:latin typeface="Arial" charset="0"/>
            </a:endParaRPr>
          </a:p>
        </p:txBody>
      </p:sp>
      <p:pic>
        <p:nvPicPr>
          <p:cNvPr id="30" name="Picture 29">
            <a:extLst>
              <a:ext uri="{FF2B5EF4-FFF2-40B4-BE49-F238E27FC236}">
                <a16:creationId xmlns:a16="http://schemas.microsoft.com/office/drawing/2014/main" id="{C309CB21-9637-4623-B244-987E62BFE9B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66672" y="3814092"/>
            <a:ext cx="1004644" cy="776316"/>
          </a:xfrm>
          <a:prstGeom prst="rect">
            <a:avLst/>
          </a:prstGeom>
        </p:spPr>
      </p:pic>
      <p:pic>
        <p:nvPicPr>
          <p:cNvPr id="31" name="Picture 30">
            <a:extLst>
              <a:ext uri="{FF2B5EF4-FFF2-40B4-BE49-F238E27FC236}">
                <a16:creationId xmlns:a16="http://schemas.microsoft.com/office/drawing/2014/main" id="{A1F349CB-5221-45BC-A548-23F0654A5C3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103943" y="753030"/>
            <a:ext cx="1950194" cy="1096984"/>
          </a:xfrm>
          <a:prstGeom prst="rect">
            <a:avLst/>
          </a:prstGeom>
        </p:spPr>
      </p:pic>
      <p:pic>
        <p:nvPicPr>
          <p:cNvPr id="32" name="Picture 31">
            <a:extLst>
              <a:ext uri="{FF2B5EF4-FFF2-40B4-BE49-F238E27FC236}">
                <a16:creationId xmlns:a16="http://schemas.microsoft.com/office/drawing/2014/main" id="{D4AF40C3-FA4F-4B30-9DD7-A0DEFA3AD50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88776" y="1878583"/>
            <a:ext cx="1947943" cy="1298221"/>
          </a:xfrm>
          <a:prstGeom prst="rect">
            <a:avLst/>
          </a:prstGeom>
        </p:spPr>
      </p:pic>
    </p:spTree>
    <p:extLst>
      <p:ext uri="{BB962C8B-B14F-4D97-AF65-F5344CB8AC3E}">
        <p14:creationId xmlns:p14="http://schemas.microsoft.com/office/powerpoint/2010/main" val="4076831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1E05-60BA-4705-93C3-7B9BE8C7C59D}"/>
              </a:ext>
            </a:extLst>
          </p:cNvPr>
          <p:cNvSpPr>
            <a:spLocks noGrp="1"/>
          </p:cNvSpPr>
          <p:nvPr>
            <p:ph type="title"/>
          </p:nvPr>
        </p:nvSpPr>
        <p:spPr/>
        <p:txBody>
          <a:bodyPr/>
          <a:lstStyle/>
          <a:p>
            <a:r>
              <a:rPr lang="en-US" sz="1800" dirty="0">
                <a:solidFill>
                  <a:schemeClr val="bg1"/>
                </a:solidFill>
              </a:rPr>
              <a:t>GPS-Denied Navigation – IMU-Integration of Vision and LIDAR based SLAM</a:t>
            </a:r>
          </a:p>
        </p:txBody>
      </p:sp>
      <p:sp>
        <p:nvSpPr>
          <p:cNvPr id="4" name="Slide Number Placeholder 3">
            <a:extLst>
              <a:ext uri="{FF2B5EF4-FFF2-40B4-BE49-F238E27FC236}">
                <a16:creationId xmlns:a16="http://schemas.microsoft.com/office/drawing/2014/main" id="{32800F1D-E0C1-47FA-A525-8DA65B46EBE9}"/>
              </a:ext>
            </a:extLst>
          </p:cNvPr>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18</a:t>
            </a:fld>
            <a:endParaRPr lang="en-US"/>
          </a:p>
        </p:txBody>
      </p:sp>
      <p:pic>
        <p:nvPicPr>
          <p:cNvPr id="5" name="LIDAR test 6.24.19 (540p)">
            <a:hlinkClick r:id="" action="ppaction://media"/>
            <a:extLst>
              <a:ext uri="{FF2B5EF4-FFF2-40B4-BE49-F238E27FC236}">
                <a16:creationId xmlns:a16="http://schemas.microsoft.com/office/drawing/2014/main" id="{944A3E6B-79BC-4692-A785-D0D81FA57FF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t="4612" r="50524" b="11529"/>
          <a:stretch>
            <a:fillRect/>
          </a:stretch>
        </p:blipFill>
        <p:spPr>
          <a:xfrm>
            <a:off x="840419" y="653678"/>
            <a:ext cx="4121195" cy="3929135"/>
          </a:xfrm>
          <a:prstGeom prst="rect">
            <a:avLst/>
          </a:prstGeom>
        </p:spPr>
      </p:pic>
      <p:pic>
        <p:nvPicPr>
          <p:cNvPr id="9" name="gps denied movie 4">
            <a:hlinkClick r:id="" action="ppaction://media"/>
            <a:extLst>
              <a:ext uri="{FF2B5EF4-FFF2-40B4-BE49-F238E27FC236}">
                <a16:creationId xmlns:a16="http://schemas.microsoft.com/office/drawing/2014/main" id="{E658D850-0ED5-48E1-B198-9ADC93B32C4E}"/>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5137598" y="741142"/>
            <a:ext cx="3243854" cy="1824669"/>
          </a:xfrm>
          <a:prstGeom prst="rect">
            <a:avLst/>
          </a:prstGeom>
        </p:spPr>
      </p:pic>
      <p:pic>
        <p:nvPicPr>
          <p:cNvPr id="10" name="vision slam">
            <a:hlinkClick r:id="" action="ppaction://media"/>
            <a:extLst>
              <a:ext uri="{FF2B5EF4-FFF2-40B4-BE49-F238E27FC236}">
                <a16:creationId xmlns:a16="http://schemas.microsoft.com/office/drawing/2014/main" id="{AB7D1616-219E-4E54-BA8F-44720A25E9E5}"/>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5137597" y="2667817"/>
            <a:ext cx="3243859" cy="1824670"/>
          </a:xfrm>
          <a:prstGeom prst="rect">
            <a:avLst/>
          </a:prstGeom>
        </p:spPr>
      </p:pic>
      <p:sp>
        <p:nvSpPr>
          <p:cNvPr id="11" name="TextBox 10">
            <a:extLst>
              <a:ext uri="{FF2B5EF4-FFF2-40B4-BE49-F238E27FC236}">
                <a16:creationId xmlns:a16="http://schemas.microsoft.com/office/drawing/2014/main" id="{323DB022-196E-4EEB-85B4-8D4DF646E837}"/>
              </a:ext>
            </a:extLst>
          </p:cNvPr>
          <p:cNvSpPr txBox="1"/>
          <p:nvPr/>
        </p:nvSpPr>
        <p:spPr>
          <a:xfrm>
            <a:off x="7950" y="4603640"/>
            <a:ext cx="9143999" cy="338554"/>
          </a:xfrm>
          <a:prstGeom prst="rect">
            <a:avLst/>
          </a:prstGeom>
          <a:noFill/>
        </p:spPr>
        <p:txBody>
          <a:bodyPr wrap="square">
            <a:spAutoFit/>
          </a:bodyPr>
          <a:lstStyle/>
          <a:p>
            <a:r>
              <a:rPr lang="en-US" sz="800" b="0" i="0" dirty="0" err="1">
                <a:solidFill>
                  <a:srgbClr val="222222"/>
                </a:solidFill>
                <a:effectLst/>
                <a:latin typeface="Times New Roman" panose="02020603050405020304" pitchFamily="18" charset="0"/>
                <a:cs typeface="Times New Roman" panose="02020603050405020304" pitchFamily="18" charset="0"/>
              </a:rPr>
              <a:t>Hening</a:t>
            </a:r>
            <a:r>
              <a:rPr lang="en-US" sz="800" b="0" i="0" dirty="0">
                <a:solidFill>
                  <a:srgbClr val="222222"/>
                </a:solidFill>
                <a:effectLst/>
                <a:latin typeface="Times New Roman" panose="02020603050405020304" pitchFamily="18" charset="0"/>
                <a:cs typeface="Times New Roman" panose="02020603050405020304" pitchFamily="18" charset="0"/>
              </a:rPr>
              <a:t>, S., Ippolito, C. A., Krishnakumar, K. S., Stepanyan, V., &amp; Teodorescu, M. “3D LiDAR SLAM integration with GPS/INS for UAVs in urban GPS-degraded environments”. In </a:t>
            </a:r>
            <a:r>
              <a:rPr lang="en-US" sz="800" b="0" i="1" dirty="0">
                <a:solidFill>
                  <a:srgbClr val="222222"/>
                </a:solidFill>
                <a:effectLst/>
                <a:latin typeface="Times New Roman" panose="02020603050405020304" pitchFamily="18" charset="0"/>
                <a:cs typeface="Times New Roman" panose="02020603050405020304" pitchFamily="18" charset="0"/>
              </a:rPr>
              <a:t>AIAA Information Systems-AIAA Infotech@ Aerospace</a:t>
            </a:r>
            <a:r>
              <a:rPr lang="en-US" sz="800" b="0" i="0" dirty="0">
                <a:solidFill>
                  <a:srgbClr val="222222"/>
                </a:solidFill>
                <a:effectLst/>
                <a:latin typeface="Times New Roman" panose="02020603050405020304" pitchFamily="18" charset="0"/>
                <a:cs typeface="Times New Roman" panose="02020603050405020304" pitchFamily="18" charset="0"/>
              </a:rPr>
              <a:t> (p. 0448). 2017.</a:t>
            </a: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737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439" fill="hold"/>
                                        <p:tgtEl>
                                          <p:spTgt spid="5"/>
                                        </p:tgtEl>
                                      </p:cBhvr>
                                    </p:cmd>
                                  </p:childTnLst>
                                </p:cTn>
                              </p:par>
                              <p:par>
                                <p:cTn id="7" presetID="1" presetClass="mediacall" presetSubtype="0" fill="hold" nodeType="withEffect">
                                  <p:stCondLst>
                                    <p:cond delay="0"/>
                                  </p:stCondLst>
                                  <p:childTnLst>
                                    <p:cmd type="call" cmd="playFrom(0.0)">
                                      <p:cBhvr>
                                        <p:cTn id="8" dur="46277" fill="hold"/>
                                        <p:tgtEl>
                                          <p:spTgt spid="9"/>
                                        </p:tgtEl>
                                      </p:cBhvr>
                                    </p:cmd>
                                  </p:childTnLst>
                                </p:cTn>
                              </p:par>
                              <p:par>
                                <p:cTn id="9" presetID="1" presetClass="mediacall" presetSubtype="0" fill="hold" nodeType="withEffect">
                                  <p:stCondLst>
                                    <p:cond delay="0"/>
                                  </p:stCondLst>
                                  <p:childTnLst>
                                    <p:cmd type="call" cmd="playFrom(0.0)">
                                      <p:cBhvr>
                                        <p:cTn id="10" dur="1901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1" repeatCount="indefinite" fill="hold" display="0">
                  <p:stCondLst>
                    <p:cond delay="indefinite"/>
                  </p:stCondLst>
                </p:cTn>
                <p:tgtEl>
                  <p:spTgt spid="9"/>
                </p:tgtEl>
              </p:cMediaNode>
            </p:video>
            <p:video>
              <p:cMediaNode vol="80000" mute="1">
                <p:cTn id="12" repeatCount="indefinite" fill="hold" display="0">
                  <p:stCondLst>
                    <p:cond delay="indefinite"/>
                  </p:stCondLst>
                </p:cTn>
                <p:tgtEl>
                  <p:spTgt spid="10"/>
                </p:tgtEl>
              </p:cMediaNode>
            </p:video>
            <p:video>
              <p:cMediaNode vol="80000">
                <p:cTn id="13" repeatCount="indefinite" fill="hold" display="0">
                  <p:stCondLst>
                    <p:cond delay="indefinite"/>
                  </p:stCondLst>
                </p:cTn>
                <p:tgtEl>
                  <p:spTgt spid="5"/>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C600-9833-4348-9478-50882D540F49}"/>
              </a:ext>
            </a:extLst>
          </p:cNvPr>
          <p:cNvSpPr>
            <a:spLocks noGrp="1"/>
          </p:cNvSpPr>
          <p:nvPr>
            <p:ph type="title"/>
          </p:nvPr>
        </p:nvSpPr>
        <p:spPr/>
        <p:txBody>
          <a:bodyPr/>
          <a:lstStyle/>
          <a:p>
            <a:r>
              <a:rPr lang="en-US" dirty="0">
                <a:solidFill>
                  <a:schemeClr val="bg1"/>
                </a:solidFill>
              </a:rPr>
              <a:t>Modeling, Simulation and Real-Time Environment Hazard Mapping</a:t>
            </a:r>
          </a:p>
        </p:txBody>
      </p:sp>
      <p:sp>
        <p:nvSpPr>
          <p:cNvPr id="5" name="Slide Number Placeholder 4">
            <a:extLst>
              <a:ext uri="{FF2B5EF4-FFF2-40B4-BE49-F238E27FC236}">
                <a16:creationId xmlns:a16="http://schemas.microsoft.com/office/drawing/2014/main" id="{85FCB33A-18AA-4BEF-A9BD-28905D200ABA}"/>
              </a:ext>
            </a:extLst>
          </p:cNvPr>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19</a:t>
            </a:fld>
            <a:endParaRPr lang="en-US"/>
          </a:p>
        </p:txBody>
      </p:sp>
      <p:pic>
        <p:nvPicPr>
          <p:cNvPr id="1026" name="Picture 2" descr="image2016-7-18 11:42:36.png">
            <a:extLst>
              <a:ext uri="{FF2B5EF4-FFF2-40B4-BE49-F238E27FC236}">
                <a16:creationId xmlns:a16="http://schemas.microsoft.com/office/drawing/2014/main" id="{7E36A90F-4947-4F11-82B3-79C7E4A39EF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711520" y="1331592"/>
            <a:ext cx="4012065" cy="2467379"/>
          </a:xfrm>
          <a:prstGeom prst="rect">
            <a:avLst/>
          </a:prstGeom>
          <a:noFill/>
          <a:extLst>
            <a:ext uri="{909E8E84-426E-40DD-AFC4-6F175D3DCCD1}">
              <a14:hiddenFill xmlns:a14="http://schemas.microsoft.com/office/drawing/2010/main">
                <a:solidFill>
                  <a:srgbClr val="FFFFFF"/>
                </a:solidFill>
              </a14:hiddenFill>
            </a:ext>
          </a:extLst>
        </p:spPr>
      </p:pic>
      <p:pic>
        <p:nvPicPr>
          <p:cNvPr id="8" name="20150403 octo sim">
            <a:hlinkClick r:id="" action="ppaction://media"/>
            <a:extLst>
              <a:ext uri="{FF2B5EF4-FFF2-40B4-BE49-F238E27FC236}">
                <a16:creationId xmlns:a16="http://schemas.microsoft.com/office/drawing/2014/main" id="{1792FCD5-6853-4581-A2B9-447611E8C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2878" y="1331593"/>
            <a:ext cx="4389122" cy="2467379"/>
          </a:xfrm>
          <a:prstGeom prst="rect">
            <a:avLst/>
          </a:prstGeom>
        </p:spPr>
      </p:pic>
      <p:sp>
        <p:nvSpPr>
          <p:cNvPr id="9" name="TextBox 8">
            <a:extLst>
              <a:ext uri="{FF2B5EF4-FFF2-40B4-BE49-F238E27FC236}">
                <a16:creationId xmlns:a16="http://schemas.microsoft.com/office/drawing/2014/main" id="{E6EDD36C-0079-40F2-B743-5632EE1E8807}"/>
              </a:ext>
            </a:extLst>
          </p:cNvPr>
          <p:cNvSpPr txBox="1"/>
          <p:nvPr/>
        </p:nvSpPr>
        <p:spPr>
          <a:xfrm>
            <a:off x="23855" y="4603882"/>
            <a:ext cx="9040632" cy="338554"/>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Ippolito, Corey A., S </a:t>
            </a:r>
            <a:r>
              <a:rPr lang="en-US" sz="800" dirty="0" err="1">
                <a:latin typeface="Times New Roman" panose="02020603050405020304" pitchFamily="18" charset="0"/>
                <a:cs typeface="Times New Roman" panose="02020603050405020304" pitchFamily="18" charset="0"/>
              </a:rPr>
              <a:t>Hening</a:t>
            </a:r>
            <a:r>
              <a:rPr lang="en-US" sz="800" dirty="0">
                <a:latin typeface="Times New Roman" panose="02020603050405020304" pitchFamily="18" charset="0"/>
                <a:cs typeface="Times New Roman" panose="02020603050405020304" pitchFamily="18" charset="0"/>
              </a:rPr>
              <a:t>, S </a:t>
            </a:r>
            <a:r>
              <a:rPr lang="en-US" sz="800" dirty="0" err="1">
                <a:latin typeface="Times New Roman" panose="02020603050405020304" pitchFamily="18" charset="0"/>
                <a:cs typeface="Times New Roman" panose="02020603050405020304" pitchFamily="18" charset="0"/>
              </a:rPr>
              <a:t>Sankararaman</a:t>
            </a:r>
            <a:r>
              <a:rPr lang="en-US" sz="800" dirty="0">
                <a:latin typeface="Times New Roman" panose="02020603050405020304" pitchFamily="18" charset="0"/>
                <a:cs typeface="Times New Roman" panose="02020603050405020304" pitchFamily="18" charset="0"/>
              </a:rPr>
              <a:t>, and V Stepanyan. “A modeling, simulation and control framework for small unmanned </a:t>
            </a:r>
            <a:r>
              <a:rPr lang="en-US" sz="800" dirty="0" err="1">
                <a:latin typeface="Times New Roman" panose="02020603050405020304" pitchFamily="18" charset="0"/>
                <a:cs typeface="Times New Roman" panose="02020603050405020304" pitchFamily="18" charset="0"/>
              </a:rPr>
              <a:t>multicopter</a:t>
            </a:r>
            <a:r>
              <a:rPr lang="en-US" sz="800" dirty="0">
                <a:latin typeface="Times New Roman" panose="02020603050405020304" pitchFamily="18" charset="0"/>
                <a:cs typeface="Times New Roman" panose="02020603050405020304" pitchFamily="18" charset="0"/>
              </a:rPr>
              <a:t> platforms in urban environments”. In </a:t>
            </a:r>
            <a:r>
              <a:rPr lang="en-US" sz="800" i="1" dirty="0">
                <a:latin typeface="Times New Roman" panose="02020603050405020304" pitchFamily="18" charset="0"/>
                <a:cs typeface="Times New Roman" panose="02020603050405020304" pitchFamily="18" charset="0"/>
              </a:rPr>
              <a:t>2018 AIAA SciTech Modeling and Simulation Technologies Conference</a:t>
            </a:r>
            <a:r>
              <a:rPr lang="en-US" sz="800" dirty="0">
                <a:latin typeface="Times New Roman" panose="02020603050405020304" pitchFamily="18" charset="0"/>
                <a:cs typeface="Times New Roman" panose="02020603050405020304" pitchFamily="18" charset="0"/>
              </a:rPr>
              <a:t>, p. 1915. 2018.</a:t>
            </a:r>
          </a:p>
        </p:txBody>
      </p:sp>
    </p:spTree>
    <p:extLst>
      <p:ext uri="{BB962C8B-B14F-4D97-AF65-F5344CB8AC3E}">
        <p14:creationId xmlns:p14="http://schemas.microsoft.com/office/powerpoint/2010/main" val="31538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3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Intelligent Cable and Power Line Detection </a:t>
            </a:r>
          </a:p>
        </p:txBody>
      </p:sp>
      <p:sp>
        <p:nvSpPr>
          <p:cNvPr id="4" name="Slide Number Placeholder 3"/>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20</a:t>
            </a:fld>
            <a:endParaRPr lang="en-US" dirty="0"/>
          </a:p>
        </p:txBody>
      </p:sp>
      <p:sp>
        <p:nvSpPr>
          <p:cNvPr id="5" name="Rectangle 4"/>
          <p:cNvSpPr/>
          <p:nvPr/>
        </p:nvSpPr>
        <p:spPr>
          <a:xfrm>
            <a:off x="1403989" y="842417"/>
            <a:ext cx="6182864" cy="584775"/>
          </a:xfrm>
          <a:prstGeom prst="rect">
            <a:avLst/>
          </a:prstGeom>
        </p:spPr>
        <p:txBody>
          <a:bodyPr wrap="square">
            <a:spAutoFit/>
          </a:bodyPr>
          <a:lstStyle/>
          <a:p>
            <a:pPr algn="ctr"/>
            <a:r>
              <a:rPr lang="en-US" sz="1600" dirty="0">
                <a:latin typeface="Times New Roman" panose="02020603050405020304" pitchFamily="18" charset="0"/>
                <a:ea typeface="SimSun" panose="02010600030101010101" pitchFamily="2" charset="-122"/>
                <a:cs typeface="Times New Roman" panose="02020603050405020304" pitchFamily="18" charset="0"/>
              </a:rPr>
              <a:t>Power Line Identification and Reconstruction using Artificial Intelligence and Machine Learning (AI/ML) Techniques</a:t>
            </a:r>
          </a:p>
        </p:txBody>
      </p:sp>
      <p:grpSp>
        <p:nvGrpSpPr>
          <p:cNvPr id="7" name="Group 6">
            <a:extLst>
              <a:ext uri="{FF2B5EF4-FFF2-40B4-BE49-F238E27FC236}">
                <a16:creationId xmlns:a16="http://schemas.microsoft.com/office/drawing/2014/main" id="{6BB1501B-0015-4D9F-B67B-52DC21B4F472}"/>
              </a:ext>
            </a:extLst>
          </p:cNvPr>
          <p:cNvGrpSpPr/>
          <p:nvPr/>
        </p:nvGrpSpPr>
        <p:grpSpPr>
          <a:xfrm>
            <a:off x="1072711" y="1787752"/>
            <a:ext cx="7407877" cy="1405337"/>
            <a:chOff x="84058" y="2571750"/>
            <a:chExt cx="8975884" cy="1702801"/>
          </a:xfrm>
        </p:grpSpPr>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8" y="2571750"/>
              <a:ext cx="2899103" cy="170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3254" y="2571750"/>
              <a:ext cx="2824334" cy="170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8537" y="2571750"/>
              <a:ext cx="3041405" cy="170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a:extLst>
              <a:ext uri="{FF2B5EF4-FFF2-40B4-BE49-F238E27FC236}">
                <a16:creationId xmlns:a16="http://schemas.microsoft.com/office/drawing/2014/main" id="{2678FE2B-8A3B-444E-B26C-858BE985423F}"/>
              </a:ext>
            </a:extLst>
          </p:cNvPr>
          <p:cNvSpPr txBox="1"/>
          <p:nvPr/>
        </p:nvSpPr>
        <p:spPr>
          <a:xfrm>
            <a:off x="1605434" y="3362727"/>
            <a:ext cx="6673215" cy="523220"/>
          </a:xfrm>
          <a:prstGeom prst="rect">
            <a:avLst/>
          </a:prstGeom>
          <a:noFill/>
        </p:spPr>
        <p:txBody>
          <a:bodyPr wrap="square">
            <a:spAutoFit/>
          </a:bodyPr>
          <a:lstStyle/>
          <a:p>
            <a:pPr algn="ctr"/>
            <a:r>
              <a:rPr lang="en-US" sz="1400" dirty="0">
                <a:latin typeface="Times New Roman" panose="02020603050405020304" pitchFamily="18" charset="0"/>
                <a:ea typeface="SimSun" panose="02010600030101010101" pitchFamily="2" charset="-122"/>
                <a:cs typeface="Times New Roman" panose="02020603050405020304" pitchFamily="18" charset="0"/>
              </a:rPr>
              <a:t>Raw LiDAR point clouds at 75% of LIDAR range (left), voxel processing (middle), reconstructed powerlines at 75% of LIDAR range (right).</a:t>
            </a:r>
            <a:endParaRPr lang="en-US" sz="14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42AFEFFC-30D6-42D2-93C5-006DCD9DCF98}"/>
              </a:ext>
            </a:extLst>
          </p:cNvPr>
          <p:cNvSpPr txBox="1"/>
          <p:nvPr/>
        </p:nvSpPr>
        <p:spPr>
          <a:xfrm>
            <a:off x="23854" y="4524846"/>
            <a:ext cx="8504441" cy="369332"/>
          </a:xfrm>
          <a:prstGeom prst="rect">
            <a:avLst/>
          </a:prstGeom>
          <a:noFill/>
        </p:spPr>
        <p:txBody>
          <a:bodyPr wrap="square">
            <a:spAutoFit/>
          </a:bodyPr>
          <a:lstStyle/>
          <a:p>
            <a:pPr>
              <a:spcBef>
                <a:spcPts val="0"/>
              </a:spcBef>
            </a:pPr>
            <a:r>
              <a:rPr lang="en-US" sz="900" b="0" i="0" dirty="0">
                <a:solidFill>
                  <a:srgbClr val="222222"/>
                </a:solidFill>
                <a:effectLst/>
                <a:latin typeface="Times New Roman" panose="02020603050405020304" pitchFamily="18" charset="0"/>
                <a:cs typeface="Times New Roman" panose="02020603050405020304" pitchFamily="18" charset="0"/>
              </a:rPr>
              <a:t>Ippolito, Corey, Kalmanje Krishnakumar, and Sebastian </a:t>
            </a:r>
            <a:r>
              <a:rPr lang="en-US" sz="900" b="0" i="0" dirty="0" err="1">
                <a:solidFill>
                  <a:srgbClr val="222222"/>
                </a:solidFill>
                <a:effectLst/>
                <a:latin typeface="Times New Roman" panose="02020603050405020304" pitchFamily="18" charset="0"/>
                <a:cs typeface="Times New Roman" panose="02020603050405020304" pitchFamily="18" charset="0"/>
              </a:rPr>
              <a:t>Hening</a:t>
            </a:r>
            <a:r>
              <a:rPr lang="en-US" sz="900" b="0" i="0" dirty="0">
                <a:solidFill>
                  <a:srgbClr val="222222"/>
                </a:solidFill>
                <a:effectLst/>
                <a:latin typeface="Times New Roman" panose="02020603050405020304" pitchFamily="18" charset="0"/>
                <a:cs typeface="Times New Roman" panose="02020603050405020304" pitchFamily="18" charset="0"/>
              </a:rPr>
              <a:t>. "Preliminary results of powerline reconstruction from airborne LiDAR for safe autonomous low-altitude urban operations of small UAS." </a:t>
            </a:r>
            <a:r>
              <a:rPr lang="en-US" sz="900" b="0" i="1" dirty="0">
                <a:solidFill>
                  <a:srgbClr val="222222"/>
                </a:solidFill>
                <a:effectLst/>
                <a:latin typeface="Times New Roman" panose="02020603050405020304" pitchFamily="18" charset="0"/>
                <a:cs typeface="Times New Roman" panose="02020603050405020304" pitchFamily="18" charset="0"/>
              </a:rPr>
              <a:t>2016 IEEE SENSORS</a:t>
            </a:r>
            <a:r>
              <a:rPr lang="en-US" sz="900" b="0" i="0" dirty="0">
                <a:solidFill>
                  <a:srgbClr val="222222"/>
                </a:solidFill>
                <a:effectLst/>
                <a:latin typeface="Times New Roman" panose="02020603050405020304" pitchFamily="18" charset="0"/>
                <a:cs typeface="Times New Roman" panose="02020603050405020304" pitchFamily="18" charset="0"/>
              </a:rPr>
              <a:t>. IEEE, 2016.</a:t>
            </a:r>
            <a:endParaRPr lang="en-US" sz="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571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C5E8-0B78-46F9-8D8F-28E157596021}"/>
              </a:ext>
            </a:extLst>
          </p:cNvPr>
          <p:cNvSpPr>
            <a:spLocks noGrp="1"/>
          </p:cNvSpPr>
          <p:nvPr>
            <p:ph type="title"/>
          </p:nvPr>
        </p:nvSpPr>
        <p:spPr>
          <a:xfrm>
            <a:off x="0" y="-1"/>
            <a:ext cx="9144000" cy="526684"/>
          </a:xfrm>
        </p:spPr>
        <p:txBody>
          <a:bodyPr>
            <a:normAutofit/>
          </a:bodyPr>
          <a:lstStyle/>
          <a:p>
            <a:r>
              <a:rPr lang="en-US" dirty="0">
                <a:solidFill>
                  <a:schemeClr val="bg1"/>
                </a:solidFill>
              </a:rPr>
              <a:t>High-Level Path Planner</a:t>
            </a:r>
          </a:p>
        </p:txBody>
      </p:sp>
      <p:sp>
        <p:nvSpPr>
          <p:cNvPr id="4" name="Slide Number Placeholder 3">
            <a:extLst>
              <a:ext uri="{FF2B5EF4-FFF2-40B4-BE49-F238E27FC236}">
                <a16:creationId xmlns:a16="http://schemas.microsoft.com/office/drawing/2014/main" id="{E1C1E305-8D8F-451D-BE5F-0D525F65B53F}"/>
              </a:ext>
            </a:extLst>
          </p:cNvPr>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21</a:t>
            </a:fld>
            <a:endParaRPr lang="en-US"/>
          </a:p>
        </p:txBody>
      </p:sp>
      <p:pic>
        <p:nvPicPr>
          <p:cNvPr id="1028" name="Picture 4">
            <a:extLst>
              <a:ext uri="{FF2B5EF4-FFF2-40B4-BE49-F238E27FC236}">
                <a16:creationId xmlns:a16="http://schemas.microsoft.com/office/drawing/2014/main" id="{D744F603-ABE1-45F7-864E-BCD7D2E9F99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626192" y="884069"/>
            <a:ext cx="3639205" cy="36042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DF414C8-532A-4C11-8A71-E03AFA504A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302035" y="884069"/>
            <a:ext cx="4015212" cy="35720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F25BDB-688C-4C7B-ADB4-754FF01E5153}"/>
              </a:ext>
            </a:extLst>
          </p:cNvPr>
          <p:cNvSpPr txBox="1"/>
          <p:nvPr/>
        </p:nvSpPr>
        <p:spPr>
          <a:xfrm>
            <a:off x="1" y="4653566"/>
            <a:ext cx="9144000" cy="215444"/>
          </a:xfrm>
          <a:prstGeom prst="rect">
            <a:avLst/>
          </a:prstGeom>
          <a:noFill/>
        </p:spPr>
        <p:txBody>
          <a:bodyPr wrap="square">
            <a:spAutoFit/>
          </a:bodyPr>
          <a:lstStyle/>
          <a:p>
            <a:pPr>
              <a:spcBef>
                <a:spcPts val="0"/>
              </a:spcBef>
            </a:pPr>
            <a:r>
              <a:rPr lang="en-US" sz="800" b="0" i="0" dirty="0">
                <a:solidFill>
                  <a:srgbClr val="222222"/>
                </a:solidFill>
                <a:effectLst/>
                <a:latin typeface="Times New Roman" panose="02020603050405020304" pitchFamily="18" charset="0"/>
                <a:cs typeface="Times New Roman" panose="02020603050405020304" pitchFamily="18" charset="0"/>
              </a:rPr>
              <a:t>Chakrabarty, A, Vahram S, Kalmanje S. K, and C A. Ippolito. "Real-time path planning for multi-copters flying in UTM-TCL4." In </a:t>
            </a:r>
            <a:r>
              <a:rPr lang="en-US" sz="800" b="0" i="1" dirty="0">
                <a:solidFill>
                  <a:srgbClr val="222222"/>
                </a:solidFill>
                <a:effectLst/>
                <a:latin typeface="Times New Roman" panose="02020603050405020304" pitchFamily="18" charset="0"/>
                <a:cs typeface="Times New Roman" panose="02020603050405020304" pitchFamily="18" charset="0"/>
              </a:rPr>
              <a:t>AIAA </a:t>
            </a:r>
            <a:r>
              <a:rPr lang="en-US" sz="800" b="0" i="1" dirty="0" err="1">
                <a:solidFill>
                  <a:srgbClr val="222222"/>
                </a:solidFill>
                <a:effectLst/>
                <a:latin typeface="Times New Roman" panose="02020603050405020304" pitchFamily="18" charset="0"/>
                <a:cs typeface="Times New Roman" panose="02020603050405020304" pitchFamily="18" charset="0"/>
              </a:rPr>
              <a:t>Scitech</a:t>
            </a:r>
            <a:r>
              <a:rPr lang="en-US" sz="800" b="0" i="1" dirty="0">
                <a:solidFill>
                  <a:srgbClr val="222222"/>
                </a:solidFill>
                <a:effectLst/>
                <a:latin typeface="Times New Roman" panose="02020603050405020304" pitchFamily="18" charset="0"/>
                <a:cs typeface="Times New Roman" panose="02020603050405020304" pitchFamily="18" charset="0"/>
              </a:rPr>
              <a:t> 2019 Forum</a:t>
            </a:r>
            <a:r>
              <a:rPr lang="en-US" sz="800" b="0" i="0" dirty="0">
                <a:solidFill>
                  <a:srgbClr val="222222"/>
                </a:solidFill>
                <a:effectLst/>
                <a:latin typeface="Times New Roman" panose="02020603050405020304" pitchFamily="18" charset="0"/>
                <a:cs typeface="Times New Roman" panose="02020603050405020304" pitchFamily="18" charset="0"/>
              </a:rPr>
              <a:t>, p. 0958. 2019.</a:t>
            </a:r>
            <a:endParaRPr lang="en-U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9466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C600-9833-4348-9478-50882D540F49}"/>
              </a:ext>
            </a:extLst>
          </p:cNvPr>
          <p:cNvSpPr>
            <a:spLocks noGrp="1"/>
          </p:cNvSpPr>
          <p:nvPr>
            <p:ph type="title"/>
          </p:nvPr>
        </p:nvSpPr>
        <p:spPr/>
        <p:txBody>
          <a:bodyPr>
            <a:normAutofit/>
          </a:bodyPr>
          <a:lstStyle/>
          <a:p>
            <a:r>
              <a:rPr lang="en-US" dirty="0">
                <a:solidFill>
                  <a:schemeClr val="bg1"/>
                </a:solidFill>
              </a:rPr>
              <a:t>Real-Time Trajectory Optimization and Obstacle Avoidance</a:t>
            </a:r>
          </a:p>
        </p:txBody>
      </p:sp>
      <p:sp>
        <p:nvSpPr>
          <p:cNvPr id="5" name="Slide Number Placeholder 4">
            <a:extLst>
              <a:ext uri="{FF2B5EF4-FFF2-40B4-BE49-F238E27FC236}">
                <a16:creationId xmlns:a16="http://schemas.microsoft.com/office/drawing/2014/main" id="{85FCB33A-18AA-4BEF-A9BD-28905D200ABA}"/>
              </a:ext>
            </a:extLst>
          </p:cNvPr>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22</a:t>
            </a:fld>
            <a:endParaRPr lang="en-US"/>
          </a:p>
        </p:txBody>
      </p:sp>
      <p:pic>
        <p:nvPicPr>
          <p:cNvPr id="6" name="dynamic_obstacle.mov">
            <a:hlinkClick r:id="" action="ppaction://media"/>
            <a:extLst>
              <a:ext uri="{FF2B5EF4-FFF2-40B4-BE49-F238E27FC236}">
                <a16:creationId xmlns:a16="http://schemas.microsoft.com/office/drawing/2014/main" id="{9256DB68-2C13-42DB-B9D7-AD4BD19C831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10284" y="765800"/>
            <a:ext cx="5779567" cy="3611900"/>
          </a:xfrm>
        </p:spPr>
      </p:pic>
      <p:sp>
        <p:nvSpPr>
          <p:cNvPr id="7" name="TextBox 6">
            <a:extLst>
              <a:ext uri="{FF2B5EF4-FFF2-40B4-BE49-F238E27FC236}">
                <a16:creationId xmlns:a16="http://schemas.microsoft.com/office/drawing/2014/main" id="{06777A03-662C-4D3B-80EC-8E4F7A851874}"/>
              </a:ext>
            </a:extLst>
          </p:cNvPr>
          <p:cNvSpPr txBox="1"/>
          <p:nvPr/>
        </p:nvSpPr>
        <p:spPr>
          <a:xfrm>
            <a:off x="1" y="4540631"/>
            <a:ext cx="9144000" cy="338554"/>
          </a:xfrm>
          <a:prstGeom prst="rect">
            <a:avLst/>
          </a:prstGeom>
          <a:noFill/>
        </p:spPr>
        <p:txBody>
          <a:bodyPr wrap="square">
            <a:spAutoFit/>
          </a:bodyPr>
          <a:lstStyle/>
          <a:p>
            <a:pPr>
              <a:spcBef>
                <a:spcPts val="0"/>
              </a:spcBef>
            </a:pPr>
            <a:r>
              <a:rPr lang="en-US" sz="800" b="0" i="0" dirty="0">
                <a:solidFill>
                  <a:srgbClr val="222222"/>
                </a:solidFill>
                <a:effectLst/>
                <a:latin typeface="Times New Roman" panose="02020603050405020304" pitchFamily="18" charset="0"/>
                <a:cs typeface="Times New Roman" panose="02020603050405020304" pitchFamily="18" charset="0"/>
              </a:rPr>
              <a:t>Chakrabarty, A, Vahram S, Kalmanje S. K, and C A. Ippolito. "Real-time path planning for multi-copters flying in UTM-TCL4." In </a:t>
            </a:r>
            <a:r>
              <a:rPr lang="en-US" sz="800" b="0" i="1" dirty="0">
                <a:solidFill>
                  <a:srgbClr val="222222"/>
                </a:solidFill>
                <a:effectLst/>
                <a:latin typeface="Times New Roman" panose="02020603050405020304" pitchFamily="18" charset="0"/>
                <a:cs typeface="Times New Roman" panose="02020603050405020304" pitchFamily="18" charset="0"/>
              </a:rPr>
              <a:t>AIAA </a:t>
            </a:r>
            <a:r>
              <a:rPr lang="en-US" sz="800" b="0" i="1" dirty="0" err="1">
                <a:solidFill>
                  <a:srgbClr val="222222"/>
                </a:solidFill>
                <a:effectLst/>
                <a:latin typeface="Times New Roman" panose="02020603050405020304" pitchFamily="18" charset="0"/>
                <a:cs typeface="Times New Roman" panose="02020603050405020304" pitchFamily="18" charset="0"/>
              </a:rPr>
              <a:t>Scitech</a:t>
            </a:r>
            <a:r>
              <a:rPr lang="en-US" sz="800" b="0" i="1" dirty="0">
                <a:solidFill>
                  <a:srgbClr val="222222"/>
                </a:solidFill>
                <a:effectLst/>
                <a:latin typeface="Times New Roman" panose="02020603050405020304" pitchFamily="18" charset="0"/>
                <a:cs typeface="Times New Roman" panose="02020603050405020304" pitchFamily="18" charset="0"/>
              </a:rPr>
              <a:t> 2019 Forum</a:t>
            </a:r>
            <a:r>
              <a:rPr lang="en-US" sz="800" b="0" i="0" dirty="0">
                <a:solidFill>
                  <a:srgbClr val="222222"/>
                </a:solidFill>
                <a:effectLst/>
                <a:latin typeface="Times New Roman" panose="02020603050405020304" pitchFamily="18" charset="0"/>
                <a:cs typeface="Times New Roman" panose="02020603050405020304" pitchFamily="18" charset="0"/>
              </a:rPr>
              <a:t>, p. 0958. 2019.</a:t>
            </a:r>
          </a:p>
          <a:p>
            <a:pPr>
              <a:spcBef>
                <a:spcPts val="0"/>
              </a:spcBef>
            </a:pPr>
            <a:r>
              <a:rPr lang="en-US" sz="800" dirty="0">
                <a:latin typeface="Times New Roman" panose="02020603050405020304" pitchFamily="18" charset="0"/>
                <a:cs typeface="Times New Roman" panose="02020603050405020304" pitchFamily="18" charset="0"/>
              </a:rPr>
              <a:t>Stepanyan, Vahram, Anjan Chakrabarty, and Corey A. Ippolito. "Pursuit-Evasion Game approach to Tree-Based Path Planning for Airborne Dynamic Obstacle Avoidance." </a:t>
            </a:r>
            <a:r>
              <a:rPr lang="en-US" sz="800" i="1" dirty="0">
                <a:latin typeface="Times New Roman" panose="02020603050405020304" pitchFamily="18" charset="0"/>
                <a:cs typeface="Times New Roman" panose="02020603050405020304" pitchFamily="18" charset="0"/>
              </a:rPr>
              <a:t>AIAA </a:t>
            </a:r>
            <a:r>
              <a:rPr lang="en-US" sz="800" i="1" dirty="0" err="1">
                <a:latin typeface="Times New Roman" panose="02020603050405020304" pitchFamily="18" charset="0"/>
                <a:cs typeface="Times New Roman" panose="02020603050405020304" pitchFamily="18" charset="0"/>
              </a:rPr>
              <a:t>Scitech</a:t>
            </a:r>
            <a:r>
              <a:rPr lang="en-US" sz="800" i="1" dirty="0">
                <a:latin typeface="Times New Roman" panose="02020603050405020304" pitchFamily="18" charset="0"/>
                <a:cs typeface="Times New Roman" panose="02020603050405020304" pitchFamily="18" charset="0"/>
              </a:rPr>
              <a:t> 2021 Forum</a:t>
            </a:r>
            <a:r>
              <a:rPr lang="en-US" sz="800" dirty="0">
                <a:latin typeface="Times New Roman" panose="02020603050405020304" pitchFamily="18" charset="0"/>
                <a:cs typeface="Times New Roman" panose="02020603050405020304" pitchFamily="18" charset="0"/>
              </a:rPr>
              <a:t>, p. 1575. 2021.</a:t>
            </a:r>
          </a:p>
        </p:txBody>
      </p:sp>
    </p:spTree>
    <p:extLst>
      <p:ext uri="{BB962C8B-B14F-4D97-AF65-F5344CB8AC3E}">
        <p14:creationId xmlns:p14="http://schemas.microsoft.com/office/powerpoint/2010/main" val="250812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76" y="-1"/>
            <a:ext cx="8604524" cy="526684"/>
          </a:xfrm>
        </p:spPr>
        <p:txBody>
          <a:bodyPr/>
          <a:lstStyle/>
          <a:p>
            <a:r>
              <a:rPr lang="en-US" dirty="0">
                <a:solidFill>
                  <a:schemeClr val="bg1"/>
                </a:solidFill>
              </a:rPr>
              <a:t>Collaborative Sense and Avoid through V2V-V2X Communication</a:t>
            </a:r>
          </a:p>
        </p:txBody>
      </p:sp>
      <p:sp>
        <p:nvSpPr>
          <p:cNvPr id="4" name="Slide Number Placeholder 3"/>
          <p:cNvSpPr>
            <a:spLocks noGrp="1"/>
          </p:cNvSpPr>
          <p:nvPr>
            <p:ph type="sldNum" sz="quarter" idx="12"/>
          </p:nvPr>
        </p:nvSpPr>
        <p:spPr>
          <a:xfrm>
            <a:off x="9372600" y="4868574"/>
            <a:ext cx="2057400" cy="273844"/>
          </a:xfrm>
          <a:prstGeom prst="rect">
            <a:avLst/>
          </a:prstGeom>
        </p:spPr>
        <p:txBody>
          <a:bodyPr vert="horz" lIns="68580" tIns="34290" rIns="68580" bIns="34290" rtlCol="0" anchor="ctr"/>
          <a:lstStyle>
            <a:defPPr>
              <a:defRPr lang="en-US"/>
            </a:defPPr>
            <a:lvl1pPr marL="0" algn="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EAF04B10-8A05-D74F-A5C8-90A444D1EBA4}" type="slidenum">
              <a:rPr lang="en-US" smtClean="0"/>
              <a:pPr/>
              <a:t>23</a:t>
            </a:fld>
            <a:endParaRPr lang="en-US"/>
          </a:p>
        </p:txBody>
      </p:sp>
      <p:pic>
        <p:nvPicPr>
          <p:cNvPr id="5" name="5 UAV S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9545" y="642663"/>
            <a:ext cx="6564910" cy="3692762"/>
          </a:xfrm>
          <a:prstGeom prst="rect">
            <a:avLst/>
          </a:prstGeom>
        </p:spPr>
      </p:pic>
      <p:sp>
        <p:nvSpPr>
          <p:cNvPr id="6" name="TextBox 5">
            <a:extLst>
              <a:ext uri="{FF2B5EF4-FFF2-40B4-BE49-F238E27FC236}">
                <a16:creationId xmlns:a16="http://schemas.microsoft.com/office/drawing/2014/main" id="{94147180-F8CD-4DEF-9224-9C3C8D47AB4B}"/>
              </a:ext>
            </a:extLst>
          </p:cNvPr>
          <p:cNvSpPr txBox="1"/>
          <p:nvPr/>
        </p:nvSpPr>
        <p:spPr>
          <a:xfrm>
            <a:off x="0" y="4351966"/>
            <a:ext cx="8977023" cy="584775"/>
          </a:xfrm>
          <a:prstGeom prst="rect">
            <a:avLst/>
          </a:prstGeom>
          <a:noFill/>
        </p:spPr>
        <p:txBody>
          <a:bodyPr wrap="square">
            <a:spAutoFit/>
          </a:bodyPr>
          <a:lstStyle/>
          <a:p>
            <a:pPr>
              <a:spcBef>
                <a:spcPts val="0"/>
              </a:spcBef>
            </a:pPr>
            <a:r>
              <a:rPr lang="en-US" sz="800" dirty="0">
                <a:latin typeface="Times New Roman" panose="02020603050405020304" pitchFamily="18" charset="0"/>
                <a:cs typeface="Times New Roman" panose="02020603050405020304" pitchFamily="18" charset="0"/>
              </a:rPr>
              <a:t>A Chakrabarty, S </a:t>
            </a:r>
            <a:r>
              <a:rPr lang="en-US" sz="800" dirty="0" err="1">
                <a:latin typeface="Times New Roman" panose="02020603050405020304" pitchFamily="18" charset="0"/>
                <a:cs typeface="Times New Roman" panose="02020603050405020304" pitchFamily="18" charset="0"/>
              </a:rPr>
              <a:t>Hening</a:t>
            </a:r>
            <a:r>
              <a:rPr lang="en-US" sz="800" dirty="0">
                <a:latin typeface="Times New Roman" panose="02020603050405020304" pitchFamily="18" charset="0"/>
                <a:cs typeface="Times New Roman" panose="02020603050405020304" pitchFamily="18" charset="0"/>
              </a:rPr>
              <a:t>, J Baculi, C Ippolito, K Krishnakumar. “Real Time Collision avoidance for UAVs and Vehicle to vehicle (V2V) and Vehicle to Infrastructure (V2X) Communications Requirements”. </a:t>
            </a:r>
            <a:r>
              <a:rPr lang="en-US" sz="800" i="1" dirty="0">
                <a:latin typeface="Times New Roman" panose="02020603050405020304" pitchFamily="18" charset="0"/>
                <a:cs typeface="Times New Roman" panose="02020603050405020304" pitchFamily="18" charset="0"/>
              </a:rPr>
              <a:t>AIAA </a:t>
            </a:r>
            <a:r>
              <a:rPr lang="en-US" sz="800" i="1" dirty="0" err="1">
                <a:latin typeface="Times New Roman" panose="02020603050405020304" pitchFamily="18" charset="0"/>
                <a:cs typeface="Times New Roman" panose="02020603050405020304" pitchFamily="18" charset="0"/>
              </a:rPr>
              <a:t>InfoTech@Aerospace</a:t>
            </a:r>
            <a:r>
              <a:rPr lang="en-US" sz="800" dirty="0">
                <a:latin typeface="Times New Roman" panose="02020603050405020304" pitchFamily="18" charset="0"/>
                <a:cs typeface="Times New Roman" panose="02020603050405020304" pitchFamily="18" charset="0"/>
              </a:rPr>
              <a:t> 2019.</a:t>
            </a:r>
          </a:p>
          <a:p>
            <a:r>
              <a:rPr lang="en-US" sz="800" dirty="0">
                <a:latin typeface="Times New Roman" panose="02020603050405020304" pitchFamily="18" charset="0"/>
                <a:cs typeface="Times New Roman" panose="02020603050405020304" pitchFamily="18" charset="0"/>
              </a:rPr>
              <a:t>V Stepanyan, C Ippolito, and K Krishnakumar. “Non-cooperative Airborne Dynamic Obstacle Avoidance Using Differential Games and Adaptive Control”, </a:t>
            </a:r>
            <a:r>
              <a:rPr lang="en-US" sz="800" i="1" dirty="0">
                <a:latin typeface="Times New Roman" panose="02020603050405020304" pitchFamily="18" charset="0"/>
                <a:cs typeface="Times New Roman" panose="02020603050405020304" pitchFamily="18" charset="0"/>
              </a:rPr>
              <a:t>AIAA Science and Technology Forum and Exposition</a:t>
            </a:r>
            <a:r>
              <a:rPr lang="en-US" sz="800" dirty="0">
                <a:latin typeface="Times New Roman" panose="02020603050405020304" pitchFamily="18" charset="0"/>
                <a:cs typeface="Times New Roman" panose="02020603050405020304" pitchFamily="18" charset="0"/>
              </a:rPr>
              <a:t>, 6–10 January 2020, Orlando, FL.</a:t>
            </a:r>
          </a:p>
        </p:txBody>
      </p:sp>
    </p:spTree>
    <p:extLst>
      <p:ext uri="{BB962C8B-B14F-4D97-AF65-F5344CB8AC3E}">
        <p14:creationId xmlns:p14="http://schemas.microsoft.com/office/powerpoint/2010/main" val="40248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40)">
                                      <p:cBhvr>
                                        <p:cTn id="6" dur="545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Select Publications</a:t>
            </a:r>
          </a:p>
        </p:txBody>
      </p:sp>
      <p:sp>
        <p:nvSpPr>
          <p:cNvPr id="3" name="Content Placeholder 2"/>
          <p:cNvSpPr>
            <a:spLocks noGrp="1"/>
          </p:cNvSpPr>
          <p:nvPr>
            <p:ph idx="1"/>
          </p:nvPr>
        </p:nvSpPr>
        <p:spPr>
          <a:xfrm>
            <a:off x="1" y="697643"/>
            <a:ext cx="9088339" cy="4153031"/>
          </a:xfrm>
        </p:spPr>
        <p:txBody>
          <a:bodyPr>
            <a:noAutofit/>
          </a:bodyPr>
          <a:lstStyle/>
          <a:p>
            <a:pPr>
              <a:spcBef>
                <a:spcPts val="0"/>
              </a:spcBef>
            </a:pPr>
            <a:r>
              <a:rPr lang="en-US" sz="900" b="1" dirty="0"/>
              <a:t>Full publication list available at http://utm.arc.nasa.gov</a:t>
            </a:r>
          </a:p>
          <a:p>
            <a:pPr marL="228600" indent="-228600">
              <a:spcBef>
                <a:spcPts val="0"/>
              </a:spcBef>
              <a:buFont typeface="+mj-lt"/>
              <a:buAutoNum type="arabicPeriod"/>
            </a:pPr>
            <a:r>
              <a:rPr lang="en-US" sz="900" dirty="0"/>
              <a:t>Baculi, Joshua E., and Corey A. Ippolito. “Towards An Autonomous </a:t>
            </a:r>
            <a:r>
              <a:rPr lang="en-US" sz="900" dirty="0" err="1"/>
              <a:t>sUAS</a:t>
            </a:r>
            <a:r>
              <a:rPr lang="en-US" sz="900" dirty="0"/>
              <a:t> Operating in UTM TCL4+ and STEReO Fire Scenario”. AIAA </a:t>
            </a:r>
            <a:r>
              <a:rPr lang="en-US" sz="900" dirty="0" err="1"/>
              <a:t>Scitech</a:t>
            </a:r>
            <a:r>
              <a:rPr lang="en-US" sz="900" dirty="0"/>
              <a:t> 2021 Forum, p. 1471. 2021.</a:t>
            </a:r>
          </a:p>
          <a:p>
            <a:pPr marL="228600" indent="-228600">
              <a:spcBef>
                <a:spcPts val="0"/>
              </a:spcBef>
              <a:buFont typeface="+mj-lt"/>
              <a:buAutoNum type="arabicPeriod"/>
            </a:pPr>
            <a:r>
              <a:rPr lang="en-US" sz="900" dirty="0"/>
              <a:t>Stepanyan, Vahram, Anjan Chakrabarty, and Corey A. Ippolito. "Pursuit-Evasion Game approach to Tree-Based Path Planning for Airborne Dynamic Obstacle Avoidance." In AIAA </a:t>
            </a:r>
            <a:r>
              <a:rPr lang="en-US" sz="900" dirty="0" err="1"/>
              <a:t>Scitech</a:t>
            </a:r>
            <a:r>
              <a:rPr lang="en-US" sz="900" dirty="0"/>
              <a:t> 2021 Forum, p. 1575. 2021.</a:t>
            </a:r>
          </a:p>
          <a:p>
            <a:pPr marL="228600" indent="-228600">
              <a:spcBef>
                <a:spcPts val="0"/>
              </a:spcBef>
              <a:buFont typeface="+mj-lt"/>
              <a:buAutoNum type="arabicPeriod"/>
            </a:pPr>
            <a:r>
              <a:rPr lang="en-US" sz="900" dirty="0"/>
              <a:t>C Ippolito, K. Krishnakumar. “Concept of Operations Towards Fully Autonomous UAS Operations over Urban Environments”.  AIAA </a:t>
            </a:r>
            <a:r>
              <a:rPr lang="en-US" sz="900" dirty="0" err="1"/>
              <a:t>InfoTech@Aerospace</a:t>
            </a:r>
            <a:r>
              <a:rPr lang="en-US" sz="900" dirty="0"/>
              <a:t>, 2019. </a:t>
            </a:r>
          </a:p>
          <a:p>
            <a:pPr marL="228600" indent="-228600">
              <a:spcBef>
                <a:spcPts val="0"/>
              </a:spcBef>
              <a:buFont typeface="+mj-lt"/>
              <a:buAutoNum type="arabicPeriod"/>
            </a:pPr>
            <a:r>
              <a:rPr lang="en-US" sz="900" dirty="0"/>
              <a:t>C Ippolito, K. Krishnakumar. “An Autonomy Architecture for Autonomous Urban Environment Operations”. AIAA </a:t>
            </a:r>
            <a:r>
              <a:rPr lang="en-US" sz="900" dirty="0" err="1"/>
              <a:t>InfoTech@Aerospace</a:t>
            </a:r>
            <a:r>
              <a:rPr lang="en-US" sz="900" dirty="0"/>
              <a:t>, 2019. </a:t>
            </a:r>
          </a:p>
          <a:p>
            <a:pPr marL="228600" indent="-228600">
              <a:spcBef>
                <a:spcPts val="0"/>
              </a:spcBef>
              <a:buFont typeface="+mj-lt"/>
              <a:buAutoNum type="arabicPeriod"/>
            </a:pPr>
            <a:r>
              <a:rPr lang="en-US" sz="900" dirty="0"/>
              <a:t>A Chakrabarty, S Hening, J Baculi, C Ippolito, K Krishnakumar. “Real Time Collision avoidance for UAVs and Vehicle to vehicle (V2V) and Vehicle to Infrastructure (V2X) Communications Requirements”. AIAA </a:t>
            </a:r>
            <a:r>
              <a:rPr lang="en-US" sz="900" dirty="0" err="1"/>
              <a:t>InfoTech@Aerospace</a:t>
            </a:r>
            <a:r>
              <a:rPr lang="en-US" sz="900" dirty="0"/>
              <a:t>, 2019.</a:t>
            </a:r>
          </a:p>
          <a:p>
            <a:pPr marL="228600" indent="-228600">
              <a:spcBef>
                <a:spcPts val="0"/>
              </a:spcBef>
              <a:buFont typeface="+mj-lt"/>
              <a:buAutoNum type="arabicPeriod"/>
            </a:pPr>
            <a:r>
              <a:rPr lang="en-US" sz="900" dirty="0"/>
              <a:t>V Stepanyan, C Ippolito, and K Krishnakumar. “Non-cooperative Airborne Dynamic Obstacle Avoidance Using Differential Games and Adaptive Control”. AIAA Science and Technology Forum and Exposition, 6–10 January 2020, Orlando, FL.</a:t>
            </a:r>
          </a:p>
          <a:p>
            <a:pPr marL="228600" indent="-228600">
              <a:spcBef>
                <a:spcPts val="0"/>
              </a:spcBef>
              <a:buFont typeface="+mj-lt"/>
              <a:buAutoNum type="arabicPeriod"/>
            </a:pPr>
            <a:r>
              <a:rPr lang="en-US" sz="900" dirty="0"/>
              <a:t>V Stepanyan, K Krishnakumar, C Ippolito. “Coordinated turn trajectory generation and tracking for </a:t>
            </a:r>
            <a:r>
              <a:rPr lang="en-US" sz="900" dirty="0" err="1"/>
              <a:t>multirotors</a:t>
            </a:r>
            <a:r>
              <a:rPr lang="en-US" sz="900" dirty="0"/>
              <a:t>”. AIAA </a:t>
            </a:r>
            <a:r>
              <a:rPr lang="en-US" sz="900" dirty="0" err="1"/>
              <a:t>InfoTech@Aerospace</a:t>
            </a:r>
            <a:r>
              <a:rPr lang="en-US" sz="900" dirty="0"/>
              <a:t>, 2019.</a:t>
            </a:r>
          </a:p>
          <a:p>
            <a:pPr marL="228600" indent="-228600">
              <a:spcBef>
                <a:spcPts val="0"/>
              </a:spcBef>
              <a:buFont typeface="+mj-lt"/>
              <a:buAutoNum type="arabicPeriod"/>
            </a:pPr>
            <a:r>
              <a:rPr lang="en-US" sz="900" dirty="0"/>
              <a:t>A Chakrabarty, V Stepanyan, C Ippolito, Kalmanje Krishnakumar., “Recursive Tree based Local Planner for Multi-copters flying in UTM -TCL4”. AIAA </a:t>
            </a:r>
            <a:r>
              <a:rPr lang="en-US" sz="900" dirty="0" err="1"/>
              <a:t>InfoTech@Aerospace</a:t>
            </a:r>
            <a:r>
              <a:rPr lang="en-US" sz="900" dirty="0"/>
              <a:t>, 2019.</a:t>
            </a:r>
          </a:p>
          <a:p>
            <a:pPr marL="228600" indent="-228600">
              <a:spcBef>
                <a:spcPts val="0"/>
              </a:spcBef>
              <a:buFont typeface="+mj-lt"/>
              <a:buAutoNum type="arabicPeriod"/>
            </a:pPr>
            <a:r>
              <a:rPr lang="en-US" sz="900" dirty="0">
                <a:solidFill>
                  <a:srgbClr val="222222"/>
                </a:solidFill>
                <a:effectLst/>
                <a:latin typeface="Arial" panose="020B0604020202020204" pitchFamily="34" charset="0"/>
              </a:rPr>
              <a:t>Chakrabarty, Anjan, Vahram Stepanyan, Kalmanje S. Krishnakumar, and Corey A. Ippolito. "Real-time path planning for multi-copters flying in UTM-TCL4." In </a:t>
            </a:r>
            <a:r>
              <a:rPr lang="en-US" sz="900" i="1" dirty="0">
                <a:solidFill>
                  <a:srgbClr val="222222"/>
                </a:solidFill>
                <a:effectLst/>
                <a:latin typeface="Arial" panose="020B0604020202020204" pitchFamily="34" charset="0"/>
              </a:rPr>
              <a:t>AIAA </a:t>
            </a:r>
            <a:r>
              <a:rPr lang="en-US" sz="900" i="1" dirty="0" err="1">
                <a:solidFill>
                  <a:srgbClr val="222222"/>
                </a:solidFill>
                <a:effectLst/>
                <a:latin typeface="Arial" panose="020B0604020202020204" pitchFamily="34" charset="0"/>
              </a:rPr>
              <a:t>Scitech</a:t>
            </a:r>
            <a:r>
              <a:rPr lang="en-US" sz="900" i="1" dirty="0">
                <a:solidFill>
                  <a:srgbClr val="222222"/>
                </a:solidFill>
                <a:effectLst/>
                <a:latin typeface="Arial" panose="020B0604020202020204" pitchFamily="34" charset="0"/>
              </a:rPr>
              <a:t> 2019 Forum</a:t>
            </a:r>
            <a:r>
              <a:rPr lang="en-US" sz="900" dirty="0">
                <a:solidFill>
                  <a:srgbClr val="222222"/>
                </a:solidFill>
                <a:effectLst/>
                <a:latin typeface="Arial" panose="020B0604020202020204" pitchFamily="34" charset="0"/>
              </a:rPr>
              <a:t>, p. 0958. 2019.</a:t>
            </a:r>
            <a:endParaRPr lang="en-US" sz="900" dirty="0"/>
          </a:p>
          <a:p>
            <a:pPr marL="228600" indent="-228600">
              <a:spcBef>
                <a:spcPts val="0"/>
              </a:spcBef>
              <a:buFont typeface="+mj-lt"/>
              <a:buAutoNum type="arabicPeriod"/>
            </a:pPr>
            <a:r>
              <a:rPr lang="en-US" sz="900" dirty="0"/>
              <a:t>C Ippolito, K. Krishnakumar. “Dynamic Ground Risk Mitigation for Autonomous Small UAS in Urban Environments”. AIAA </a:t>
            </a:r>
            <a:r>
              <a:rPr lang="en-US" sz="900" dirty="0" err="1"/>
              <a:t>InfoTech@Aerospace</a:t>
            </a:r>
            <a:r>
              <a:rPr lang="en-US" sz="900" dirty="0"/>
              <a:t>, 2019.</a:t>
            </a:r>
          </a:p>
          <a:p>
            <a:pPr marL="228600" indent="-228600">
              <a:spcBef>
                <a:spcPts val="0"/>
              </a:spcBef>
              <a:buFont typeface="+mj-lt"/>
              <a:buAutoNum type="arabicPeriod"/>
            </a:pPr>
            <a:r>
              <a:rPr lang="en-US" sz="900" dirty="0"/>
              <a:t>(</a:t>
            </a:r>
            <a:r>
              <a:rPr lang="en-US" sz="900" i="1" dirty="0"/>
              <a:t>Best of Session Award, AIAA/IEEE DASC 2019</a:t>
            </a:r>
            <a:r>
              <a:rPr lang="en-US" sz="900" dirty="0"/>
              <a:t>)- X Bouyssounouse and C Ippolito. “Urban Area Unmanned Aerial Systems Sensor Capabilities for Ensuring Ground Hazards Safety”. 38</a:t>
            </a:r>
            <a:r>
              <a:rPr lang="en-US" sz="900" baseline="30000" dirty="0"/>
              <a:t>th</a:t>
            </a:r>
            <a:r>
              <a:rPr lang="en-US" sz="900" dirty="0"/>
              <a:t> AIAA/IEEE Digital Avionics Systems Conference (DASC), 2019.</a:t>
            </a:r>
          </a:p>
          <a:p>
            <a:pPr marL="228600" indent="-228600">
              <a:spcBef>
                <a:spcPts val="0"/>
              </a:spcBef>
              <a:buFont typeface="+mj-lt"/>
              <a:buAutoNum type="arabicPeriod"/>
            </a:pPr>
            <a:r>
              <a:rPr lang="en-US" sz="900" dirty="0"/>
              <a:t>V Stepanyan and K Krishnakumar. “Input constrained M-MRAC for uncertain </a:t>
            </a:r>
            <a:r>
              <a:rPr lang="en-US" sz="900" dirty="0" err="1"/>
              <a:t>multirotors</a:t>
            </a:r>
            <a:r>
              <a:rPr lang="en-US" sz="900" dirty="0"/>
              <a:t>”. AIAA </a:t>
            </a:r>
            <a:r>
              <a:rPr lang="en-US" sz="900" dirty="0" err="1"/>
              <a:t>InfoTech@Aerospace</a:t>
            </a:r>
            <a:r>
              <a:rPr lang="en-US" sz="900" dirty="0"/>
              <a:t>, 2019.</a:t>
            </a:r>
          </a:p>
          <a:p>
            <a:pPr marL="228600" indent="-228600">
              <a:spcBef>
                <a:spcPts val="0"/>
              </a:spcBef>
              <a:buFont typeface="+mj-lt"/>
              <a:buAutoNum type="arabicPeriod"/>
            </a:pPr>
            <a:r>
              <a:rPr lang="en-US" sz="900" dirty="0"/>
              <a:t>J Baculi, C Ippolito, K Krishnakumar, S Hening. “Onboard Decision-Making for Nominal and Contingency UAV Flight”. AIAA </a:t>
            </a:r>
            <a:r>
              <a:rPr lang="en-US" sz="900" dirty="0" err="1"/>
              <a:t>InfoTech@Aerospace</a:t>
            </a:r>
            <a:r>
              <a:rPr lang="en-US" sz="900" dirty="0"/>
              <a:t>, 2019.</a:t>
            </a:r>
          </a:p>
          <a:p>
            <a:pPr marL="228600" indent="-228600">
              <a:spcBef>
                <a:spcPts val="0"/>
              </a:spcBef>
              <a:buFont typeface="+mj-lt"/>
              <a:buAutoNum type="arabicPeriod"/>
            </a:pPr>
            <a:r>
              <a:rPr lang="en-US" sz="900" dirty="0"/>
              <a:t>C Ippolito, K. Krishnakumar. “An Interface-based Cybersecurity Analysis Methodology for Untrusted Sub-Systems”. AIAA </a:t>
            </a:r>
            <a:r>
              <a:rPr lang="en-US" sz="900" dirty="0" err="1"/>
              <a:t>InfoTech@Aerospace</a:t>
            </a:r>
            <a:r>
              <a:rPr lang="en-US" sz="900" dirty="0"/>
              <a:t>, 2019.</a:t>
            </a:r>
          </a:p>
          <a:p>
            <a:pPr marL="228600" indent="-228600">
              <a:spcBef>
                <a:spcPts val="0"/>
              </a:spcBef>
              <a:buFont typeface="+mj-lt"/>
              <a:buAutoNum type="arabicPeriod"/>
            </a:pPr>
            <a:r>
              <a:rPr lang="en-US" sz="900" dirty="0"/>
              <a:t>(</a:t>
            </a:r>
            <a:r>
              <a:rPr lang="en-US" sz="900" i="1" dirty="0"/>
              <a:t>Best Paper Award, AIAA SciTech 2018</a:t>
            </a:r>
            <a:r>
              <a:rPr lang="en-US" sz="900" dirty="0"/>
              <a:t>)</a:t>
            </a:r>
            <a:r>
              <a:rPr lang="en-US" sz="900" dirty="0">
                <a:solidFill>
                  <a:srgbClr val="00FF00"/>
                </a:solidFill>
              </a:rPr>
              <a:t> </a:t>
            </a:r>
            <a:r>
              <a:rPr lang="en-US" sz="900" dirty="0"/>
              <a:t>- Ippolito, Corey A., Sebastian Hening, Shankar Sankararaman, and Vahram Stepanyan. A modeling, simulation and control framework for small unmanned multicopter platforms in urban environments. In </a:t>
            </a:r>
            <a:r>
              <a:rPr lang="en-US" sz="900" i="1" dirty="0"/>
              <a:t>2018 AIAA SciTech Modeling and Simulation Technologies Conference</a:t>
            </a:r>
            <a:r>
              <a:rPr lang="en-US" sz="900" dirty="0"/>
              <a:t>, p. 1915. 2018.</a:t>
            </a:r>
          </a:p>
          <a:p>
            <a:pPr marL="228600" indent="-228600">
              <a:spcBef>
                <a:spcPts val="0"/>
              </a:spcBef>
              <a:buFont typeface="+mj-lt"/>
              <a:buAutoNum type="arabicPeriod"/>
            </a:pPr>
            <a:r>
              <a:rPr lang="en-US" sz="900" dirty="0" err="1">
                <a:solidFill>
                  <a:srgbClr val="222222"/>
                </a:solidFill>
                <a:effectLst/>
                <a:latin typeface="Arial" panose="020B0604020202020204" pitchFamily="34" charset="0"/>
              </a:rPr>
              <a:t>Hening</a:t>
            </a:r>
            <a:r>
              <a:rPr lang="en-US" sz="900" dirty="0">
                <a:solidFill>
                  <a:srgbClr val="222222"/>
                </a:solidFill>
                <a:effectLst/>
                <a:latin typeface="Arial" panose="020B0604020202020204" pitchFamily="34" charset="0"/>
              </a:rPr>
              <a:t>, S., Ippolito, C. A., Krishnakumar, K. S., Stepanyan, V., &amp; Teodorescu, M. (2017). “3D LiDAR SLAM integration with GPS/INS for UAVs in urban GPS-degraded environments”. In </a:t>
            </a:r>
            <a:r>
              <a:rPr lang="en-US" sz="900" i="1" dirty="0">
                <a:solidFill>
                  <a:srgbClr val="222222"/>
                </a:solidFill>
                <a:effectLst/>
                <a:latin typeface="Arial" panose="020B0604020202020204" pitchFamily="34" charset="0"/>
              </a:rPr>
              <a:t>AIAA Information Systems-AIAA Infotech@ Aerospace</a:t>
            </a:r>
            <a:r>
              <a:rPr lang="en-US" sz="900" dirty="0">
                <a:solidFill>
                  <a:srgbClr val="222222"/>
                </a:solidFill>
                <a:effectLst/>
                <a:latin typeface="Arial" panose="020B0604020202020204" pitchFamily="34" charset="0"/>
              </a:rPr>
              <a:t> (p. 0448).</a:t>
            </a:r>
            <a:endParaRPr lang="en-US" sz="900" dirty="0"/>
          </a:p>
          <a:p>
            <a:pPr marL="228600" indent="-228600">
              <a:spcBef>
                <a:spcPts val="0"/>
              </a:spcBef>
              <a:buFont typeface="+mj-lt"/>
              <a:buAutoNum type="arabicPeriod"/>
            </a:pPr>
            <a:r>
              <a:rPr lang="en-US" sz="900" dirty="0"/>
              <a:t>M Konstantin, Rafael D. Apaza, Alan N. Downey, R J. Kerczewski, J Jung, C Ippolito, and H Modi. “Analysis of at-Altitude LTE Power Spectra for Small Unmanned Aircraft System C2 Communications”. In 2019 Integrated Communications, Navigation and Surveillance Conference (ICNS), pp. 1-12. IEEE, 2019.</a:t>
            </a:r>
          </a:p>
          <a:p>
            <a:pPr marL="228600" indent="-228600">
              <a:spcBef>
                <a:spcPts val="0"/>
              </a:spcBef>
              <a:buFont typeface="+mj-lt"/>
              <a:buAutoNum type="arabicPeriod"/>
            </a:pPr>
            <a:r>
              <a:rPr lang="en-US" sz="900" dirty="0">
                <a:solidFill>
                  <a:srgbClr val="222222"/>
                </a:solidFill>
                <a:effectLst/>
                <a:latin typeface="Arial" panose="020B0604020202020204" pitchFamily="34" charset="0"/>
              </a:rPr>
              <a:t>Ippolito, Corey, Kalmanje Krishnakumar, and Sebastian </a:t>
            </a:r>
            <a:r>
              <a:rPr lang="en-US" sz="900" dirty="0" err="1">
                <a:solidFill>
                  <a:srgbClr val="222222"/>
                </a:solidFill>
                <a:effectLst/>
                <a:latin typeface="Arial" panose="020B0604020202020204" pitchFamily="34" charset="0"/>
              </a:rPr>
              <a:t>Hening</a:t>
            </a:r>
            <a:r>
              <a:rPr lang="en-US" sz="900" dirty="0">
                <a:solidFill>
                  <a:srgbClr val="222222"/>
                </a:solidFill>
                <a:effectLst/>
                <a:latin typeface="Arial" panose="020B0604020202020204" pitchFamily="34" charset="0"/>
              </a:rPr>
              <a:t>. "Preliminary results of powerline reconstruction from airborne LiDAR for safe autonomous low-altitude urban operations of small UAS." </a:t>
            </a:r>
            <a:r>
              <a:rPr lang="en-US" sz="900" i="1" dirty="0">
                <a:solidFill>
                  <a:srgbClr val="222222"/>
                </a:solidFill>
                <a:effectLst/>
                <a:latin typeface="Arial" panose="020B0604020202020204" pitchFamily="34" charset="0"/>
              </a:rPr>
              <a:t>2016 IEEE SENSORS</a:t>
            </a:r>
            <a:r>
              <a:rPr lang="en-US" sz="900" dirty="0">
                <a:solidFill>
                  <a:srgbClr val="222222"/>
                </a:solidFill>
                <a:effectLst/>
                <a:latin typeface="Arial" panose="020B0604020202020204" pitchFamily="34" charset="0"/>
              </a:rPr>
              <a:t>. IEEE, 2016.</a:t>
            </a:r>
            <a:endParaRPr lang="en-US" sz="900" dirty="0"/>
          </a:p>
        </p:txBody>
      </p:sp>
      <p:sp>
        <p:nvSpPr>
          <p:cNvPr id="4" name="Footer Placeholder 3"/>
          <p:cNvSpPr>
            <a:spLocks noGrp="1"/>
          </p:cNvSpPr>
          <p:nvPr>
            <p:ph type="ftr" sz="quarter" idx="11"/>
          </p:nvPr>
        </p:nvSpPr>
        <p:spPr>
          <a:xfrm>
            <a:off x="1143000" y="6490517"/>
            <a:ext cx="9829800" cy="367483"/>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Presented October, 2019 at NASA Ames Research Center, Moffett Field, CA, USA.</a:t>
            </a:r>
            <a:endParaRPr lang="en-US" dirty="0"/>
          </a:p>
        </p:txBody>
      </p:sp>
      <p:sp>
        <p:nvSpPr>
          <p:cNvPr id="5" name="Slide Number Placeholder 4"/>
          <p:cNvSpPr>
            <a:spLocks noGrp="1"/>
          </p:cNvSpPr>
          <p:nvPr>
            <p:ph type="sldNum" sz="quarter" idx="12"/>
          </p:nvPr>
        </p:nvSpPr>
        <p:spPr>
          <a:xfrm>
            <a:off x="8610600" y="6600825"/>
            <a:ext cx="2743200" cy="25717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6138D3F-641D-4783-9036-421319086A83}" type="slidenum">
              <a:rPr lang="en-US" smtClean="0"/>
              <a:pPr/>
              <a:t>24</a:t>
            </a:fld>
            <a:endParaRPr lang="en-US"/>
          </a:p>
        </p:txBody>
      </p:sp>
    </p:spTree>
    <p:extLst>
      <p:ext uri="{BB962C8B-B14F-4D97-AF65-F5344CB8AC3E}">
        <p14:creationId xmlns:p14="http://schemas.microsoft.com/office/powerpoint/2010/main" val="2486518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68D47-D33D-6D42-AFA1-12C78A56C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64" y="0"/>
            <a:ext cx="9152164" cy="5143499"/>
          </a:xfrm>
          <a:prstGeom prst="rect">
            <a:avLst/>
          </a:prstGeom>
        </p:spPr>
      </p:pic>
      <p:pic>
        <p:nvPicPr>
          <p:cNvPr id="6" name="Picture 5">
            <a:extLst>
              <a:ext uri="{FF2B5EF4-FFF2-40B4-BE49-F238E27FC236}">
                <a16:creationId xmlns:a16="http://schemas.microsoft.com/office/drawing/2014/main" id="{2550C785-672F-A347-83AC-ECFEE6BA30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8213" y="67849"/>
            <a:ext cx="1025979" cy="1032473"/>
          </a:xfrm>
          <a:prstGeom prst="rect">
            <a:avLst/>
          </a:prstGeom>
        </p:spPr>
      </p:pic>
      <p:pic>
        <p:nvPicPr>
          <p:cNvPr id="10" name="Picture 9">
            <a:extLst>
              <a:ext uri="{FF2B5EF4-FFF2-40B4-BE49-F238E27FC236}">
                <a16:creationId xmlns:a16="http://schemas.microsoft.com/office/drawing/2014/main" id="{49DA4AE0-E209-2F4A-A2D0-F5EDBFF824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9808" y="67849"/>
            <a:ext cx="1091293" cy="905246"/>
          </a:xfrm>
          <a:prstGeom prst="rect">
            <a:avLst/>
          </a:prstGeom>
        </p:spPr>
      </p:pic>
      <p:sp>
        <p:nvSpPr>
          <p:cNvPr id="12" name="TextBox 11">
            <a:extLst>
              <a:ext uri="{FF2B5EF4-FFF2-40B4-BE49-F238E27FC236}">
                <a16:creationId xmlns:a16="http://schemas.microsoft.com/office/drawing/2014/main" id="{E2489100-22EB-4C4C-92C6-A6666830E4F3}"/>
              </a:ext>
            </a:extLst>
          </p:cNvPr>
          <p:cNvSpPr txBox="1"/>
          <p:nvPr/>
        </p:nvSpPr>
        <p:spPr>
          <a:xfrm>
            <a:off x="6098679" y="4620280"/>
            <a:ext cx="3045321" cy="523220"/>
          </a:xfrm>
          <a:prstGeom prst="rect">
            <a:avLst/>
          </a:prstGeom>
          <a:noFill/>
        </p:spPr>
        <p:txBody>
          <a:bodyPr wrap="none" rtlCol="0">
            <a:spAutoFit/>
          </a:bodyPr>
          <a:lstStyle/>
          <a:p>
            <a:r>
              <a:rPr lang="en-US" sz="1400"/>
              <a:t>UTM Technical Interchange Meeting</a:t>
            </a:r>
          </a:p>
          <a:p>
            <a:pPr algn="r"/>
            <a:r>
              <a:rPr lang="en-US" sz="1400"/>
              <a:t>February 23</a:t>
            </a:r>
            <a:r>
              <a:rPr lang="en-US" sz="1400" baseline="30000"/>
              <a:t>rd</a:t>
            </a:r>
            <a:r>
              <a:rPr lang="en-US" sz="1400"/>
              <a:t>, 2021</a:t>
            </a:r>
          </a:p>
        </p:txBody>
      </p:sp>
      <p:sp>
        <p:nvSpPr>
          <p:cNvPr id="8" name="TextBox 7">
            <a:extLst>
              <a:ext uri="{FF2B5EF4-FFF2-40B4-BE49-F238E27FC236}">
                <a16:creationId xmlns:a16="http://schemas.microsoft.com/office/drawing/2014/main" id="{1BB758BE-E80C-2149-981E-988FA1A8355F}"/>
              </a:ext>
            </a:extLst>
          </p:cNvPr>
          <p:cNvSpPr txBox="1"/>
          <p:nvPr/>
        </p:nvSpPr>
        <p:spPr>
          <a:xfrm>
            <a:off x="2159453" y="1100322"/>
            <a:ext cx="4816929" cy="2862322"/>
          </a:xfrm>
          <a:prstGeom prst="rect">
            <a:avLst/>
          </a:prstGeom>
          <a:solidFill>
            <a:schemeClr val="accent1">
              <a:lumMod val="40000"/>
              <a:lumOff val="60000"/>
              <a:alpha val="68000"/>
            </a:schemeClr>
          </a:solidFill>
        </p:spPr>
        <p:txBody>
          <a:bodyPr wrap="square" rtlCol="0">
            <a:spAutoFit/>
          </a:bodyPr>
          <a:lstStyle/>
          <a:p>
            <a:pPr algn="ctr"/>
            <a:r>
              <a:rPr lang="en-US" sz="2000" b="1" dirty="0"/>
              <a:t>Unmanned Aircraft Systems (UAS) Traffic Management (UTM) Project</a:t>
            </a:r>
          </a:p>
          <a:p>
            <a:pPr algn="ctr"/>
            <a:endParaRPr lang="en-US" dirty="0"/>
          </a:p>
          <a:p>
            <a:pPr algn="ctr"/>
            <a:endParaRPr lang="en-US" dirty="0"/>
          </a:p>
          <a:p>
            <a:pPr algn="ctr"/>
            <a:r>
              <a:rPr lang="en-US" b="1" dirty="0"/>
              <a:t>Advanced Airborne Autonomy</a:t>
            </a:r>
          </a:p>
          <a:p>
            <a:pPr algn="ctr"/>
            <a:r>
              <a:rPr lang="en-US" b="1" dirty="0"/>
              <a:t>for Urban Flight Operations</a:t>
            </a:r>
          </a:p>
          <a:p>
            <a:pPr algn="ctr"/>
            <a:endParaRPr lang="en-US" dirty="0"/>
          </a:p>
          <a:p>
            <a:pPr algn="ctr"/>
            <a:endParaRPr lang="en-US" dirty="0"/>
          </a:p>
          <a:p>
            <a:pPr algn="ctr"/>
            <a:r>
              <a:rPr lang="en-US" sz="1600" dirty="0"/>
              <a:t>Dr. Corey A. Ippolito</a:t>
            </a:r>
          </a:p>
          <a:p>
            <a:pPr algn="ctr"/>
            <a:r>
              <a:rPr lang="en-US" sz="1600" dirty="0"/>
              <a:t>Lead, UTM Task 10 - Urban Autonomy</a:t>
            </a:r>
          </a:p>
        </p:txBody>
      </p:sp>
    </p:spTree>
    <p:extLst>
      <p:ext uri="{BB962C8B-B14F-4D97-AF65-F5344CB8AC3E}">
        <p14:creationId xmlns:p14="http://schemas.microsoft.com/office/powerpoint/2010/main" val="2477330299"/>
      </p:ext>
    </p:extLst>
  </p:cSld>
  <p:clrMapOvr>
    <a:masterClrMapping/>
  </p:clrMapOvr>
</p:sld>
</file>

<file path=ppt/theme/theme1.xml><?xml version="1.0" encoding="utf-8"?>
<a:theme xmlns:a="http://schemas.openxmlformats.org/drawingml/2006/main" name="2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_UAM" id="{D0F915FD-BD66-1246-86AD-0B28E5FF3638}" vid="{EC954705-109C-5649-B652-F7C9DFD69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2514</Words>
  <Application>Microsoft Office PowerPoint</Application>
  <PresentationFormat>On-screen Show (16:9)</PresentationFormat>
  <Paragraphs>292</Paragraphs>
  <Slides>25</Slides>
  <Notes>14</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Times New Roman</vt:lpstr>
      <vt:lpstr>Wingdings</vt:lpstr>
      <vt:lpstr>2_nasa_asp_presentation</vt:lpstr>
      <vt:lpstr>PowerPoint Presentation</vt:lpstr>
      <vt:lpstr>Intelligent Flight Control and Autonomy For Urban Flight</vt:lpstr>
      <vt:lpstr>Challenges for High-Density Urban Flight Operations in UTM</vt:lpstr>
      <vt:lpstr>Enabling Safe Autonomous UAS Urban Operations</vt:lpstr>
      <vt:lpstr>SAFE50 Design Process</vt:lpstr>
      <vt:lpstr>SAFE50 Autonomous Operations Example</vt:lpstr>
      <vt:lpstr>SAFE50 Autonomous Operations Example</vt:lpstr>
      <vt:lpstr>SAFE50 Autonomous Operations Example</vt:lpstr>
      <vt:lpstr>SAFE50 Autonomous Operations Example</vt:lpstr>
      <vt:lpstr>SAFE50 Autonomous Operations Example</vt:lpstr>
      <vt:lpstr>Vehicle Autonomy Requirements</vt:lpstr>
      <vt:lpstr>Autonomous Ground-Risk Mitigation</vt:lpstr>
      <vt:lpstr>Autonomous Ground-Risk Mitigation</vt:lpstr>
      <vt:lpstr>Autonomous Ground-Risk Mitigation</vt:lpstr>
      <vt:lpstr>SAFE50 Autonomy Reference Architecture</vt:lpstr>
      <vt:lpstr>SAFE50 Autonomy Reference Architecture</vt:lpstr>
      <vt:lpstr>SAFE50 Reference Avionics Prototypes and Flight Platforms</vt:lpstr>
      <vt:lpstr>GPS-Denied Navigation – IMU-Integration of Vision and LIDAR based SLAM</vt:lpstr>
      <vt:lpstr>Modeling, Simulation and Real-Time Environment Hazard Mapping</vt:lpstr>
      <vt:lpstr>Intelligent Cable and Power Line Detection </vt:lpstr>
      <vt:lpstr>High-Level Path Planner</vt:lpstr>
      <vt:lpstr>Real-Time Trajectory Optimization and Obstacle Avoidance</vt:lpstr>
      <vt:lpstr>Collaborative Sense and Avoid through V2V-V2X Communication</vt:lpstr>
      <vt:lpstr>Select Publications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
  <cp:revision>2</cp:revision>
  <dcterms:created xsi:type="dcterms:W3CDTF">2021-02-22T19:01:14Z</dcterms:created>
  <dcterms:modified xsi:type="dcterms:W3CDTF">2021-05-14T22:51:57Z</dcterms:modified>
  <cp:category/>
</cp:coreProperties>
</file>