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omments/comment2.xml" ContentType="application/vnd.openxmlformats-officedocument.presentationml.comments+xml"/>
  <Override PartName="/ppt/comments/comment3.xml" ContentType="application/vnd.openxmlformats-officedocument.presentationml.comment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33"/>
  </p:notesMasterIdLst>
  <p:handoutMasterIdLst>
    <p:handoutMasterId r:id="rId34"/>
  </p:handoutMasterIdLst>
  <p:sldIdLst>
    <p:sldId id="5373" r:id="rId5"/>
    <p:sldId id="5370" r:id="rId6"/>
    <p:sldId id="5380" r:id="rId7"/>
    <p:sldId id="5381" r:id="rId8"/>
    <p:sldId id="5374" r:id="rId9"/>
    <p:sldId id="5382" r:id="rId10"/>
    <p:sldId id="5375" r:id="rId11"/>
    <p:sldId id="271" r:id="rId12"/>
    <p:sldId id="272" r:id="rId13"/>
    <p:sldId id="273" r:id="rId14"/>
    <p:sldId id="274" r:id="rId15"/>
    <p:sldId id="275" r:id="rId16"/>
    <p:sldId id="276" r:id="rId17"/>
    <p:sldId id="277" r:id="rId18"/>
    <p:sldId id="5376" r:id="rId19"/>
    <p:sldId id="5383" r:id="rId20"/>
    <p:sldId id="5384" r:id="rId21"/>
    <p:sldId id="5385" r:id="rId22"/>
    <p:sldId id="5386" r:id="rId23"/>
    <p:sldId id="5387" r:id="rId24"/>
    <p:sldId id="5388" r:id="rId25"/>
    <p:sldId id="5389" r:id="rId26"/>
    <p:sldId id="5390" r:id="rId27"/>
    <p:sldId id="5391" r:id="rId28"/>
    <p:sldId id="5392" r:id="rId29"/>
    <p:sldId id="5377" r:id="rId30"/>
    <p:sldId id="5378" r:id="rId31"/>
    <p:sldId id="5379" r:id="rId32"/>
  </p:sldIdLst>
  <p:sldSz cx="9144000" cy="5143500" type="screen16x9"/>
  <p:notesSz cx="6858000" cy="9620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atharine Lee" initials="KL" lastIdx="4" clrIdx="0"/>
  <p:cmAuthor id="1" name="Barmore, Bryan E. (LARC-D318)" initials="BBE(" lastIdx="12" clrIdx="1"/>
  <p:cmAuthor id="2" name="Paul Lee" initials="pl" lastIdx="2" clrIdx="2"/>
  <p:cmAuthor id="3" name="ODIN" initials="" lastIdx="13" clrIdx="3"/>
  <p:cmAuthor id="4" name="william chan" initials="wc" lastIdx="2" clrIdx="4"/>
  <p:cmAuthor id="5" name="Bryan Barmore" initials="BB" lastIdx="43" clrIdx="5"/>
  <p:cmAuthor id="6" name="Microsoft Office User" initials="Office" lastIdx="22" clrIdx="6"/>
  <p:cmAuthor id="7" name="Microsoft Office User" initials="Office [2]" lastIdx="1" clrIdx="7"/>
  <p:cmAuthor id="8" name="Microsoft Office User" initials="Office [3]" lastIdx="1" clrIdx="8"/>
  <p:cmAuthor id="9" name="Microsoft Office User" initials="Office [4]" lastIdx="1" clrIdx="9"/>
  <p:cmAuthor id="10" name="Barmore" initials="B" lastIdx="1" clrIdx="10"/>
  <p:cmAuthor id="11" name="Barmore" initials="B [2]" lastIdx="1" clrIdx="11"/>
  <p:cmAuthor id="12" name="Barmore, Bryan E. (LARC-E1A)" initials="BBE(" lastIdx="17" clrIdx="12">
    <p:extLst>
      <p:ext uri="{19B8F6BF-5375-455C-9EA6-DF929625EA0E}">
        <p15:presenceInfo xmlns:p15="http://schemas.microsoft.com/office/powerpoint/2012/main" userId="S::bbarmore@ndc.nasa.gov::4beabd82-b657-4e66-af57-8f86d9082e93" providerId="AD"/>
      </p:ext>
    </p:extLst>
  </p:cmAuthor>
  <p:cmAuthor id="13" name="Thipphavong, David P. (ARC-AF)" initials="T(" lastIdx="2" clrIdx="13">
    <p:extLst>
      <p:ext uri="{19B8F6BF-5375-455C-9EA6-DF929625EA0E}">
        <p15:presenceInfo xmlns:p15="http://schemas.microsoft.com/office/powerpoint/2012/main" userId="S::dthippha@ndc.nasa.gov::d056579a-579d-45d5-b6fe-e6f370ccd6dd" providerId="AD"/>
      </p:ext>
    </p:extLst>
  </p:cmAuthor>
  <p:cmAuthor id="14" name="Ponthieux, Joseph G. (LARC-E1A)[LITES II]" initials="PJG(I" lastIdx="1" clrIdx="14">
    <p:extLst>
      <p:ext uri="{19B8F6BF-5375-455C-9EA6-DF929625EA0E}">
        <p15:presenceInfo xmlns:p15="http://schemas.microsoft.com/office/powerpoint/2012/main" userId="S-1-5-21-330711430-3775241029-4075259233-79436" providerId="AD"/>
      </p:ext>
    </p:extLst>
  </p:cmAuthor>
  <p:cmAuthor id="15" name="Madson, Mike D. (ARC-AT)" initials="M(" lastIdx="3" clrIdx="15">
    <p:extLst>
      <p:ext uri="{19B8F6BF-5375-455C-9EA6-DF929625EA0E}">
        <p15:presenceInfo xmlns:p15="http://schemas.microsoft.com/office/powerpoint/2012/main" userId="S::mmadson@ndc.nasa.gov::2e442acf-b8b4-4676-8ff7-0d6451e942ec" providerId="AD"/>
      </p:ext>
    </p:extLst>
  </p:cmAuthor>
  <p:cmAuthor id="16" name="Witzberger, Kevin E. (ARC-AF)" initials="W(" lastIdx="16" clrIdx="16">
    <p:extLst>
      <p:ext uri="{19B8F6BF-5375-455C-9EA6-DF929625EA0E}">
        <p15:presenceInfo xmlns:p15="http://schemas.microsoft.com/office/powerpoint/2012/main" userId="S::kwitzber@ndc.nasa.gov::2ba14412-69d9-4844-ac86-2e24ebe11360" providerId="AD"/>
      </p:ext>
    </p:extLst>
  </p:cmAuthor>
  <p:cmAuthor id="17" name="Chan, William N. (ARC-A)" initials="CWN(" lastIdx="21" clrIdx="17">
    <p:extLst>
      <p:ext uri="{19B8F6BF-5375-455C-9EA6-DF929625EA0E}">
        <p15:presenceInfo xmlns:p15="http://schemas.microsoft.com/office/powerpoint/2012/main" userId="S::wnchan@ndc.nasa.gov::7421d93b-0541-45f0-a714-c906104278d8" providerId="AD"/>
      </p:ext>
    </p:extLst>
  </p:cmAuthor>
  <p:cmAuthor id="18" name="Corzo, Roxana (ARC-AT)[WYLE LABS]" initials="CR(L" lastIdx="1" clrIdx="18">
    <p:extLst>
      <p:ext uri="{19B8F6BF-5375-455C-9EA6-DF929625EA0E}">
        <p15:presenceInfo xmlns:p15="http://schemas.microsoft.com/office/powerpoint/2012/main" userId="S-1-5-21-330711430-3775241029-4075259233-824768" providerId="AD"/>
      </p:ext>
    </p:extLst>
  </p:cmAuthor>
  <p:cmAuthor id="19" name="Rios, Joseph (ARC-AFO)" initials="R(" lastIdx="11" clrIdx="19">
    <p:extLst>
      <p:ext uri="{19B8F6BF-5375-455C-9EA6-DF929625EA0E}">
        <p15:presenceInfo xmlns:p15="http://schemas.microsoft.com/office/powerpoint/2012/main" userId="S::jlrios@ndc.nasa.gov::7b4eef8b-6a8b-4707-a865-be002eadede1" providerId="AD"/>
      </p:ext>
    </p:extLst>
  </p:cmAuthor>
  <p:cmAuthor id="20" name="Jung, Jaewoo (ARC-AFH)" initials="JJ(A" lastIdx="6" clrIdx="20">
    <p:extLst>
      <p:ext uri="{19B8F6BF-5375-455C-9EA6-DF929625EA0E}">
        <p15:presenceInfo xmlns:p15="http://schemas.microsoft.com/office/powerpoint/2012/main" userId="S::jjung5@ndc.nasa.gov::21cde02d-7c3f-4684-b8fd-3d40ac9edcaa" providerId="AD"/>
      </p:ext>
    </p:extLst>
  </p:cmAuthor>
  <p:cmAuthor id="21" name="Johnson, Ronald D. (ARC-AF)[Ames Associates]" initials="JA" lastIdx="7" clrIdx="21">
    <p:extLst>
      <p:ext uri="{19B8F6BF-5375-455C-9EA6-DF929625EA0E}">
        <p15:presenceInfo xmlns:p15="http://schemas.microsoft.com/office/powerpoint/2012/main" userId="S::rdjohns1@ndc.nasa.gov::28696995-183d-44ca-bcec-5fc0f30d74e2" providerId="AD"/>
      </p:ext>
    </p:extLst>
  </p:cmAuthor>
  <p:cmAuthor id="22" name="HOMOLA, JEFFREY R. (ARC-TH)" initials="H(" lastIdx="1" clrIdx="22">
    <p:extLst>
      <p:ext uri="{19B8F6BF-5375-455C-9EA6-DF929625EA0E}">
        <p15:presenceInfo xmlns:p15="http://schemas.microsoft.com/office/powerpoint/2012/main" userId="S::jhomola@ndc.nasa.gov::1c5f8a89-af72-4b7e-b512-48c842ce4d7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1D0"/>
    <a:srgbClr val="00FA00"/>
    <a:srgbClr val="00B050"/>
    <a:srgbClr val="FF9300"/>
    <a:srgbClr val="093D92"/>
    <a:srgbClr val="E6F0FA"/>
    <a:srgbClr val="ABC1D5"/>
    <a:srgbClr val="D6C1C8"/>
    <a:srgbClr val="D6AEBB"/>
    <a:srgbClr val="B994A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E1199A5-A4C9-5C1D-E5FF-DA5055FB4304}" v="1" dt="2021-02-16T18:33:38.081"/>
    <p1510:client id="{85361F27-0ECC-5244-ABF1-6AF958735CB4}" v="2055" dt="2021-02-17T01:02:19.133"/>
    <p1510:client id="{8C0E294E-E61E-9431-CD24-82A718DB4C6C}" v="1" dt="2021-02-16T19:28:00.887"/>
    <p1510:client id="{99CADF55-9C71-ECDC-B1AF-D39007772931}" v="1" dt="2021-02-16T21:54:05.108"/>
    <p1510:client id="{A93511FA-5DAD-2DB2-4813-A5853D8D999A}" v="1" dt="2021-02-16T22:03:40.249"/>
    <p1510:client id="{B827CCC6-1B1F-4560-9083-3DDCB660AAB5}" v="4" dt="2021-02-16T18:13:04.693"/>
    <p1510:client id="{BEF0C9A2-0B2F-094E-8F29-51E09810B591}" v="322" dt="2021-02-17T00:48:22.537"/>
    <p1510:client id="{F6C2D79E-355C-4035-E140-FC1514E80BD3}" v="1" dt="2021-02-16T18:55:18.18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627"/>
    <p:restoredTop sz="94694"/>
  </p:normalViewPr>
  <p:slideViewPr>
    <p:cSldViewPr snapToGrid="0">
      <p:cViewPr varScale="1">
        <p:scale>
          <a:sx n="79" d="100"/>
          <a:sy n="79" d="100"/>
        </p:scale>
        <p:origin x="656" y="52"/>
      </p:cViewPr>
      <p:guideLst>
        <p:guide orient="horz" pos="1620"/>
        <p:guide pos="2880"/>
      </p:guideLst>
    </p:cSldViewPr>
  </p:slideViewPr>
  <p:notesTextViewPr>
    <p:cViewPr>
      <p:scale>
        <a:sx n="1" d="1"/>
        <a:sy n="1" d="1"/>
      </p:scale>
      <p:origin x="0" y="0"/>
    </p:cViewPr>
  </p:notesTextViewPr>
  <p:notesViewPr>
    <p:cSldViewPr snapToGrid="0">
      <p:cViewPr>
        <p:scale>
          <a:sx n="1" d="2"/>
          <a:sy n="1" d="2"/>
        </p:scale>
        <p:origin x="0" y="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commentAuthors" Target="commen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nson, Ronald D. (ARC-AF)[Ames Associates]" userId="S::rdjohns1@ndc.nasa.gov::28696995-183d-44ca-bcec-5fc0f30d74e2" providerId="AD" clId="Web-{F6C2D79E-355C-4035-E140-FC1514E80BD3}"/>
    <pc:docChg chg="">
      <pc:chgData name="Johnson, Ronald D. (ARC-AF)[Ames Associates]" userId="S::rdjohns1@ndc.nasa.gov::28696995-183d-44ca-bcec-5fc0f30d74e2" providerId="AD" clId="Web-{F6C2D79E-355C-4035-E140-FC1514E80BD3}" dt="2021-02-16T18:55:18.185" v="0"/>
      <pc:docMkLst>
        <pc:docMk/>
      </pc:docMkLst>
      <pc:sldChg chg="addCm">
        <pc:chgData name="Johnson, Ronald D. (ARC-AF)[Ames Associates]" userId="S::rdjohns1@ndc.nasa.gov::28696995-183d-44ca-bcec-5fc0f30d74e2" providerId="AD" clId="Web-{F6C2D79E-355C-4035-E140-FC1514E80BD3}" dt="2021-02-16T18:55:18.185" v="0"/>
        <pc:sldMkLst>
          <pc:docMk/>
          <pc:sldMk cId="804227696" sldId="5378"/>
        </pc:sldMkLst>
      </pc:sldChg>
    </pc:docChg>
  </pc:docChgLst>
  <pc:docChgLst>
    <pc:chgData name="Johnson, Ronald D. (ARC-AF)[Ames Associates]" userId="S::rdjohns1@ndc.nasa.gov::28696995-183d-44ca-bcec-5fc0f30d74e2" providerId="AD" clId="Web-{8C0E294E-E61E-9431-CD24-82A718DB4C6C}"/>
    <pc:docChg chg="">
      <pc:chgData name="Johnson, Ronald D. (ARC-AF)[Ames Associates]" userId="S::rdjohns1@ndc.nasa.gov::28696995-183d-44ca-bcec-5fc0f30d74e2" providerId="AD" clId="Web-{8C0E294E-E61E-9431-CD24-82A718DB4C6C}" dt="2021-02-16T19:28:00.887" v="0"/>
      <pc:docMkLst>
        <pc:docMk/>
      </pc:docMkLst>
      <pc:sldChg chg="addCm">
        <pc:chgData name="Johnson, Ronald D. (ARC-AF)[Ames Associates]" userId="S::rdjohns1@ndc.nasa.gov::28696995-183d-44ca-bcec-5fc0f30d74e2" providerId="AD" clId="Web-{8C0E294E-E61E-9431-CD24-82A718DB4C6C}" dt="2021-02-16T19:28:00.887" v="0"/>
        <pc:sldMkLst>
          <pc:docMk/>
          <pc:sldMk cId="804227696" sldId="5378"/>
        </pc:sldMkLst>
      </pc:sldChg>
    </pc:docChg>
  </pc:docChgLst>
  <pc:docChgLst>
    <pc:chgData name="Johnson, Ronald D. (ARC-AF)[Ames Associates]" userId="S::rdjohns1@ndc.nasa.gov::28696995-183d-44ca-bcec-5fc0f30d74e2" providerId="AD" clId="Web-{B827CCC6-1B1F-4560-9083-3DDCB660AAB5}"/>
    <pc:docChg chg="">
      <pc:chgData name="Johnson, Ronald D. (ARC-AF)[Ames Associates]" userId="S::rdjohns1@ndc.nasa.gov::28696995-183d-44ca-bcec-5fc0f30d74e2" providerId="AD" clId="Web-{B827CCC6-1B1F-4560-9083-3DDCB660AAB5}" dt="2021-02-16T18:13:04.693" v="3"/>
      <pc:docMkLst>
        <pc:docMk/>
      </pc:docMkLst>
      <pc:sldChg chg="addCm">
        <pc:chgData name="Johnson, Ronald D. (ARC-AF)[Ames Associates]" userId="S::rdjohns1@ndc.nasa.gov::28696995-183d-44ca-bcec-5fc0f30d74e2" providerId="AD" clId="Web-{B827CCC6-1B1F-4560-9083-3DDCB660AAB5}" dt="2021-02-16T18:08:28.016" v="0"/>
        <pc:sldMkLst>
          <pc:docMk/>
          <pc:sldMk cId="894517137" sldId="271"/>
        </pc:sldMkLst>
      </pc:sldChg>
      <pc:sldChg chg="addCm modCm">
        <pc:chgData name="Johnson, Ronald D. (ARC-AF)[Ames Associates]" userId="S::rdjohns1@ndc.nasa.gov::28696995-183d-44ca-bcec-5fc0f30d74e2" providerId="AD" clId="Web-{B827CCC6-1B1F-4560-9083-3DDCB660AAB5}" dt="2021-02-16T18:13:04.693" v="3"/>
        <pc:sldMkLst>
          <pc:docMk/>
          <pc:sldMk cId="804227696" sldId="5378"/>
        </pc:sldMkLst>
      </pc:sldChg>
      <pc:sldChg chg="addCm">
        <pc:chgData name="Johnson, Ronald D. (ARC-AF)[Ames Associates]" userId="S::rdjohns1@ndc.nasa.gov::28696995-183d-44ca-bcec-5fc0f30d74e2" providerId="AD" clId="Web-{B827CCC6-1B1F-4560-9083-3DDCB660AAB5}" dt="2021-02-16T18:11:53.004" v="1"/>
        <pc:sldMkLst>
          <pc:docMk/>
          <pc:sldMk cId="2379099864" sldId="5379"/>
        </pc:sldMkLst>
      </pc:sldChg>
    </pc:docChg>
  </pc:docChgLst>
  <pc:docChgLst>
    <pc:chgData name="Rios, Joseph (ARC-AFO)" userId="7b4eef8b-6a8b-4707-a865-be002eadede1" providerId="ADAL" clId="{85361F27-0ECC-5244-ABF1-6AF958735CB4}"/>
    <pc:docChg chg="undo custSel addSld delSld modSld addMainMaster modMainMaster">
      <pc:chgData name="Rios, Joseph (ARC-AFO)" userId="7b4eef8b-6a8b-4707-a865-be002eadede1" providerId="ADAL" clId="{85361F27-0ECC-5244-ABF1-6AF958735CB4}" dt="2021-02-17T01:02:19.133" v="7332" actId="14100"/>
      <pc:docMkLst>
        <pc:docMk/>
      </pc:docMkLst>
      <pc:sldChg chg="modSp add mod modClrScheme addCm delCm chgLayout">
        <pc:chgData name="Rios, Joseph (ARC-AFO)" userId="7b4eef8b-6a8b-4707-a865-be002eadede1" providerId="ADAL" clId="{85361F27-0ECC-5244-ABF1-6AF958735CB4}" dt="2021-02-17T01:00:30.996" v="7326" actId="1592"/>
        <pc:sldMkLst>
          <pc:docMk/>
          <pc:sldMk cId="894517137" sldId="271"/>
        </pc:sldMkLst>
        <pc:spChg chg="mod">
          <ac:chgData name="Rios, Joseph (ARC-AFO)" userId="7b4eef8b-6a8b-4707-a865-be002eadede1" providerId="ADAL" clId="{85361F27-0ECC-5244-ABF1-6AF958735CB4}" dt="2021-02-16T18:26:34.695" v="5256" actId="20577"/>
          <ac:spMkLst>
            <pc:docMk/>
            <pc:sldMk cId="894517137" sldId="271"/>
            <ac:spMk id="345" creationId="{00000000-0000-0000-0000-000000000000}"/>
          </ac:spMkLst>
        </pc:spChg>
      </pc:sldChg>
      <pc:sldChg chg="modSp add mod modClrScheme chgLayout">
        <pc:chgData name="Rios, Joseph (ARC-AFO)" userId="7b4eef8b-6a8b-4707-a865-be002eadede1" providerId="ADAL" clId="{85361F27-0ECC-5244-ABF1-6AF958735CB4}" dt="2021-02-16T18:30:30.097" v="5273" actId="1076"/>
        <pc:sldMkLst>
          <pc:docMk/>
          <pc:sldMk cId="2163757437" sldId="272"/>
        </pc:sldMkLst>
        <pc:spChg chg="mod">
          <ac:chgData name="Rios, Joseph (ARC-AFO)" userId="7b4eef8b-6a8b-4707-a865-be002eadede1" providerId="ADAL" clId="{85361F27-0ECC-5244-ABF1-6AF958735CB4}" dt="2021-02-16T18:30:23.174" v="5272" actId="20577"/>
          <ac:spMkLst>
            <pc:docMk/>
            <pc:sldMk cId="2163757437" sldId="272"/>
            <ac:spMk id="407" creationId="{00000000-0000-0000-0000-000000000000}"/>
          </ac:spMkLst>
        </pc:spChg>
        <pc:spChg chg="mod">
          <ac:chgData name="Rios, Joseph (ARC-AFO)" userId="7b4eef8b-6a8b-4707-a865-be002eadede1" providerId="ADAL" clId="{85361F27-0ECC-5244-ABF1-6AF958735CB4}" dt="2021-02-16T18:30:30.097" v="5273" actId="1076"/>
          <ac:spMkLst>
            <pc:docMk/>
            <pc:sldMk cId="2163757437" sldId="272"/>
            <ac:spMk id="422" creationId="{00000000-0000-0000-0000-000000000000}"/>
          </ac:spMkLst>
        </pc:spChg>
        <pc:spChg chg="mod">
          <ac:chgData name="Rios, Joseph (ARC-AFO)" userId="7b4eef8b-6a8b-4707-a865-be002eadede1" providerId="ADAL" clId="{85361F27-0ECC-5244-ABF1-6AF958735CB4}" dt="2021-02-16T14:33:57.160" v="2464" actId="20577"/>
          <ac:spMkLst>
            <pc:docMk/>
            <pc:sldMk cId="2163757437" sldId="272"/>
            <ac:spMk id="428" creationId="{00000000-0000-0000-0000-000000000000}"/>
          </ac:spMkLst>
        </pc:spChg>
      </pc:sldChg>
      <pc:sldChg chg="modSp add mod modClrScheme chgLayout">
        <pc:chgData name="Rios, Joseph (ARC-AFO)" userId="7b4eef8b-6a8b-4707-a865-be002eadede1" providerId="ADAL" clId="{85361F27-0ECC-5244-ABF1-6AF958735CB4}" dt="2021-02-16T18:34:18.145" v="5276" actId="1076"/>
        <pc:sldMkLst>
          <pc:docMk/>
          <pc:sldMk cId="2553749474" sldId="273"/>
        </pc:sldMkLst>
        <pc:spChg chg="mod">
          <ac:chgData name="Rios, Joseph (ARC-AFO)" userId="7b4eef8b-6a8b-4707-a865-be002eadede1" providerId="ADAL" clId="{85361F27-0ECC-5244-ABF1-6AF958735CB4}" dt="2021-02-16T18:34:13.365" v="5275" actId="20577"/>
          <ac:spMkLst>
            <pc:docMk/>
            <pc:sldMk cId="2553749474" sldId="273"/>
            <ac:spMk id="476" creationId="{00000000-0000-0000-0000-000000000000}"/>
          </ac:spMkLst>
        </pc:spChg>
        <pc:spChg chg="mod">
          <ac:chgData name="Rios, Joseph (ARC-AFO)" userId="7b4eef8b-6a8b-4707-a865-be002eadede1" providerId="ADAL" clId="{85361F27-0ECC-5244-ABF1-6AF958735CB4}" dt="2021-02-16T18:34:18.145" v="5276" actId="1076"/>
          <ac:spMkLst>
            <pc:docMk/>
            <pc:sldMk cId="2553749474" sldId="273"/>
            <ac:spMk id="491" creationId="{00000000-0000-0000-0000-000000000000}"/>
          </ac:spMkLst>
        </pc:spChg>
        <pc:spChg chg="mod">
          <ac:chgData name="Rios, Joseph (ARC-AFO)" userId="7b4eef8b-6a8b-4707-a865-be002eadede1" providerId="ADAL" clId="{85361F27-0ECC-5244-ABF1-6AF958735CB4}" dt="2021-02-16T14:33:49.199" v="2462" actId="20577"/>
          <ac:spMkLst>
            <pc:docMk/>
            <pc:sldMk cId="2553749474" sldId="273"/>
            <ac:spMk id="492" creationId="{00000000-0000-0000-0000-000000000000}"/>
          </ac:spMkLst>
        </pc:spChg>
      </pc:sldChg>
      <pc:sldChg chg="modSp add mod modClrScheme chgLayout">
        <pc:chgData name="Rios, Joseph (ARC-AFO)" userId="7b4eef8b-6a8b-4707-a865-be002eadede1" providerId="ADAL" clId="{85361F27-0ECC-5244-ABF1-6AF958735CB4}" dt="2021-02-16T18:34:45.020" v="5291" actId="1076"/>
        <pc:sldMkLst>
          <pc:docMk/>
          <pc:sldMk cId="3140552037" sldId="274"/>
        </pc:sldMkLst>
        <pc:spChg chg="mod">
          <ac:chgData name="Rios, Joseph (ARC-AFO)" userId="7b4eef8b-6a8b-4707-a865-be002eadede1" providerId="ADAL" clId="{85361F27-0ECC-5244-ABF1-6AF958735CB4}" dt="2021-02-16T18:34:30.864" v="5289" actId="20577"/>
          <ac:spMkLst>
            <pc:docMk/>
            <pc:sldMk cId="3140552037" sldId="274"/>
            <ac:spMk id="547" creationId="{00000000-0000-0000-0000-000000000000}"/>
          </ac:spMkLst>
        </pc:spChg>
        <pc:spChg chg="mod">
          <ac:chgData name="Rios, Joseph (ARC-AFO)" userId="7b4eef8b-6a8b-4707-a865-be002eadede1" providerId="ADAL" clId="{85361F27-0ECC-5244-ABF1-6AF958735CB4}" dt="2021-02-16T18:34:45.020" v="5291" actId="1076"/>
          <ac:spMkLst>
            <pc:docMk/>
            <pc:sldMk cId="3140552037" sldId="274"/>
            <ac:spMk id="562" creationId="{00000000-0000-0000-0000-000000000000}"/>
          </ac:spMkLst>
        </pc:spChg>
        <pc:spChg chg="mod">
          <ac:chgData name="Rios, Joseph (ARC-AFO)" userId="7b4eef8b-6a8b-4707-a865-be002eadede1" providerId="ADAL" clId="{85361F27-0ECC-5244-ABF1-6AF958735CB4}" dt="2021-02-16T14:35:18.705" v="2482" actId="20577"/>
          <ac:spMkLst>
            <pc:docMk/>
            <pc:sldMk cId="3140552037" sldId="274"/>
            <ac:spMk id="563" creationId="{00000000-0000-0000-0000-000000000000}"/>
          </ac:spMkLst>
        </pc:spChg>
      </pc:sldChg>
      <pc:sldChg chg="modSp add mod modClrScheme chgLayout">
        <pc:chgData name="Rios, Joseph (ARC-AFO)" userId="7b4eef8b-6a8b-4707-a865-be002eadede1" providerId="ADAL" clId="{85361F27-0ECC-5244-ABF1-6AF958735CB4}" dt="2021-02-16T18:34:58.048" v="5294" actId="1076"/>
        <pc:sldMkLst>
          <pc:docMk/>
          <pc:sldMk cId="3509330135" sldId="275"/>
        </pc:sldMkLst>
        <pc:spChg chg="mod">
          <ac:chgData name="Rios, Joseph (ARC-AFO)" userId="7b4eef8b-6a8b-4707-a865-be002eadede1" providerId="ADAL" clId="{85361F27-0ECC-5244-ABF1-6AF958735CB4}" dt="2021-02-16T18:34:52.859" v="5293" actId="20577"/>
          <ac:spMkLst>
            <pc:docMk/>
            <pc:sldMk cId="3509330135" sldId="275"/>
            <ac:spMk id="613" creationId="{00000000-0000-0000-0000-000000000000}"/>
          </ac:spMkLst>
        </pc:spChg>
        <pc:spChg chg="mod">
          <ac:chgData name="Rios, Joseph (ARC-AFO)" userId="7b4eef8b-6a8b-4707-a865-be002eadede1" providerId="ADAL" clId="{85361F27-0ECC-5244-ABF1-6AF958735CB4}" dt="2021-02-16T18:34:58.048" v="5294" actId="1076"/>
          <ac:spMkLst>
            <pc:docMk/>
            <pc:sldMk cId="3509330135" sldId="275"/>
            <ac:spMk id="628" creationId="{00000000-0000-0000-0000-000000000000}"/>
          </ac:spMkLst>
        </pc:spChg>
        <pc:spChg chg="mod">
          <ac:chgData name="Rios, Joseph (ARC-AFO)" userId="7b4eef8b-6a8b-4707-a865-be002eadede1" providerId="ADAL" clId="{85361F27-0ECC-5244-ABF1-6AF958735CB4}" dt="2021-02-16T14:37:26.766" v="2670" actId="20577"/>
          <ac:spMkLst>
            <pc:docMk/>
            <pc:sldMk cId="3509330135" sldId="275"/>
            <ac:spMk id="629" creationId="{00000000-0000-0000-0000-000000000000}"/>
          </ac:spMkLst>
        </pc:spChg>
      </pc:sldChg>
      <pc:sldChg chg="modSp add mod modClrScheme chgLayout">
        <pc:chgData name="Rios, Joseph (ARC-AFO)" userId="7b4eef8b-6a8b-4707-a865-be002eadede1" providerId="ADAL" clId="{85361F27-0ECC-5244-ABF1-6AF958735CB4}" dt="2021-02-16T18:35:19.896" v="5308" actId="1076"/>
        <pc:sldMkLst>
          <pc:docMk/>
          <pc:sldMk cId="3499052492" sldId="276"/>
        </pc:sldMkLst>
        <pc:spChg chg="mod">
          <ac:chgData name="Rios, Joseph (ARC-AFO)" userId="7b4eef8b-6a8b-4707-a865-be002eadede1" providerId="ADAL" clId="{85361F27-0ECC-5244-ABF1-6AF958735CB4}" dt="2021-02-16T18:35:14.448" v="5307" actId="20577"/>
          <ac:spMkLst>
            <pc:docMk/>
            <pc:sldMk cId="3499052492" sldId="276"/>
            <ac:spMk id="681" creationId="{00000000-0000-0000-0000-000000000000}"/>
          </ac:spMkLst>
        </pc:spChg>
        <pc:spChg chg="mod">
          <ac:chgData name="Rios, Joseph (ARC-AFO)" userId="7b4eef8b-6a8b-4707-a865-be002eadede1" providerId="ADAL" clId="{85361F27-0ECC-5244-ABF1-6AF958735CB4}" dt="2021-02-16T18:35:19.896" v="5308" actId="1076"/>
          <ac:spMkLst>
            <pc:docMk/>
            <pc:sldMk cId="3499052492" sldId="276"/>
            <ac:spMk id="696" creationId="{00000000-0000-0000-0000-000000000000}"/>
          </ac:spMkLst>
        </pc:spChg>
        <pc:spChg chg="mod">
          <ac:chgData name="Rios, Joseph (ARC-AFO)" userId="7b4eef8b-6a8b-4707-a865-be002eadede1" providerId="ADAL" clId="{85361F27-0ECC-5244-ABF1-6AF958735CB4}" dt="2021-02-16T14:37:59.750" v="2703" actId="20577"/>
          <ac:spMkLst>
            <pc:docMk/>
            <pc:sldMk cId="3499052492" sldId="276"/>
            <ac:spMk id="697" creationId="{00000000-0000-0000-0000-000000000000}"/>
          </ac:spMkLst>
        </pc:spChg>
      </pc:sldChg>
      <pc:sldChg chg="modSp add mod modClrScheme chgLayout">
        <pc:chgData name="Rios, Joseph (ARC-AFO)" userId="7b4eef8b-6a8b-4707-a865-be002eadede1" providerId="ADAL" clId="{85361F27-0ECC-5244-ABF1-6AF958735CB4}" dt="2021-02-16T18:27:27.955" v="5258" actId="20577"/>
        <pc:sldMkLst>
          <pc:docMk/>
          <pc:sldMk cId="3501876354" sldId="277"/>
        </pc:sldMkLst>
        <pc:spChg chg="mod">
          <ac:chgData name="Rios, Joseph (ARC-AFO)" userId="7b4eef8b-6a8b-4707-a865-be002eadede1" providerId="ADAL" clId="{85361F27-0ECC-5244-ABF1-6AF958735CB4}" dt="2021-02-16T18:27:27.955" v="5258" actId="20577"/>
          <ac:spMkLst>
            <pc:docMk/>
            <pc:sldMk cId="3501876354" sldId="277"/>
            <ac:spMk id="747" creationId="{00000000-0000-0000-0000-000000000000}"/>
          </ac:spMkLst>
        </pc:spChg>
      </pc:sldChg>
      <pc:sldChg chg="addSp delSp modSp mod modClrScheme addCm chgLayout">
        <pc:chgData name="Rios, Joseph (ARC-AFO)" userId="7b4eef8b-6a8b-4707-a865-be002eadede1" providerId="ADAL" clId="{85361F27-0ECC-5244-ABF1-6AF958735CB4}" dt="2021-02-17T00:56:00.795" v="7290" actId="1589"/>
        <pc:sldMkLst>
          <pc:docMk/>
          <pc:sldMk cId="4217189553" sldId="5370"/>
        </pc:sldMkLst>
        <pc:spChg chg="mod ord">
          <ac:chgData name="Rios, Joseph (ARC-AFO)" userId="7b4eef8b-6a8b-4707-a865-be002eadede1" providerId="ADAL" clId="{85361F27-0ECC-5244-ABF1-6AF958735CB4}" dt="2021-02-10T01:24:37.064" v="144" actId="27636"/>
          <ac:spMkLst>
            <pc:docMk/>
            <pc:sldMk cId="4217189553" sldId="5370"/>
            <ac:spMk id="2" creationId="{F50EC14A-FDA9-C243-AC0F-841CB50B6ED0}"/>
          </ac:spMkLst>
        </pc:spChg>
        <pc:spChg chg="add del mod ord">
          <ac:chgData name="Rios, Joseph (ARC-AFO)" userId="7b4eef8b-6a8b-4707-a865-be002eadede1" providerId="ADAL" clId="{85361F27-0ECC-5244-ABF1-6AF958735CB4}" dt="2021-02-10T01:24:37.019" v="143" actId="700"/>
          <ac:spMkLst>
            <pc:docMk/>
            <pc:sldMk cId="4217189553" sldId="5370"/>
            <ac:spMk id="3" creationId="{F16F5CDD-01D7-434C-9449-A25B56D242A6}"/>
          </ac:spMkLst>
        </pc:spChg>
        <pc:spChg chg="add mod">
          <ac:chgData name="Rios, Joseph (ARC-AFO)" userId="7b4eef8b-6a8b-4707-a865-be002eadede1" providerId="ADAL" clId="{85361F27-0ECC-5244-ABF1-6AF958735CB4}" dt="2021-02-17T00:55:14.681" v="7288" actId="20577"/>
          <ac:spMkLst>
            <pc:docMk/>
            <pc:sldMk cId="4217189553" sldId="5370"/>
            <ac:spMk id="4" creationId="{95F29A1C-5747-8D4D-B301-9393F5A3F14D}"/>
          </ac:spMkLst>
        </pc:spChg>
      </pc:sldChg>
      <pc:sldChg chg="modSp mod">
        <pc:chgData name="Rios, Joseph (ARC-AFO)" userId="7b4eef8b-6a8b-4707-a865-be002eadede1" providerId="ADAL" clId="{85361F27-0ECC-5244-ABF1-6AF958735CB4}" dt="2021-02-10T01:23:38.877" v="140" actId="1076"/>
        <pc:sldMkLst>
          <pc:docMk/>
          <pc:sldMk cId="3631858093" sldId="5373"/>
        </pc:sldMkLst>
        <pc:spChg chg="mod">
          <ac:chgData name="Rios, Joseph (ARC-AFO)" userId="7b4eef8b-6a8b-4707-a865-be002eadede1" providerId="ADAL" clId="{85361F27-0ECC-5244-ABF1-6AF958735CB4}" dt="2021-02-10T01:23:09.823" v="138" actId="1076"/>
          <ac:spMkLst>
            <pc:docMk/>
            <pc:sldMk cId="3631858093" sldId="5373"/>
            <ac:spMk id="8" creationId="{1BB758BE-E80C-2149-981E-988FA1A8355F}"/>
          </ac:spMkLst>
        </pc:spChg>
        <pc:spChg chg="mod">
          <ac:chgData name="Rios, Joseph (ARC-AFO)" userId="7b4eef8b-6a8b-4707-a865-be002eadede1" providerId="ADAL" clId="{85361F27-0ECC-5244-ABF1-6AF958735CB4}" dt="2021-02-10T01:23:25.830" v="139" actId="207"/>
          <ac:spMkLst>
            <pc:docMk/>
            <pc:sldMk cId="3631858093" sldId="5373"/>
            <ac:spMk id="12" creationId="{E2489100-22EB-4C4C-92C6-A6666830E4F3}"/>
          </ac:spMkLst>
        </pc:spChg>
        <pc:picChg chg="mod">
          <ac:chgData name="Rios, Joseph (ARC-AFO)" userId="7b4eef8b-6a8b-4707-a865-be002eadede1" providerId="ADAL" clId="{85361F27-0ECC-5244-ABF1-6AF958735CB4}" dt="2021-02-10T01:23:38.877" v="140" actId="1076"/>
          <ac:picMkLst>
            <pc:docMk/>
            <pc:sldMk cId="3631858093" sldId="5373"/>
            <ac:picMk id="10" creationId="{49DA4AE0-E209-2F4A-A2D0-F5EDBFF8244A}"/>
          </ac:picMkLst>
        </pc:picChg>
      </pc:sldChg>
      <pc:sldChg chg="addSp delSp modSp mod">
        <pc:chgData name="Rios, Joseph (ARC-AFO)" userId="7b4eef8b-6a8b-4707-a865-be002eadede1" providerId="ADAL" clId="{85361F27-0ECC-5244-ABF1-6AF958735CB4}" dt="2021-02-16T18:24:36.076" v="5253"/>
        <pc:sldMkLst>
          <pc:docMk/>
          <pc:sldMk cId="3081489491" sldId="5374"/>
        </pc:sldMkLst>
        <pc:spChg chg="mod">
          <ac:chgData name="Rios, Joseph (ARC-AFO)" userId="7b4eef8b-6a8b-4707-a865-be002eadede1" providerId="ADAL" clId="{85361F27-0ECC-5244-ABF1-6AF958735CB4}" dt="2021-02-10T01:34:52.933" v="463" actId="20577"/>
          <ac:spMkLst>
            <pc:docMk/>
            <pc:sldMk cId="3081489491" sldId="5374"/>
            <ac:spMk id="2" creationId="{78F5587F-A45C-E24E-A5F3-4812EBF6DA58}"/>
          </ac:spMkLst>
        </pc:spChg>
        <pc:spChg chg="add mod">
          <ac:chgData name="Rios, Joseph (ARC-AFO)" userId="7b4eef8b-6a8b-4707-a865-be002eadede1" providerId="ADAL" clId="{85361F27-0ECC-5244-ABF1-6AF958735CB4}" dt="2021-02-12T04:52:09.434" v="1643" actId="20577"/>
          <ac:spMkLst>
            <pc:docMk/>
            <pc:sldMk cId="3081489491" sldId="5374"/>
            <ac:spMk id="3" creationId="{C282CAB7-A8F6-2543-9D42-C530E3A46CFB}"/>
          </ac:spMkLst>
        </pc:spChg>
        <pc:spChg chg="add del mod">
          <ac:chgData name="Rios, Joseph (ARC-AFO)" userId="7b4eef8b-6a8b-4707-a865-be002eadede1" providerId="ADAL" clId="{85361F27-0ECC-5244-ABF1-6AF958735CB4}" dt="2021-02-16T18:24:35.585" v="5252" actId="478"/>
          <ac:spMkLst>
            <pc:docMk/>
            <pc:sldMk cId="3081489491" sldId="5374"/>
            <ac:spMk id="4" creationId="{D9921901-0248-984B-B917-CC52E3322A87}"/>
          </ac:spMkLst>
        </pc:spChg>
        <pc:spChg chg="add mod">
          <ac:chgData name="Rios, Joseph (ARC-AFO)" userId="7b4eef8b-6a8b-4707-a865-be002eadede1" providerId="ADAL" clId="{85361F27-0ECC-5244-ABF1-6AF958735CB4}" dt="2021-02-16T18:24:36.076" v="5253"/>
          <ac:spMkLst>
            <pc:docMk/>
            <pc:sldMk cId="3081489491" sldId="5374"/>
            <ac:spMk id="6" creationId="{C5EDE999-CA23-5541-9EEB-8063C28884AB}"/>
          </ac:spMkLst>
        </pc:spChg>
        <pc:picChg chg="add mod">
          <ac:chgData name="Rios, Joseph (ARC-AFO)" userId="7b4eef8b-6a8b-4707-a865-be002eadede1" providerId="ADAL" clId="{85361F27-0ECC-5244-ABF1-6AF958735CB4}" dt="2021-02-16T18:24:23.828" v="5251"/>
          <ac:picMkLst>
            <pc:docMk/>
            <pc:sldMk cId="3081489491" sldId="5374"/>
            <ac:picMk id="5" creationId="{C8E99122-FC0E-A24E-99DA-D12AC36B44FC}"/>
          </ac:picMkLst>
        </pc:picChg>
      </pc:sldChg>
      <pc:sldChg chg="addSp delSp modSp new mod">
        <pc:chgData name="Rios, Joseph (ARC-AFO)" userId="7b4eef8b-6a8b-4707-a865-be002eadede1" providerId="ADAL" clId="{85361F27-0ECC-5244-ABF1-6AF958735CB4}" dt="2021-02-17T00:59:58.771" v="7325" actId="1076"/>
        <pc:sldMkLst>
          <pc:docMk/>
          <pc:sldMk cId="3716843919" sldId="5375"/>
        </pc:sldMkLst>
        <pc:spChg chg="mod">
          <ac:chgData name="Rios, Joseph (ARC-AFO)" userId="7b4eef8b-6a8b-4707-a865-be002eadede1" providerId="ADAL" clId="{85361F27-0ECC-5244-ABF1-6AF958735CB4}" dt="2021-02-17T00:58:59.051" v="7316" actId="20577"/>
          <ac:spMkLst>
            <pc:docMk/>
            <pc:sldMk cId="3716843919" sldId="5375"/>
            <ac:spMk id="2" creationId="{C2796AE8-727C-C44C-813D-AED777C73833}"/>
          </ac:spMkLst>
        </pc:spChg>
        <pc:spChg chg="add del mod">
          <ac:chgData name="Rios, Joseph (ARC-AFO)" userId="7b4eef8b-6a8b-4707-a865-be002eadede1" providerId="ADAL" clId="{85361F27-0ECC-5244-ABF1-6AF958735CB4}" dt="2021-02-17T00:58:46.203" v="7292" actId="478"/>
          <ac:spMkLst>
            <pc:docMk/>
            <pc:sldMk cId="3716843919" sldId="5375"/>
            <ac:spMk id="5" creationId="{D785DF7D-348A-BF4A-971A-FDFF143E066A}"/>
          </ac:spMkLst>
        </pc:spChg>
        <pc:picChg chg="add del mod modCrop">
          <ac:chgData name="Rios, Joseph (ARC-AFO)" userId="7b4eef8b-6a8b-4707-a865-be002eadede1" providerId="ADAL" clId="{85361F27-0ECC-5244-ABF1-6AF958735CB4}" dt="2021-02-17T00:59:58.771" v="7325" actId="1076"/>
          <ac:picMkLst>
            <pc:docMk/>
            <pc:sldMk cId="3716843919" sldId="5375"/>
            <ac:picMk id="4" creationId="{AA79E669-5EEA-8E49-B620-7BA431BEA520}"/>
          </ac:picMkLst>
        </pc:picChg>
      </pc:sldChg>
      <pc:sldChg chg="addSp delSp modSp new mod">
        <pc:chgData name="Rios, Joseph (ARC-AFO)" userId="7b4eef8b-6a8b-4707-a865-be002eadede1" providerId="ADAL" clId="{85361F27-0ECC-5244-ABF1-6AF958735CB4}" dt="2021-02-16T15:10:18.337" v="3417" actId="207"/>
        <pc:sldMkLst>
          <pc:docMk/>
          <pc:sldMk cId="1772984010" sldId="5376"/>
        </pc:sldMkLst>
        <pc:spChg chg="mod">
          <ac:chgData name="Rios, Joseph (ARC-AFO)" userId="7b4eef8b-6a8b-4707-a865-be002eadede1" providerId="ADAL" clId="{85361F27-0ECC-5244-ABF1-6AF958735CB4}" dt="2021-02-10T01:47:04.506" v="502" actId="20577"/>
          <ac:spMkLst>
            <pc:docMk/>
            <pc:sldMk cId="1772984010" sldId="5376"/>
            <ac:spMk id="2" creationId="{D5F48781-7081-3D40-A87D-DBA0E006CB9E}"/>
          </ac:spMkLst>
        </pc:spChg>
        <pc:spChg chg="add del mod">
          <ac:chgData name="Rios, Joseph (ARC-AFO)" userId="7b4eef8b-6a8b-4707-a865-be002eadede1" providerId="ADAL" clId="{85361F27-0ECC-5244-ABF1-6AF958735CB4}" dt="2021-02-16T14:38:23.403" v="2704" actId="478"/>
          <ac:spMkLst>
            <pc:docMk/>
            <pc:sldMk cId="1772984010" sldId="5376"/>
            <ac:spMk id="3" creationId="{117869D6-FF6C-6E46-A878-258C74A72A10}"/>
          </ac:spMkLst>
        </pc:spChg>
        <pc:spChg chg="add mod">
          <ac:chgData name="Rios, Joseph (ARC-AFO)" userId="7b4eef8b-6a8b-4707-a865-be002eadede1" providerId="ADAL" clId="{85361F27-0ECC-5244-ABF1-6AF958735CB4}" dt="2021-02-16T14:59:01.958" v="2920" actId="1076"/>
          <ac:spMkLst>
            <pc:docMk/>
            <pc:sldMk cId="1772984010" sldId="5376"/>
            <ac:spMk id="24" creationId="{4A2260E4-5865-9248-B91A-BE711BCF283C}"/>
          </ac:spMkLst>
        </pc:spChg>
        <pc:spChg chg="add mod">
          <ac:chgData name="Rios, Joseph (ARC-AFO)" userId="7b4eef8b-6a8b-4707-a865-be002eadede1" providerId="ADAL" clId="{85361F27-0ECC-5244-ABF1-6AF958735CB4}" dt="2021-02-16T15:05:37.931" v="3277" actId="1076"/>
          <ac:spMkLst>
            <pc:docMk/>
            <pc:sldMk cId="1772984010" sldId="5376"/>
            <ac:spMk id="25" creationId="{CBD1B8F0-6335-064D-9B86-7C158CC9B0A3}"/>
          </ac:spMkLst>
        </pc:spChg>
        <pc:spChg chg="add mod">
          <ac:chgData name="Rios, Joseph (ARC-AFO)" userId="7b4eef8b-6a8b-4707-a865-be002eadede1" providerId="ADAL" clId="{85361F27-0ECC-5244-ABF1-6AF958735CB4}" dt="2021-02-16T15:05:37.931" v="3277" actId="1076"/>
          <ac:spMkLst>
            <pc:docMk/>
            <pc:sldMk cId="1772984010" sldId="5376"/>
            <ac:spMk id="26" creationId="{240B8F84-0386-A145-9D43-5116937F6B2F}"/>
          </ac:spMkLst>
        </pc:spChg>
        <pc:spChg chg="add mod">
          <ac:chgData name="Rios, Joseph (ARC-AFO)" userId="7b4eef8b-6a8b-4707-a865-be002eadede1" providerId="ADAL" clId="{85361F27-0ECC-5244-ABF1-6AF958735CB4}" dt="2021-02-16T15:05:37.931" v="3277" actId="1076"/>
          <ac:spMkLst>
            <pc:docMk/>
            <pc:sldMk cId="1772984010" sldId="5376"/>
            <ac:spMk id="27" creationId="{9BAEF815-476D-F542-BF4D-0FDA072A42B6}"/>
          </ac:spMkLst>
        </pc:spChg>
        <pc:spChg chg="add mod">
          <ac:chgData name="Rios, Joseph (ARC-AFO)" userId="7b4eef8b-6a8b-4707-a865-be002eadede1" providerId="ADAL" clId="{85361F27-0ECC-5244-ABF1-6AF958735CB4}" dt="2021-02-16T14:59:01.958" v="2920" actId="1076"/>
          <ac:spMkLst>
            <pc:docMk/>
            <pc:sldMk cId="1772984010" sldId="5376"/>
            <ac:spMk id="28" creationId="{F34325CF-5417-A844-8A38-F46583103BA1}"/>
          </ac:spMkLst>
        </pc:spChg>
        <pc:spChg chg="add mod">
          <ac:chgData name="Rios, Joseph (ARC-AFO)" userId="7b4eef8b-6a8b-4707-a865-be002eadede1" providerId="ADAL" clId="{85361F27-0ECC-5244-ABF1-6AF958735CB4}" dt="2021-02-16T15:05:43.721" v="3278" actId="1076"/>
          <ac:spMkLst>
            <pc:docMk/>
            <pc:sldMk cId="1772984010" sldId="5376"/>
            <ac:spMk id="29" creationId="{D2D84168-FF42-694C-B341-7647BB3AFF37}"/>
          </ac:spMkLst>
        </pc:spChg>
        <pc:spChg chg="add mod">
          <ac:chgData name="Rios, Joseph (ARC-AFO)" userId="7b4eef8b-6a8b-4707-a865-be002eadede1" providerId="ADAL" clId="{85361F27-0ECC-5244-ABF1-6AF958735CB4}" dt="2021-02-16T15:10:18.337" v="3417" actId="207"/>
          <ac:spMkLst>
            <pc:docMk/>
            <pc:sldMk cId="1772984010" sldId="5376"/>
            <ac:spMk id="33" creationId="{6FB8DB65-92F5-AA4E-B344-13229DF2FB0C}"/>
          </ac:spMkLst>
        </pc:spChg>
        <pc:spChg chg="add mod">
          <ac:chgData name="Rios, Joseph (ARC-AFO)" userId="7b4eef8b-6a8b-4707-a865-be002eadede1" providerId="ADAL" clId="{85361F27-0ECC-5244-ABF1-6AF958735CB4}" dt="2021-02-16T15:10:18.337" v="3417" actId="207"/>
          <ac:spMkLst>
            <pc:docMk/>
            <pc:sldMk cId="1772984010" sldId="5376"/>
            <ac:spMk id="42" creationId="{571225A7-23B7-F744-87E6-9921D0172693}"/>
          </ac:spMkLst>
        </pc:spChg>
        <pc:spChg chg="add del mod">
          <ac:chgData name="Rios, Joseph (ARC-AFO)" userId="7b4eef8b-6a8b-4707-a865-be002eadede1" providerId="ADAL" clId="{85361F27-0ECC-5244-ABF1-6AF958735CB4}" dt="2021-02-16T15:08:36.077" v="3365" actId="478"/>
          <ac:spMkLst>
            <pc:docMk/>
            <pc:sldMk cId="1772984010" sldId="5376"/>
            <ac:spMk id="43" creationId="{6EBCED79-521A-2540-8A3B-1B4CEA035C44}"/>
          </ac:spMkLst>
        </pc:spChg>
        <pc:spChg chg="add mod">
          <ac:chgData name="Rios, Joseph (ARC-AFO)" userId="7b4eef8b-6a8b-4707-a865-be002eadede1" providerId="ADAL" clId="{85361F27-0ECC-5244-ABF1-6AF958735CB4}" dt="2021-02-16T15:10:18.337" v="3417" actId="207"/>
          <ac:spMkLst>
            <pc:docMk/>
            <pc:sldMk cId="1772984010" sldId="5376"/>
            <ac:spMk id="47" creationId="{D1D316B7-AB70-0949-957C-A253E28E7FB1}"/>
          </ac:spMkLst>
        </pc:spChg>
        <pc:spChg chg="add mod">
          <ac:chgData name="Rios, Joseph (ARC-AFO)" userId="7b4eef8b-6a8b-4707-a865-be002eadede1" providerId="ADAL" clId="{85361F27-0ECC-5244-ABF1-6AF958735CB4}" dt="2021-02-16T15:10:18.337" v="3417" actId="207"/>
          <ac:spMkLst>
            <pc:docMk/>
            <pc:sldMk cId="1772984010" sldId="5376"/>
            <ac:spMk id="48" creationId="{9B4AE417-C49B-9F41-A8B7-5F91A2CDAD50}"/>
          </ac:spMkLst>
        </pc:spChg>
        <pc:spChg chg="add mod">
          <ac:chgData name="Rios, Joseph (ARC-AFO)" userId="7b4eef8b-6a8b-4707-a865-be002eadede1" providerId="ADAL" clId="{85361F27-0ECC-5244-ABF1-6AF958735CB4}" dt="2021-02-16T15:10:18.337" v="3417" actId="207"/>
          <ac:spMkLst>
            <pc:docMk/>
            <pc:sldMk cId="1772984010" sldId="5376"/>
            <ac:spMk id="49" creationId="{C39BF419-BD6C-F24E-AFDC-EB6A038423C1}"/>
          </ac:spMkLst>
        </pc:spChg>
        <pc:spChg chg="add mod">
          <ac:chgData name="Rios, Joseph (ARC-AFO)" userId="7b4eef8b-6a8b-4707-a865-be002eadede1" providerId="ADAL" clId="{85361F27-0ECC-5244-ABF1-6AF958735CB4}" dt="2021-02-16T15:10:18.337" v="3417" actId="207"/>
          <ac:spMkLst>
            <pc:docMk/>
            <pc:sldMk cId="1772984010" sldId="5376"/>
            <ac:spMk id="50" creationId="{70F32D38-8527-4B42-A149-19C33EA7E971}"/>
          </ac:spMkLst>
        </pc:spChg>
        <pc:spChg chg="add mod">
          <ac:chgData name="Rios, Joseph (ARC-AFO)" userId="7b4eef8b-6a8b-4707-a865-be002eadede1" providerId="ADAL" clId="{85361F27-0ECC-5244-ABF1-6AF958735CB4}" dt="2021-02-16T15:10:18.337" v="3417" actId="207"/>
          <ac:spMkLst>
            <pc:docMk/>
            <pc:sldMk cId="1772984010" sldId="5376"/>
            <ac:spMk id="95" creationId="{41C17F2D-F263-AA42-8BB6-6A3E43604FFD}"/>
          </ac:spMkLst>
        </pc:spChg>
        <pc:spChg chg="add del mod">
          <ac:chgData name="Rios, Joseph (ARC-AFO)" userId="7b4eef8b-6a8b-4707-a865-be002eadede1" providerId="ADAL" clId="{85361F27-0ECC-5244-ABF1-6AF958735CB4}" dt="2021-02-16T15:09:54.517" v="3415" actId="478"/>
          <ac:spMkLst>
            <pc:docMk/>
            <pc:sldMk cId="1772984010" sldId="5376"/>
            <ac:spMk id="96" creationId="{D7923960-12C4-CB46-99E0-5372BF4D2632}"/>
          </ac:spMkLst>
        </pc:spChg>
        <pc:grpChg chg="add mod">
          <ac:chgData name="Rios, Joseph (ARC-AFO)" userId="7b4eef8b-6a8b-4707-a865-be002eadede1" providerId="ADAL" clId="{85361F27-0ECC-5244-ABF1-6AF958735CB4}" dt="2021-02-16T15:05:43.721" v="3278" actId="1076"/>
          <ac:grpSpMkLst>
            <pc:docMk/>
            <pc:sldMk cId="1772984010" sldId="5376"/>
            <ac:grpSpMk id="23" creationId="{2030992D-FA40-394A-93FB-9DD829B2D871}"/>
          </ac:grpSpMkLst>
        </pc:grpChg>
        <pc:picChg chg="add mod">
          <ac:chgData name="Rios, Joseph (ARC-AFO)" userId="7b4eef8b-6a8b-4707-a865-be002eadede1" providerId="ADAL" clId="{85361F27-0ECC-5244-ABF1-6AF958735CB4}" dt="2021-02-16T14:40:46.221" v="2726" actId="1076"/>
          <ac:picMkLst>
            <pc:docMk/>
            <pc:sldMk cId="1772984010" sldId="5376"/>
            <ac:picMk id="5" creationId="{B5E6BCA3-4D2E-0C4F-B86C-3B75E2CB4413}"/>
          </ac:picMkLst>
        </pc:picChg>
        <pc:picChg chg="add del mod">
          <ac:chgData name="Rios, Joseph (ARC-AFO)" userId="7b4eef8b-6a8b-4707-a865-be002eadede1" providerId="ADAL" clId="{85361F27-0ECC-5244-ABF1-6AF958735CB4}" dt="2021-02-16T14:39:28.372" v="2718" actId="478"/>
          <ac:picMkLst>
            <pc:docMk/>
            <pc:sldMk cId="1772984010" sldId="5376"/>
            <ac:picMk id="7" creationId="{D34CEBC5-55EA-D344-8057-5A44B9E32150}"/>
          </ac:picMkLst>
        </pc:picChg>
        <pc:picChg chg="add mod">
          <ac:chgData name="Rios, Joseph (ARC-AFO)" userId="7b4eef8b-6a8b-4707-a865-be002eadede1" providerId="ADAL" clId="{85361F27-0ECC-5244-ABF1-6AF958735CB4}" dt="2021-02-16T15:05:28.241" v="3276" actId="14100"/>
          <ac:picMkLst>
            <pc:docMk/>
            <pc:sldMk cId="1772984010" sldId="5376"/>
            <ac:picMk id="9" creationId="{E5AFCEA6-78A0-6945-A213-7D1099DA7AEA}"/>
          </ac:picMkLst>
        </pc:picChg>
        <pc:picChg chg="add mod">
          <ac:chgData name="Rios, Joseph (ARC-AFO)" userId="7b4eef8b-6a8b-4707-a865-be002eadede1" providerId="ADAL" clId="{85361F27-0ECC-5244-ABF1-6AF958735CB4}" dt="2021-02-16T15:05:37.931" v="3277" actId="1076"/>
          <ac:picMkLst>
            <pc:docMk/>
            <pc:sldMk cId="1772984010" sldId="5376"/>
            <ac:picMk id="11" creationId="{EB692BE5-AE4D-014D-BD8B-2B4F4F90F84A}"/>
          </ac:picMkLst>
        </pc:picChg>
        <pc:picChg chg="add mod">
          <ac:chgData name="Rios, Joseph (ARC-AFO)" userId="7b4eef8b-6a8b-4707-a865-be002eadede1" providerId="ADAL" clId="{85361F27-0ECC-5244-ABF1-6AF958735CB4}" dt="2021-02-16T15:05:37.931" v="3277" actId="1076"/>
          <ac:picMkLst>
            <pc:docMk/>
            <pc:sldMk cId="1772984010" sldId="5376"/>
            <ac:picMk id="12" creationId="{1C68DD05-4620-D142-BF42-9BAAF1F1F7AE}"/>
          </ac:picMkLst>
        </pc:picChg>
        <pc:picChg chg="add mod">
          <ac:chgData name="Rios, Joseph (ARC-AFO)" userId="7b4eef8b-6a8b-4707-a865-be002eadede1" providerId="ADAL" clId="{85361F27-0ECC-5244-ABF1-6AF958735CB4}" dt="2021-02-16T15:05:45.781" v="3279" actId="1076"/>
          <ac:picMkLst>
            <pc:docMk/>
            <pc:sldMk cId="1772984010" sldId="5376"/>
            <ac:picMk id="14" creationId="{C85C4E3A-F73B-3443-A19A-F7E283A0BC54}"/>
          </ac:picMkLst>
        </pc:picChg>
        <pc:picChg chg="add mod">
          <ac:chgData name="Rios, Joseph (ARC-AFO)" userId="7b4eef8b-6a8b-4707-a865-be002eadede1" providerId="ADAL" clId="{85361F27-0ECC-5244-ABF1-6AF958735CB4}" dt="2021-02-16T15:03:31.745" v="3241" actId="1076"/>
          <ac:picMkLst>
            <pc:docMk/>
            <pc:sldMk cId="1772984010" sldId="5376"/>
            <ac:picMk id="16" creationId="{3D82FD85-F442-B444-9E8E-6BAB3895E46A}"/>
          </ac:picMkLst>
        </pc:picChg>
        <pc:picChg chg="add mod">
          <ac:chgData name="Rios, Joseph (ARC-AFO)" userId="7b4eef8b-6a8b-4707-a865-be002eadede1" providerId="ADAL" clId="{85361F27-0ECC-5244-ABF1-6AF958735CB4}" dt="2021-02-16T14:40:51.608" v="2727" actId="1076"/>
          <ac:picMkLst>
            <pc:docMk/>
            <pc:sldMk cId="1772984010" sldId="5376"/>
            <ac:picMk id="18" creationId="{1A82C116-1F63-8E45-8505-E38C286FB9A5}"/>
          </ac:picMkLst>
        </pc:picChg>
        <pc:picChg chg="add mod">
          <ac:chgData name="Rios, Joseph (ARC-AFO)" userId="7b4eef8b-6a8b-4707-a865-be002eadede1" providerId="ADAL" clId="{85361F27-0ECC-5244-ABF1-6AF958735CB4}" dt="2021-02-16T14:59:01.958" v="2920" actId="1076"/>
          <ac:picMkLst>
            <pc:docMk/>
            <pc:sldMk cId="1772984010" sldId="5376"/>
            <ac:picMk id="20" creationId="{E4D5DE98-F1C2-8C4B-8DC8-9595D4938EB3}"/>
          </ac:picMkLst>
        </pc:picChg>
        <pc:picChg chg="add del mod">
          <ac:chgData name="Rios, Joseph (ARC-AFO)" userId="7b4eef8b-6a8b-4707-a865-be002eadede1" providerId="ADAL" clId="{85361F27-0ECC-5244-ABF1-6AF958735CB4}" dt="2021-02-16T14:42:30.382" v="2747" actId="478"/>
          <ac:picMkLst>
            <pc:docMk/>
            <pc:sldMk cId="1772984010" sldId="5376"/>
            <ac:picMk id="21" creationId="{BA189EC7-C2C4-1B48-90AC-A8ABE756B954}"/>
          </ac:picMkLst>
        </pc:picChg>
        <pc:picChg chg="add mod">
          <ac:chgData name="Rios, Joseph (ARC-AFO)" userId="7b4eef8b-6a8b-4707-a865-be002eadede1" providerId="ADAL" clId="{85361F27-0ECC-5244-ABF1-6AF958735CB4}" dt="2021-02-16T15:05:37.931" v="3277" actId="1076"/>
          <ac:picMkLst>
            <pc:docMk/>
            <pc:sldMk cId="1772984010" sldId="5376"/>
            <ac:picMk id="22" creationId="{30E6E97E-9EDC-A64C-BF87-ACA221866D24}"/>
          </ac:picMkLst>
        </pc:picChg>
        <pc:cxnChg chg="add del mod">
          <ac:chgData name="Rios, Joseph (ARC-AFO)" userId="7b4eef8b-6a8b-4707-a865-be002eadede1" providerId="ADAL" clId="{85361F27-0ECC-5244-ABF1-6AF958735CB4}" dt="2021-02-16T15:09:44.876" v="3410" actId="478"/>
          <ac:cxnSpMkLst>
            <pc:docMk/>
            <pc:sldMk cId="1772984010" sldId="5376"/>
            <ac:cxnSpMk id="31" creationId="{D6A30BEC-E6E1-F64A-B1DB-9F2D846ECDD7}"/>
          </ac:cxnSpMkLst>
        </pc:cxnChg>
        <pc:cxnChg chg="add del mod">
          <ac:chgData name="Rios, Joseph (ARC-AFO)" userId="7b4eef8b-6a8b-4707-a865-be002eadede1" providerId="ADAL" clId="{85361F27-0ECC-5244-ABF1-6AF958735CB4}" dt="2021-02-16T15:09:46.801" v="3411" actId="478"/>
          <ac:cxnSpMkLst>
            <pc:docMk/>
            <pc:sldMk cId="1772984010" sldId="5376"/>
            <ac:cxnSpMk id="34" creationId="{C002F896-4202-3D48-BEE2-A38B3A33B001}"/>
          </ac:cxnSpMkLst>
        </pc:cxnChg>
        <pc:cxnChg chg="add del mod">
          <ac:chgData name="Rios, Joseph (ARC-AFO)" userId="7b4eef8b-6a8b-4707-a865-be002eadede1" providerId="ADAL" clId="{85361F27-0ECC-5244-ABF1-6AF958735CB4}" dt="2021-02-16T15:09:48.617" v="3412" actId="478"/>
          <ac:cxnSpMkLst>
            <pc:docMk/>
            <pc:sldMk cId="1772984010" sldId="5376"/>
            <ac:cxnSpMk id="44" creationId="{3259F402-62E1-094E-883C-7C930364F9B6}"/>
          </ac:cxnSpMkLst>
        </pc:cxnChg>
        <pc:cxnChg chg="add del mod">
          <ac:chgData name="Rios, Joseph (ARC-AFO)" userId="7b4eef8b-6a8b-4707-a865-be002eadede1" providerId="ADAL" clId="{85361F27-0ECC-5244-ABF1-6AF958735CB4}" dt="2021-02-16T15:09:52.627" v="3414" actId="478"/>
          <ac:cxnSpMkLst>
            <pc:docMk/>
            <pc:sldMk cId="1772984010" sldId="5376"/>
            <ac:cxnSpMk id="51" creationId="{648E2E0A-8ADF-AE49-AB2C-463F41874516}"/>
          </ac:cxnSpMkLst>
        </pc:cxnChg>
        <pc:cxnChg chg="add del mod">
          <ac:chgData name="Rios, Joseph (ARC-AFO)" userId="7b4eef8b-6a8b-4707-a865-be002eadede1" providerId="ADAL" clId="{85361F27-0ECC-5244-ABF1-6AF958735CB4}" dt="2021-02-16T15:03:17.385" v="3236" actId="478"/>
          <ac:cxnSpMkLst>
            <pc:docMk/>
            <pc:sldMk cId="1772984010" sldId="5376"/>
            <ac:cxnSpMk id="54" creationId="{A6D09F7A-641F-E742-BA80-AD208E928DAE}"/>
          </ac:cxnSpMkLst>
        </pc:cxnChg>
        <pc:cxnChg chg="add del mod">
          <ac:chgData name="Rios, Joseph (ARC-AFO)" userId="7b4eef8b-6a8b-4707-a865-be002eadede1" providerId="ADAL" clId="{85361F27-0ECC-5244-ABF1-6AF958735CB4}" dt="2021-02-16T15:03:58.395" v="3256" actId="478"/>
          <ac:cxnSpMkLst>
            <pc:docMk/>
            <pc:sldMk cId="1772984010" sldId="5376"/>
            <ac:cxnSpMk id="61" creationId="{9EF5F79E-10F2-F54C-94B4-52950675AB8E}"/>
          </ac:cxnSpMkLst>
        </pc:cxnChg>
        <pc:cxnChg chg="add del mod">
          <ac:chgData name="Rios, Joseph (ARC-AFO)" userId="7b4eef8b-6a8b-4707-a865-be002eadede1" providerId="ADAL" clId="{85361F27-0ECC-5244-ABF1-6AF958735CB4}" dt="2021-02-16T15:04:57.525" v="3266" actId="478"/>
          <ac:cxnSpMkLst>
            <pc:docMk/>
            <pc:sldMk cId="1772984010" sldId="5376"/>
            <ac:cxnSpMk id="65" creationId="{E5270182-64D2-FA4A-A78C-7DFE69DA1808}"/>
          </ac:cxnSpMkLst>
        </pc:cxnChg>
        <pc:cxnChg chg="add del mod">
          <ac:chgData name="Rios, Joseph (ARC-AFO)" userId="7b4eef8b-6a8b-4707-a865-be002eadede1" providerId="ADAL" clId="{85361F27-0ECC-5244-ABF1-6AF958735CB4}" dt="2021-02-16T15:09:50.570" v="3413" actId="478"/>
          <ac:cxnSpMkLst>
            <pc:docMk/>
            <pc:sldMk cId="1772984010" sldId="5376"/>
            <ac:cxnSpMk id="72" creationId="{F9259DC7-6242-424D-BF79-215C47558DDD}"/>
          </ac:cxnSpMkLst>
        </pc:cxnChg>
      </pc:sldChg>
      <pc:sldChg chg="addSp delSp modSp new mod">
        <pc:chgData name="Rios, Joseph (ARC-AFO)" userId="7b4eef8b-6a8b-4707-a865-be002eadede1" providerId="ADAL" clId="{85361F27-0ECC-5244-ABF1-6AF958735CB4}" dt="2021-02-16T16:40:36.043" v="5037" actId="20577"/>
        <pc:sldMkLst>
          <pc:docMk/>
          <pc:sldMk cId="4273274490" sldId="5377"/>
        </pc:sldMkLst>
        <pc:spChg chg="mod">
          <ac:chgData name="Rios, Joseph (ARC-AFO)" userId="7b4eef8b-6a8b-4707-a865-be002eadede1" providerId="ADAL" clId="{85361F27-0ECC-5244-ABF1-6AF958735CB4}" dt="2021-02-16T16:20:26.290" v="4598" actId="20577"/>
          <ac:spMkLst>
            <pc:docMk/>
            <pc:sldMk cId="4273274490" sldId="5377"/>
            <ac:spMk id="2" creationId="{70DE488D-AF1D-A14A-A0BE-1AE4F3408E86}"/>
          </ac:spMkLst>
        </pc:spChg>
        <pc:spChg chg="add del mod">
          <ac:chgData name="Rios, Joseph (ARC-AFO)" userId="7b4eef8b-6a8b-4707-a865-be002eadede1" providerId="ADAL" clId="{85361F27-0ECC-5244-ABF1-6AF958735CB4}" dt="2021-02-10T01:50:31.774" v="572"/>
          <ac:spMkLst>
            <pc:docMk/>
            <pc:sldMk cId="4273274490" sldId="5377"/>
            <ac:spMk id="5" creationId="{A57FA321-A63E-2149-A3DA-CCB06619E1D8}"/>
          </ac:spMkLst>
        </pc:spChg>
        <pc:spChg chg="add del mod">
          <ac:chgData name="Rios, Joseph (ARC-AFO)" userId="7b4eef8b-6a8b-4707-a865-be002eadede1" providerId="ADAL" clId="{85361F27-0ECC-5244-ABF1-6AF958735CB4}" dt="2021-02-10T02:24:08.966" v="590" actId="478"/>
          <ac:spMkLst>
            <pc:docMk/>
            <pc:sldMk cId="4273274490" sldId="5377"/>
            <ac:spMk id="6" creationId="{661F93B2-1EC1-754C-8758-FF7B04188FE0}"/>
          </ac:spMkLst>
        </pc:spChg>
        <pc:spChg chg="add mod">
          <ac:chgData name="Rios, Joseph (ARC-AFO)" userId="7b4eef8b-6a8b-4707-a865-be002eadede1" providerId="ADAL" clId="{85361F27-0ECC-5244-ABF1-6AF958735CB4}" dt="2021-02-16T16:40:36.043" v="5037" actId="20577"/>
          <ac:spMkLst>
            <pc:docMk/>
            <pc:sldMk cId="4273274490" sldId="5377"/>
            <ac:spMk id="21" creationId="{39F58E33-D349-A742-8E28-691110C927F4}"/>
          </ac:spMkLst>
        </pc:spChg>
        <pc:spChg chg="add del mod">
          <ac:chgData name="Rios, Joseph (ARC-AFO)" userId="7b4eef8b-6a8b-4707-a865-be002eadede1" providerId="ADAL" clId="{85361F27-0ECC-5244-ABF1-6AF958735CB4}" dt="2021-02-16T16:22:48.451" v="4613" actId="478"/>
          <ac:spMkLst>
            <pc:docMk/>
            <pc:sldMk cId="4273274490" sldId="5377"/>
            <ac:spMk id="22" creationId="{FD6D4CC9-6028-634F-928D-8A952CAE3FC8}"/>
          </ac:spMkLst>
        </pc:spChg>
        <pc:picChg chg="add del mod">
          <ac:chgData name="Rios, Joseph (ARC-AFO)" userId="7b4eef8b-6a8b-4707-a865-be002eadede1" providerId="ADAL" clId="{85361F27-0ECC-5244-ABF1-6AF958735CB4}" dt="2021-02-10T01:50:29.400" v="569" actId="478"/>
          <ac:picMkLst>
            <pc:docMk/>
            <pc:sldMk cId="4273274490" sldId="5377"/>
            <ac:picMk id="4" creationId="{10EC0D7C-BA43-8E40-AA67-74DEDF8014F1}"/>
          </ac:picMkLst>
        </pc:picChg>
        <pc:picChg chg="add del mod modCrop">
          <ac:chgData name="Rios, Joseph (ARC-AFO)" userId="7b4eef8b-6a8b-4707-a865-be002eadede1" providerId="ADAL" clId="{85361F27-0ECC-5244-ABF1-6AF958735CB4}" dt="2021-02-16T16:22:56.215" v="4615" actId="478"/>
          <ac:picMkLst>
            <pc:docMk/>
            <pc:sldMk cId="4273274490" sldId="5377"/>
            <ac:picMk id="8" creationId="{27E8CCE3-0232-3948-BB3F-BB82E07E4C63}"/>
          </ac:picMkLst>
        </pc:picChg>
        <pc:picChg chg="add del mod modCrop">
          <ac:chgData name="Rios, Joseph (ARC-AFO)" userId="7b4eef8b-6a8b-4707-a865-be002eadede1" providerId="ADAL" clId="{85361F27-0ECC-5244-ABF1-6AF958735CB4}" dt="2021-02-16T16:30:25.870" v="4729" actId="478"/>
          <ac:picMkLst>
            <pc:docMk/>
            <pc:sldMk cId="4273274490" sldId="5377"/>
            <ac:picMk id="10" creationId="{81C901E9-8312-364E-B786-41F0DFAE0BBF}"/>
          </ac:picMkLst>
        </pc:picChg>
        <pc:picChg chg="add del mod">
          <ac:chgData name="Rios, Joseph (ARC-AFO)" userId="7b4eef8b-6a8b-4707-a865-be002eadede1" providerId="ADAL" clId="{85361F27-0ECC-5244-ABF1-6AF958735CB4}" dt="2021-02-10T02:27:47.290" v="611" actId="478"/>
          <ac:picMkLst>
            <pc:docMk/>
            <pc:sldMk cId="4273274490" sldId="5377"/>
            <ac:picMk id="12" creationId="{9BFE287D-4E6C-1A4F-8D14-FDB2D8E92879}"/>
          </ac:picMkLst>
        </pc:picChg>
        <pc:picChg chg="add del mod">
          <ac:chgData name="Rios, Joseph (ARC-AFO)" userId="7b4eef8b-6a8b-4707-a865-be002eadede1" providerId="ADAL" clId="{85361F27-0ECC-5244-ABF1-6AF958735CB4}" dt="2021-02-16T16:23:27.803" v="4617" actId="478"/>
          <ac:picMkLst>
            <pc:docMk/>
            <pc:sldMk cId="4273274490" sldId="5377"/>
            <ac:picMk id="14" creationId="{B936974D-AB30-3F48-B080-D4BBD76E1795}"/>
          </ac:picMkLst>
        </pc:picChg>
        <pc:picChg chg="add del mod modCrop">
          <ac:chgData name="Rios, Joseph (ARC-AFO)" userId="7b4eef8b-6a8b-4707-a865-be002eadede1" providerId="ADAL" clId="{85361F27-0ECC-5244-ABF1-6AF958735CB4}" dt="2021-02-16T16:22:53.711" v="4614" actId="478"/>
          <ac:picMkLst>
            <pc:docMk/>
            <pc:sldMk cId="4273274490" sldId="5377"/>
            <ac:picMk id="16" creationId="{A495D130-9EE8-EF44-A859-8D9A65CFA0AA}"/>
          </ac:picMkLst>
        </pc:picChg>
        <pc:picChg chg="add del mod">
          <ac:chgData name="Rios, Joseph (ARC-AFO)" userId="7b4eef8b-6a8b-4707-a865-be002eadede1" providerId="ADAL" clId="{85361F27-0ECC-5244-ABF1-6AF958735CB4}" dt="2021-02-16T16:31:12.567" v="4735" actId="478"/>
          <ac:picMkLst>
            <pc:docMk/>
            <pc:sldMk cId="4273274490" sldId="5377"/>
            <ac:picMk id="18" creationId="{B93FBF57-C838-F843-BF97-6C56F5D3E36B}"/>
          </ac:picMkLst>
        </pc:picChg>
        <pc:picChg chg="add del mod">
          <ac:chgData name="Rios, Joseph (ARC-AFO)" userId="7b4eef8b-6a8b-4707-a865-be002eadede1" providerId="ADAL" clId="{85361F27-0ECC-5244-ABF1-6AF958735CB4}" dt="2021-02-16T16:29:38.129" v="4723" actId="478"/>
          <ac:picMkLst>
            <pc:docMk/>
            <pc:sldMk cId="4273274490" sldId="5377"/>
            <ac:picMk id="20" creationId="{7BFED3C4-E518-F24E-8C9B-CB7EA9B36E69}"/>
          </ac:picMkLst>
        </pc:picChg>
        <pc:picChg chg="add del mod">
          <ac:chgData name="Rios, Joseph (ARC-AFO)" userId="7b4eef8b-6a8b-4707-a865-be002eadede1" providerId="ADAL" clId="{85361F27-0ECC-5244-ABF1-6AF958735CB4}" dt="2021-02-10T02:24:06.167" v="589" actId="478"/>
          <ac:picMkLst>
            <pc:docMk/>
            <pc:sldMk cId="4273274490" sldId="5377"/>
            <ac:picMk id="2050" creationId="{1722FD09-89D9-734F-8E71-BE3C12F1AEBF}"/>
          </ac:picMkLst>
        </pc:picChg>
      </pc:sldChg>
      <pc:sldChg chg="addSp delSp modSp new mod addCm">
        <pc:chgData name="Rios, Joseph (ARC-AFO)" userId="7b4eef8b-6a8b-4707-a865-be002eadede1" providerId="ADAL" clId="{85361F27-0ECC-5244-ABF1-6AF958735CB4}" dt="2021-02-17T00:53:36.442" v="7284" actId="13926"/>
        <pc:sldMkLst>
          <pc:docMk/>
          <pc:sldMk cId="804227696" sldId="5378"/>
        </pc:sldMkLst>
        <pc:spChg chg="mod">
          <ac:chgData name="Rios, Joseph (ARC-AFO)" userId="7b4eef8b-6a8b-4707-a865-be002eadede1" providerId="ADAL" clId="{85361F27-0ECC-5244-ABF1-6AF958735CB4}" dt="2021-02-10T01:47:37.603" v="538" actId="20577"/>
          <ac:spMkLst>
            <pc:docMk/>
            <pc:sldMk cId="804227696" sldId="5378"/>
            <ac:spMk id="2" creationId="{1E7B2CE9-20E9-7843-A319-18F6ED6BC23D}"/>
          </ac:spMkLst>
        </pc:spChg>
        <pc:spChg chg="add del mod">
          <ac:chgData name="Rios, Joseph (ARC-AFO)" userId="7b4eef8b-6a8b-4707-a865-be002eadede1" providerId="ADAL" clId="{85361F27-0ECC-5244-ABF1-6AF958735CB4}" dt="2021-02-16T21:28:10.193" v="6284" actId="478"/>
          <ac:spMkLst>
            <pc:docMk/>
            <pc:sldMk cId="804227696" sldId="5378"/>
            <ac:spMk id="3" creationId="{38513136-51CC-C346-B05F-45C4A7183DDA}"/>
          </ac:spMkLst>
        </pc:spChg>
        <pc:graphicFrameChg chg="add mod modGraphic">
          <ac:chgData name="Rios, Joseph (ARC-AFO)" userId="7b4eef8b-6a8b-4707-a865-be002eadede1" providerId="ADAL" clId="{85361F27-0ECC-5244-ABF1-6AF958735CB4}" dt="2021-02-17T00:53:36.442" v="7284" actId="13926"/>
          <ac:graphicFrameMkLst>
            <pc:docMk/>
            <pc:sldMk cId="804227696" sldId="5378"/>
            <ac:graphicFrameMk id="4" creationId="{FB9AC434-5F42-AB46-B232-01F7D2EE243C}"/>
          </ac:graphicFrameMkLst>
        </pc:graphicFrameChg>
      </pc:sldChg>
      <pc:sldChg chg="addSp modSp new mod">
        <pc:chgData name="Rios, Joseph (ARC-AFO)" userId="7b4eef8b-6a8b-4707-a865-be002eadede1" providerId="ADAL" clId="{85361F27-0ECC-5244-ABF1-6AF958735CB4}" dt="2021-02-10T02:46:42.027" v="1606" actId="1076"/>
        <pc:sldMkLst>
          <pc:docMk/>
          <pc:sldMk cId="2379099864" sldId="5379"/>
        </pc:sldMkLst>
        <pc:spChg chg="mod">
          <ac:chgData name="Rios, Joseph (ARC-AFO)" userId="7b4eef8b-6a8b-4707-a865-be002eadede1" providerId="ADAL" clId="{85361F27-0ECC-5244-ABF1-6AF958735CB4}" dt="2021-02-10T01:47:50.567" v="559" actId="20577"/>
          <ac:spMkLst>
            <pc:docMk/>
            <pc:sldMk cId="2379099864" sldId="5379"/>
            <ac:spMk id="2" creationId="{8E453C70-22DA-7448-95F9-BA05D1948701}"/>
          </ac:spMkLst>
        </pc:spChg>
        <pc:spChg chg="add mod">
          <ac:chgData name="Rios, Joseph (ARC-AFO)" userId="7b4eef8b-6a8b-4707-a865-be002eadede1" providerId="ADAL" clId="{85361F27-0ECC-5244-ABF1-6AF958735CB4}" dt="2021-02-10T02:46:42.027" v="1606" actId="1076"/>
          <ac:spMkLst>
            <pc:docMk/>
            <pc:sldMk cId="2379099864" sldId="5379"/>
            <ac:spMk id="3" creationId="{C20A463F-B2A7-FE44-824C-941F58C7634E}"/>
          </ac:spMkLst>
        </pc:spChg>
      </pc:sldChg>
      <pc:sldChg chg="addSp delSp modSp new mod modClrScheme chgLayout">
        <pc:chgData name="Rios, Joseph (ARC-AFO)" userId="7b4eef8b-6a8b-4707-a865-be002eadede1" providerId="ADAL" clId="{85361F27-0ECC-5244-ABF1-6AF958735CB4}" dt="2021-02-10T02:55:18.384" v="1618" actId="478"/>
        <pc:sldMkLst>
          <pc:docMk/>
          <pc:sldMk cId="353573149" sldId="5380"/>
        </pc:sldMkLst>
        <pc:spChg chg="del">
          <ac:chgData name="Rios, Joseph (ARC-AFO)" userId="7b4eef8b-6a8b-4707-a865-be002eadede1" providerId="ADAL" clId="{85361F27-0ECC-5244-ABF1-6AF958735CB4}" dt="2021-02-10T02:55:04.923" v="1615" actId="700"/>
          <ac:spMkLst>
            <pc:docMk/>
            <pc:sldMk cId="353573149" sldId="5380"/>
            <ac:spMk id="2" creationId="{A297768A-0ADD-554A-BC36-7D4547A9B453}"/>
          </ac:spMkLst>
        </pc:spChg>
        <pc:spChg chg="add del mod ord">
          <ac:chgData name="Rios, Joseph (ARC-AFO)" userId="7b4eef8b-6a8b-4707-a865-be002eadede1" providerId="ADAL" clId="{85361F27-0ECC-5244-ABF1-6AF958735CB4}" dt="2021-02-10T02:55:18.384" v="1618" actId="478"/>
          <ac:spMkLst>
            <pc:docMk/>
            <pc:sldMk cId="353573149" sldId="5380"/>
            <ac:spMk id="3" creationId="{C980C02F-F1E7-1245-A173-37FBCDFF1DC8}"/>
          </ac:spMkLst>
        </pc:spChg>
        <pc:picChg chg="add mod">
          <ac:chgData name="Rios, Joseph (ARC-AFO)" userId="7b4eef8b-6a8b-4707-a865-be002eadede1" providerId="ADAL" clId="{85361F27-0ECC-5244-ABF1-6AF958735CB4}" dt="2021-02-10T02:54:54.308" v="1614" actId="14100"/>
          <ac:picMkLst>
            <pc:docMk/>
            <pc:sldMk cId="353573149" sldId="5380"/>
            <ac:picMk id="3074" creationId="{947DBC35-A969-464C-B77B-429C115F6EA1}"/>
          </ac:picMkLst>
        </pc:picChg>
      </pc:sldChg>
      <pc:sldChg chg="addSp modSp add mod">
        <pc:chgData name="Rios, Joseph (ARC-AFO)" userId="7b4eef8b-6a8b-4707-a865-be002eadede1" providerId="ADAL" clId="{85361F27-0ECC-5244-ABF1-6AF958735CB4}" dt="2021-02-10T02:56:27.560" v="1626" actId="1582"/>
        <pc:sldMkLst>
          <pc:docMk/>
          <pc:sldMk cId="3841930020" sldId="5381"/>
        </pc:sldMkLst>
        <pc:spChg chg="add mod">
          <ac:chgData name="Rios, Joseph (ARC-AFO)" userId="7b4eef8b-6a8b-4707-a865-be002eadede1" providerId="ADAL" clId="{85361F27-0ECC-5244-ABF1-6AF958735CB4}" dt="2021-02-10T02:56:27.560" v="1626" actId="1582"/>
          <ac:spMkLst>
            <pc:docMk/>
            <pc:sldMk cId="3841930020" sldId="5381"/>
            <ac:spMk id="2" creationId="{E134FD81-111F-1C43-BFC9-7C1EC6163D1F}"/>
          </ac:spMkLst>
        </pc:spChg>
      </pc:sldChg>
      <pc:sldChg chg="addSp modSp add mod">
        <pc:chgData name="Rios, Joseph (ARC-AFO)" userId="7b4eef8b-6a8b-4707-a865-be002eadede1" providerId="ADAL" clId="{85361F27-0ECC-5244-ABF1-6AF958735CB4}" dt="2021-02-16T14:31:16.397" v="2398" actId="1076"/>
        <pc:sldMkLst>
          <pc:docMk/>
          <pc:sldMk cId="878167961" sldId="5382"/>
        </pc:sldMkLst>
        <pc:spChg chg="mod">
          <ac:chgData name="Rios, Joseph (ARC-AFO)" userId="7b4eef8b-6a8b-4707-a865-be002eadede1" providerId="ADAL" clId="{85361F27-0ECC-5244-ABF1-6AF958735CB4}" dt="2021-02-12T04:55:16.149" v="1718" actId="13926"/>
          <ac:spMkLst>
            <pc:docMk/>
            <pc:sldMk cId="878167961" sldId="5382"/>
            <ac:spMk id="3" creationId="{C282CAB7-A8F6-2543-9D42-C530E3A46CFB}"/>
          </ac:spMkLst>
        </pc:spChg>
        <pc:spChg chg="mod">
          <ac:chgData name="Rios, Joseph (ARC-AFO)" userId="7b4eef8b-6a8b-4707-a865-be002eadede1" providerId="ADAL" clId="{85361F27-0ECC-5244-ABF1-6AF958735CB4}" dt="2021-02-16T14:29:41.517" v="2395" actId="255"/>
          <ac:spMkLst>
            <pc:docMk/>
            <pc:sldMk cId="878167961" sldId="5382"/>
            <ac:spMk id="4" creationId="{D9921901-0248-984B-B917-CC52E3322A87}"/>
          </ac:spMkLst>
        </pc:spChg>
        <pc:picChg chg="add mod">
          <ac:chgData name="Rios, Joseph (ARC-AFO)" userId="7b4eef8b-6a8b-4707-a865-be002eadede1" providerId="ADAL" clId="{85361F27-0ECC-5244-ABF1-6AF958735CB4}" dt="2021-02-16T14:31:16.397" v="2398" actId="1076"/>
          <ac:picMkLst>
            <pc:docMk/>
            <pc:sldMk cId="878167961" sldId="5382"/>
            <ac:picMk id="6" creationId="{BACCDF75-077C-8C4F-ADA1-1773416EEF1F}"/>
          </ac:picMkLst>
        </pc:picChg>
      </pc:sldChg>
      <pc:sldChg chg="addSp delSp modSp add mod">
        <pc:chgData name="Rios, Joseph (ARC-AFO)" userId="7b4eef8b-6a8b-4707-a865-be002eadede1" providerId="ADAL" clId="{85361F27-0ECC-5244-ABF1-6AF958735CB4}" dt="2021-02-16T15:11:05.868" v="3425" actId="478"/>
        <pc:sldMkLst>
          <pc:docMk/>
          <pc:sldMk cId="2264326703" sldId="5383"/>
        </pc:sldMkLst>
        <pc:spChg chg="add del mod">
          <ac:chgData name="Rios, Joseph (ARC-AFO)" userId="7b4eef8b-6a8b-4707-a865-be002eadede1" providerId="ADAL" clId="{85361F27-0ECC-5244-ABF1-6AF958735CB4}" dt="2021-02-16T15:10:55.746" v="3420" actId="478"/>
          <ac:spMkLst>
            <pc:docMk/>
            <pc:sldMk cId="2264326703" sldId="5383"/>
            <ac:spMk id="32" creationId="{8DDDECDD-F182-4747-82D2-74B51A4100E3}"/>
          </ac:spMkLst>
        </pc:spChg>
        <pc:spChg chg="add mod">
          <ac:chgData name="Rios, Joseph (ARC-AFO)" userId="7b4eef8b-6a8b-4707-a865-be002eadede1" providerId="ADAL" clId="{85361F27-0ECC-5244-ABF1-6AF958735CB4}" dt="2021-02-16T15:10:51.596" v="3419"/>
          <ac:spMkLst>
            <pc:docMk/>
            <pc:sldMk cId="2264326703" sldId="5383"/>
            <ac:spMk id="35" creationId="{7966FBB4-B78D-B340-8E39-A8763A91EF55}"/>
          </ac:spMkLst>
        </pc:spChg>
        <pc:spChg chg="add mod">
          <ac:chgData name="Rios, Joseph (ARC-AFO)" userId="7b4eef8b-6a8b-4707-a865-be002eadede1" providerId="ADAL" clId="{85361F27-0ECC-5244-ABF1-6AF958735CB4}" dt="2021-02-16T15:10:51.596" v="3419"/>
          <ac:spMkLst>
            <pc:docMk/>
            <pc:sldMk cId="2264326703" sldId="5383"/>
            <ac:spMk id="36" creationId="{F8EE4894-6BAD-AD4C-91F6-B3A4F103DA68}"/>
          </ac:spMkLst>
        </pc:spChg>
        <pc:spChg chg="add mod">
          <ac:chgData name="Rios, Joseph (ARC-AFO)" userId="7b4eef8b-6a8b-4707-a865-be002eadede1" providerId="ADAL" clId="{85361F27-0ECC-5244-ABF1-6AF958735CB4}" dt="2021-02-16T15:10:51.596" v="3419"/>
          <ac:spMkLst>
            <pc:docMk/>
            <pc:sldMk cId="2264326703" sldId="5383"/>
            <ac:spMk id="37" creationId="{BE11B54C-E9A1-4845-9FCC-F1581CE2B464}"/>
          </ac:spMkLst>
        </pc:spChg>
        <pc:spChg chg="add mod">
          <ac:chgData name="Rios, Joseph (ARC-AFO)" userId="7b4eef8b-6a8b-4707-a865-be002eadede1" providerId="ADAL" clId="{85361F27-0ECC-5244-ABF1-6AF958735CB4}" dt="2021-02-16T15:10:51.596" v="3419"/>
          <ac:spMkLst>
            <pc:docMk/>
            <pc:sldMk cId="2264326703" sldId="5383"/>
            <ac:spMk id="38" creationId="{59E4752C-448D-0B4D-8EEA-865552C1CB98}"/>
          </ac:spMkLst>
        </pc:spChg>
        <pc:spChg chg="add mod">
          <ac:chgData name="Rios, Joseph (ARC-AFO)" userId="7b4eef8b-6a8b-4707-a865-be002eadede1" providerId="ADAL" clId="{85361F27-0ECC-5244-ABF1-6AF958735CB4}" dt="2021-02-16T15:10:51.596" v="3419"/>
          <ac:spMkLst>
            <pc:docMk/>
            <pc:sldMk cId="2264326703" sldId="5383"/>
            <ac:spMk id="39" creationId="{CC9AE939-9196-C247-8A25-19236974128A}"/>
          </ac:spMkLst>
        </pc:spChg>
        <pc:spChg chg="add mod">
          <ac:chgData name="Rios, Joseph (ARC-AFO)" userId="7b4eef8b-6a8b-4707-a865-be002eadede1" providerId="ADAL" clId="{85361F27-0ECC-5244-ABF1-6AF958735CB4}" dt="2021-02-16T15:10:51.596" v="3419"/>
          <ac:spMkLst>
            <pc:docMk/>
            <pc:sldMk cId="2264326703" sldId="5383"/>
            <ac:spMk id="40" creationId="{DE7CC497-8D12-8B43-86E6-C86EB6E229A4}"/>
          </ac:spMkLst>
        </pc:spChg>
        <pc:spChg chg="del">
          <ac:chgData name="Rios, Joseph (ARC-AFO)" userId="7b4eef8b-6a8b-4707-a865-be002eadede1" providerId="ADAL" clId="{85361F27-0ECC-5244-ABF1-6AF958735CB4}" dt="2021-02-16T15:10:49.239" v="3418" actId="478"/>
          <ac:spMkLst>
            <pc:docMk/>
            <pc:sldMk cId="2264326703" sldId="5383"/>
            <ac:spMk id="42" creationId="{571225A7-23B7-F744-87E6-9921D0172693}"/>
          </ac:spMkLst>
        </pc:spChg>
        <pc:spChg chg="del">
          <ac:chgData name="Rios, Joseph (ARC-AFO)" userId="7b4eef8b-6a8b-4707-a865-be002eadede1" providerId="ADAL" clId="{85361F27-0ECC-5244-ABF1-6AF958735CB4}" dt="2021-02-16T15:10:49.239" v="3418" actId="478"/>
          <ac:spMkLst>
            <pc:docMk/>
            <pc:sldMk cId="2264326703" sldId="5383"/>
            <ac:spMk id="47" creationId="{D1D316B7-AB70-0949-957C-A253E28E7FB1}"/>
          </ac:spMkLst>
        </pc:spChg>
        <pc:spChg chg="del">
          <ac:chgData name="Rios, Joseph (ARC-AFO)" userId="7b4eef8b-6a8b-4707-a865-be002eadede1" providerId="ADAL" clId="{85361F27-0ECC-5244-ABF1-6AF958735CB4}" dt="2021-02-16T15:10:49.239" v="3418" actId="478"/>
          <ac:spMkLst>
            <pc:docMk/>
            <pc:sldMk cId="2264326703" sldId="5383"/>
            <ac:spMk id="48" creationId="{9B4AE417-C49B-9F41-A8B7-5F91A2CDAD50}"/>
          </ac:spMkLst>
        </pc:spChg>
        <pc:spChg chg="del">
          <ac:chgData name="Rios, Joseph (ARC-AFO)" userId="7b4eef8b-6a8b-4707-a865-be002eadede1" providerId="ADAL" clId="{85361F27-0ECC-5244-ABF1-6AF958735CB4}" dt="2021-02-16T15:10:49.239" v="3418" actId="478"/>
          <ac:spMkLst>
            <pc:docMk/>
            <pc:sldMk cId="2264326703" sldId="5383"/>
            <ac:spMk id="49" creationId="{C39BF419-BD6C-F24E-AFDC-EB6A038423C1}"/>
          </ac:spMkLst>
        </pc:spChg>
        <pc:spChg chg="del">
          <ac:chgData name="Rios, Joseph (ARC-AFO)" userId="7b4eef8b-6a8b-4707-a865-be002eadede1" providerId="ADAL" clId="{85361F27-0ECC-5244-ABF1-6AF958735CB4}" dt="2021-02-16T15:10:49.239" v="3418" actId="478"/>
          <ac:spMkLst>
            <pc:docMk/>
            <pc:sldMk cId="2264326703" sldId="5383"/>
            <ac:spMk id="50" creationId="{70F32D38-8527-4B42-A149-19C33EA7E971}"/>
          </ac:spMkLst>
        </pc:spChg>
        <pc:spChg chg="del">
          <ac:chgData name="Rios, Joseph (ARC-AFO)" userId="7b4eef8b-6a8b-4707-a865-be002eadede1" providerId="ADAL" clId="{85361F27-0ECC-5244-ABF1-6AF958735CB4}" dt="2021-02-16T15:10:49.239" v="3418" actId="478"/>
          <ac:spMkLst>
            <pc:docMk/>
            <pc:sldMk cId="2264326703" sldId="5383"/>
            <ac:spMk id="95" creationId="{41C17F2D-F263-AA42-8BB6-6A3E43604FFD}"/>
          </ac:spMkLst>
        </pc:spChg>
        <pc:spChg chg="del">
          <ac:chgData name="Rios, Joseph (ARC-AFO)" userId="7b4eef8b-6a8b-4707-a865-be002eadede1" providerId="ADAL" clId="{85361F27-0ECC-5244-ABF1-6AF958735CB4}" dt="2021-02-16T15:11:05.868" v="3425" actId="478"/>
          <ac:spMkLst>
            <pc:docMk/>
            <pc:sldMk cId="2264326703" sldId="5383"/>
            <ac:spMk id="96" creationId="{D7923960-12C4-CB46-99E0-5372BF4D2632}"/>
          </ac:spMkLst>
        </pc:spChg>
        <pc:cxnChg chg="del mod">
          <ac:chgData name="Rios, Joseph (ARC-AFO)" userId="7b4eef8b-6a8b-4707-a865-be002eadede1" providerId="ADAL" clId="{85361F27-0ECC-5244-ABF1-6AF958735CB4}" dt="2021-02-16T15:10:58.671" v="3421" actId="478"/>
          <ac:cxnSpMkLst>
            <pc:docMk/>
            <pc:sldMk cId="2264326703" sldId="5383"/>
            <ac:cxnSpMk id="34" creationId="{C002F896-4202-3D48-BEE2-A38B3A33B001}"/>
          </ac:cxnSpMkLst>
        </pc:cxnChg>
        <pc:cxnChg chg="del mod">
          <ac:chgData name="Rios, Joseph (ARC-AFO)" userId="7b4eef8b-6a8b-4707-a865-be002eadede1" providerId="ADAL" clId="{85361F27-0ECC-5244-ABF1-6AF958735CB4}" dt="2021-02-16T15:11:00.471" v="3422" actId="478"/>
          <ac:cxnSpMkLst>
            <pc:docMk/>
            <pc:sldMk cId="2264326703" sldId="5383"/>
            <ac:cxnSpMk id="44" creationId="{3259F402-62E1-094E-883C-7C930364F9B6}"/>
          </ac:cxnSpMkLst>
        </pc:cxnChg>
        <pc:cxnChg chg="del mod">
          <ac:chgData name="Rios, Joseph (ARC-AFO)" userId="7b4eef8b-6a8b-4707-a865-be002eadede1" providerId="ADAL" clId="{85361F27-0ECC-5244-ABF1-6AF958735CB4}" dt="2021-02-16T15:11:04.071" v="3424" actId="478"/>
          <ac:cxnSpMkLst>
            <pc:docMk/>
            <pc:sldMk cId="2264326703" sldId="5383"/>
            <ac:cxnSpMk id="51" creationId="{648E2E0A-8ADF-AE49-AB2C-463F41874516}"/>
          </ac:cxnSpMkLst>
        </pc:cxnChg>
        <pc:cxnChg chg="del mod">
          <ac:chgData name="Rios, Joseph (ARC-AFO)" userId="7b4eef8b-6a8b-4707-a865-be002eadede1" providerId="ADAL" clId="{85361F27-0ECC-5244-ABF1-6AF958735CB4}" dt="2021-02-16T15:11:02.446" v="3423" actId="478"/>
          <ac:cxnSpMkLst>
            <pc:docMk/>
            <pc:sldMk cId="2264326703" sldId="5383"/>
            <ac:cxnSpMk id="72" creationId="{F9259DC7-6242-424D-BF79-215C47558DDD}"/>
          </ac:cxnSpMkLst>
        </pc:cxnChg>
      </pc:sldChg>
      <pc:sldChg chg="addSp delSp modSp add del mod">
        <pc:chgData name="Rios, Joseph (ARC-AFO)" userId="7b4eef8b-6a8b-4707-a865-be002eadede1" providerId="ADAL" clId="{85361F27-0ECC-5244-ABF1-6AF958735CB4}" dt="2021-02-12T05:03:10.959" v="1738" actId="2696"/>
        <pc:sldMkLst>
          <pc:docMk/>
          <pc:sldMk cId="4064458406" sldId="5383"/>
        </pc:sldMkLst>
        <pc:picChg chg="del">
          <ac:chgData name="Rios, Joseph (ARC-AFO)" userId="7b4eef8b-6a8b-4707-a865-be002eadede1" providerId="ADAL" clId="{85361F27-0ECC-5244-ABF1-6AF958735CB4}" dt="2021-02-12T04:58:59.820" v="1733" actId="478"/>
          <ac:picMkLst>
            <pc:docMk/>
            <pc:sldMk cId="4064458406" sldId="5383"/>
            <ac:picMk id="4" creationId="{AA79E669-5EEA-8E49-B620-7BA431BEA520}"/>
          </ac:picMkLst>
        </pc:picChg>
        <pc:picChg chg="add mod">
          <ac:chgData name="Rios, Joseph (ARC-AFO)" userId="7b4eef8b-6a8b-4707-a865-be002eadede1" providerId="ADAL" clId="{85361F27-0ECC-5244-ABF1-6AF958735CB4}" dt="2021-02-12T04:59:16.780" v="1737" actId="14100"/>
          <ac:picMkLst>
            <pc:docMk/>
            <pc:sldMk cId="4064458406" sldId="5383"/>
            <ac:picMk id="6" creationId="{8CF748A9-0846-C44F-8969-885AAF543DE8}"/>
          </ac:picMkLst>
        </pc:picChg>
      </pc:sldChg>
      <pc:sldChg chg="addSp delSp modSp add mod">
        <pc:chgData name="Rios, Joseph (ARC-AFO)" userId="7b4eef8b-6a8b-4707-a865-be002eadede1" providerId="ADAL" clId="{85361F27-0ECC-5244-ABF1-6AF958735CB4}" dt="2021-02-16T15:11:38.828" v="3433" actId="478"/>
        <pc:sldMkLst>
          <pc:docMk/>
          <pc:sldMk cId="957063754" sldId="5384"/>
        </pc:sldMkLst>
        <pc:spChg chg="add mod">
          <ac:chgData name="Rios, Joseph (ARC-AFO)" userId="7b4eef8b-6a8b-4707-a865-be002eadede1" providerId="ADAL" clId="{85361F27-0ECC-5244-ABF1-6AF958735CB4}" dt="2021-02-16T15:11:25.237" v="3427"/>
          <ac:spMkLst>
            <pc:docMk/>
            <pc:sldMk cId="957063754" sldId="5384"/>
            <ac:spMk id="32" creationId="{545C9C38-3275-3140-8770-10129617E4F9}"/>
          </ac:spMkLst>
        </pc:spChg>
        <pc:spChg chg="del">
          <ac:chgData name="Rios, Joseph (ARC-AFO)" userId="7b4eef8b-6a8b-4707-a865-be002eadede1" providerId="ADAL" clId="{85361F27-0ECC-5244-ABF1-6AF958735CB4}" dt="2021-02-16T15:11:23.626" v="3426" actId="478"/>
          <ac:spMkLst>
            <pc:docMk/>
            <pc:sldMk cId="957063754" sldId="5384"/>
            <ac:spMk id="33" creationId="{6FB8DB65-92F5-AA4E-B344-13229DF2FB0C}"/>
          </ac:spMkLst>
        </pc:spChg>
        <pc:spChg chg="add del mod">
          <ac:chgData name="Rios, Joseph (ARC-AFO)" userId="7b4eef8b-6a8b-4707-a865-be002eadede1" providerId="ADAL" clId="{85361F27-0ECC-5244-ABF1-6AF958735CB4}" dt="2021-02-16T15:11:28.362" v="3428" actId="478"/>
          <ac:spMkLst>
            <pc:docMk/>
            <pc:sldMk cId="957063754" sldId="5384"/>
            <ac:spMk id="35" creationId="{B4E952A2-9904-FB44-B612-09381CFEB54A}"/>
          </ac:spMkLst>
        </pc:spChg>
        <pc:spChg chg="add mod">
          <ac:chgData name="Rios, Joseph (ARC-AFO)" userId="7b4eef8b-6a8b-4707-a865-be002eadede1" providerId="ADAL" clId="{85361F27-0ECC-5244-ABF1-6AF958735CB4}" dt="2021-02-16T15:11:25.237" v="3427"/>
          <ac:spMkLst>
            <pc:docMk/>
            <pc:sldMk cId="957063754" sldId="5384"/>
            <ac:spMk id="36" creationId="{5698CEB2-55F3-AE4B-AD2A-ED9A825A56C1}"/>
          </ac:spMkLst>
        </pc:spChg>
        <pc:spChg chg="add mod">
          <ac:chgData name="Rios, Joseph (ARC-AFO)" userId="7b4eef8b-6a8b-4707-a865-be002eadede1" providerId="ADAL" clId="{85361F27-0ECC-5244-ABF1-6AF958735CB4}" dt="2021-02-16T15:11:25.237" v="3427"/>
          <ac:spMkLst>
            <pc:docMk/>
            <pc:sldMk cId="957063754" sldId="5384"/>
            <ac:spMk id="37" creationId="{6DEE1450-E614-1645-A043-2CA1A24DDD7D}"/>
          </ac:spMkLst>
        </pc:spChg>
        <pc:spChg chg="add mod">
          <ac:chgData name="Rios, Joseph (ARC-AFO)" userId="7b4eef8b-6a8b-4707-a865-be002eadede1" providerId="ADAL" clId="{85361F27-0ECC-5244-ABF1-6AF958735CB4}" dt="2021-02-16T15:11:25.237" v="3427"/>
          <ac:spMkLst>
            <pc:docMk/>
            <pc:sldMk cId="957063754" sldId="5384"/>
            <ac:spMk id="38" creationId="{5373B145-17C3-B44F-995B-99748A86596A}"/>
          </ac:spMkLst>
        </pc:spChg>
        <pc:spChg chg="add mod">
          <ac:chgData name="Rios, Joseph (ARC-AFO)" userId="7b4eef8b-6a8b-4707-a865-be002eadede1" providerId="ADAL" clId="{85361F27-0ECC-5244-ABF1-6AF958735CB4}" dt="2021-02-16T15:11:25.237" v="3427"/>
          <ac:spMkLst>
            <pc:docMk/>
            <pc:sldMk cId="957063754" sldId="5384"/>
            <ac:spMk id="39" creationId="{0B3469C1-B446-504B-A3F4-1A27BFB8D5BF}"/>
          </ac:spMkLst>
        </pc:spChg>
        <pc:spChg chg="add mod">
          <ac:chgData name="Rios, Joseph (ARC-AFO)" userId="7b4eef8b-6a8b-4707-a865-be002eadede1" providerId="ADAL" clId="{85361F27-0ECC-5244-ABF1-6AF958735CB4}" dt="2021-02-16T15:11:25.237" v="3427"/>
          <ac:spMkLst>
            <pc:docMk/>
            <pc:sldMk cId="957063754" sldId="5384"/>
            <ac:spMk id="40" creationId="{1916E1BC-19AE-9947-AB6F-54FFDD30214F}"/>
          </ac:spMkLst>
        </pc:spChg>
        <pc:spChg chg="del">
          <ac:chgData name="Rios, Joseph (ARC-AFO)" userId="7b4eef8b-6a8b-4707-a865-be002eadede1" providerId="ADAL" clId="{85361F27-0ECC-5244-ABF1-6AF958735CB4}" dt="2021-02-16T15:11:23.626" v="3426" actId="478"/>
          <ac:spMkLst>
            <pc:docMk/>
            <pc:sldMk cId="957063754" sldId="5384"/>
            <ac:spMk id="47" creationId="{D1D316B7-AB70-0949-957C-A253E28E7FB1}"/>
          </ac:spMkLst>
        </pc:spChg>
        <pc:spChg chg="del">
          <ac:chgData name="Rios, Joseph (ARC-AFO)" userId="7b4eef8b-6a8b-4707-a865-be002eadede1" providerId="ADAL" clId="{85361F27-0ECC-5244-ABF1-6AF958735CB4}" dt="2021-02-16T15:11:23.626" v="3426" actId="478"/>
          <ac:spMkLst>
            <pc:docMk/>
            <pc:sldMk cId="957063754" sldId="5384"/>
            <ac:spMk id="48" creationId="{9B4AE417-C49B-9F41-A8B7-5F91A2CDAD50}"/>
          </ac:spMkLst>
        </pc:spChg>
        <pc:spChg chg="del">
          <ac:chgData name="Rios, Joseph (ARC-AFO)" userId="7b4eef8b-6a8b-4707-a865-be002eadede1" providerId="ADAL" clId="{85361F27-0ECC-5244-ABF1-6AF958735CB4}" dt="2021-02-16T15:11:23.626" v="3426" actId="478"/>
          <ac:spMkLst>
            <pc:docMk/>
            <pc:sldMk cId="957063754" sldId="5384"/>
            <ac:spMk id="49" creationId="{C39BF419-BD6C-F24E-AFDC-EB6A038423C1}"/>
          </ac:spMkLst>
        </pc:spChg>
        <pc:spChg chg="del">
          <ac:chgData name="Rios, Joseph (ARC-AFO)" userId="7b4eef8b-6a8b-4707-a865-be002eadede1" providerId="ADAL" clId="{85361F27-0ECC-5244-ABF1-6AF958735CB4}" dt="2021-02-16T15:11:23.626" v="3426" actId="478"/>
          <ac:spMkLst>
            <pc:docMk/>
            <pc:sldMk cId="957063754" sldId="5384"/>
            <ac:spMk id="50" creationId="{70F32D38-8527-4B42-A149-19C33EA7E971}"/>
          </ac:spMkLst>
        </pc:spChg>
        <pc:spChg chg="del">
          <ac:chgData name="Rios, Joseph (ARC-AFO)" userId="7b4eef8b-6a8b-4707-a865-be002eadede1" providerId="ADAL" clId="{85361F27-0ECC-5244-ABF1-6AF958735CB4}" dt="2021-02-16T15:11:23.626" v="3426" actId="478"/>
          <ac:spMkLst>
            <pc:docMk/>
            <pc:sldMk cId="957063754" sldId="5384"/>
            <ac:spMk id="95" creationId="{41C17F2D-F263-AA42-8BB6-6A3E43604FFD}"/>
          </ac:spMkLst>
        </pc:spChg>
        <pc:spChg chg="del">
          <ac:chgData name="Rios, Joseph (ARC-AFO)" userId="7b4eef8b-6a8b-4707-a865-be002eadede1" providerId="ADAL" clId="{85361F27-0ECC-5244-ABF1-6AF958735CB4}" dt="2021-02-16T15:11:38.828" v="3433" actId="478"/>
          <ac:spMkLst>
            <pc:docMk/>
            <pc:sldMk cId="957063754" sldId="5384"/>
            <ac:spMk id="96" creationId="{D7923960-12C4-CB46-99E0-5372BF4D2632}"/>
          </ac:spMkLst>
        </pc:spChg>
        <pc:cxnChg chg="del mod">
          <ac:chgData name="Rios, Joseph (ARC-AFO)" userId="7b4eef8b-6a8b-4707-a865-be002eadede1" providerId="ADAL" clId="{85361F27-0ECC-5244-ABF1-6AF958735CB4}" dt="2021-02-16T15:11:31.537" v="3429" actId="478"/>
          <ac:cxnSpMkLst>
            <pc:docMk/>
            <pc:sldMk cId="957063754" sldId="5384"/>
            <ac:cxnSpMk id="31" creationId="{D6A30BEC-E6E1-F64A-B1DB-9F2D846ECDD7}"/>
          </ac:cxnSpMkLst>
        </pc:cxnChg>
        <pc:cxnChg chg="del mod">
          <ac:chgData name="Rios, Joseph (ARC-AFO)" userId="7b4eef8b-6a8b-4707-a865-be002eadede1" providerId="ADAL" clId="{85361F27-0ECC-5244-ABF1-6AF958735CB4}" dt="2021-02-16T15:11:33.848" v="3430" actId="478"/>
          <ac:cxnSpMkLst>
            <pc:docMk/>
            <pc:sldMk cId="957063754" sldId="5384"/>
            <ac:cxnSpMk id="44" creationId="{3259F402-62E1-094E-883C-7C930364F9B6}"/>
          </ac:cxnSpMkLst>
        </pc:cxnChg>
        <pc:cxnChg chg="del mod">
          <ac:chgData name="Rios, Joseph (ARC-AFO)" userId="7b4eef8b-6a8b-4707-a865-be002eadede1" providerId="ADAL" clId="{85361F27-0ECC-5244-ABF1-6AF958735CB4}" dt="2021-02-16T15:11:37.223" v="3432" actId="478"/>
          <ac:cxnSpMkLst>
            <pc:docMk/>
            <pc:sldMk cId="957063754" sldId="5384"/>
            <ac:cxnSpMk id="51" creationId="{648E2E0A-8ADF-AE49-AB2C-463F41874516}"/>
          </ac:cxnSpMkLst>
        </pc:cxnChg>
        <pc:cxnChg chg="del mod">
          <ac:chgData name="Rios, Joseph (ARC-AFO)" userId="7b4eef8b-6a8b-4707-a865-be002eadede1" providerId="ADAL" clId="{85361F27-0ECC-5244-ABF1-6AF958735CB4}" dt="2021-02-16T15:11:35.427" v="3431" actId="478"/>
          <ac:cxnSpMkLst>
            <pc:docMk/>
            <pc:sldMk cId="957063754" sldId="5384"/>
            <ac:cxnSpMk id="72" creationId="{F9259DC7-6242-424D-BF79-215C47558DDD}"/>
          </ac:cxnSpMkLst>
        </pc:cxnChg>
      </pc:sldChg>
      <pc:sldChg chg="addSp delSp modSp add mod">
        <pc:chgData name="Rios, Joseph (ARC-AFO)" userId="7b4eef8b-6a8b-4707-a865-be002eadede1" providerId="ADAL" clId="{85361F27-0ECC-5244-ABF1-6AF958735CB4}" dt="2021-02-16T15:13:12.980" v="3445" actId="14100"/>
        <pc:sldMkLst>
          <pc:docMk/>
          <pc:sldMk cId="1397995652" sldId="5385"/>
        </pc:sldMkLst>
        <pc:spChg chg="add mod">
          <ac:chgData name="Rios, Joseph (ARC-AFO)" userId="7b4eef8b-6a8b-4707-a865-be002eadede1" providerId="ADAL" clId="{85361F27-0ECC-5244-ABF1-6AF958735CB4}" dt="2021-02-16T15:12:44.301" v="3435"/>
          <ac:spMkLst>
            <pc:docMk/>
            <pc:sldMk cId="1397995652" sldId="5385"/>
            <ac:spMk id="32" creationId="{876D3FB1-9E05-3A42-88FB-3AEEF733F678}"/>
          </ac:spMkLst>
        </pc:spChg>
        <pc:spChg chg="del">
          <ac:chgData name="Rios, Joseph (ARC-AFO)" userId="7b4eef8b-6a8b-4707-a865-be002eadede1" providerId="ADAL" clId="{85361F27-0ECC-5244-ABF1-6AF958735CB4}" dt="2021-02-16T15:12:43.426" v="3434" actId="478"/>
          <ac:spMkLst>
            <pc:docMk/>
            <pc:sldMk cId="1397995652" sldId="5385"/>
            <ac:spMk id="33" creationId="{6FB8DB65-92F5-AA4E-B344-13229DF2FB0C}"/>
          </ac:spMkLst>
        </pc:spChg>
        <pc:spChg chg="add mod">
          <ac:chgData name="Rios, Joseph (ARC-AFO)" userId="7b4eef8b-6a8b-4707-a865-be002eadede1" providerId="ADAL" clId="{85361F27-0ECC-5244-ABF1-6AF958735CB4}" dt="2021-02-16T15:12:44.301" v="3435"/>
          <ac:spMkLst>
            <pc:docMk/>
            <pc:sldMk cId="1397995652" sldId="5385"/>
            <ac:spMk id="35" creationId="{00DA20EE-3ABF-6240-9E66-2CCC007348E3}"/>
          </ac:spMkLst>
        </pc:spChg>
        <pc:spChg chg="add mod">
          <ac:chgData name="Rios, Joseph (ARC-AFO)" userId="7b4eef8b-6a8b-4707-a865-be002eadede1" providerId="ADAL" clId="{85361F27-0ECC-5244-ABF1-6AF958735CB4}" dt="2021-02-16T15:12:44.301" v="3435"/>
          <ac:spMkLst>
            <pc:docMk/>
            <pc:sldMk cId="1397995652" sldId="5385"/>
            <ac:spMk id="36" creationId="{932918DD-978E-DE47-8CC4-AF65ABB273F6}"/>
          </ac:spMkLst>
        </pc:spChg>
        <pc:spChg chg="add mod">
          <ac:chgData name="Rios, Joseph (ARC-AFO)" userId="7b4eef8b-6a8b-4707-a865-be002eadede1" providerId="ADAL" clId="{85361F27-0ECC-5244-ABF1-6AF958735CB4}" dt="2021-02-16T15:12:44.301" v="3435"/>
          <ac:spMkLst>
            <pc:docMk/>
            <pc:sldMk cId="1397995652" sldId="5385"/>
            <ac:spMk id="37" creationId="{7B5BA6C9-25F6-8646-BE46-A16D6879CC28}"/>
          </ac:spMkLst>
        </pc:spChg>
        <pc:spChg chg="add del mod">
          <ac:chgData name="Rios, Joseph (ARC-AFO)" userId="7b4eef8b-6a8b-4707-a865-be002eadede1" providerId="ADAL" clId="{85361F27-0ECC-5244-ABF1-6AF958735CB4}" dt="2021-02-16T15:12:47.225" v="3436" actId="478"/>
          <ac:spMkLst>
            <pc:docMk/>
            <pc:sldMk cId="1397995652" sldId="5385"/>
            <ac:spMk id="38" creationId="{6ED6D544-4EBF-C441-B1BC-71B9ED6302CB}"/>
          </ac:spMkLst>
        </pc:spChg>
        <pc:spChg chg="add mod">
          <ac:chgData name="Rios, Joseph (ARC-AFO)" userId="7b4eef8b-6a8b-4707-a865-be002eadede1" providerId="ADAL" clId="{85361F27-0ECC-5244-ABF1-6AF958735CB4}" dt="2021-02-16T15:12:44.301" v="3435"/>
          <ac:spMkLst>
            <pc:docMk/>
            <pc:sldMk cId="1397995652" sldId="5385"/>
            <ac:spMk id="39" creationId="{949DBDBD-0A39-054A-B390-BF201157531A}"/>
          </ac:spMkLst>
        </pc:spChg>
        <pc:spChg chg="add mod">
          <ac:chgData name="Rios, Joseph (ARC-AFO)" userId="7b4eef8b-6a8b-4707-a865-be002eadede1" providerId="ADAL" clId="{85361F27-0ECC-5244-ABF1-6AF958735CB4}" dt="2021-02-16T15:12:44.301" v="3435"/>
          <ac:spMkLst>
            <pc:docMk/>
            <pc:sldMk cId="1397995652" sldId="5385"/>
            <ac:spMk id="40" creationId="{BA78208F-B349-284A-B364-ACC7928A38F9}"/>
          </ac:spMkLst>
        </pc:spChg>
        <pc:spChg chg="del">
          <ac:chgData name="Rios, Joseph (ARC-AFO)" userId="7b4eef8b-6a8b-4707-a865-be002eadede1" providerId="ADAL" clId="{85361F27-0ECC-5244-ABF1-6AF958735CB4}" dt="2021-02-16T15:12:43.426" v="3434" actId="478"/>
          <ac:spMkLst>
            <pc:docMk/>
            <pc:sldMk cId="1397995652" sldId="5385"/>
            <ac:spMk id="42" creationId="{571225A7-23B7-F744-87E6-9921D0172693}"/>
          </ac:spMkLst>
        </pc:spChg>
        <pc:spChg chg="del">
          <ac:chgData name="Rios, Joseph (ARC-AFO)" userId="7b4eef8b-6a8b-4707-a865-be002eadede1" providerId="ADAL" clId="{85361F27-0ECC-5244-ABF1-6AF958735CB4}" dt="2021-02-16T15:12:43.426" v="3434" actId="478"/>
          <ac:spMkLst>
            <pc:docMk/>
            <pc:sldMk cId="1397995652" sldId="5385"/>
            <ac:spMk id="47" creationId="{D1D316B7-AB70-0949-957C-A253E28E7FB1}"/>
          </ac:spMkLst>
        </pc:spChg>
        <pc:spChg chg="del">
          <ac:chgData name="Rios, Joseph (ARC-AFO)" userId="7b4eef8b-6a8b-4707-a865-be002eadede1" providerId="ADAL" clId="{85361F27-0ECC-5244-ABF1-6AF958735CB4}" dt="2021-02-16T15:12:43.426" v="3434" actId="478"/>
          <ac:spMkLst>
            <pc:docMk/>
            <pc:sldMk cId="1397995652" sldId="5385"/>
            <ac:spMk id="48" creationId="{9B4AE417-C49B-9F41-A8B7-5F91A2CDAD50}"/>
          </ac:spMkLst>
        </pc:spChg>
        <pc:spChg chg="del">
          <ac:chgData name="Rios, Joseph (ARC-AFO)" userId="7b4eef8b-6a8b-4707-a865-be002eadede1" providerId="ADAL" clId="{85361F27-0ECC-5244-ABF1-6AF958735CB4}" dt="2021-02-16T15:12:43.426" v="3434" actId="478"/>
          <ac:spMkLst>
            <pc:docMk/>
            <pc:sldMk cId="1397995652" sldId="5385"/>
            <ac:spMk id="50" creationId="{70F32D38-8527-4B42-A149-19C33EA7E971}"/>
          </ac:spMkLst>
        </pc:spChg>
        <pc:spChg chg="del">
          <ac:chgData name="Rios, Joseph (ARC-AFO)" userId="7b4eef8b-6a8b-4707-a865-be002eadede1" providerId="ADAL" clId="{85361F27-0ECC-5244-ABF1-6AF958735CB4}" dt="2021-02-16T15:12:43.426" v="3434" actId="478"/>
          <ac:spMkLst>
            <pc:docMk/>
            <pc:sldMk cId="1397995652" sldId="5385"/>
            <ac:spMk id="95" creationId="{41C17F2D-F263-AA42-8BB6-6A3E43604FFD}"/>
          </ac:spMkLst>
        </pc:spChg>
        <pc:spChg chg="mod">
          <ac:chgData name="Rios, Joseph (ARC-AFO)" userId="7b4eef8b-6a8b-4707-a865-be002eadede1" providerId="ADAL" clId="{85361F27-0ECC-5244-ABF1-6AF958735CB4}" dt="2021-02-16T15:13:12.980" v="3445" actId="14100"/>
          <ac:spMkLst>
            <pc:docMk/>
            <pc:sldMk cId="1397995652" sldId="5385"/>
            <ac:spMk id="96" creationId="{D7923960-12C4-CB46-99E0-5372BF4D2632}"/>
          </ac:spMkLst>
        </pc:spChg>
        <pc:cxnChg chg="del mod">
          <ac:chgData name="Rios, Joseph (ARC-AFO)" userId="7b4eef8b-6a8b-4707-a865-be002eadede1" providerId="ADAL" clId="{85361F27-0ECC-5244-ABF1-6AF958735CB4}" dt="2021-02-16T15:12:51.996" v="3437" actId="478"/>
          <ac:cxnSpMkLst>
            <pc:docMk/>
            <pc:sldMk cId="1397995652" sldId="5385"/>
            <ac:cxnSpMk id="31" creationId="{D6A30BEC-E6E1-F64A-B1DB-9F2D846ECDD7}"/>
          </ac:cxnSpMkLst>
        </pc:cxnChg>
        <pc:cxnChg chg="del mod">
          <ac:chgData name="Rios, Joseph (ARC-AFO)" userId="7b4eef8b-6a8b-4707-a865-be002eadede1" providerId="ADAL" clId="{85361F27-0ECC-5244-ABF1-6AF958735CB4}" dt="2021-02-16T15:12:54.293" v="3438" actId="478"/>
          <ac:cxnSpMkLst>
            <pc:docMk/>
            <pc:sldMk cId="1397995652" sldId="5385"/>
            <ac:cxnSpMk id="34" creationId="{C002F896-4202-3D48-BEE2-A38B3A33B001}"/>
          </ac:cxnSpMkLst>
        </pc:cxnChg>
        <pc:cxnChg chg="del mod">
          <ac:chgData name="Rios, Joseph (ARC-AFO)" userId="7b4eef8b-6a8b-4707-a865-be002eadede1" providerId="ADAL" clId="{85361F27-0ECC-5244-ABF1-6AF958735CB4}" dt="2021-02-16T15:12:56.612" v="3439" actId="478"/>
          <ac:cxnSpMkLst>
            <pc:docMk/>
            <pc:sldMk cId="1397995652" sldId="5385"/>
            <ac:cxnSpMk id="44" creationId="{3259F402-62E1-094E-883C-7C930364F9B6}"/>
          </ac:cxnSpMkLst>
        </pc:cxnChg>
        <pc:cxnChg chg="del mod">
          <ac:chgData name="Rios, Joseph (ARC-AFO)" userId="7b4eef8b-6a8b-4707-a865-be002eadede1" providerId="ADAL" clId="{85361F27-0ECC-5244-ABF1-6AF958735CB4}" dt="2021-02-16T15:13:00.650" v="3441" actId="478"/>
          <ac:cxnSpMkLst>
            <pc:docMk/>
            <pc:sldMk cId="1397995652" sldId="5385"/>
            <ac:cxnSpMk id="51" creationId="{648E2E0A-8ADF-AE49-AB2C-463F41874516}"/>
          </ac:cxnSpMkLst>
        </pc:cxnChg>
        <pc:cxnChg chg="del mod">
          <ac:chgData name="Rios, Joseph (ARC-AFO)" userId="7b4eef8b-6a8b-4707-a865-be002eadede1" providerId="ADAL" clId="{85361F27-0ECC-5244-ABF1-6AF958735CB4}" dt="2021-02-16T15:12:58.597" v="3440" actId="478"/>
          <ac:cxnSpMkLst>
            <pc:docMk/>
            <pc:sldMk cId="1397995652" sldId="5385"/>
            <ac:cxnSpMk id="72" creationId="{F9259DC7-6242-424D-BF79-215C47558DDD}"/>
          </ac:cxnSpMkLst>
        </pc:cxnChg>
      </pc:sldChg>
      <pc:sldChg chg="addSp delSp modSp add mod">
        <pc:chgData name="Rios, Joseph (ARC-AFO)" userId="7b4eef8b-6a8b-4707-a865-be002eadede1" providerId="ADAL" clId="{85361F27-0ECC-5244-ABF1-6AF958735CB4}" dt="2021-02-17T01:02:19.133" v="7332" actId="14100"/>
        <pc:sldMkLst>
          <pc:docMk/>
          <pc:sldMk cId="3493037332" sldId="5386"/>
        </pc:sldMkLst>
        <pc:spChg chg="add mod">
          <ac:chgData name="Rios, Joseph (ARC-AFO)" userId="7b4eef8b-6a8b-4707-a865-be002eadede1" providerId="ADAL" clId="{85361F27-0ECC-5244-ABF1-6AF958735CB4}" dt="2021-02-16T15:13:25.962" v="3447"/>
          <ac:spMkLst>
            <pc:docMk/>
            <pc:sldMk cId="3493037332" sldId="5386"/>
            <ac:spMk id="32" creationId="{168C2F25-669F-F241-8679-724D004753CB}"/>
          </ac:spMkLst>
        </pc:spChg>
        <pc:spChg chg="del">
          <ac:chgData name="Rios, Joseph (ARC-AFO)" userId="7b4eef8b-6a8b-4707-a865-be002eadede1" providerId="ADAL" clId="{85361F27-0ECC-5244-ABF1-6AF958735CB4}" dt="2021-02-16T15:13:24.295" v="3446" actId="478"/>
          <ac:spMkLst>
            <pc:docMk/>
            <pc:sldMk cId="3493037332" sldId="5386"/>
            <ac:spMk id="33" creationId="{6FB8DB65-92F5-AA4E-B344-13229DF2FB0C}"/>
          </ac:spMkLst>
        </pc:spChg>
        <pc:spChg chg="add mod">
          <ac:chgData name="Rios, Joseph (ARC-AFO)" userId="7b4eef8b-6a8b-4707-a865-be002eadede1" providerId="ADAL" clId="{85361F27-0ECC-5244-ABF1-6AF958735CB4}" dt="2021-02-16T15:13:25.962" v="3447"/>
          <ac:spMkLst>
            <pc:docMk/>
            <pc:sldMk cId="3493037332" sldId="5386"/>
            <ac:spMk id="35" creationId="{579181B1-5377-7647-86C6-15554C311AB6}"/>
          </ac:spMkLst>
        </pc:spChg>
        <pc:spChg chg="add del mod">
          <ac:chgData name="Rios, Joseph (ARC-AFO)" userId="7b4eef8b-6a8b-4707-a865-be002eadede1" providerId="ADAL" clId="{85361F27-0ECC-5244-ABF1-6AF958735CB4}" dt="2021-02-16T15:13:30.458" v="3448" actId="478"/>
          <ac:spMkLst>
            <pc:docMk/>
            <pc:sldMk cId="3493037332" sldId="5386"/>
            <ac:spMk id="36" creationId="{876908B2-8697-114D-A527-A8D77EF44808}"/>
          </ac:spMkLst>
        </pc:spChg>
        <pc:spChg chg="add mod">
          <ac:chgData name="Rios, Joseph (ARC-AFO)" userId="7b4eef8b-6a8b-4707-a865-be002eadede1" providerId="ADAL" clId="{85361F27-0ECC-5244-ABF1-6AF958735CB4}" dt="2021-02-16T15:13:25.962" v="3447"/>
          <ac:spMkLst>
            <pc:docMk/>
            <pc:sldMk cId="3493037332" sldId="5386"/>
            <ac:spMk id="37" creationId="{C954A39A-02CF-2D41-A338-D4DA4CB3BFDA}"/>
          </ac:spMkLst>
        </pc:spChg>
        <pc:spChg chg="add mod">
          <ac:chgData name="Rios, Joseph (ARC-AFO)" userId="7b4eef8b-6a8b-4707-a865-be002eadede1" providerId="ADAL" clId="{85361F27-0ECC-5244-ABF1-6AF958735CB4}" dt="2021-02-16T15:13:25.962" v="3447"/>
          <ac:spMkLst>
            <pc:docMk/>
            <pc:sldMk cId="3493037332" sldId="5386"/>
            <ac:spMk id="38" creationId="{4946931B-3B88-C946-B739-FD378C4269C9}"/>
          </ac:spMkLst>
        </pc:spChg>
        <pc:spChg chg="add mod">
          <ac:chgData name="Rios, Joseph (ARC-AFO)" userId="7b4eef8b-6a8b-4707-a865-be002eadede1" providerId="ADAL" clId="{85361F27-0ECC-5244-ABF1-6AF958735CB4}" dt="2021-02-16T15:13:25.962" v="3447"/>
          <ac:spMkLst>
            <pc:docMk/>
            <pc:sldMk cId="3493037332" sldId="5386"/>
            <ac:spMk id="39" creationId="{BE1CB821-C15B-9D4B-9C42-6BA526E234E8}"/>
          </ac:spMkLst>
        </pc:spChg>
        <pc:spChg chg="add mod">
          <ac:chgData name="Rios, Joseph (ARC-AFO)" userId="7b4eef8b-6a8b-4707-a865-be002eadede1" providerId="ADAL" clId="{85361F27-0ECC-5244-ABF1-6AF958735CB4}" dt="2021-02-16T15:13:25.962" v="3447"/>
          <ac:spMkLst>
            <pc:docMk/>
            <pc:sldMk cId="3493037332" sldId="5386"/>
            <ac:spMk id="40" creationId="{25942310-D3EA-3D41-8E6E-E2D43623BA44}"/>
          </ac:spMkLst>
        </pc:spChg>
        <pc:spChg chg="del">
          <ac:chgData name="Rios, Joseph (ARC-AFO)" userId="7b4eef8b-6a8b-4707-a865-be002eadede1" providerId="ADAL" clId="{85361F27-0ECC-5244-ABF1-6AF958735CB4}" dt="2021-02-16T15:13:24.295" v="3446" actId="478"/>
          <ac:spMkLst>
            <pc:docMk/>
            <pc:sldMk cId="3493037332" sldId="5386"/>
            <ac:spMk id="42" creationId="{571225A7-23B7-F744-87E6-9921D0172693}"/>
          </ac:spMkLst>
        </pc:spChg>
        <pc:spChg chg="del">
          <ac:chgData name="Rios, Joseph (ARC-AFO)" userId="7b4eef8b-6a8b-4707-a865-be002eadede1" providerId="ADAL" clId="{85361F27-0ECC-5244-ABF1-6AF958735CB4}" dt="2021-02-16T15:13:24.295" v="3446" actId="478"/>
          <ac:spMkLst>
            <pc:docMk/>
            <pc:sldMk cId="3493037332" sldId="5386"/>
            <ac:spMk id="48" creationId="{9B4AE417-C49B-9F41-A8B7-5F91A2CDAD50}"/>
          </ac:spMkLst>
        </pc:spChg>
        <pc:spChg chg="del">
          <ac:chgData name="Rios, Joseph (ARC-AFO)" userId="7b4eef8b-6a8b-4707-a865-be002eadede1" providerId="ADAL" clId="{85361F27-0ECC-5244-ABF1-6AF958735CB4}" dt="2021-02-16T15:13:24.295" v="3446" actId="478"/>
          <ac:spMkLst>
            <pc:docMk/>
            <pc:sldMk cId="3493037332" sldId="5386"/>
            <ac:spMk id="49" creationId="{C39BF419-BD6C-F24E-AFDC-EB6A038423C1}"/>
          </ac:spMkLst>
        </pc:spChg>
        <pc:spChg chg="del">
          <ac:chgData name="Rios, Joseph (ARC-AFO)" userId="7b4eef8b-6a8b-4707-a865-be002eadede1" providerId="ADAL" clId="{85361F27-0ECC-5244-ABF1-6AF958735CB4}" dt="2021-02-16T15:13:24.295" v="3446" actId="478"/>
          <ac:spMkLst>
            <pc:docMk/>
            <pc:sldMk cId="3493037332" sldId="5386"/>
            <ac:spMk id="50" creationId="{70F32D38-8527-4B42-A149-19C33EA7E971}"/>
          </ac:spMkLst>
        </pc:spChg>
        <pc:spChg chg="del">
          <ac:chgData name="Rios, Joseph (ARC-AFO)" userId="7b4eef8b-6a8b-4707-a865-be002eadede1" providerId="ADAL" clId="{85361F27-0ECC-5244-ABF1-6AF958735CB4}" dt="2021-02-16T15:13:24.295" v="3446" actId="478"/>
          <ac:spMkLst>
            <pc:docMk/>
            <pc:sldMk cId="3493037332" sldId="5386"/>
            <ac:spMk id="95" creationId="{41C17F2D-F263-AA42-8BB6-6A3E43604FFD}"/>
          </ac:spMkLst>
        </pc:spChg>
        <pc:spChg chg="del">
          <ac:chgData name="Rios, Joseph (ARC-AFO)" userId="7b4eef8b-6a8b-4707-a865-be002eadede1" providerId="ADAL" clId="{85361F27-0ECC-5244-ABF1-6AF958735CB4}" dt="2021-02-16T15:13:42.200" v="3453" actId="478"/>
          <ac:spMkLst>
            <pc:docMk/>
            <pc:sldMk cId="3493037332" sldId="5386"/>
            <ac:spMk id="96" creationId="{D7923960-12C4-CB46-99E0-5372BF4D2632}"/>
          </ac:spMkLst>
        </pc:spChg>
        <pc:cxnChg chg="del mod">
          <ac:chgData name="Rios, Joseph (ARC-AFO)" userId="7b4eef8b-6a8b-4707-a865-be002eadede1" providerId="ADAL" clId="{85361F27-0ECC-5244-ABF1-6AF958735CB4}" dt="2021-02-16T15:13:32.700" v="3449" actId="478"/>
          <ac:cxnSpMkLst>
            <pc:docMk/>
            <pc:sldMk cId="3493037332" sldId="5386"/>
            <ac:cxnSpMk id="31" creationId="{D6A30BEC-E6E1-F64A-B1DB-9F2D846ECDD7}"/>
          </ac:cxnSpMkLst>
        </pc:cxnChg>
        <pc:cxnChg chg="del mod">
          <ac:chgData name="Rios, Joseph (ARC-AFO)" userId="7b4eef8b-6a8b-4707-a865-be002eadede1" providerId="ADAL" clId="{85361F27-0ECC-5244-ABF1-6AF958735CB4}" dt="2021-02-16T15:13:34.919" v="3450" actId="478"/>
          <ac:cxnSpMkLst>
            <pc:docMk/>
            <pc:sldMk cId="3493037332" sldId="5386"/>
            <ac:cxnSpMk id="34" creationId="{C002F896-4202-3D48-BEE2-A38B3A33B001}"/>
          </ac:cxnSpMkLst>
        </pc:cxnChg>
        <pc:cxnChg chg="mod">
          <ac:chgData name="Rios, Joseph (ARC-AFO)" userId="7b4eef8b-6a8b-4707-a865-be002eadede1" providerId="ADAL" clId="{85361F27-0ECC-5244-ABF1-6AF958735CB4}" dt="2021-02-17T01:02:19.133" v="7332" actId="14100"/>
          <ac:cxnSpMkLst>
            <pc:docMk/>
            <pc:sldMk cId="3493037332" sldId="5386"/>
            <ac:cxnSpMk id="44" creationId="{3259F402-62E1-094E-883C-7C930364F9B6}"/>
          </ac:cxnSpMkLst>
        </pc:cxnChg>
        <pc:cxnChg chg="del mod">
          <ac:chgData name="Rios, Joseph (ARC-AFO)" userId="7b4eef8b-6a8b-4707-a865-be002eadede1" providerId="ADAL" clId="{85361F27-0ECC-5244-ABF1-6AF958735CB4}" dt="2021-02-16T15:13:40.152" v="3452" actId="478"/>
          <ac:cxnSpMkLst>
            <pc:docMk/>
            <pc:sldMk cId="3493037332" sldId="5386"/>
            <ac:cxnSpMk id="51" creationId="{648E2E0A-8ADF-AE49-AB2C-463F41874516}"/>
          </ac:cxnSpMkLst>
        </pc:cxnChg>
        <pc:cxnChg chg="del mod">
          <ac:chgData name="Rios, Joseph (ARC-AFO)" userId="7b4eef8b-6a8b-4707-a865-be002eadede1" providerId="ADAL" clId="{85361F27-0ECC-5244-ABF1-6AF958735CB4}" dt="2021-02-16T15:13:36.941" v="3451" actId="478"/>
          <ac:cxnSpMkLst>
            <pc:docMk/>
            <pc:sldMk cId="3493037332" sldId="5386"/>
            <ac:cxnSpMk id="72" creationId="{F9259DC7-6242-424D-BF79-215C47558DDD}"/>
          </ac:cxnSpMkLst>
        </pc:cxnChg>
      </pc:sldChg>
      <pc:sldChg chg="addSp delSp modSp add mod">
        <pc:chgData name="Rios, Joseph (ARC-AFO)" userId="7b4eef8b-6a8b-4707-a865-be002eadede1" providerId="ADAL" clId="{85361F27-0ECC-5244-ABF1-6AF958735CB4}" dt="2021-02-16T15:14:15.489" v="3461" actId="478"/>
        <pc:sldMkLst>
          <pc:docMk/>
          <pc:sldMk cId="2249035750" sldId="5387"/>
        </pc:sldMkLst>
        <pc:spChg chg="add mod">
          <ac:chgData name="Rios, Joseph (ARC-AFO)" userId="7b4eef8b-6a8b-4707-a865-be002eadede1" providerId="ADAL" clId="{85361F27-0ECC-5244-ABF1-6AF958735CB4}" dt="2021-02-16T15:14:00.750" v="3455"/>
          <ac:spMkLst>
            <pc:docMk/>
            <pc:sldMk cId="2249035750" sldId="5387"/>
            <ac:spMk id="32" creationId="{14BDF596-0547-194B-9450-F940F8AFAAB4}"/>
          </ac:spMkLst>
        </pc:spChg>
        <pc:spChg chg="del">
          <ac:chgData name="Rios, Joseph (ARC-AFO)" userId="7b4eef8b-6a8b-4707-a865-be002eadede1" providerId="ADAL" clId="{85361F27-0ECC-5244-ABF1-6AF958735CB4}" dt="2021-02-16T15:13:59.787" v="3454" actId="478"/>
          <ac:spMkLst>
            <pc:docMk/>
            <pc:sldMk cId="2249035750" sldId="5387"/>
            <ac:spMk id="33" creationId="{6FB8DB65-92F5-AA4E-B344-13229DF2FB0C}"/>
          </ac:spMkLst>
        </pc:spChg>
        <pc:spChg chg="add mod">
          <ac:chgData name="Rios, Joseph (ARC-AFO)" userId="7b4eef8b-6a8b-4707-a865-be002eadede1" providerId="ADAL" clId="{85361F27-0ECC-5244-ABF1-6AF958735CB4}" dt="2021-02-16T15:14:00.750" v="3455"/>
          <ac:spMkLst>
            <pc:docMk/>
            <pc:sldMk cId="2249035750" sldId="5387"/>
            <ac:spMk id="35" creationId="{0093BFFB-64EE-BC49-A01A-F3C9DD512073}"/>
          </ac:spMkLst>
        </pc:spChg>
        <pc:spChg chg="add mod">
          <ac:chgData name="Rios, Joseph (ARC-AFO)" userId="7b4eef8b-6a8b-4707-a865-be002eadede1" providerId="ADAL" clId="{85361F27-0ECC-5244-ABF1-6AF958735CB4}" dt="2021-02-16T15:14:00.750" v="3455"/>
          <ac:spMkLst>
            <pc:docMk/>
            <pc:sldMk cId="2249035750" sldId="5387"/>
            <ac:spMk id="36" creationId="{199C3DB3-2E2C-0F4F-9ED2-BFDE5D71434F}"/>
          </ac:spMkLst>
        </pc:spChg>
        <pc:spChg chg="add del mod">
          <ac:chgData name="Rios, Joseph (ARC-AFO)" userId="7b4eef8b-6a8b-4707-a865-be002eadede1" providerId="ADAL" clId="{85361F27-0ECC-5244-ABF1-6AF958735CB4}" dt="2021-02-16T15:14:03.748" v="3456" actId="478"/>
          <ac:spMkLst>
            <pc:docMk/>
            <pc:sldMk cId="2249035750" sldId="5387"/>
            <ac:spMk id="37" creationId="{C43923AC-B5FF-1340-ACA1-FC50A4D96D16}"/>
          </ac:spMkLst>
        </pc:spChg>
        <pc:spChg chg="add mod">
          <ac:chgData name="Rios, Joseph (ARC-AFO)" userId="7b4eef8b-6a8b-4707-a865-be002eadede1" providerId="ADAL" clId="{85361F27-0ECC-5244-ABF1-6AF958735CB4}" dt="2021-02-16T15:14:00.750" v="3455"/>
          <ac:spMkLst>
            <pc:docMk/>
            <pc:sldMk cId="2249035750" sldId="5387"/>
            <ac:spMk id="38" creationId="{33968029-5C64-3743-9E5E-0DD609FCCFA0}"/>
          </ac:spMkLst>
        </pc:spChg>
        <pc:spChg chg="add mod">
          <ac:chgData name="Rios, Joseph (ARC-AFO)" userId="7b4eef8b-6a8b-4707-a865-be002eadede1" providerId="ADAL" clId="{85361F27-0ECC-5244-ABF1-6AF958735CB4}" dt="2021-02-16T15:14:00.750" v="3455"/>
          <ac:spMkLst>
            <pc:docMk/>
            <pc:sldMk cId="2249035750" sldId="5387"/>
            <ac:spMk id="39" creationId="{EC062849-5227-8948-A24E-F6596AE4DB5D}"/>
          </ac:spMkLst>
        </pc:spChg>
        <pc:spChg chg="add mod">
          <ac:chgData name="Rios, Joseph (ARC-AFO)" userId="7b4eef8b-6a8b-4707-a865-be002eadede1" providerId="ADAL" clId="{85361F27-0ECC-5244-ABF1-6AF958735CB4}" dt="2021-02-16T15:14:00.750" v="3455"/>
          <ac:spMkLst>
            <pc:docMk/>
            <pc:sldMk cId="2249035750" sldId="5387"/>
            <ac:spMk id="40" creationId="{3CA8ACAF-FE89-F847-B5F5-C7196EF1943E}"/>
          </ac:spMkLst>
        </pc:spChg>
        <pc:spChg chg="del">
          <ac:chgData name="Rios, Joseph (ARC-AFO)" userId="7b4eef8b-6a8b-4707-a865-be002eadede1" providerId="ADAL" clId="{85361F27-0ECC-5244-ABF1-6AF958735CB4}" dt="2021-02-16T15:13:59.787" v="3454" actId="478"/>
          <ac:spMkLst>
            <pc:docMk/>
            <pc:sldMk cId="2249035750" sldId="5387"/>
            <ac:spMk id="42" creationId="{571225A7-23B7-F744-87E6-9921D0172693}"/>
          </ac:spMkLst>
        </pc:spChg>
        <pc:spChg chg="del">
          <ac:chgData name="Rios, Joseph (ARC-AFO)" userId="7b4eef8b-6a8b-4707-a865-be002eadede1" providerId="ADAL" clId="{85361F27-0ECC-5244-ABF1-6AF958735CB4}" dt="2021-02-16T15:13:59.787" v="3454" actId="478"/>
          <ac:spMkLst>
            <pc:docMk/>
            <pc:sldMk cId="2249035750" sldId="5387"/>
            <ac:spMk id="47" creationId="{D1D316B7-AB70-0949-957C-A253E28E7FB1}"/>
          </ac:spMkLst>
        </pc:spChg>
        <pc:spChg chg="del">
          <ac:chgData name="Rios, Joseph (ARC-AFO)" userId="7b4eef8b-6a8b-4707-a865-be002eadede1" providerId="ADAL" clId="{85361F27-0ECC-5244-ABF1-6AF958735CB4}" dt="2021-02-16T15:13:59.787" v="3454" actId="478"/>
          <ac:spMkLst>
            <pc:docMk/>
            <pc:sldMk cId="2249035750" sldId="5387"/>
            <ac:spMk id="49" creationId="{C39BF419-BD6C-F24E-AFDC-EB6A038423C1}"/>
          </ac:spMkLst>
        </pc:spChg>
        <pc:spChg chg="del">
          <ac:chgData name="Rios, Joseph (ARC-AFO)" userId="7b4eef8b-6a8b-4707-a865-be002eadede1" providerId="ADAL" clId="{85361F27-0ECC-5244-ABF1-6AF958735CB4}" dt="2021-02-16T15:13:59.787" v="3454" actId="478"/>
          <ac:spMkLst>
            <pc:docMk/>
            <pc:sldMk cId="2249035750" sldId="5387"/>
            <ac:spMk id="50" creationId="{70F32D38-8527-4B42-A149-19C33EA7E971}"/>
          </ac:spMkLst>
        </pc:spChg>
        <pc:spChg chg="del">
          <ac:chgData name="Rios, Joseph (ARC-AFO)" userId="7b4eef8b-6a8b-4707-a865-be002eadede1" providerId="ADAL" clId="{85361F27-0ECC-5244-ABF1-6AF958735CB4}" dt="2021-02-16T15:13:59.787" v="3454" actId="478"/>
          <ac:spMkLst>
            <pc:docMk/>
            <pc:sldMk cId="2249035750" sldId="5387"/>
            <ac:spMk id="95" creationId="{41C17F2D-F263-AA42-8BB6-6A3E43604FFD}"/>
          </ac:spMkLst>
        </pc:spChg>
        <pc:spChg chg="del">
          <ac:chgData name="Rios, Joseph (ARC-AFO)" userId="7b4eef8b-6a8b-4707-a865-be002eadede1" providerId="ADAL" clId="{85361F27-0ECC-5244-ABF1-6AF958735CB4}" dt="2021-02-16T15:14:15.489" v="3461" actId="478"/>
          <ac:spMkLst>
            <pc:docMk/>
            <pc:sldMk cId="2249035750" sldId="5387"/>
            <ac:spMk id="96" creationId="{D7923960-12C4-CB46-99E0-5372BF4D2632}"/>
          </ac:spMkLst>
        </pc:spChg>
        <pc:cxnChg chg="del mod">
          <ac:chgData name="Rios, Joseph (ARC-AFO)" userId="7b4eef8b-6a8b-4707-a865-be002eadede1" providerId="ADAL" clId="{85361F27-0ECC-5244-ABF1-6AF958735CB4}" dt="2021-02-16T15:14:08.078" v="3457" actId="478"/>
          <ac:cxnSpMkLst>
            <pc:docMk/>
            <pc:sldMk cId="2249035750" sldId="5387"/>
            <ac:cxnSpMk id="31" creationId="{D6A30BEC-E6E1-F64A-B1DB-9F2D846ECDD7}"/>
          </ac:cxnSpMkLst>
        </pc:cxnChg>
        <pc:cxnChg chg="del mod">
          <ac:chgData name="Rios, Joseph (ARC-AFO)" userId="7b4eef8b-6a8b-4707-a865-be002eadede1" providerId="ADAL" clId="{85361F27-0ECC-5244-ABF1-6AF958735CB4}" dt="2021-02-16T15:14:10.289" v="3458" actId="478"/>
          <ac:cxnSpMkLst>
            <pc:docMk/>
            <pc:sldMk cId="2249035750" sldId="5387"/>
            <ac:cxnSpMk id="44" creationId="{3259F402-62E1-094E-883C-7C930364F9B6}"/>
          </ac:cxnSpMkLst>
        </pc:cxnChg>
        <pc:cxnChg chg="del mod">
          <ac:chgData name="Rios, Joseph (ARC-AFO)" userId="7b4eef8b-6a8b-4707-a865-be002eadede1" providerId="ADAL" clId="{85361F27-0ECC-5244-ABF1-6AF958735CB4}" dt="2021-02-16T15:14:13.700" v="3460" actId="478"/>
          <ac:cxnSpMkLst>
            <pc:docMk/>
            <pc:sldMk cId="2249035750" sldId="5387"/>
            <ac:cxnSpMk id="51" creationId="{648E2E0A-8ADF-AE49-AB2C-463F41874516}"/>
          </ac:cxnSpMkLst>
        </pc:cxnChg>
        <pc:cxnChg chg="del mod">
          <ac:chgData name="Rios, Joseph (ARC-AFO)" userId="7b4eef8b-6a8b-4707-a865-be002eadede1" providerId="ADAL" clId="{85361F27-0ECC-5244-ABF1-6AF958735CB4}" dt="2021-02-16T15:14:12.060" v="3459" actId="478"/>
          <ac:cxnSpMkLst>
            <pc:docMk/>
            <pc:sldMk cId="2249035750" sldId="5387"/>
            <ac:cxnSpMk id="72" creationId="{F9259DC7-6242-424D-BF79-215C47558DDD}"/>
          </ac:cxnSpMkLst>
        </pc:cxnChg>
      </pc:sldChg>
      <pc:sldChg chg="addSp delSp modSp add mod">
        <pc:chgData name="Rios, Joseph (ARC-AFO)" userId="7b4eef8b-6a8b-4707-a865-be002eadede1" providerId="ADAL" clId="{85361F27-0ECC-5244-ABF1-6AF958735CB4}" dt="2021-02-16T15:14:52.710" v="3468" actId="478"/>
        <pc:sldMkLst>
          <pc:docMk/>
          <pc:sldMk cId="1312883786" sldId="5388"/>
        </pc:sldMkLst>
        <pc:spChg chg="add mod">
          <ac:chgData name="Rios, Joseph (ARC-AFO)" userId="7b4eef8b-6a8b-4707-a865-be002eadede1" providerId="ADAL" clId="{85361F27-0ECC-5244-ABF1-6AF958735CB4}" dt="2021-02-16T15:14:39.657" v="3463"/>
          <ac:spMkLst>
            <pc:docMk/>
            <pc:sldMk cId="1312883786" sldId="5388"/>
            <ac:spMk id="32" creationId="{593FDF56-FC5F-704B-8CAD-D62FD2B34556}"/>
          </ac:spMkLst>
        </pc:spChg>
        <pc:spChg chg="del">
          <ac:chgData name="Rios, Joseph (ARC-AFO)" userId="7b4eef8b-6a8b-4707-a865-be002eadede1" providerId="ADAL" clId="{85361F27-0ECC-5244-ABF1-6AF958735CB4}" dt="2021-02-16T15:14:38.162" v="3462" actId="478"/>
          <ac:spMkLst>
            <pc:docMk/>
            <pc:sldMk cId="1312883786" sldId="5388"/>
            <ac:spMk id="33" creationId="{6FB8DB65-92F5-AA4E-B344-13229DF2FB0C}"/>
          </ac:spMkLst>
        </pc:spChg>
        <pc:spChg chg="add mod">
          <ac:chgData name="Rios, Joseph (ARC-AFO)" userId="7b4eef8b-6a8b-4707-a865-be002eadede1" providerId="ADAL" clId="{85361F27-0ECC-5244-ABF1-6AF958735CB4}" dt="2021-02-16T15:14:39.657" v="3463"/>
          <ac:spMkLst>
            <pc:docMk/>
            <pc:sldMk cId="1312883786" sldId="5388"/>
            <ac:spMk id="35" creationId="{42A7E33E-AE1C-5746-BF07-06F4E9035724}"/>
          </ac:spMkLst>
        </pc:spChg>
        <pc:spChg chg="add mod">
          <ac:chgData name="Rios, Joseph (ARC-AFO)" userId="7b4eef8b-6a8b-4707-a865-be002eadede1" providerId="ADAL" clId="{85361F27-0ECC-5244-ABF1-6AF958735CB4}" dt="2021-02-16T15:14:39.657" v="3463"/>
          <ac:spMkLst>
            <pc:docMk/>
            <pc:sldMk cId="1312883786" sldId="5388"/>
            <ac:spMk id="36" creationId="{AAA5E0F0-97AA-4140-9FE0-CC21CF2ECEE8}"/>
          </ac:spMkLst>
        </pc:spChg>
        <pc:spChg chg="add mod">
          <ac:chgData name="Rios, Joseph (ARC-AFO)" userId="7b4eef8b-6a8b-4707-a865-be002eadede1" providerId="ADAL" clId="{85361F27-0ECC-5244-ABF1-6AF958735CB4}" dt="2021-02-16T15:14:39.657" v="3463"/>
          <ac:spMkLst>
            <pc:docMk/>
            <pc:sldMk cId="1312883786" sldId="5388"/>
            <ac:spMk id="37" creationId="{7BF695B1-92BE-E441-B020-9C3C01EB00EB}"/>
          </ac:spMkLst>
        </pc:spChg>
        <pc:spChg chg="add mod">
          <ac:chgData name="Rios, Joseph (ARC-AFO)" userId="7b4eef8b-6a8b-4707-a865-be002eadede1" providerId="ADAL" clId="{85361F27-0ECC-5244-ABF1-6AF958735CB4}" dt="2021-02-16T15:14:39.657" v="3463"/>
          <ac:spMkLst>
            <pc:docMk/>
            <pc:sldMk cId="1312883786" sldId="5388"/>
            <ac:spMk id="38" creationId="{1675A0A0-E7D4-C640-99CD-4A980F9CBBBA}"/>
          </ac:spMkLst>
        </pc:spChg>
        <pc:spChg chg="add del mod">
          <ac:chgData name="Rios, Joseph (ARC-AFO)" userId="7b4eef8b-6a8b-4707-a865-be002eadede1" providerId="ADAL" clId="{85361F27-0ECC-5244-ABF1-6AF958735CB4}" dt="2021-02-16T15:14:43.444" v="3464" actId="478"/>
          <ac:spMkLst>
            <pc:docMk/>
            <pc:sldMk cId="1312883786" sldId="5388"/>
            <ac:spMk id="39" creationId="{A7A8A2CC-5B1C-B348-B31A-236D9060F878}"/>
          </ac:spMkLst>
        </pc:spChg>
        <pc:spChg chg="add mod">
          <ac:chgData name="Rios, Joseph (ARC-AFO)" userId="7b4eef8b-6a8b-4707-a865-be002eadede1" providerId="ADAL" clId="{85361F27-0ECC-5244-ABF1-6AF958735CB4}" dt="2021-02-16T15:14:39.657" v="3463"/>
          <ac:spMkLst>
            <pc:docMk/>
            <pc:sldMk cId="1312883786" sldId="5388"/>
            <ac:spMk id="40" creationId="{96A7845F-A6A7-FC47-B919-E82DC43F480F}"/>
          </ac:spMkLst>
        </pc:spChg>
        <pc:spChg chg="del">
          <ac:chgData name="Rios, Joseph (ARC-AFO)" userId="7b4eef8b-6a8b-4707-a865-be002eadede1" providerId="ADAL" clId="{85361F27-0ECC-5244-ABF1-6AF958735CB4}" dt="2021-02-16T15:14:38.162" v="3462" actId="478"/>
          <ac:spMkLst>
            <pc:docMk/>
            <pc:sldMk cId="1312883786" sldId="5388"/>
            <ac:spMk id="42" creationId="{571225A7-23B7-F744-87E6-9921D0172693}"/>
          </ac:spMkLst>
        </pc:spChg>
        <pc:spChg chg="del">
          <ac:chgData name="Rios, Joseph (ARC-AFO)" userId="7b4eef8b-6a8b-4707-a865-be002eadede1" providerId="ADAL" clId="{85361F27-0ECC-5244-ABF1-6AF958735CB4}" dt="2021-02-16T15:14:38.162" v="3462" actId="478"/>
          <ac:spMkLst>
            <pc:docMk/>
            <pc:sldMk cId="1312883786" sldId="5388"/>
            <ac:spMk id="47" creationId="{D1D316B7-AB70-0949-957C-A253E28E7FB1}"/>
          </ac:spMkLst>
        </pc:spChg>
        <pc:spChg chg="del">
          <ac:chgData name="Rios, Joseph (ARC-AFO)" userId="7b4eef8b-6a8b-4707-a865-be002eadede1" providerId="ADAL" clId="{85361F27-0ECC-5244-ABF1-6AF958735CB4}" dt="2021-02-16T15:14:38.162" v="3462" actId="478"/>
          <ac:spMkLst>
            <pc:docMk/>
            <pc:sldMk cId="1312883786" sldId="5388"/>
            <ac:spMk id="48" creationId="{9B4AE417-C49B-9F41-A8B7-5F91A2CDAD50}"/>
          </ac:spMkLst>
        </pc:spChg>
        <pc:spChg chg="del">
          <ac:chgData name="Rios, Joseph (ARC-AFO)" userId="7b4eef8b-6a8b-4707-a865-be002eadede1" providerId="ADAL" clId="{85361F27-0ECC-5244-ABF1-6AF958735CB4}" dt="2021-02-16T15:14:38.162" v="3462" actId="478"/>
          <ac:spMkLst>
            <pc:docMk/>
            <pc:sldMk cId="1312883786" sldId="5388"/>
            <ac:spMk id="49" creationId="{C39BF419-BD6C-F24E-AFDC-EB6A038423C1}"/>
          </ac:spMkLst>
        </pc:spChg>
        <pc:spChg chg="del">
          <ac:chgData name="Rios, Joseph (ARC-AFO)" userId="7b4eef8b-6a8b-4707-a865-be002eadede1" providerId="ADAL" clId="{85361F27-0ECC-5244-ABF1-6AF958735CB4}" dt="2021-02-16T15:14:38.162" v="3462" actId="478"/>
          <ac:spMkLst>
            <pc:docMk/>
            <pc:sldMk cId="1312883786" sldId="5388"/>
            <ac:spMk id="95" creationId="{41C17F2D-F263-AA42-8BB6-6A3E43604FFD}"/>
          </ac:spMkLst>
        </pc:spChg>
        <pc:spChg chg="del">
          <ac:chgData name="Rios, Joseph (ARC-AFO)" userId="7b4eef8b-6a8b-4707-a865-be002eadede1" providerId="ADAL" clId="{85361F27-0ECC-5244-ABF1-6AF958735CB4}" dt="2021-02-16T15:14:52.710" v="3468" actId="478"/>
          <ac:spMkLst>
            <pc:docMk/>
            <pc:sldMk cId="1312883786" sldId="5388"/>
            <ac:spMk id="96" creationId="{D7923960-12C4-CB46-99E0-5372BF4D2632}"/>
          </ac:spMkLst>
        </pc:spChg>
        <pc:cxnChg chg="del mod">
          <ac:chgData name="Rios, Joseph (ARC-AFO)" userId="7b4eef8b-6a8b-4707-a865-be002eadede1" providerId="ADAL" clId="{85361F27-0ECC-5244-ABF1-6AF958735CB4}" dt="2021-02-16T15:14:45.593" v="3465" actId="478"/>
          <ac:cxnSpMkLst>
            <pc:docMk/>
            <pc:sldMk cId="1312883786" sldId="5388"/>
            <ac:cxnSpMk id="31" creationId="{D6A30BEC-E6E1-F64A-B1DB-9F2D846ECDD7}"/>
          </ac:cxnSpMkLst>
        </pc:cxnChg>
        <pc:cxnChg chg="del mod">
          <ac:chgData name="Rios, Joseph (ARC-AFO)" userId="7b4eef8b-6a8b-4707-a865-be002eadede1" providerId="ADAL" clId="{85361F27-0ECC-5244-ABF1-6AF958735CB4}" dt="2021-02-16T15:14:48.593" v="3466" actId="478"/>
          <ac:cxnSpMkLst>
            <pc:docMk/>
            <pc:sldMk cId="1312883786" sldId="5388"/>
            <ac:cxnSpMk id="34" creationId="{C002F896-4202-3D48-BEE2-A38B3A33B001}"/>
          </ac:cxnSpMkLst>
        </pc:cxnChg>
        <pc:cxnChg chg="del mod">
          <ac:chgData name="Rios, Joseph (ARC-AFO)" userId="7b4eef8b-6a8b-4707-a865-be002eadede1" providerId="ADAL" clId="{85361F27-0ECC-5244-ABF1-6AF958735CB4}" dt="2021-02-16T15:14:50.726" v="3467" actId="478"/>
          <ac:cxnSpMkLst>
            <pc:docMk/>
            <pc:sldMk cId="1312883786" sldId="5388"/>
            <ac:cxnSpMk id="44" creationId="{3259F402-62E1-094E-883C-7C930364F9B6}"/>
          </ac:cxnSpMkLst>
        </pc:cxnChg>
      </pc:sldChg>
      <pc:sldChg chg="addSp delSp modSp add mod">
        <pc:chgData name="Rios, Joseph (ARC-AFO)" userId="7b4eef8b-6a8b-4707-a865-be002eadede1" providerId="ADAL" clId="{85361F27-0ECC-5244-ABF1-6AF958735CB4}" dt="2021-02-16T15:16:44.629" v="3485" actId="692"/>
        <pc:sldMkLst>
          <pc:docMk/>
          <pc:sldMk cId="551977459" sldId="5389"/>
        </pc:sldMkLst>
        <pc:spChg chg="add del mod">
          <ac:chgData name="Rios, Joseph (ARC-AFO)" userId="7b4eef8b-6a8b-4707-a865-be002eadede1" providerId="ADAL" clId="{85361F27-0ECC-5244-ABF1-6AF958735CB4}" dt="2021-02-16T15:15:10.148" v="3471"/>
          <ac:spMkLst>
            <pc:docMk/>
            <pc:sldMk cId="551977459" sldId="5389"/>
            <ac:spMk id="32" creationId="{540B7099-6BC0-B349-BE81-BE21CB9CCD65}"/>
          </ac:spMkLst>
        </pc:spChg>
        <pc:spChg chg="del">
          <ac:chgData name="Rios, Joseph (ARC-AFO)" userId="7b4eef8b-6a8b-4707-a865-be002eadede1" providerId="ADAL" clId="{85361F27-0ECC-5244-ABF1-6AF958735CB4}" dt="2021-02-16T15:15:05.504" v="3469" actId="478"/>
          <ac:spMkLst>
            <pc:docMk/>
            <pc:sldMk cId="551977459" sldId="5389"/>
            <ac:spMk id="33" creationId="{6FB8DB65-92F5-AA4E-B344-13229DF2FB0C}"/>
          </ac:spMkLst>
        </pc:spChg>
        <pc:spChg chg="add del mod">
          <ac:chgData name="Rios, Joseph (ARC-AFO)" userId="7b4eef8b-6a8b-4707-a865-be002eadede1" providerId="ADAL" clId="{85361F27-0ECC-5244-ABF1-6AF958735CB4}" dt="2021-02-16T15:15:10.148" v="3471"/>
          <ac:spMkLst>
            <pc:docMk/>
            <pc:sldMk cId="551977459" sldId="5389"/>
            <ac:spMk id="35" creationId="{20756532-9C71-C846-B28A-F810557518CE}"/>
          </ac:spMkLst>
        </pc:spChg>
        <pc:spChg chg="add del mod">
          <ac:chgData name="Rios, Joseph (ARC-AFO)" userId="7b4eef8b-6a8b-4707-a865-be002eadede1" providerId="ADAL" clId="{85361F27-0ECC-5244-ABF1-6AF958735CB4}" dt="2021-02-16T15:15:10.148" v="3471"/>
          <ac:spMkLst>
            <pc:docMk/>
            <pc:sldMk cId="551977459" sldId="5389"/>
            <ac:spMk id="36" creationId="{069E0A99-E5FA-8A45-8F7C-ED022B179D5F}"/>
          </ac:spMkLst>
        </pc:spChg>
        <pc:spChg chg="add del mod">
          <ac:chgData name="Rios, Joseph (ARC-AFO)" userId="7b4eef8b-6a8b-4707-a865-be002eadede1" providerId="ADAL" clId="{85361F27-0ECC-5244-ABF1-6AF958735CB4}" dt="2021-02-16T15:15:10.148" v="3471"/>
          <ac:spMkLst>
            <pc:docMk/>
            <pc:sldMk cId="551977459" sldId="5389"/>
            <ac:spMk id="37" creationId="{3B8E0D75-BA27-7D4D-B719-AC339444259A}"/>
          </ac:spMkLst>
        </pc:spChg>
        <pc:spChg chg="add del mod">
          <ac:chgData name="Rios, Joseph (ARC-AFO)" userId="7b4eef8b-6a8b-4707-a865-be002eadede1" providerId="ADAL" clId="{85361F27-0ECC-5244-ABF1-6AF958735CB4}" dt="2021-02-16T15:15:10.148" v="3471"/>
          <ac:spMkLst>
            <pc:docMk/>
            <pc:sldMk cId="551977459" sldId="5389"/>
            <ac:spMk id="38" creationId="{FC050231-ECCE-A84C-B519-CCD07CD8AB00}"/>
          </ac:spMkLst>
        </pc:spChg>
        <pc:spChg chg="add del mod">
          <ac:chgData name="Rios, Joseph (ARC-AFO)" userId="7b4eef8b-6a8b-4707-a865-be002eadede1" providerId="ADAL" clId="{85361F27-0ECC-5244-ABF1-6AF958735CB4}" dt="2021-02-16T15:15:10.148" v="3471"/>
          <ac:spMkLst>
            <pc:docMk/>
            <pc:sldMk cId="551977459" sldId="5389"/>
            <ac:spMk id="39" creationId="{33E1BEC6-614D-8548-A95C-76DAC6EDDF00}"/>
          </ac:spMkLst>
        </pc:spChg>
        <pc:spChg chg="add del mod">
          <ac:chgData name="Rios, Joseph (ARC-AFO)" userId="7b4eef8b-6a8b-4707-a865-be002eadede1" providerId="ADAL" clId="{85361F27-0ECC-5244-ABF1-6AF958735CB4}" dt="2021-02-16T15:15:10.148" v="3471"/>
          <ac:spMkLst>
            <pc:docMk/>
            <pc:sldMk cId="551977459" sldId="5389"/>
            <ac:spMk id="40" creationId="{9ACAD7B8-67A8-124A-BF02-6A733C43F595}"/>
          </ac:spMkLst>
        </pc:spChg>
        <pc:spChg chg="add del mod">
          <ac:chgData name="Rios, Joseph (ARC-AFO)" userId="7b4eef8b-6a8b-4707-a865-be002eadede1" providerId="ADAL" clId="{85361F27-0ECC-5244-ABF1-6AF958735CB4}" dt="2021-02-16T15:15:20.116" v="3473"/>
          <ac:spMkLst>
            <pc:docMk/>
            <pc:sldMk cId="551977459" sldId="5389"/>
            <ac:spMk id="41" creationId="{7A308816-E413-7240-8728-9C341DA1C40C}"/>
          </ac:spMkLst>
        </pc:spChg>
        <pc:spChg chg="del">
          <ac:chgData name="Rios, Joseph (ARC-AFO)" userId="7b4eef8b-6a8b-4707-a865-be002eadede1" providerId="ADAL" clId="{85361F27-0ECC-5244-ABF1-6AF958735CB4}" dt="2021-02-16T15:15:05.504" v="3469" actId="478"/>
          <ac:spMkLst>
            <pc:docMk/>
            <pc:sldMk cId="551977459" sldId="5389"/>
            <ac:spMk id="42" creationId="{571225A7-23B7-F744-87E6-9921D0172693}"/>
          </ac:spMkLst>
        </pc:spChg>
        <pc:spChg chg="add del mod">
          <ac:chgData name="Rios, Joseph (ARC-AFO)" userId="7b4eef8b-6a8b-4707-a865-be002eadede1" providerId="ADAL" clId="{85361F27-0ECC-5244-ABF1-6AF958735CB4}" dt="2021-02-16T15:15:20.116" v="3473"/>
          <ac:spMkLst>
            <pc:docMk/>
            <pc:sldMk cId="551977459" sldId="5389"/>
            <ac:spMk id="43" creationId="{E7346164-468B-AE40-BDB1-FA4706D71840}"/>
          </ac:spMkLst>
        </pc:spChg>
        <pc:spChg chg="add del mod">
          <ac:chgData name="Rios, Joseph (ARC-AFO)" userId="7b4eef8b-6a8b-4707-a865-be002eadede1" providerId="ADAL" clId="{85361F27-0ECC-5244-ABF1-6AF958735CB4}" dt="2021-02-16T15:15:20.116" v="3473"/>
          <ac:spMkLst>
            <pc:docMk/>
            <pc:sldMk cId="551977459" sldId="5389"/>
            <ac:spMk id="45" creationId="{F4D2E6B3-FBF4-1E41-894F-950092ABC7D1}"/>
          </ac:spMkLst>
        </pc:spChg>
        <pc:spChg chg="add del mod">
          <ac:chgData name="Rios, Joseph (ARC-AFO)" userId="7b4eef8b-6a8b-4707-a865-be002eadede1" providerId="ADAL" clId="{85361F27-0ECC-5244-ABF1-6AF958735CB4}" dt="2021-02-16T15:15:20.116" v="3473"/>
          <ac:spMkLst>
            <pc:docMk/>
            <pc:sldMk cId="551977459" sldId="5389"/>
            <ac:spMk id="46" creationId="{6F501665-67C3-6C41-A647-A90637EAF33F}"/>
          </ac:spMkLst>
        </pc:spChg>
        <pc:spChg chg="del">
          <ac:chgData name="Rios, Joseph (ARC-AFO)" userId="7b4eef8b-6a8b-4707-a865-be002eadede1" providerId="ADAL" clId="{85361F27-0ECC-5244-ABF1-6AF958735CB4}" dt="2021-02-16T15:15:05.504" v="3469" actId="478"/>
          <ac:spMkLst>
            <pc:docMk/>
            <pc:sldMk cId="551977459" sldId="5389"/>
            <ac:spMk id="47" creationId="{D1D316B7-AB70-0949-957C-A253E28E7FB1}"/>
          </ac:spMkLst>
        </pc:spChg>
        <pc:spChg chg="del">
          <ac:chgData name="Rios, Joseph (ARC-AFO)" userId="7b4eef8b-6a8b-4707-a865-be002eadede1" providerId="ADAL" clId="{85361F27-0ECC-5244-ABF1-6AF958735CB4}" dt="2021-02-16T15:15:05.504" v="3469" actId="478"/>
          <ac:spMkLst>
            <pc:docMk/>
            <pc:sldMk cId="551977459" sldId="5389"/>
            <ac:spMk id="48" creationId="{9B4AE417-C49B-9F41-A8B7-5F91A2CDAD50}"/>
          </ac:spMkLst>
        </pc:spChg>
        <pc:spChg chg="del">
          <ac:chgData name="Rios, Joseph (ARC-AFO)" userId="7b4eef8b-6a8b-4707-a865-be002eadede1" providerId="ADAL" clId="{85361F27-0ECC-5244-ABF1-6AF958735CB4}" dt="2021-02-16T15:15:05.504" v="3469" actId="478"/>
          <ac:spMkLst>
            <pc:docMk/>
            <pc:sldMk cId="551977459" sldId="5389"/>
            <ac:spMk id="49" creationId="{C39BF419-BD6C-F24E-AFDC-EB6A038423C1}"/>
          </ac:spMkLst>
        </pc:spChg>
        <pc:spChg chg="del">
          <ac:chgData name="Rios, Joseph (ARC-AFO)" userId="7b4eef8b-6a8b-4707-a865-be002eadede1" providerId="ADAL" clId="{85361F27-0ECC-5244-ABF1-6AF958735CB4}" dt="2021-02-16T15:15:05.504" v="3469" actId="478"/>
          <ac:spMkLst>
            <pc:docMk/>
            <pc:sldMk cId="551977459" sldId="5389"/>
            <ac:spMk id="50" creationId="{70F32D38-8527-4B42-A149-19C33EA7E971}"/>
          </ac:spMkLst>
        </pc:spChg>
        <pc:spChg chg="add del mod">
          <ac:chgData name="Rios, Joseph (ARC-AFO)" userId="7b4eef8b-6a8b-4707-a865-be002eadede1" providerId="ADAL" clId="{85361F27-0ECC-5244-ABF1-6AF958735CB4}" dt="2021-02-16T15:15:20.116" v="3473"/>
          <ac:spMkLst>
            <pc:docMk/>
            <pc:sldMk cId="551977459" sldId="5389"/>
            <ac:spMk id="52" creationId="{59A26C58-5202-1B49-9888-5E55852DF2ED}"/>
          </ac:spMkLst>
        </pc:spChg>
        <pc:spChg chg="add del mod">
          <ac:chgData name="Rios, Joseph (ARC-AFO)" userId="7b4eef8b-6a8b-4707-a865-be002eadede1" providerId="ADAL" clId="{85361F27-0ECC-5244-ABF1-6AF958735CB4}" dt="2021-02-16T15:15:20.116" v="3473"/>
          <ac:spMkLst>
            <pc:docMk/>
            <pc:sldMk cId="551977459" sldId="5389"/>
            <ac:spMk id="53" creationId="{3847C902-A812-074D-9F20-53C259E16ABE}"/>
          </ac:spMkLst>
        </pc:spChg>
        <pc:spChg chg="add del mod">
          <ac:chgData name="Rios, Joseph (ARC-AFO)" userId="7b4eef8b-6a8b-4707-a865-be002eadede1" providerId="ADAL" clId="{85361F27-0ECC-5244-ABF1-6AF958735CB4}" dt="2021-02-16T15:15:20.116" v="3473"/>
          <ac:spMkLst>
            <pc:docMk/>
            <pc:sldMk cId="551977459" sldId="5389"/>
            <ac:spMk id="54" creationId="{7BD9335F-1B90-824A-813B-8A9ED9AC2971}"/>
          </ac:spMkLst>
        </pc:spChg>
        <pc:spChg chg="add mod">
          <ac:chgData name="Rios, Joseph (ARC-AFO)" userId="7b4eef8b-6a8b-4707-a865-be002eadede1" providerId="ADAL" clId="{85361F27-0ECC-5244-ABF1-6AF958735CB4}" dt="2021-02-16T15:16:01.455" v="3475" actId="1076"/>
          <ac:spMkLst>
            <pc:docMk/>
            <pc:sldMk cId="551977459" sldId="5389"/>
            <ac:spMk id="55" creationId="{931D1B24-5B04-EA43-BD73-434DA94B655E}"/>
          </ac:spMkLst>
        </pc:spChg>
        <pc:spChg chg="add mod">
          <ac:chgData name="Rios, Joseph (ARC-AFO)" userId="7b4eef8b-6a8b-4707-a865-be002eadede1" providerId="ADAL" clId="{85361F27-0ECC-5244-ABF1-6AF958735CB4}" dt="2021-02-16T15:16:01.455" v="3475" actId="1076"/>
          <ac:spMkLst>
            <pc:docMk/>
            <pc:sldMk cId="551977459" sldId="5389"/>
            <ac:spMk id="56" creationId="{6288D428-A3F1-5049-A4F5-8D323FE49AF5}"/>
          </ac:spMkLst>
        </pc:spChg>
        <pc:spChg chg="add mod">
          <ac:chgData name="Rios, Joseph (ARC-AFO)" userId="7b4eef8b-6a8b-4707-a865-be002eadede1" providerId="ADAL" clId="{85361F27-0ECC-5244-ABF1-6AF958735CB4}" dt="2021-02-16T15:16:01.455" v="3475" actId="1076"/>
          <ac:spMkLst>
            <pc:docMk/>
            <pc:sldMk cId="551977459" sldId="5389"/>
            <ac:spMk id="57" creationId="{8900B965-E444-C241-9CA2-1628DD95C468}"/>
          </ac:spMkLst>
        </pc:spChg>
        <pc:spChg chg="add mod">
          <ac:chgData name="Rios, Joseph (ARC-AFO)" userId="7b4eef8b-6a8b-4707-a865-be002eadede1" providerId="ADAL" clId="{85361F27-0ECC-5244-ABF1-6AF958735CB4}" dt="2021-02-16T15:16:01.455" v="3475" actId="1076"/>
          <ac:spMkLst>
            <pc:docMk/>
            <pc:sldMk cId="551977459" sldId="5389"/>
            <ac:spMk id="58" creationId="{12C89936-8423-6445-9EE7-E630D5700766}"/>
          </ac:spMkLst>
        </pc:spChg>
        <pc:spChg chg="add mod">
          <ac:chgData name="Rios, Joseph (ARC-AFO)" userId="7b4eef8b-6a8b-4707-a865-be002eadede1" providerId="ADAL" clId="{85361F27-0ECC-5244-ABF1-6AF958735CB4}" dt="2021-02-16T15:16:01.455" v="3475" actId="1076"/>
          <ac:spMkLst>
            <pc:docMk/>
            <pc:sldMk cId="551977459" sldId="5389"/>
            <ac:spMk id="59" creationId="{FA3E20EA-B97D-774D-AC0B-37647BACC739}"/>
          </ac:spMkLst>
        </pc:spChg>
        <pc:spChg chg="add mod">
          <ac:chgData name="Rios, Joseph (ARC-AFO)" userId="7b4eef8b-6a8b-4707-a865-be002eadede1" providerId="ADAL" clId="{85361F27-0ECC-5244-ABF1-6AF958735CB4}" dt="2021-02-16T15:16:01.455" v="3475" actId="1076"/>
          <ac:spMkLst>
            <pc:docMk/>
            <pc:sldMk cId="551977459" sldId="5389"/>
            <ac:spMk id="60" creationId="{16B51288-8AD5-DB40-AB5D-AE68DBAFEFFC}"/>
          </ac:spMkLst>
        </pc:spChg>
        <pc:spChg chg="add del mod">
          <ac:chgData name="Rios, Joseph (ARC-AFO)" userId="7b4eef8b-6a8b-4707-a865-be002eadede1" providerId="ADAL" clId="{85361F27-0ECC-5244-ABF1-6AF958735CB4}" dt="2021-02-16T15:16:07.311" v="3476" actId="478"/>
          <ac:spMkLst>
            <pc:docMk/>
            <pc:sldMk cId="551977459" sldId="5389"/>
            <ac:spMk id="61" creationId="{8C740FFE-000C-E74B-85BA-25FDEC56169B}"/>
          </ac:spMkLst>
        </pc:spChg>
        <pc:cxnChg chg="del mod">
          <ac:chgData name="Rios, Joseph (ARC-AFO)" userId="7b4eef8b-6a8b-4707-a865-be002eadede1" providerId="ADAL" clId="{85361F27-0ECC-5244-ABF1-6AF958735CB4}" dt="2021-02-16T15:16:10.061" v="3477" actId="478"/>
          <ac:cxnSpMkLst>
            <pc:docMk/>
            <pc:sldMk cId="551977459" sldId="5389"/>
            <ac:cxnSpMk id="31" creationId="{D6A30BEC-E6E1-F64A-B1DB-9F2D846ECDD7}"/>
          </ac:cxnSpMkLst>
        </pc:cxnChg>
        <pc:cxnChg chg="del mod">
          <ac:chgData name="Rios, Joseph (ARC-AFO)" userId="7b4eef8b-6a8b-4707-a865-be002eadede1" providerId="ADAL" clId="{85361F27-0ECC-5244-ABF1-6AF958735CB4}" dt="2021-02-16T15:16:11.956" v="3478" actId="478"/>
          <ac:cxnSpMkLst>
            <pc:docMk/>
            <pc:sldMk cId="551977459" sldId="5389"/>
            <ac:cxnSpMk id="34" creationId="{C002F896-4202-3D48-BEE2-A38B3A33B001}"/>
          </ac:cxnSpMkLst>
        </pc:cxnChg>
        <pc:cxnChg chg="add del mod">
          <ac:chgData name="Rios, Joseph (ARC-AFO)" userId="7b4eef8b-6a8b-4707-a865-be002eadede1" providerId="ADAL" clId="{85361F27-0ECC-5244-ABF1-6AF958735CB4}" dt="2021-02-16T15:16:44.629" v="3485" actId="692"/>
          <ac:cxnSpMkLst>
            <pc:docMk/>
            <pc:sldMk cId="551977459" sldId="5389"/>
            <ac:cxnSpMk id="44" creationId="{3259F402-62E1-094E-883C-7C930364F9B6}"/>
          </ac:cxnSpMkLst>
        </pc:cxnChg>
        <pc:cxnChg chg="add del mod">
          <ac:chgData name="Rios, Joseph (ARC-AFO)" userId="7b4eef8b-6a8b-4707-a865-be002eadede1" providerId="ADAL" clId="{85361F27-0ECC-5244-ABF1-6AF958735CB4}" dt="2021-02-16T15:16:44.629" v="3485" actId="692"/>
          <ac:cxnSpMkLst>
            <pc:docMk/>
            <pc:sldMk cId="551977459" sldId="5389"/>
            <ac:cxnSpMk id="51" creationId="{648E2E0A-8ADF-AE49-AB2C-463F41874516}"/>
          </ac:cxnSpMkLst>
        </pc:cxnChg>
        <pc:cxnChg chg="add del mod">
          <ac:chgData name="Rios, Joseph (ARC-AFO)" userId="7b4eef8b-6a8b-4707-a865-be002eadede1" providerId="ADAL" clId="{85361F27-0ECC-5244-ABF1-6AF958735CB4}" dt="2021-02-16T15:16:44.629" v="3485" actId="692"/>
          <ac:cxnSpMkLst>
            <pc:docMk/>
            <pc:sldMk cId="551977459" sldId="5389"/>
            <ac:cxnSpMk id="72" creationId="{F9259DC7-6242-424D-BF79-215C47558DDD}"/>
          </ac:cxnSpMkLst>
        </pc:cxnChg>
      </pc:sldChg>
      <pc:sldChg chg="modSp add mod">
        <pc:chgData name="Rios, Joseph (ARC-AFO)" userId="7b4eef8b-6a8b-4707-a865-be002eadede1" providerId="ADAL" clId="{85361F27-0ECC-5244-ABF1-6AF958735CB4}" dt="2021-02-16T15:17:16.471" v="3487" actId="207"/>
        <pc:sldMkLst>
          <pc:docMk/>
          <pc:sldMk cId="2714148166" sldId="5390"/>
        </pc:sldMkLst>
        <pc:spChg chg="mod">
          <ac:chgData name="Rios, Joseph (ARC-AFO)" userId="7b4eef8b-6a8b-4707-a865-be002eadede1" providerId="ADAL" clId="{85361F27-0ECC-5244-ABF1-6AF958735CB4}" dt="2021-02-16T15:17:16.471" v="3487" actId="207"/>
          <ac:spMkLst>
            <pc:docMk/>
            <pc:sldMk cId="2714148166" sldId="5390"/>
            <ac:spMk id="33" creationId="{6FB8DB65-92F5-AA4E-B344-13229DF2FB0C}"/>
          </ac:spMkLst>
        </pc:spChg>
        <pc:spChg chg="mod">
          <ac:chgData name="Rios, Joseph (ARC-AFO)" userId="7b4eef8b-6a8b-4707-a865-be002eadede1" providerId="ADAL" clId="{85361F27-0ECC-5244-ABF1-6AF958735CB4}" dt="2021-02-16T15:17:16.471" v="3487" actId="207"/>
          <ac:spMkLst>
            <pc:docMk/>
            <pc:sldMk cId="2714148166" sldId="5390"/>
            <ac:spMk id="42" creationId="{571225A7-23B7-F744-87E6-9921D0172693}"/>
          </ac:spMkLst>
        </pc:spChg>
        <pc:spChg chg="mod">
          <ac:chgData name="Rios, Joseph (ARC-AFO)" userId="7b4eef8b-6a8b-4707-a865-be002eadede1" providerId="ADAL" clId="{85361F27-0ECC-5244-ABF1-6AF958735CB4}" dt="2021-02-16T15:17:16.471" v="3487" actId="207"/>
          <ac:spMkLst>
            <pc:docMk/>
            <pc:sldMk cId="2714148166" sldId="5390"/>
            <ac:spMk id="47" creationId="{D1D316B7-AB70-0949-957C-A253E28E7FB1}"/>
          </ac:spMkLst>
        </pc:spChg>
        <pc:spChg chg="mod">
          <ac:chgData name="Rios, Joseph (ARC-AFO)" userId="7b4eef8b-6a8b-4707-a865-be002eadede1" providerId="ADAL" clId="{85361F27-0ECC-5244-ABF1-6AF958735CB4}" dt="2021-02-16T15:17:16.471" v="3487" actId="207"/>
          <ac:spMkLst>
            <pc:docMk/>
            <pc:sldMk cId="2714148166" sldId="5390"/>
            <ac:spMk id="48" creationId="{9B4AE417-C49B-9F41-A8B7-5F91A2CDAD50}"/>
          </ac:spMkLst>
        </pc:spChg>
        <pc:spChg chg="mod">
          <ac:chgData name="Rios, Joseph (ARC-AFO)" userId="7b4eef8b-6a8b-4707-a865-be002eadede1" providerId="ADAL" clId="{85361F27-0ECC-5244-ABF1-6AF958735CB4}" dt="2021-02-16T15:17:16.471" v="3487" actId="207"/>
          <ac:spMkLst>
            <pc:docMk/>
            <pc:sldMk cId="2714148166" sldId="5390"/>
            <ac:spMk id="49" creationId="{C39BF419-BD6C-F24E-AFDC-EB6A038423C1}"/>
          </ac:spMkLst>
        </pc:spChg>
        <pc:spChg chg="mod">
          <ac:chgData name="Rios, Joseph (ARC-AFO)" userId="7b4eef8b-6a8b-4707-a865-be002eadede1" providerId="ADAL" clId="{85361F27-0ECC-5244-ABF1-6AF958735CB4}" dt="2021-02-16T15:17:16.471" v="3487" actId="207"/>
          <ac:spMkLst>
            <pc:docMk/>
            <pc:sldMk cId="2714148166" sldId="5390"/>
            <ac:spMk id="50" creationId="{70F32D38-8527-4B42-A149-19C33EA7E971}"/>
          </ac:spMkLst>
        </pc:spChg>
        <pc:spChg chg="mod">
          <ac:chgData name="Rios, Joseph (ARC-AFO)" userId="7b4eef8b-6a8b-4707-a865-be002eadede1" providerId="ADAL" clId="{85361F27-0ECC-5244-ABF1-6AF958735CB4}" dt="2021-02-16T15:17:16.471" v="3487" actId="207"/>
          <ac:spMkLst>
            <pc:docMk/>
            <pc:sldMk cId="2714148166" sldId="5390"/>
            <ac:spMk id="95" creationId="{41C17F2D-F263-AA42-8BB6-6A3E43604FFD}"/>
          </ac:spMkLst>
        </pc:spChg>
      </pc:sldChg>
      <pc:sldChg chg="addSp delSp modSp add mod">
        <pc:chgData name="Rios, Joseph (ARC-AFO)" userId="7b4eef8b-6a8b-4707-a865-be002eadede1" providerId="ADAL" clId="{85361F27-0ECC-5244-ABF1-6AF958735CB4}" dt="2021-02-16T16:42:32.815" v="5249" actId="20577"/>
        <pc:sldMkLst>
          <pc:docMk/>
          <pc:sldMk cId="2989122345" sldId="5391"/>
        </pc:sldMkLst>
        <pc:spChg chg="add del mod">
          <ac:chgData name="Rios, Joseph (ARC-AFO)" userId="7b4eef8b-6a8b-4707-a865-be002eadede1" providerId="ADAL" clId="{85361F27-0ECC-5244-ABF1-6AF958735CB4}" dt="2021-02-16T16:41:12.415" v="5038" actId="478"/>
          <ac:spMkLst>
            <pc:docMk/>
            <pc:sldMk cId="2989122345" sldId="5391"/>
            <ac:spMk id="3" creationId="{FB6C52FF-D05B-BC42-82CE-75338D8DD18C}"/>
          </ac:spMkLst>
        </pc:spChg>
        <pc:spChg chg="mod">
          <ac:chgData name="Rios, Joseph (ARC-AFO)" userId="7b4eef8b-6a8b-4707-a865-be002eadede1" providerId="ADAL" clId="{85361F27-0ECC-5244-ABF1-6AF958735CB4}" dt="2021-02-16T16:42:32.815" v="5249" actId="20577"/>
          <ac:spMkLst>
            <pc:docMk/>
            <pc:sldMk cId="2989122345" sldId="5391"/>
            <ac:spMk id="33" creationId="{6FB8DB65-92F5-AA4E-B344-13229DF2FB0C}"/>
          </ac:spMkLst>
        </pc:spChg>
        <pc:spChg chg="del">
          <ac:chgData name="Rios, Joseph (ARC-AFO)" userId="7b4eef8b-6a8b-4707-a865-be002eadede1" providerId="ADAL" clId="{85361F27-0ECC-5244-ABF1-6AF958735CB4}" dt="2021-02-16T15:18:12.930" v="3490" actId="478"/>
          <ac:spMkLst>
            <pc:docMk/>
            <pc:sldMk cId="2989122345" sldId="5391"/>
            <ac:spMk id="42" creationId="{571225A7-23B7-F744-87E6-9921D0172693}"/>
          </ac:spMkLst>
        </pc:spChg>
        <pc:spChg chg="del">
          <ac:chgData name="Rios, Joseph (ARC-AFO)" userId="7b4eef8b-6a8b-4707-a865-be002eadede1" providerId="ADAL" clId="{85361F27-0ECC-5244-ABF1-6AF958735CB4}" dt="2021-02-16T15:18:10.454" v="3489" actId="478"/>
          <ac:spMkLst>
            <pc:docMk/>
            <pc:sldMk cId="2989122345" sldId="5391"/>
            <ac:spMk id="47" creationId="{D1D316B7-AB70-0949-957C-A253E28E7FB1}"/>
          </ac:spMkLst>
        </pc:spChg>
        <pc:spChg chg="del">
          <ac:chgData name="Rios, Joseph (ARC-AFO)" userId="7b4eef8b-6a8b-4707-a865-be002eadede1" providerId="ADAL" clId="{85361F27-0ECC-5244-ABF1-6AF958735CB4}" dt="2021-02-16T15:18:10.454" v="3489" actId="478"/>
          <ac:spMkLst>
            <pc:docMk/>
            <pc:sldMk cId="2989122345" sldId="5391"/>
            <ac:spMk id="48" creationId="{9B4AE417-C49B-9F41-A8B7-5F91A2CDAD50}"/>
          </ac:spMkLst>
        </pc:spChg>
        <pc:spChg chg="del">
          <ac:chgData name="Rios, Joseph (ARC-AFO)" userId="7b4eef8b-6a8b-4707-a865-be002eadede1" providerId="ADAL" clId="{85361F27-0ECC-5244-ABF1-6AF958735CB4}" dt="2021-02-16T15:18:10.454" v="3489" actId="478"/>
          <ac:spMkLst>
            <pc:docMk/>
            <pc:sldMk cId="2989122345" sldId="5391"/>
            <ac:spMk id="49" creationId="{C39BF419-BD6C-F24E-AFDC-EB6A038423C1}"/>
          </ac:spMkLst>
        </pc:spChg>
        <pc:spChg chg="del">
          <ac:chgData name="Rios, Joseph (ARC-AFO)" userId="7b4eef8b-6a8b-4707-a865-be002eadede1" providerId="ADAL" clId="{85361F27-0ECC-5244-ABF1-6AF958735CB4}" dt="2021-02-16T15:18:10.454" v="3489" actId="478"/>
          <ac:spMkLst>
            <pc:docMk/>
            <pc:sldMk cId="2989122345" sldId="5391"/>
            <ac:spMk id="50" creationId="{70F32D38-8527-4B42-A149-19C33EA7E971}"/>
          </ac:spMkLst>
        </pc:spChg>
        <pc:spChg chg="del">
          <ac:chgData name="Rios, Joseph (ARC-AFO)" userId="7b4eef8b-6a8b-4707-a865-be002eadede1" providerId="ADAL" clId="{85361F27-0ECC-5244-ABF1-6AF958735CB4}" dt="2021-02-16T15:18:10.454" v="3489" actId="478"/>
          <ac:spMkLst>
            <pc:docMk/>
            <pc:sldMk cId="2989122345" sldId="5391"/>
            <ac:spMk id="95" creationId="{41C17F2D-F263-AA42-8BB6-6A3E43604FFD}"/>
          </ac:spMkLst>
        </pc:spChg>
      </pc:sldChg>
      <pc:sldChg chg="delSp modSp add mod">
        <pc:chgData name="Rios, Joseph (ARC-AFO)" userId="7b4eef8b-6a8b-4707-a865-be002eadede1" providerId="ADAL" clId="{85361F27-0ECC-5244-ABF1-6AF958735CB4}" dt="2021-02-16T16:20:33.809" v="4612" actId="20577"/>
        <pc:sldMkLst>
          <pc:docMk/>
          <pc:sldMk cId="2620033840" sldId="5392"/>
        </pc:sldMkLst>
        <pc:spChg chg="mod">
          <ac:chgData name="Rios, Joseph (ARC-AFO)" userId="7b4eef8b-6a8b-4707-a865-be002eadede1" providerId="ADAL" clId="{85361F27-0ECC-5244-ABF1-6AF958735CB4}" dt="2021-02-16T16:20:33.809" v="4612" actId="20577"/>
          <ac:spMkLst>
            <pc:docMk/>
            <pc:sldMk cId="2620033840" sldId="5392"/>
            <ac:spMk id="2" creationId="{D5F48781-7081-3D40-A87D-DBA0E006CB9E}"/>
          </ac:spMkLst>
        </pc:spChg>
        <pc:spChg chg="mod">
          <ac:chgData name="Rios, Joseph (ARC-AFO)" userId="7b4eef8b-6a8b-4707-a865-be002eadede1" providerId="ADAL" clId="{85361F27-0ECC-5244-ABF1-6AF958735CB4}" dt="2021-02-16T16:20:14.584" v="4592" actId="255"/>
          <ac:spMkLst>
            <pc:docMk/>
            <pc:sldMk cId="2620033840" sldId="5392"/>
            <ac:spMk id="3" creationId="{FB6C52FF-D05B-BC42-82CE-75338D8DD18C}"/>
          </ac:spMkLst>
        </pc:spChg>
        <pc:spChg chg="mod">
          <ac:chgData name="Rios, Joseph (ARC-AFO)" userId="7b4eef8b-6a8b-4707-a865-be002eadede1" providerId="ADAL" clId="{85361F27-0ECC-5244-ABF1-6AF958735CB4}" dt="2021-02-16T16:19:03.992" v="4520" actId="207"/>
          <ac:spMkLst>
            <pc:docMk/>
            <pc:sldMk cId="2620033840" sldId="5392"/>
            <ac:spMk id="24" creationId="{4A2260E4-5865-9248-B91A-BE711BCF283C}"/>
          </ac:spMkLst>
        </pc:spChg>
        <pc:spChg chg="mod">
          <ac:chgData name="Rios, Joseph (ARC-AFO)" userId="7b4eef8b-6a8b-4707-a865-be002eadede1" providerId="ADAL" clId="{85361F27-0ECC-5244-ABF1-6AF958735CB4}" dt="2021-02-16T16:19:03.992" v="4520" actId="207"/>
          <ac:spMkLst>
            <pc:docMk/>
            <pc:sldMk cId="2620033840" sldId="5392"/>
            <ac:spMk id="25" creationId="{CBD1B8F0-6335-064D-9B86-7C158CC9B0A3}"/>
          </ac:spMkLst>
        </pc:spChg>
        <pc:spChg chg="mod">
          <ac:chgData name="Rios, Joseph (ARC-AFO)" userId="7b4eef8b-6a8b-4707-a865-be002eadede1" providerId="ADAL" clId="{85361F27-0ECC-5244-ABF1-6AF958735CB4}" dt="2021-02-16T16:19:03.992" v="4520" actId="207"/>
          <ac:spMkLst>
            <pc:docMk/>
            <pc:sldMk cId="2620033840" sldId="5392"/>
            <ac:spMk id="26" creationId="{240B8F84-0386-A145-9D43-5116937F6B2F}"/>
          </ac:spMkLst>
        </pc:spChg>
        <pc:spChg chg="mod">
          <ac:chgData name="Rios, Joseph (ARC-AFO)" userId="7b4eef8b-6a8b-4707-a865-be002eadede1" providerId="ADAL" clId="{85361F27-0ECC-5244-ABF1-6AF958735CB4}" dt="2021-02-16T16:19:03.992" v="4520" actId="207"/>
          <ac:spMkLst>
            <pc:docMk/>
            <pc:sldMk cId="2620033840" sldId="5392"/>
            <ac:spMk id="27" creationId="{9BAEF815-476D-F542-BF4D-0FDA072A42B6}"/>
          </ac:spMkLst>
        </pc:spChg>
        <pc:spChg chg="mod">
          <ac:chgData name="Rios, Joseph (ARC-AFO)" userId="7b4eef8b-6a8b-4707-a865-be002eadede1" providerId="ADAL" clId="{85361F27-0ECC-5244-ABF1-6AF958735CB4}" dt="2021-02-16T16:19:03.992" v="4520" actId="207"/>
          <ac:spMkLst>
            <pc:docMk/>
            <pc:sldMk cId="2620033840" sldId="5392"/>
            <ac:spMk id="28" creationId="{F34325CF-5417-A844-8A38-F46583103BA1}"/>
          </ac:spMkLst>
        </pc:spChg>
        <pc:spChg chg="mod">
          <ac:chgData name="Rios, Joseph (ARC-AFO)" userId="7b4eef8b-6a8b-4707-a865-be002eadede1" providerId="ADAL" clId="{85361F27-0ECC-5244-ABF1-6AF958735CB4}" dt="2021-02-16T16:19:03.992" v="4520" actId="207"/>
          <ac:spMkLst>
            <pc:docMk/>
            <pc:sldMk cId="2620033840" sldId="5392"/>
            <ac:spMk id="29" creationId="{D2D84168-FF42-694C-B341-7647BB3AFF37}"/>
          </ac:spMkLst>
        </pc:spChg>
        <pc:spChg chg="del">
          <ac:chgData name="Rios, Joseph (ARC-AFO)" userId="7b4eef8b-6a8b-4707-a865-be002eadede1" providerId="ADAL" clId="{85361F27-0ECC-5244-ABF1-6AF958735CB4}" dt="2021-02-16T15:44:20.256" v="4288" actId="478"/>
          <ac:spMkLst>
            <pc:docMk/>
            <pc:sldMk cId="2620033840" sldId="5392"/>
            <ac:spMk id="33" creationId="{6FB8DB65-92F5-AA4E-B344-13229DF2FB0C}"/>
          </ac:spMkLst>
        </pc:spChg>
        <pc:grpChg chg="mod">
          <ac:chgData name="Rios, Joseph (ARC-AFO)" userId="7b4eef8b-6a8b-4707-a865-be002eadede1" providerId="ADAL" clId="{85361F27-0ECC-5244-ABF1-6AF958735CB4}" dt="2021-02-16T16:18:50.817" v="4519" actId="207"/>
          <ac:grpSpMkLst>
            <pc:docMk/>
            <pc:sldMk cId="2620033840" sldId="5392"/>
            <ac:grpSpMk id="23" creationId="{2030992D-FA40-394A-93FB-9DD829B2D871}"/>
          </ac:grpSpMkLst>
        </pc:grpChg>
        <pc:picChg chg="mod">
          <ac:chgData name="Rios, Joseph (ARC-AFO)" userId="7b4eef8b-6a8b-4707-a865-be002eadede1" providerId="ADAL" clId="{85361F27-0ECC-5244-ABF1-6AF958735CB4}" dt="2021-02-16T16:18:50.817" v="4519" actId="207"/>
          <ac:picMkLst>
            <pc:docMk/>
            <pc:sldMk cId="2620033840" sldId="5392"/>
            <ac:picMk id="5" creationId="{B5E6BCA3-4D2E-0C4F-B86C-3B75E2CB4413}"/>
          </ac:picMkLst>
        </pc:picChg>
        <pc:picChg chg="mod">
          <ac:chgData name="Rios, Joseph (ARC-AFO)" userId="7b4eef8b-6a8b-4707-a865-be002eadede1" providerId="ADAL" clId="{85361F27-0ECC-5244-ABF1-6AF958735CB4}" dt="2021-02-16T16:18:50.817" v="4519" actId="207"/>
          <ac:picMkLst>
            <pc:docMk/>
            <pc:sldMk cId="2620033840" sldId="5392"/>
            <ac:picMk id="9" creationId="{E5AFCEA6-78A0-6945-A213-7D1099DA7AEA}"/>
          </ac:picMkLst>
        </pc:picChg>
        <pc:picChg chg="mod">
          <ac:chgData name="Rios, Joseph (ARC-AFO)" userId="7b4eef8b-6a8b-4707-a865-be002eadede1" providerId="ADAL" clId="{85361F27-0ECC-5244-ABF1-6AF958735CB4}" dt="2021-02-16T16:18:50.817" v="4519" actId="207"/>
          <ac:picMkLst>
            <pc:docMk/>
            <pc:sldMk cId="2620033840" sldId="5392"/>
            <ac:picMk id="11" creationId="{EB692BE5-AE4D-014D-BD8B-2B4F4F90F84A}"/>
          </ac:picMkLst>
        </pc:picChg>
        <pc:picChg chg="mod">
          <ac:chgData name="Rios, Joseph (ARC-AFO)" userId="7b4eef8b-6a8b-4707-a865-be002eadede1" providerId="ADAL" clId="{85361F27-0ECC-5244-ABF1-6AF958735CB4}" dt="2021-02-16T16:18:50.817" v="4519" actId="207"/>
          <ac:picMkLst>
            <pc:docMk/>
            <pc:sldMk cId="2620033840" sldId="5392"/>
            <ac:picMk id="12" creationId="{1C68DD05-4620-D142-BF42-9BAAF1F1F7AE}"/>
          </ac:picMkLst>
        </pc:picChg>
        <pc:picChg chg="mod">
          <ac:chgData name="Rios, Joseph (ARC-AFO)" userId="7b4eef8b-6a8b-4707-a865-be002eadede1" providerId="ADAL" clId="{85361F27-0ECC-5244-ABF1-6AF958735CB4}" dt="2021-02-16T16:18:50.817" v="4519" actId="207"/>
          <ac:picMkLst>
            <pc:docMk/>
            <pc:sldMk cId="2620033840" sldId="5392"/>
            <ac:picMk id="14" creationId="{C85C4E3A-F73B-3443-A19A-F7E283A0BC54}"/>
          </ac:picMkLst>
        </pc:picChg>
        <pc:picChg chg="mod">
          <ac:chgData name="Rios, Joseph (ARC-AFO)" userId="7b4eef8b-6a8b-4707-a865-be002eadede1" providerId="ADAL" clId="{85361F27-0ECC-5244-ABF1-6AF958735CB4}" dt="2021-02-16T16:18:50.817" v="4519" actId="207"/>
          <ac:picMkLst>
            <pc:docMk/>
            <pc:sldMk cId="2620033840" sldId="5392"/>
            <ac:picMk id="16" creationId="{3D82FD85-F442-B444-9E8E-6BAB3895E46A}"/>
          </ac:picMkLst>
        </pc:picChg>
        <pc:picChg chg="mod">
          <ac:chgData name="Rios, Joseph (ARC-AFO)" userId="7b4eef8b-6a8b-4707-a865-be002eadede1" providerId="ADAL" clId="{85361F27-0ECC-5244-ABF1-6AF958735CB4}" dt="2021-02-16T16:18:50.817" v="4519" actId="207"/>
          <ac:picMkLst>
            <pc:docMk/>
            <pc:sldMk cId="2620033840" sldId="5392"/>
            <ac:picMk id="18" creationId="{1A82C116-1F63-8E45-8505-E38C286FB9A5}"/>
          </ac:picMkLst>
        </pc:picChg>
        <pc:picChg chg="mod">
          <ac:chgData name="Rios, Joseph (ARC-AFO)" userId="7b4eef8b-6a8b-4707-a865-be002eadede1" providerId="ADAL" clId="{85361F27-0ECC-5244-ABF1-6AF958735CB4}" dt="2021-02-16T16:18:50.817" v="4519" actId="207"/>
          <ac:picMkLst>
            <pc:docMk/>
            <pc:sldMk cId="2620033840" sldId="5392"/>
            <ac:picMk id="20" creationId="{E4D5DE98-F1C2-8C4B-8DC8-9595D4938EB3}"/>
          </ac:picMkLst>
        </pc:picChg>
        <pc:picChg chg="mod">
          <ac:chgData name="Rios, Joseph (ARC-AFO)" userId="7b4eef8b-6a8b-4707-a865-be002eadede1" providerId="ADAL" clId="{85361F27-0ECC-5244-ABF1-6AF958735CB4}" dt="2021-02-16T16:18:50.817" v="4519" actId="207"/>
          <ac:picMkLst>
            <pc:docMk/>
            <pc:sldMk cId="2620033840" sldId="5392"/>
            <ac:picMk id="22" creationId="{30E6E97E-9EDC-A64C-BF87-ACA221866D24}"/>
          </ac:picMkLst>
        </pc:picChg>
      </pc:sldChg>
      <pc:sldMasterChg chg="delSp new mod addSldLayout modSldLayout">
        <pc:chgData name="Rios, Joseph (ARC-AFO)" userId="7b4eef8b-6a8b-4707-a865-be002eadede1" providerId="ADAL" clId="{85361F27-0ECC-5244-ABF1-6AF958735CB4}" dt="2021-02-12T05:04:29.011" v="1753" actId="478"/>
        <pc:sldMasterMkLst>
          <pc:docMk/>
          <pc:sldMasterMk cId="2718448218" sldId="2147483749"/>
        </pc:sldMasterMkLst>
        <pc:spChg chg="del">
          <ac:chgData name="Rios, Joseph (ARC-AFO)" userId="7b4eef8b-6a8b-4707-a865-be002eadede1" providerId="ADAL" clId="{85361F27-0ECC-5244-ABF1-6AF958735CB4}" dt="2021-02-12T05:04:10.415" v="1744" actId="478"/>
          <ac:spMkLst>
            <pc:docMk/>
            <pc:sldMasterMk cId="2718448218" sldId="2147483749"/>
            <ac:spMk id="2" creationId="{95A87031-FDF4-E34D-853F-AE4D1D268D3B}"/>
          </ac:spMkLst>
        </pc:spChg>
        <pc:spChg chg="del">
          <ac:chgData name="Rios, Joseph (ARC-AFO)" userId="7b4eef8b-6a8b-4707-a865-be002eadede1" providerId="ADAL" clId="{85361F27-0ECC-5244-ABF1-6AF958735CB4}" dt="2021-02-12T05:04:11.512" v="1745" actId="478"/>
          <ac:spMkLst>
            <pc:docMk/>
            <pc:sldMasterMk cId="2718448218" sldId="2147483749"/>
            <ac:spMk id="3" creationId="{FCFDAC98-7B64-AE41-ACDF-D4C78E15A6BF}"/>
          </ac:spMkLst>
        </pc:spChg>
        <pc:spChg chg="del">
          <ac:chgData name="Rios, Joseph (ARC-AFO)" userId="7b4eef8b-6a8b-4707-a865-be002eadede1" providerId="ADAL" clId="{85361F27-0ECC-5244-ABF1-6AF958735CB4}" dt="2021-02-12T05:04:12.957" v="1746" actId="478"/>
          <ac:spMkLst>
            <pc:docMk/>
            <pc:sldMasterMk cId="2718448218" sldId="2147483749"/>
            <ac:spMk id="4" creationId="{69DDA3DC-C7B4-3C4C-BF55-C2E7F495CD21}"/>
          </ac:spMkLst>
        </pc:spChg>
        <pc:spChg chg="del">
          <ac:chgData name="Rios, Joseph (ARC-AFO)" userId="7b4eef8b-6a8b-4707-a865-be002eadede1" providerId="ADAL" clId="{85361F27-0ECC-5244-ABF1-6AF958735CB4}" dt="2021-02-12T05:04:14.351" v="1747" actId="478"/>
          <ac:spMkLst>
            <pc:docMk/>
            <pc:sldMasterMk cId="2718448218" sldId="2147483749"/>
            <ac:spMk id="5" creationId="{8958123D-D5A4-CB47-B681-02F7FB7CB7AE}"/>
          </ac:spMkLst>
        </pc:spChg>
        <pc:spChg chg="del">
          <ac:chgData name="Rios, Joseph (ARC-AFO)" userId="7b4eef8b-6a8b-4707-a865-be002eadede1" providerId="ADAL" clId="{85361F27-0ECC-5244-ABF1-6AF958735CB4}" dt="2021-02-12T05:04:15.590" v="1748" actId="478"/>
          <ac:spMkLst>
            <pc:docMk/>
            <pc:sldMasterMk cId="2718448218" sldId="2147483749"/>
            <ac:spMk id="6" creationId="{B5D3A093-6CCC-3144-989F-60F3C1876A63}"/>
          </ac:spMkLst>
        </pc:spChg>
        <pc:sldLayoutChg chg="delSp new mod replId">
          <pc:chgData name="Rios, Joseph (ARC-AFO)" userId="7b4eef8b-6a8b-4707-a865-be002eadede1" providerId="ADAL" clId="{85361F27-0ECC-5244-ABF1-6AF958735CB4}" dt="2021-02-12T05:04:29.011" v="1753" actId="478"/>
          <pc:sldLayoutMkLst>
            <pc:docMk/>
            <pc:sldMasterMk cId="2718448218" sldId="2147483749"/>
            <pc:sldLayoutMk cId="3350981217" sldId="2147483750"/>
          </pc:sldLayoutMkLst>
          <pc:spChg chg="del">
            <ac:chgData name="Rios, Joseph (ARC-AFO)" userId="7b4eef8b-6a8b-4707-a865-be002eadede1" providerId="ADAL" clId="{85361F27-0ECC-5244-ABF1-6AF958735CB4}" dt="2021-02-12T05:04:22.378" v="1749" actId="478"/>
            <ac:spMkLst>
              <pc:docMk/>
              <pc:sldMasterMk cId="2718448218" sldId="2147483749"/>
              <pc:sldLayoutMk cId="3350981217" sldId="2147483750"/>
              <ac:spMk id="2" creationId="{2D1077EA-EAF8-C046-8FDB-B079D0D9DF70}"/>
            </ac:spMkLst>
          </pc:spChg>
          <pc:spChg chg="del">
            <ac:chgData name="Rios, Joseph (ARC-AFO)" userId="7b4eef8b-6a8b-4707-a865-be002eadede1" providerId="ADAL" clId="{85361F27-0ECC-5244-ABF1-6AF958735CB4}" dt="2021-02-12T05:04:23.674" v="1750" actId="478"/>
            <ac:spMkLst>
              <pc:docMk/>
              <pc:sldMasterMk cId="2718448218" sldId="2147483749"/>
              <pc:sldLayoutMk cId="3350981217" sldId="2147483750"/>
              <ac:spMk id="3" creationId="{724299C9-883F-8F48-96FC-B97833C3771A}"/>
            </ac:spMkLst>
          </pc:spChg>
          <pc:spChg chg="del">
            <ac:chgData name="Rios, Joseph (ARC-AFO)" userId="7b4eef8b-6a8b-4707-a865-be002eadede1" providerId="ADAL" clId="{85361F27-0ECC-5244-ABF1-6AF958735CB4}" dt="2021-02-12T05:04:24.957" v="1751" actId="478"/>
            <ac:spMkLst>
              <pc:docMk/>
              <pc:sldMasterMk cId="2718448218" sldId="2147483749"/>
              <pc:sldLayoutMk cId="3350981217" sldId="2147483750"/>
              <ac:spMk id="4" creationId="{78485764-4EA5-4243-BD87-BC9587D01848}"/>
            </ac:spMkLst>
          </pc:spChg>
          <pc:spChg chg="del">
            <ac:chgData name="Rios, Joseph (ARC-AFO)" userId="7b4eef8b-6a8b-4707-a865-be002eadede1" providerId="ADAL" clId="{85361F27-0ECC-5244-ABF1-6AF958735CB4}" dt="2021-02-12T05:04:27.704" v="1752" actId="478"/>
            <ac:spMkLst>
              <pc:docMk/>
              <pc:sldMasterMk cId="2718448218" sldId="2147483749"/>
              <pc:sldLayoutMk cId="3350981217" sldId="2147483750"/>
              <ac:spMk id="5" creationId="{36FCEA7F-7296-864D-89E6-3C7BCADAAA66}"/>
            </ac:spMkLst>
          </pc:spChg>
          <pc:spChg chg="del">
            <ac:chgData name="Rios, Joseph (ARC-AFO)" userId="7b4eef8b-6a8b-4707-a865-be002eadede1" providerId="ADAL" clId="{85361F27-0ECC-5244-ABF1-6AF958735CB4}" dt="2021-02-12T05:04:29.011" v="1753" actId="478"/>
            <ac:spMkLst>
              <pc:docMk/>
              <pc:sldMasterMk cId="2718448218" sldId="2147483749"/>
              <pc:sldLayoutMk cId="3350981217" sldId="2147483750"/>
              <ac:spMk id="6" creationId="{02B5CD53-6050-5648-B260-0BE92BBB2C2C}"/>
            </ac:spMkLst>
          </pc:spChg>
        </pc:sldLayoutChg>
        <pc:sldLayoutChg chg="new replId">
          <pc:chgData name="Rios, Joseph (ARC-AFO)" userId="7b4eef8b-6a8b-4707-a865-be002eadede1" providerId="ADAL" clId="{85361F27-0ECC-5244-ABF1-6AF958735CB4}" dt="2021-02-12T05:04:05.945" v="1743" actId="6938"/>
          <pc:sldLayoutMkLst>
            <pc:docMk/>
            <pc:sldMasterMk cId="2718448218" sldId="2147483749"/>
            <pc:sldLayoutMk cId="1097723460" sldId="2147483751"/>
          </pc:sldLayoutMkLst>
        </pc:sldLayoutChg>
        <pc:sldLayoutChg chg="new replId">
          <pc:chgData name="Rios, Joseph (ARC-AFO)" userId="7b4eef8b-6a8b-4707-a865-be002eadede1" providerId="ADAL" clId="{85361F27-0ECC-5244-ABF1-6AF958735CB4}" dt="2021-02-12T05:04:05.945" v="1743" actId="6938"/>
          <pc:sldLayoutMkLst>
            <pc:docMk/>
            <pc:sldMasterMk cId="2718448218" sldId="2147483749"/>
            <pc:sldLayoutMk cId="2320876218" sldId="2147483752"/>
          </pc:sldLayoutMkLst>
        </pc:sldLayoutChg>
        <pc:sldLayoutChg chg="new replId">
          <pc:chgData name="Rios, Joseph (ARC-AFO)" userId="7b4eef8b-6a8b-4707-a865-be002eadede1" providerId="ADAL" clId="{85361F27-0ECC-5244-ABF1-6AF958735CB4}" dt="2021-02-12T05:04:05.945" v="1743" actId="6938"/>
          <pc:sldLayoutMkLst>
            <pc:docMk/>
            <pc:sldMasterMk cId="2718448218" sldId="2147483749"/>
            <pc:sldLayoutMk cId="2758028509" sldId="2147483753"/>
          </pc:sldLayoutMkLst>
        </pc:sldLayoutChg>
        <pc:sldLayoutChg chg="new replId">
          <pc:chgData name="Rios, Joseph (ARC-AFO)" userId="7b4eef8b-6a8b-4707-a865-be002eadede1" providerId="ADAL" clId="{85361F27-0ECC-5244-ABF1-6AF958735CB4}" dt="2021-02-12T05:04:05.945" v="1743" actId="6938"/>
          <pc:sldLayoutMkLst>
            <pc:docMk/>
            <pc:sldMasterMk cId="2718448218" sldId="2147483749"/>
            <pc:sldLayoutMk cId="1371058387" sldId="2147483754"/>
          </pc:sldLayoutMkLst>
        </pc:sldLayoutChg>
        <pc:sldLayoutChg chg="new replId">
          <pc:chgData name="Rios, Joseph (ARC-AFO)" userId="7b4eef8b-6a8b-4707-a865-be002eadede1" providerId="ADAL" clId="{85361F27-0ECC-5244-ABF1-6AF958735CB4}" dt="2021-02-12T05:04:05.945" v="1743" actId="6938"/>
          <pc:sldLayoutMkLst>
            <pc:docMk/>
            <pc:sldMasterMk cId="2718448218" sldId="2147483749"/>
            <pc:sldLayoutMk cId="3373109334" sldId="2147483755"/>
          </pc:sldLayoutMkLst>
        </pc:sldLayoutChg>
        <pc:sldLayoutChg chg="new replId">
          <pc:chgData name="Rios, Joseph (ARC-AFO)" userId="7b4eef8b-6a8b-4707-a865-be002eadede1" providerId="ADAL" clId="{85361F27-0ECC-5244-ABF1-6AF958735CB4}" dt="2021-02-12T05:04:05.945" v="1743" actId="6938"/>
          <pc:sldLayoutMkLst>
            <pc:docMk/>
            <pc:sldMasterMk cId="2718448218" sldId="2147483749"/>
            <pc:sldLayoutMk cId="3191906714" sldId="2147483756"/>
          </pc:sldLayoutMkLst>
        </pc:sldLayoutChg>
        <pc:sldLayoutChg chg="new replId">
          <pc:chgData name="Rios, Joseph (ARC-AFO)" userId="7b4eef8b-6a8b-4707-a865-be002eadede1" providerId="ADAL" clId="{85361F27-0ECC-5244-ABF1-6AF958735CB4}" dt="2021-02-12T05:04:05.945" v="1743" actId="6938"/>
          <pc:sldLayoutMkLst>
            <pc:docMk/>
            <pc:sldMasterMk cId="2718448218" sldId="2147483749"/>
            <pc:sldLayoutMk cId="3517035179" sldId="2147483757"/>
          </pc:sldLayoutMkLst>
        </pc:sldLayoutChg>
        <pc:sldLayoutChg chg="new replId">
          <pc:chgData name="Rios, Joseph (ARC-AFO)" userId="7b4eef8b-6a8b-4707-a865-be002eadede1" providerId="ADAL" clId="{85361F27-0ECC-5244-ABF1-6AF958735CB4}" dt="2021-02-12T05:04:05.945" v="1743" actId="6938"/>
          <pc:sldLayoutMkLst>
            <pc:docMk/>
            <pc:sldMasterMk cId="2718448218" sldId="2147483749"/>
            <pc:sldLayoutMk cId="412500171" sldId="2147483758"/>
          </pc:sldLayoutMkLst>
        </pc:sldLayoutChg>
        <pc:sldLayoutChg chg="new replId">
          <pc:chgData name="Rios, Joseph (ARC-AFO)" userId="7b4eef8b-6a8b-4707-a865-be002eadede1" providerId="ADAL" clId="{85361F27-0ECC-5244-ABF1-6AF958735CB4}" dt="2021-02-12T05:04:05.945" v="1743" actId="6938"/>
          <pc:sldLayoutMkLst>
            <pc:docMk/>
            <pc:sldMasterMk cId="2718448218" sldId="2147483749"/>
            <pc:sldLayoutMk cId="2878685629" sldId="2147483759"/>
          </pc:sldLayoutMkLst>
        </pc:sldLayoutChg>
        <pc:sldLayoutChg chg="new replId">
          <pc:chgData name="Rios, Joseph (ARC-AFO)" userId="7b4eef8b-6a8b-4707-a865-be002eadede1" providerId="ADAL" clId="{85361F27-0ECC-5244-ABF1-6AF958735CB4}" dt="2021-02-12T05:04:05.945" v="1743" actId="6938"/>
          <pc:sldLayoutMkLst>
            <pc:docMk/>
            <pc:sldMasterMk cId="2718448218" sldId="2147483749"/>
            <pc:sldLayoutMk cId="3832877130" sldId="2147483760"/>
          </pc:sldLayoutMkLst>
        </pc:sldLayoutChg>
      </pc:sldMasterChg>
      <pc:sldMasterChg chg="addSldLayout delSldLayout modSldLayout">
        <pc:chgData name="Rios, Joseph (ARC-AFO)" userId="7b4eef8b-6a8b-4707-a865-be002eadede1" providerId="ADAL" clId="{85361F27-0ECC-5244-ABF1-6AF958735CB4}" dt="2021-02-12T05:04:04.471" v="1742" actId="2696"/>
        <pc:sldMasterMkLst>
          <pc:docMk/>
          <pc:sldMasterMk cId="836491309" sldId="2147483761"/>
        </pc:sldMasterMkLst>
        <pc:sldLayoutChg chg="delSp new del mod">
          <pc:chgData name="Rios, Joseph (ARC-AFO)" userId="7b4eef8b-6a8b-4707-a865-be002eadede1" providerId="ADAL" clId="{85361F27-0ECC-5244-ABF1-6AF958735CB4}" dt="2021-02-12T05:04:04.471" v="1742" actId="2696"/>
          <pc:sldLayoutMkLst>
            <pc:docMk/>
            <pc:sldMasterMk cId="836491309" sldId="2147483761"/>
            <pc:sldLayoutMk cId="1651787096" sldId="2147483749"/>
          </pc:sldLayoutMkLst>
          <pc:spChg chg="del">
            <ac:chgData name="Rios, Joseph (ARC-AFO)" userId="7b4eef8b-6a8b-4707-a865-be002eadede1" providerId="ADAL" clId="{85361F27-0ECC-5244-ABF1-6AF958735CB4}" dt="2021-02-12T05:03:51.758" v="1741" actId="478"/>
            <ac:spMkLst>
              <pc:docMk/>
              <pc:sldMasterMk cId="836491309" sldId="2147483761"/>
              <pc:sldLayoutMk cId="1651787096" sldId="2147483749"/>
              <ac:spMk id="2" creationId="{06782329-838D-1C49-81C8-81B0F323BF0D}"/>
            </ac:spMkLst>
          </pc:spChg>
        </pc:sldLayoutChg>
      </pc:sldMasterChg>
    </pc:docChg>
  </pc:docChgLst>
  <pc:docChgLst>
    <pc:chgData name="Johnson, Ronald D. (ARC-AF)[Ames Associates]" userId="S::rdjohns1@ndc.nasa.gov::28696995-183d-44ca-bcec-5fc0f30d74e2" providerId="AD" clId="Web-{4E1199A5-A4C9-5C1D-E5FF-DA5055FB4304}"/>
    <pc:docChg chg="">
      <pc:chgData name="Johnson, Ronald D. (ARC-AF)[Ames Associates]" userId="S::rdjohns1@ndc.nasa.gov::28696995-183d-44ca-bcec-5fc0f30d74e2" providerId="AD" clId="Web-{4E1199A5-A4C9-5C1D-E5FF-DA5055FB4304}" dt="2021-02-16T18:33:38.081" v="0"/>
      <pc:docMkLst>
        <pc:docMk/>
      </pc:docMkLst>
      <pc:sldChg chg="addCm">
        <pc:chgData name="Johnson, Ronald D. (ARC-AF)[Ames Associates]" userId="S::rdjohns1@ndc.nasa.gov::28696995-183d-44ca-bcec-5fc0f30d74e2" providerId="AD" clId="Web-{4E1199A5-A4C9-5C1D-E5FF-DA5055FB4304}" dt="2021-02-16T18:33:38.081" v="0"/>
        <pc:sldMkLst>
          <pc:docMk/>
          <pc:sldMk cId="894517137" sldId="271"/>
        </pc:sldMkLst>
      </pc:sldChg>
    </pc:docChg>
  </pc:docChgLst>
  <pc:docChgLst>
    <pc:chgData name="Jung, Jaewoo (ARC-AFH)" userId="21cde02d-7c3f-4684-b8fd-3d40ac9edcaa" providerId="ADAL" clId="{EAD80C84-82FD-934D-9F90-861E13D80811}"/>
    <pc:docChg chg="custSel modSld">
      <pc:chgData name="Jung, Jaewoo (ARC-AFH)" userId="21cde02d-7c3f-4684-b8fd-3d40ac9edcaa" providerId="ADAL" clId="{EAD80C84-82FD-934D-9F90-861E13D80811}" dt="2021-01-29T23:17:45.815" v="81" actId="1076"/>
      <pc:docMkLst>
        <pc:docMk/>
      </pc:docMkLst>
      <pc:sldChg chg="addSp delSp modSp mod">
        <pc:chgData name="Jung, Jaewoo (ARC-AFH)" userId="21cde02d-7c3f-4684-b8fd-3d40ac9edcaa" providerId="ADAL" clId="{EAD80C84-82FD-934D-9F90-861E13D80811}" dt="2021-01-29T23:17:45.815" v="81" actId="1076"/>
        <pc:sldMkLst>
          <pc:docMk/>
          <pc:sldMk cId="3631858093" sldId="5373"/>
        </pc:sldMkLst>
        <pc:spChg chg="add del mod">
          <ac:chgData name="Jung, Jaewoo (ARC-AFH)" userId="21cde02d-7c3f-4684-b8fd-3d40ac9edcaa" providerId="ADAL" clId="{EAD80C84-82FD-934D-9F90-861E13D80811}" dt="2021-01-29T23:17:16.654" v="54" actId="478"/>
          <ac:spMkLst>
            <pc:docMk/>
            <pc:sldMk cId="3631858093" sldId="5373"/>
            <ac:spMk id="2" creationId="{7CD89C09-9D4C-D349-8FC0-CE307BBC9BF9}"/>
          </ac:spMkLst>
        </pc:spChg>
        <pc:spChg chg="mod">
          <ac:chgData name="Jung, Jaewoo (ARC-AFH)" userId="21cde02d-7c3f-4684-b8fd-3d40ac9edcaa" providerId="ADAL" clId="{EAD80C84-82FD-934D-9F90-861E13D80811}" dt="2021-01-29T23:17:45.815" v="81" actId="1076"/>
          <ac:spMkLst>
            <pc:docMk/>
            <pc:sldMk cId="3631858093" sldId="5373"/>
            <ac:spMk id="8" creationId="{1BB758BE-E80C-2149-981E-988FA1A8355F}"/>
          </ac:spMkLst>
        </pc:spChg>
      </pc:sldChg>
    </pc:docChg>
  </pc:docChgLst>
  <pc:docChgLst>
    <pc:chgData name="Johnson, Ronald D. (ARC-AF)[Ames Associates]" userId="S::rdjohns1@ndc.nasa.gov::28696995-183d-44ca-bcec-5fc0f30d74e2" providerId="AD" clId="Web-{99CADF55-9C71-ECDC-B1AF-D39007772931}"/>
    <pc:docChg chg="">
      <pc:chgData name="Johnson, Ronald D. (ARC-AF)[Ames Associates]" userId="S::rdjohns1@ndc.nasa.gov::28696995-183d-44ca-bcec-5fc0f30d74e2" providerId="AD" clId="Web-{99CADF55-9C71-ECDC-B1AF-D39007772931}" dt="2021-02-16T21:54:05.108" v="0"/>
      <pc:docMkLst>
        <pc:docMk/>
      </pc:docMkLst>
      <pc:sldChg chg="addCm">
        <pc:chgData name="Johnson, Ronald D. (ARC-AF)[Ames Associates]" userId="S::rdjohns1@ndc.nasa.gov::28696995-183d-44ca-bcec-5fc0f30d74e2" providerId="AD" clId="Web-{99CADF55-9C71-ECDC-B1AF-D39007772931}" dt="2021-02-16T21:54:05.108" v="0"/>
        <pc:sldMkLst>
          <pc:docMk/>
          <pc:sldMk cId="804227696" sldId="5378"/>
        </pc:sldMkLst>
      </pc:sldChg>
    </pc:docChg>
  </pc:docChgLst>
  <pc:docChgLst>
    <pc:chgData name="Jung, Jaewoo (ARC-AFH)" userId="21cde02d-7c3f-4684-b8fd-3d40ac9edcaa" providerId="ADAL" clId="{BEF0C9A2-0B2F-094E-8F29-51E09810B591}"/>
    <pc:docChg chg="custSel modSld">
      <pc:chgData name="Jung, Jaewoo (ARC-AFH)" userId="21cde02d-7c3f-4684-b8fd-3d40ac9edcaa" providerId="ADAL" clId="{BEF0C9A2-0B2F-094E-8F29-51E09810B591}" dt="2021-02-17T00:48:22.536" v="325" actId="20577"/>
      <pc:docMkLst>
        <pc:docMk/>
      </pc:docMkLst>
      <pc:sldChg chg="addSp delSp modSp addCm modCm">
        <pc:chgData name="Jung, Jaewoo (ARC-AFH)" userId="21cde02d-7c3f-4684-b8fd-3d40ac9edcaa" providerId="ADAL" clId="{BEF0C9A2-0B2F-094E-8F29-51E09810B591}" dt="2021-02-17T00:38:26.306" v="4"/>
        <pc:sldMkLst>
          <pc:docMk/>
          <pc:sldMk cId="4217189553" sldId="5370"/>
        </pc:sldMkLst>
        <pc:spChg chg="add del mod">
          <ac:chgData name="Jung, Jaewoo (ARC-AFH)" userId="21cde02d-7c3f-4684-b8fd-3d40ac9edcaa" providerId="ADAL" clId="{BEF0C9A2-0B2F-094E-8F29-51E09810B591}" dt="2021-02-17T00:38:09.896" v="3"/>
          <ac:spMkLst>
            <pc:docMk/>
            <pc:sldMk cId="4217189553" sldId="5370"/>
            <ac:spMk id="3" creationId="{D23DC791-34E1-E34A-98CD-E84830822B57}"/>
          </ac:spMkLst>
        </pc:spChg>
      </pc:sldChg>
      <pc:sldChg chg="modSp addCm modCm">
        <pc:chgData name="Jung, Jaewoo (ARC-AFH)" userId="21cde02d-7c3f-4684-b8fd-3d40ac9edcaa" providerId="ADAL" clId="{BEF0C9A2-0B2F-094E-8F29-51E09810B591}" dt="2021-02-17T00:48:22.536" v="325" actId="20577"/>
        <pc:sldMkLst>
          <pc:docMk/>
          <pc:sldMk cId="804227696" sldId="5378"/>
        </pc:sldMkLst>
        <pc:graphicFrameChg chg="mod">
          <ac:chgData name="Jung, Jaewoo (ARC-AFH)" userId="21cde02d-7c3f-4684-b8fd-3d40ac9edcaa" providerId="ADAL" clId="{BEF0C9A2-0B2F-094E-8F29-51E09810B591}" dt="2021-02-17T00:48:22.536" v="325" actId="20577"/>
          <ac:graphicFrameMkLst>
            <pc:docMk/>
            <pc:sldMk cId="804227696" sldId="5378"/>
            <ac:graphicFrameMk id="4" creationId="{FB9AC434-5F42-AB46-B232-01F7D2EE243C}"/>
          </ac:graphicFrameMkLst>
        </pc:graphicFrameChg>
      </pc:sldChg>
      <pc:sldChg chg="addCm">
        <pc:chgData name="Jung, Jaewoo (ARC-AFH)" userId="21cde02d-7c3f-4684-b8fd-3d40ac9edcaa" providerId="ADAL" clId="{BEF0C9A2-0B2F-094E-8F29-51E09810B591}" dt="2021-02-17T00:45:29.055" v="242" actId="1589"/>
        <pc:sldMkLst>
          <pc:docMk/>
          <pc:sldMk cId="2379099864" sldId="5379"/>
        </pc:sldMkLst>
      </pc:sldChg>
    </pc:docChg>
  </pc:docChgLst>
  <pc:docChgLst>
    <pc:chgData name="HOMOLA, JEFFREY R. (ARC-TH)" userId="S::jhomola@ndc.nasa.gov::1c5f8a89-af72-4b7e-b512-48c842ce4d77" providerId="AD" clId="Web-{A93511FA-5DAD-2DB2-4813-A5853D8D999A}"/>
    <pc:docChg chg="">
      <pc:chgData name="HOMOLA, JEFFREY R. (ARC-TH)" userId="S::jhomola@ndc.nasa.gov::1c5f8a89-af72-4b7e-b512-48c842ce4d77" providerId="AD" clId="Web-{A93511FA-5DAD-2DB2-4813-A5853D8D999A}" dt="2021-02-16T22:03:40.249" v="0"/>
      <pc:docMkLst>
        <pc:docMk/>
      </pc:docMkLst>
      <pc:sldChg chg="addCm">
        <pc:chgData name="HOMOLA, JEFFREY R. (ARC-TH)" userId="S::jhomola@ndc.nasa.gov::1c5f8a89-af72-4b7e-b512-48c842ce4d77" providerId="AD" clId="Web-{A93511FA-5DAD-2DB2-4813-A5853D8D999A}" dt="2021-02-16T22:03:40.249" v="0"/>
        <pc:sldMkLst>
          <pc:docMk/>
          <pc:sldMk cId="804227696" sldId="5378"/>
        </pc:sldMkLst>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20" dt="2021-02-16T16:37:39.442" idx="3">
    <p:pos x="10" y="10"/>
    <p:text>[@Rios, Joseph (ARC-AFO)] it is "Data Exchange &amp; Information Architecture Subgroup " in the JMP</p:text>
    <p:extLst>
      <p:ext uri="{C676402C-5697-4E1C-873F-D02D1690AC5C}">
        <p15:threadingInfo xmlns:p15="http://schemas.microsoft.com/office/powerpoint/2012/main" timeZoneBias="480"/>
      </p:ext>
    </p:extLst>
  </p:cm>
  <p:cm authorId="19" dt="2021-02-16T16:54:46.439" idx="9">
    <p:pos x="10" y="106"/>
    <p:text>Awesome, thanks.</p:text>
    <p:extLst>
      <p:ext uri="{C676402C-5697-4E1C-873F-D02D1690AC5C}">
        <p15:threadingInfo xmlns:p15="http://schemas.microsoft.com/office/powerpoint/2012/main" timeZoneBias="480">
          <p15:parentCm authorId="20" idx="3"/>
        </p15:threadingInfo>
      </p:ext>
    </p:extLst>
  </p:cm>
  <p:cm authorId="19" dt="2021-02-16T16:55:31.751" idx="10">
    <p:pos x="10" y="202"/>
    <p:text>This made me realize I don't have a slide for that at all.</p:text>
    <p:extLst>
      <p:ext uri="{C676402C-5697-4E1C-873F-D02D1690AC5C}">
        <p15:threadingInfo xmlns:p15="http://schemas.microsoft.com/office/powerpoint/2012/main" timeZoneBias="480">
          <p15:parentCm authorId="20" idx="3"/>
        </p15:threadingInfo>
      </p:ext>
    </p:extLst>
  </p:cm>
  <p:cm authorId="19" dt="2021-02-16T16:56:00.731" idx="11">
    <p:pos x="10" y="298"/>
    <p:text>I guess I can do it verbally with slides 3 and 4?  hmmm... will think.</p:text>
    <p:extLst>
      <p:ext uri="{C676402C-5697-4E1C-873F-D02D1690AC5C}">
        <p15:threadingInfo xmlns:p15="http://schemas.microsoft.com/office/powerpoint/2012/main" timeZoneBias="480">
          <p15:parentCm authorId="20" idx="3"/>
        </p15:threadingInfo>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21" dt="2021-02-16T10:12:43.536" idx="3">
    <p:pos x="10" y="10"/>
    <p:text>spell out acronyms where possible, don't think we have a acronym glossary for the whole TIM
</p:text>
    <p:extLst>
      <p:ext uri="{C676402C-5697-4E1C-873F-D02D1690AC5C}">
        <p15:threadingInfo xmlns:p15="http://schemas.microsoft.com/office/powerpoint/2012/main" timeZoneBias="480"/>
      </p:ext>
    </p:extLst>
  </p:cm>
  <p:cm authorId="19" dt="2021-02-16T10:28:28.912" idx="5">
    <p:pos x="10" y="106"/>
    <p:text>This was a just placeholder.  Was hoping for input on the list.  Seem complete?</p:text>
    <p:extLst>
      <p:ext uri="{C676402C-5697-4E1C-873F-D02D1690AC5C}">
        <p15:threadingInfo xmlns:p15="http://schemas.microsoft.com/office/powerpoint/2012/main" timeZoneBias="480">
          <p15:parentCm authorId="21" idx="3"/>
        </p15:threadingInfo>
      </p:ext>
    </p:extLst>
  </p:cm>
  <p:cm authorId="21" dt="2021-02-16T10:55:18.185" idx="5">
    <p:pos x="10" y="202"/>
    <p:text>this chart is similar to #21 in Overview so could add DoD/DHS. What about Space Traffic Management, is that still a thing?
</p:text>
    <p:extLst>
      <p:ext uri="{C676402C-5697-4E1C-873F-D02D1690AC5C}">
        <p15:threadingInfo xmlns:p15="http://schemas.microsoft.com/office/powerpoint/2012/main" timeZoneBias="480">
          <p15:parentCm authorId="21" idx="3"/>
        </p15:threadingInfo>
      </p:ext>
    </p:extLst>
  </p:cm>
  <p:cm authorId="19" dt="2021-02-16T10:58:32.174" idx="7">
    <p:pos x="10" y="298"/>
    <p:text>Makes sense.  Should I just re-use that slide to reinforce the message from the Overview presentation?</p:text>
    <p:extLst>
      <p:ext uri="{C676402C-5697-4E1C-873F-D02D1690AC5C}">
        <p15:threadingInfo xmlns:p15="http://schemas.microsoft.com/office/powerpoint/2012/main" timeZoneBias="480">
          <p15:parentCm authorId="21" idx="3"/>
        </p15:threadingInfo>
      </p:ext>
    </p:extLst>
  </p:cm>
  <p:cm authorId="21" dt="2021-02-16T11:28:00.887" idx="6">
    <p:pos x="10" y="394"/>
    <p:text>I like this one with the edits I mentioned. it adds Standardization and Conventional Aviation as well.
</p:text>
    <p:extLst>
      <p:ext uri="{C676402C-5697-4E1C-873F-D02D1690AC5C}">
        <p15:threadingInfo xmlns:p15="http://schemas.microsoft.com/office/powerpoint/2012/main" timeZoneBias="480">
          <p15:parentCm authorId="21" idx="3"/>
        </p15:threadingInfo>
      </p:ext>
    </p:extLst>
  </p:cm>
  <p:cm authorId="19" dt="2021-02-16T13:38:08.503" idx="8">
    <p:pos x="10" y="490"/>
    <p:text>[@Johnson, Ronald D. (ARC-AF)[Ames Associates]] and [@Jung, Jaewoo (ARC-AFH)] and [@HOMOLA, JEFFREY R. (ARC-TH)]... here's what I came up with.  Would be happy with any improvements you can suggest.  I'm sure there are better ways to say a lot of this stuff.</p:text>
    <p:extLst>
      <p:ext uri="{C676402C-5697-4E1C-873F-D02D1690AC5C}">
        <p15:threadingInfo xmlns:p15="http://schemas.microsoft.com/office/powerpoint/2012/main" timeZoneBias="480">
          <p15:parentCm authorId="21" idx="3"/>
        </p15:threadingInfo>
      </p:ext>
    </p:extLst>
  </p:cm>
  <p:cm authorId="21" dt="2021-02-16T13:54:05.108" idx="7">
    <p:pos x="10" y="586"/>
    <p:text>looks fine to me
</p:text>
    <p:extLst>
      <p:ext uri="{C676402C-5697-4E1C-873F-D02D1690AC5C}">
        <p15:threadingInfo xmlns:p15="http://schemas.microsoft.com/office/powerpoint/2012/main" timeZoneBias="480">
          <p15:parentCm authorId="21" idx="3"/>
        </p15:threadingInfo>
      </p:ext>
    </p:extLst>
  </p:cm>
  <p:cm authorId="22" dt="2021-02-16T14:03:40.249" idx="1">
    <p:pos x="10" y="682"/>
    <p:text>[@Rios, Joseph (ARC-AFO)] Nice slide. I did like Ron's mention of DoD/DHS (I've been wondering where that should fit in the overall conversation). If there was room here, could add something on OGA/Public Safety and that future work is to integrate their current operations and future operational needs.
</p:text>
    <p:extLst>
      <p:ext uri="{C676402C-5697-4E1C-873F-D02D1690AC5C}">
        <p15:threadingInfo xmlns:p15="http://schemas.microsoft.com/office/powerpoint/2012/main" timeZoneBias="480">
          <p15:parentCm authorId="21" idx="3"/>
        </p15:threadingInfo>
      </p:ext>
    </p:extLst>
  </p:cm>
  <p:cm authorId="20" dt="2021-02-16T16:47:06.960" idx="6">
    <p:pos x="10" y="778"/>
    <p:text>[@Rios, Joseph (ARC-AFO)] maybe add words on standards - something like "that meets both civilian and government and public safety needs"</p:text>
    <p:extLst>
      <p:ext uri="{C676402C-5697-4E1C-873F-D02D1690AC5C}">
        <p15:threadingInfo xmlns:p15="http://schemas.microsoft.com/office/powerpoint/2012/main" timeZoneBias="480">
          <p15:parentCm authorId="21" idx="3"/>
        </p15:threadingInfo>
      </p:ext>
    </p:extLst>
  </p:cm>
  <p:cm authorId="20" dt="2021-02-16T16:41:49.893" idx="4">
    <p:pos x="106" y="106"/>
    <p:text>[@Rios, Joseph (ARC-AFO)]looks good - added this highlighted words</p:text>
    <p:extLst>
      <p:ext uri="{C676402C-5697-4E1C-873F-D02D1690AC5C}">
        <p15:threadingInfo xmlns:p15="http://schemas.microsoft.com/office/powerpoint/2012/main" timeZoneBias="48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21" dt="2021-02-16T10:11:53.004" idx="2">
    <p:pos x="10" y="10"/>
    <p:text>very good package Joey
</p:text>
    <p:extLst>
      <p:ext uri="{C676402C-5697-4E1C-873F-D02D1690AC5C}">
        <p15:threadingInfo xmlns:p15="http://schemas.microsoft.com/office/powerpoint/2012/main" timeZoneBias="480"/>
      </p:ext>
    </p:extLst>
  </p:cm>
  <p:cm authorId="20" dt="2021-02-16T16:45:29.009" idx="5">
    <p:pos x="10" y="106"/>
    <p:text>agreed!</p:text>
    <p:extLst>
      <p:ext uri="{C676402C-5697-4E1C-873F-D02D1690AC5C}">
        <p15:threadingInfo xmlns:p15="http://schemas.microsoft.com/office/powerpoint/2012/main" timeZoneBias="480">
          <p15:parentCm authorId="21" idx="2"/>
        </p15:threadingInfo>
      </p:ext>
    </p:extLst>
  </p:cm>
</p:cmLst>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272D909-09C9-254C-B1FB-6F2C40020896}" type="doc">
      <dgm:prSet loTypeId="urn:microsoft.com/office/officeart/2005/8/layout/list1" loCatId="list" qsTypeId="urn:microsoft.com/office/officeart/2005/8/quickstyle/simple1" qsCatId="simple" csTypeId="urn:microsoft.com/office/officeart/2005/8/colors/accent1_1" csCatId="accent1" phldr="1"/>
      <dgm:spPr/>
      <dgm:t>
        <a:bodyPr/>
        <a:lstStyle/>
        <a:p>
          <a:endParaRPr lang="en-US"/>
        </a:p>
      </dgm:t>
    </dgm:pt>
    <dgm:pt modelId="{910FB80D-04CC-554F-A1CC-7C22A523600B}">
      <dgm:prSet phldrT="[Text]" custT="1"/>
      <dgm:spPr/>
      <dgm:t>
        <a:bodyPr/>
        <a:lstStyle/>
        <a:p>
          <a:r>
            <a:rPr lang="en-US" sz="1400"/>
            <a:t>Standardization</a:t>
          </a:r>
        </a:p>
      </dgm:t>
    </dgm:pt>
    <dgm:pt modelId="{62F7AED1-CD87-7B49-97D8-51F5744D0C17}" type="parTrans" cxnId="{CA141C56-D6E3-5F42-854A-AB422BA1BA9D}">
      <dgm:prSet/>
      <dgm:spPr/>
      <dgm:t>
        <a:bodyPr/>
        <a:lstStyle/>
        <a:p>
          <a:endParaRPr lang="en-US"/>
        </a:p>
      </dgm:t>
    </dgm:pt>
    <dgm:pt modelId="{6E3AF89A-827D-064B-B6DD-BFDFE0C7B2D2}" type="sibTrans" cxnId="{CA141C56-D6E3-5F42-854A-AB422BA1BA9D}">
      <dgm:prSet/>
      <dgm:spPr/>
      <dgm:t>
        <a:bodyPr/>
        <a:lstStyle/>
        <a:p>
          <a:endParaRPr lang="en-US"/>
        </a:p>
      </dgm:t>
    </dgm:pt>
    <dgm:pt modelId="{AE4AC021-9C2C-A944-BFB3-53D3D520511C}">
      <dgm:prSet phldrT="[Text]" custT="1"/>
      <dgm:spPr/>
      <dgm:t>
        <a:bodyPr/>
        <a:lstStyle/>
        <a:p>
          <a:r>
            <a:rPr lang="en-US" sz="1400" err="1"/>
            <a:t>xTM</a:t>
          </a:r>
          <a:r>
            <a:rPr lang="en-US" sz="1400"/>
            <a:t>: </a:t>
          </a:r>
          <a:r>
            <a:rPr lang="en-US" sz="1400" err="1"/>
            <a:t>eXtensible</a:t>
          </a:r>
          <a:r>
            <a:rPr lang="en-US" sz="1400"/>
            <a:t> Traffic Management</a:t>
          </a:r>
        </a:p>
      </dgm:t>
    </dgm:pt>
    <dgm:pt modelId="{59D8FD93-C527-D040-AA3F-E1D1977DEFF6}" type="parTrans" cxnId="{B9846DF2-949D-DF41-8164-D3373C96F4ED}">
      <dgm:prSet/>
      <dgm:spPr/>
      <dgm:t>
        <a:bodyPr/>
        <a:lstStyle/>
        <a:p>
          <a:endParaRPr lang="en-US"/>
        </a:p>
      </dgm:t>
    </dgm:pt>
    <dgm:pt modelId="{284E5F7C-BCD5-D24E-8441-440FDE368CA3}" type="sibTrans" cxnId="{B9846DF2-949D-DF41-8164-D3373C96F4ED}">
      <dgm:prSet/>
      <dgm:spPr/>
      <dgm:t>
        <a:bodyPr/>
        <a:lstStyle/>
        <a:p>
          <a:endParaRPr lang="en-US"/>
        </a:p>
      </dgm:t>
    </dgm:pt>
    <dgm:pt modelId="{DC9387EE-6285-DB4E-85E8-E65B5BDC0A6A}">
      <dgm:prSet phldrT="[Text]" custT="1"/>
      <dgm:spPr/>
      <dgm:t>
        <a:bodyPr/>
        <a:lstStyle/>
        <a:p>
          <a:r>
            <a:rPr lang="en-US" sz="1400"/>
            <a:t>Advanced Air Mobility and Urban Air Mobility</a:t>
          </a:r>
        </a:p>
      </dgm:t>
    </dgm:pt>
    <dgm:pt modelId="{3B9A0638-7376-144E-9CB4-FAFF1D9D62A1}" type="parTrans" cxnId="{AE118627-3184-B240-9B70-4B7618172AF2}">
      <dgm:prSet/>
      <dgm:spPr/>
      <dgm:t>
        <a:bodyPr/>
        <a:lstStyle/>
        <a:p>
          <a:endParaRPr lang="en-US"/>
        </a:p>
      </dgm:t>
    </dgm:pt>
    <dgm:pt modelId="{9286CC04-1A23-F346-ABF8-8F1A6E51F81D}" type="sibTrans" cxnId="{AE118627-3184-B240-9B70-4B7618172AF2}">
      <dgm:prSet/>
      <dgm:spPr/>
      <dgm:t>
        <a:bodyPr/>
        <a:lstStyle/>
        <a:p>
          <a:endParaRPr lang="en-US"/>
        </a:p>
      </dgm:t>
    </dgm:pt>
    <dgm:pt modelId="{1101F56D-70F9-7544-B095-AE09BDAB9758}">
      <dgm:prSet/>
      <dgm:spPr/>
      <dgm:t>
        <a:bodyPr/>
        <a:lstStyle/>
        <a:p>
          <a:r>
            <a:rPr lang="en-US" dirty="0"/>
            <a:t>The work in NASA UTM laid out initial research questions and a framework for evaluating the architecture. With that work transitioned to industry and the FAA, there is a great deal of effort on standardizing components and protocols that meet both civilian and government/public safety needs.</a:t>
          </a:r>
        </a:p>
      </dgm:t>
    </dgm:pt>
    <dgm:pt modelId="{23E4266B-527A-1947-B431-52689AA196DF}" type="parTrans" cxnId="{1323C1B6-136C-C043-A692-6B239BBE0260}">
      <dgm:prSet/>
      <dgm:spPr/>
      <dgm:t>
        <a:bodyPr/>
        <a:lstStyle/>
        <a:p>
          <a:endParaRPr lang="en-US"/>
        </a:p>
      </dgm:t>
    </dgm:pt>
    <dgm:pt modelId="{9DDA68D9-F6A4-0649-830A-79630E5EEAA8}" type="sibTrans" cxnId="{1323C1B6-136C-C043-A692-6B239BBE0260}">
      <dgm:prSet/>
      <dgm:spPr/>
      <dgm:t>
        <a:bodyPr/>
        <a:lstStyle/>
        <a:p>
          <a:endParaRPr lang="en-US"/>
        </a:p>
      </dgm:t>
    </dgm:pt>
    <dgm:pt modelId="{ACDBDFC7-A8FB-1842-A7DD-BA26B70E5342}">
      <dgm:prSet phldrT="[Text]"/>
      <dgm:spPr/>
      <dgm:t>
        <a:bodyPr/>
        <a:lstStyle/>
        <a:p>
          <a:r>
            <a:rPr lang="en-US" dirty="0"/>
            <a:t>NASA UTM uncovered a previously undiscovered approach to managing airspace in a collaborative manner amongst stakeholders, complementing the conventional Air Traffic Services provided by the FAA.  This approach is being generalized by NASA and the FAA to extract the common features that are applicable to several current and future aviation domains.</a:t>
          </a:r>
        </a:p>
      </dgm:t>
    </dgm:pt>
    <dgm:pt modelId="{F5E9C6CA-B4EE-9D4F-9924-0FF81AEB8D44}" type="parTrans" cxnId="{88F55DCA-101B-E74D-8E86-E9BEAC799A53}">
      <dgm:prSet/>
      <dgm:spPr/>
      <dgm:t>
        <a:bodyPr/>
        <a:lstStyle/>
        <a:p>
          <a:endParaRPr lang="en-US"/>
        </a:p>
      </dgm:t>
    </dgm:pt>
    <dgm:pt modelId="{88BA9618-99AC-C942-86FE-750BB309C9EA}" type="sibTrans" cxnId="{88F55DCA-101B-E74D-8E86-E9BEAC799A53}">
      <dgm:prSet/>
      <dgm:spPr/>
      <dgm:t>
        <a:bodyPr/>
        <a:lstStyle/>
        <a:p>
          <a:endParaRPr lang="en-US"/>
        </a:p>
      </dgm:t>
    </dgm:pt>
    <dgm:pt modelId="{19635784-7F6F-1C4A-872B-B1C37A6DC824}">
      <dgm:prSet phldrT="[Text]"/>
      <dgm:spPr/>
      <dgm:t>
        <a:bodyPr/>
        <a:lstStyle/>
        <a:p>
          <a:r>
            <a:rPr lang="en-US"/>
            <a:t>The principles of collaborative airspace management and increased automation are critical enabling future mobility concepts.</a:t>
          </a:r>
        </a:p>
      </dgm:t>
    </dgm:pt>
    <dgm:pt modelId="{D1D768F8-A2D5-E643-8D5B-D941BF42ED5D}" type="parTrans" cxnId="{402912F1-EA43-3145-A770-06DBE9B9984A}">
      <dgm:prSet/>
      <dgm:spPr/>
      <dgm:t>
        <a:bodyPr/>
        <a:lstStyle/>
        <a:p>
          <a:endParaRPr lang="en-US"/>
        </a:p>
      </dgm:t>
    </dgm:pt>
    <dgm:pt modelId="{BE112C02-846B-2E4C-B2A8-FFC0173CAB03}" type="sibTrans" cxnId="{402912F1-EA43-3145-A770-06DBE9B9984A}">
      <dgm:prSet/>
      <dgm:spPr/>
      <dgm:t>
        <a:bodyPr/>
        <a:lstStyle/>
        <a:p>
          <a:endParaRPr lang="en-US"/>
        </a:p>
      </dgm:t>
    </dgm:pt>
    <dgm:pt modelId="{6307E753-DD1E-FA4B-A5E7-8142F90A00D8}">
      <dgm:prSet phldrT="[Text]" custT="1"/>
      <dgm:spPr/>
      <dgm:t>
        <a:bodyPr/>
        <a:lstStyle/>
        <a:p>
          <a:r>
            <a:rPr lang="en-US" sz="1400"/>
            <a:t>High-Altitude Traffic Management</a:t>
          </a:r>
        </a:p>
      </dgm:t>
    </dgm:pt>
    <dgm:pt modelId="{4673C6EB-2969-C34E-8DFB-EDB983754C26}" type="parTrans" cxnId="{54982013-1AA8-3B47-9E04-095B45D99E8F}">
      <dgm:prSet/>
      <dgm:spPr/>
      <dgm:t>
        <a:bodyPr/>
        <a:lstStyle/>
        <a:p>
          <a:endParaRPr lang="en-US"/>
        </a:p>
      </dgm:t>
    </dgm:pt>
    <dgm:pt modelId="{BBCFF014-806E-3C4A-A069-C0728AC15E9C}" type="sibTrans" cxnId="{54982013-1AA8-3B47-9E04-095B45D99E8F}">
      <dgm:prSet/>
      <dgm:spPr/>
      <dgm:t>
        <a:bodyPr/>
        <a:lstStyle/>
        <a:p>
          <a:endParaRPr lang="en-US"/>
        </a:p>
      </dgm:t>
    </dgm:pt>
    <dgm:pt modelId="{33EC8A7B-0C7B-7448-9958-C8299FC83670}">
      <dgm:prSet phldrT="[Text]"/>
      <dgm:spPr/>
      <dgm:t>
        <a:bodyPr/>
        <a:lstStyle/>
        <a:p>
          <a:r>
            <a:rPr lang="en-US" dirty="0"/>
            <a:t>Operations over 60,000ft typically do not receive air navigation services and they can span international boundaries.  Also, vehicle performance operating in these altitudes varies greatly, from balloons to hypersonic aircraft. Allowing operators more agency in the management of the airspace with their fellow operators can expand operational opportunities in that environment.</a:t>
          </a:r>
        </a:p>
      </dgm:t>
    </dgm:pt>
    <dgm:pt modelId="{FAD54228-2582-8548-B429-ADEAB57FE7FF}" type="parTrans" cxnId="{CD4D56AE-A2E7-BB40-BA55-C24D0D08A7E4}">
      <dgm:prSet/>
      <dgm:spPr/>
      <dgm:t>
        <a:bodyPr/>
        <a:lstStyle/>
        <a:p>
          <a:endParaRPr lang="en-US"/>
        </a:p>
      </dgm:t>
    </dgm:pt>
    <dgm:pt modelId="{D708652F-BACF-DB42-BEF8-386CD73919A5}" type="sibTrans" cxnId="{CD4D56AE-A2E7-BB40-BA55-C24D0D08A7E4}">
      <dgm:prSet/>
      <dgm:spPr/>
      <dgm:t>
        <a:bodyPr/>
        <a:lstStyle/>
        <a:p>
          <a:endParaRPr lang="en-US"/>
        </a:p>
      </dgm:t>
    </dgm:pt>
    <dgm:pt modelId="{DC97DF3A-2587-D846-AD47-44CBB3BF7F33}">
      <dgm:prSet phldrT="[Text]" custT="1"/>
      <dgm:spPr/>
      <dgm:t>
        <a:bodyPr/>
        <a:lstStyle/>
        <a:p>
          <a:r>
            <a:rPr lang="en-US" sz="1400"/>
            <a:t>Conventional Aviation</a:t>
          </a:r>
        </a:p>
      </dgm:t>
    </dgm:pt>
    <dgm:pt modelId="{857EB2C6-CBD8-FF42-B88E-6E7CEAC5D8A6}" type="parTrans" cxnId="{4C3FF18F-D2A4-D044-9CA7-066476D572C0}">
      <dgm:prSet/>
      <dgm:spPr/>
      <dgm:t>
        <a:bodyPr/>
        <a:lstStyle/>
        <a:p>
          <a:endParaRPr lang="en-US"/>
        </a:p>
      </dgm:t>
    </dgm:pt>
    <dgm:pt modelId="{15164C7E-191E-2F4C-B42C-664814D479C1}" type="sibTrans" cxnId="{4C3FF18F-D2A4-D044-9CA7-066476D572C0}">
      <dgm:prSet/>
      <dgm:spPr/>
      <dgm:t>
        <a:bodyPr/>
        <a:lstStyle/>
        <a:p>
          <a:endParaRPr lang="en-US"/>
        </a:p>
      </dgm:t>
    </dgm:pt>
    <dgm:pt modelId="{CDFD9DCB-8DA1-C048-A553-644D7F249649}">
      <dgm:prSet phldrT="[Text]"/>
      <dgm:spPr/>
      <dgm:t>
        <a:bodyPr/>
        <a:lstStyle/>
        <a:p>
          <a:r>
            <a:rPr lang="en-US"/>
            <a:t>Concepts related to the provisioning of services and increasing automation may be applicable to the conventional operators in the National Airspace System potentially allowing for safer, lower-cost operations.</a:t>
          </a:r>
        </a:p>
      </dgm:t>
    </dgm:pt>
    <dgm:pt modelId="{190A55F3-DEC6-FB41-B911-8EE0C8AACE0A}" type="parTrans" cxnId="{82E9A449-A19E-3E4E-9D68-60BC11946729}">
      <dgm:prSet/>
      <dgm:spPr/>
      <dgm:t>
        <a:bodyPr/>
        <a:lstStyle/>
        <a:p>
          <a:endParaRPr lang="en-US"/>
        </a:p>
      </dgm:t>
    </dgm:pt>
    <dgm:pt modelId="{B3B3E856-0B0E-BC40-AFBE-B689762A7D4F}" type="sibTrans" cxnId="{82E9A449-A19E-3E4E-9D68-60BC11946729}">
      <dgm:prSet/>
      <dgm:spPr/>
      <dgm:t>
        <a:bodyPr/>
        <a:lstStyle/>
        <a:p>
          <a:endParaRPr lang="en-US"/>
        </a:p>
      </dgm:t>
    </dgm:pt>
    <dgm:pt modelId="{FDDE6938-FBE2-9642-AAFA-2DE35055A8FA}" type="pres">
      <dgm:prSet presAssocID="{4272D909-09C9-254C-B1FB-6F2C40020896}" presName="linear" presStyleCnt="0">
        <dgm:presLayoutVars>
          <dgm:dir/>
          <dgm:animLvl val="lvl"/>
          <dgm:resizeHandles val="exact"/>
        </dgm:presLayoutVars>
      </dgm:prSet>
      <dgm:spPr/>
    </dgm:pt>
    <dgm:pt modelId="{58D693F0-633C-0340-A75F-30D893233E26}" type="pres">
      <dgm:prSet presAssocID="{910FB80D-04CC-554F-A1CC-7C22A523600B}" presName="parentLin" presStyleCnt="0"/>
      <dgm:spPr/>
    </dgm:pt>
    <dgm:pt modelId="{94D766B6-1B8D-C74E-A10E-9B25D58761C9}" type="pres">
      <dgm:prSet presAssocID="{910FB80D-04CC-554F-A1CC-7C22A523600B}" presName="parentLeftMargin" presStyleLbl="node1" presStyleIdx="0" presStyleCnt="5"/>
      <dgm:spPr/>
    </dgm:pt>
    <dgm:pt modelId="{BFB1D5BD-F11C-1647-927A-E49398176E7C}" type="pres">
      <dgm:prSet presAssocID="{910FB80D-04CC-554F-A1CC-7C22A523600B}" presName="parentText" presStyleLbl="node1" presStyleIdx="0" presStyleCnt="5">
        <dgm:presLayoutVars>
          <dgm:chMax val="0"/>
          <dgm:bulletEnabled val="1"/>
        </dgm:presLayoutVars>
      </dgm:prSet>
      <dgm:spPr/>
    </dgm:pt>
    <dgm:pt modelId="{DCB46A44-33B1-2E4F-A8DB-27F5997C27D0}" type="pres">
      <dgm:prSet presAssocID="{910FB80D-04CC-554F-A1CC-7C22A523600B}" presName="negativeSpace" presStyleCnt="0"/>
      <dgm:spPr/>
    </dgm:pt>
    <dgm:pt modelId="{044A11B1-609E-F64D-ADCA-228675C9D88F}" type="pres">
      <dgm:prSet presAssocID="{910FB80D-04CC-554F-A1CC-7C22A523600B}" presName="childText" presStyleLbl="conFgAcc1" presStyleIdx="0" presStyleCnt="5">
        <dgm:presLayoutVars>
          <dgm:bulletEnabled val="1"/>
        </dgm:presLayoutVars>
      </dgm:prSet>
      <dgm:spPr/>
    </dgm:pt>
    <dgm:pt modelId="{560DFD4C-352F-5A4A-A020-C38EF0FD4B8D}" type="pres">
      <dgm:prSet presAssocID="{6E3AF89A-827D-064B-B6DD-BFDFE0C7B2D2}" presName="spaceBetweenRectangles" presStyleCnt="0"/>
      <dgm:spPr/>
    </dgm:pt>
    <dgm:pt modelId="{5C229950-8885-754F-85F7-B5D613A4BF04}" type="pres">
      <dgm:prSet presAssocID="{AE4AC021-9C2C-A944-BFB3-53D3D520511C}" presName="parentLin" presStyleCnt="0"/>
      <dgm:spPr/>
    </dgm:pt>
    <dgm:pt modelId="{B1C86260-B223-9845-B114-4E803D8C0303}" type="pres">
      <dgm:prSet presAssocID="{AE4AC021-9C2C-A944-BFB3-53D3D520511C}" presName="parentLeftMargin" presStyleLbl="node1" presStyleIdx="0" presStyleCnt="5"/>
      <dgm:spPr/>
    </dgm:pt>
    <dgm:pt modelId="{AFD1441B-5050-1B4F-B154-AF5AC938FC68}" type="pres">
      <dgm:prSet presAssocID="{AE4AC021-9C2C-A944-BFB3-53D3D520511C}" presName="parentText" presStyleLbl="node1" presStyleIdx="1" presStyleCnt="5">
        <dgm:presLayoutVars>
          <dgm:chMax val="0"/>
          <dgm:bulletEnabled val="1"/>
        </dgm:presLayoutVars>
      </dgm:prSet>
      <dgm:spPr/>
    </dgm:pt>
    <dgm:pt modelId="{8B294183-ABDA-A148-8A6A-0D29B220877D}" type="pres">
      <dgm:prSet presAssocID="{AE4AC021-9C2C-A944-BFB3-53D3D520511C}" presName="negativeSpace" presStyleCnt="0"/>
      <dgm:spPr/>
    </dgm:pt>
    <dgm:pt modelId="{3EA05329-F6B5-A041-86EC-5062D159EBA8}" type="pres">
      <dgm:prSet presAssocID="{AE4AC021-9C2C-A944-BFB3-53D3D520511C}" presName="childText" presStyleLbl="conFgAcc1" presStyleIdx="1" presStyleCnt="5">
        <dgm:presLayoutVars>
          <dgm:bulletEnabled val="1"/>
        </dgm:presLayoutVars>
      </dgm:prSet>
      <dgm:spPr/>
    </dgm:pt>
    <dgm:pt modelId="{3AA53B29-8D17-0F4E-A9D0-9DD8FA3A1150}" type="pres">
      <dgm:prSet presAssocID="{284E5F7C-BCD5-D24E-8441-440FDE368CA3}" presName="spaceBetweenRectangles" presStyleCnt="0"/>
      <dgm:spPr/>
    </dgm:pt>
    <dgm:pt modelId="{03ED0ACE-97BF-FF47-9834-52E9A9B08F42}" type="pres">
      <dgm:prSet presAssocID="{DC9387EE-6285-DB4E-85E8-E65B5BDC0A6A}" presName="parentLin" presStyleCnt="0"/>
      <dgm:spPr/>
    </dgm:pt>
    <dgm:pt modelId="{280C7BA4-B2CF-CE42-A38E-C6DC845B592C}" type="pres">
      <dgm:prSet presAssocID="{DC9387EE-6285-DB4E-85E8-E65B5BDC0A6A}" presName="parentLeftMargin" presStyleLbl="node1" presStyleIdx="1" presStyleCnt="5"/>
      <dgm:spPr/>
    </dgm:pt>
    <dgm:pt modelId="{650D8D85-1D5F-7141-BA98-7A41439737C2}" type="pres">
      <dgm:prSet presAssocID="{DC9387EE-6285-DB4E-85E8-E65B5BDC0A6A}" presName="parentText" presStyleLbl="node1" presStyleIdx="2" presStyleCnt="5">
        <dgm:presLayoutVars>
          <dgm:chMax val="0"/>
          <dgm:bulletEnabled val="1"/>
        </dgm:presLayoutVars>
      </dgm:prSet>
      <dgm:spPr/>
    </dgm:pt>
    <dgm:pt modelId="{E1F65D08-0ED2-624D-A681-9A0B72F5D4E6}" type="pres">
      <dgm:prSet presAssocID="{DC9387EE-6285-DB4E-85E8-E65B5BDC0A6A}" presName="negativeSpace" presStyleCnt="0"/>
      <dgm:spPr/>
    </dgm:pt>
    <dgm:pt modelId="{CCEB6FE9-63F9-CE43-9AF7-A5A5CA88E1D6}" type="pres">
      <dgm:prSet presAssocID="{DC9387EE-6285-DB4E-85E8-E65B5BDC0A6A}" presName="childText" presStyleLbl="conFgAcc1" presStyleIdx="2" presStyleCnt="5">
        <dgm:presLayoutVars>
          <dgm:bulletEnabled val="1"/>
        </dgm:presLayoutVars>
      </dgm:prSet>
      <dgm:spPr/>
    </dgm:pt>
    <dgm:pt modelId="{B26BE3A8-BC7F-CD47-B9A9-2B535F96AE99}" type="pres">
      <dgm:prSet presAssocID="{9286CC04-1A23-F346-ABF8-8F1A6E51F81D}" presName="spaceBetweenRectangles" presStyleCnt="0"/>
      <dgm:spPr/>
    </dgm:pt>
    <dgm:pt modelId="{A2AB727A-370D-D740-BE8A-5154EFDE1B02}" type="pres">
      <dgm:prSet presAssocID="{6307E753-DD1E-FA4B-A5E7-8142F90A00D8}" presName="parentLin" presStyleCnt="0"/>
      <dgm:spPr/>
    </dgm:pt>
    <dgm:pt modelId="{517286AE-6411-1E49-B64B-7499CABA0A08}" type="pres">
      <dgm:prSet presAssocID="{6307E753-DD1E-FA4B-A5E7-8142F90A00D8}" presName="parentLeftMargin" presStyleLbl="node1" presStyleIdx="2" presStyleCnt="5"/>
      <dgm:spPr/>
    </dgm:pt>
    <dgm:pt modelId="{B8D7BCD6-29B8-AA4E-BD1C-DA9EF7908C46}" type="pres">
      <dgm:prSet presAssocID="{6307E753-DD1E-FA4B-A5E7-8142F90A00D8}" presName="parentText" presStyleLbl="node1" presStyleIdx="3" presStyleCnt="5">
        <dgm:presLayoutVars>
          <dgm:chMax val="0"/>
          <dgm:bulletEnabled val="1"/>
        </dgm:presLayoutVars>
      </dgm:prSet>
      <dgm:spPr/>
    </dgm:pt>
    <dgm:pt modelId="{812C7667-5574-A340-8F9C-A76BD9B763FF}" type="pres">
      <dgm:prSet presAssocID="{6307E753-DD1E-FA4B-A5E7-8142F90A00D8}" presName="negativeSpace" presStyleCnt="0"/>
      <dgm:spPr/>
    </dgm:pt>
    <dgm:pt modelId="{8838DD51-26AB-8647-B308-0D614F0F9C3F}" type="pres">
      <dgm:prSet presAssocID="{6307E753-DD1E-FA4B-A5E7-8142F90A00D8}" presName="childText" presStyleLbl="conFgAcc1" presStyleIdx="3" presStyleCnt="5">
        <dgm:presLayoutVars>
          <dgm:bulletEnabled val="1"/>
        </dgm:presLayoutVars>
      </dgm:prSet>
      <dgm:spPr/>
    </dgm:pt>
    <dgm:pt modelId="{65AD933E-60A7-E343-8CFD-F7BE686DAF82}" type="pres">
      <dgm:prSet presAssocID="{BBCFF014-806E-3C4A-A069-C0728AC15E9C}" presName="spaceBetweenRectangles" presStyleCnt="0"/>
      <dgm:spPr/>
    </dgm:pt>
    <dgm:pt modelId="{C1523BC0-4107-D144-8BE9-6D065C4B151D}" type="pres">
      <dgm:prSet presAssocID="{DC97DF3A-2587-D846-AD47-44CBB3BF7F33}" presName="parentLin" presStyleCnt="0"/>
      <dgm:spPr/>
    </dgm:pt>
    <dgm:pt modelId="{2DBF91A0-E12C-8D43-8341-27CC5A8544FD}" type="pres">
      <dgm:prSet presAssocID="{DC97DF3A-2587-D846-AD47-44CBB3BF7F33}" presName="parentLeftMargin" presStyleLbl="node1" presStyleIdx="3" presStyleCnt="5"/>
      <dgm:spPr/>
    </dgm:pt>
    <dgm:pt modelId="{8DE3A377-DE83-D440-A5C3-663C64B2B4D0}" type="pres">
      <dgm:prSet presAssocID="{DC97DF3A-2587-D846-AD47-44CBB3BF7F33}" presName="parentText" presStyleLbl="node1" presStyleIdx="4" presStyleCnt="5">
        <dgm:presLayoutVars>
          <dgm:chMax val="0"/>
          <dgm:bulletEnabled val="1"/>
        </dgm:presLayoutVars>
      </dgm:prSet>
      <dgm:spPr/>
    </dgm:pt>
    <dgm:pt modelId="{E5834626-DC4C-964D-8788-882195F34A7A}" type="pres">
      <dgm:prSet presAssocID="{DC97DF3A-2587-D846-AD47-44CBB3BF7F33}" presName="negativeSpace" presStyleCnt="0"/>
      <dgm:spPr/>
    </dgm:pt>
    <dgm:pt modelId="{E2ACE8C9-6D12-5D46-8284-4381CF8B65E5}" type="pres">
      <dgm:prSet presAssocID="{DC97DF3A-2587-D846-AD47-44CBB3BF7F33}" presName="childText" presStyleLbl="conFgAcc1" presStyleIdx="4" presStyleCnt="5">
        <dgm:presLayoutVars>
          <dgm:bulletEnabled val="1"/>
        </dgm:presLayoutVars>
      </dgm:prSet>
      <dgm:spPr/>
    </dgm:pt>
  </dgm:ptLst>
  <dgm:cxnLst>
    <dgm:cxn modelId="{855FA40D-B269-C24F-A906-38FFE57CEEE3}" type="presOf" srcId="{DC97DF3A-2587-D846-AD47-44CBB3BF7F33}" destId="{8DE3A377-DE83-D440-A5C3-663C64B2B4D0}" srcOrd="1" destOrd="0" presId="urn:microsoft.com/office/officeart/2005/8/layout/list1"/>
    <dgm:cxn modelId="{54982013-1AA8-3B47-9E04-095B45D99E8F}" srcId="{4272D909-09C9-254C-B1FB-6F2C40020896}" destId="{6307E753-DD1E-FA4B-A5E7-8142F90A00D8}" srcOrd="3" destOrd="0" parTransId="{4673C6EB-2969-C34E-8DFB-EDB983754C26}" sibTransId="{BBCFF014-806E-3C4A-A069-C0728AC15E9C}"/>
    <dgm:cxn modelId="{DF08A915-3A68-524D-B628-B5340C6162B7}" type="presOf" srcId="{DC97DF3A-2587-D846-AD47-44CBB3BF7F33}" destId="{2DBF91A0-E12C-8D43-8341-27CC5A8544FD}" srcOrd="0" destOrd="0" presId="urn:microsoft.com/office/officeart/2005/8/layout/list1"/>
    <dgm:cxn modelId="{1802C516-D396-0448-883F-F6E8E348DFDF}" type="presOf" srcId="{6307E753-DD1E-FA4B-A5E7-8142F90A00D8}" destId="{B8D7BCD6-29B8-AA4E-BD1C-DA9EF7908C46}" srcOrd="1" destOrd="0" presId="urn:microsoft.com/office/officeart/2005/8/layout/list1"/>
    <dgm:cxn modelId="{34A8A222-E423-E042-9AF3-31FBAB14C696}" type="presOf" srcId="{CDFD9DCB-8DA1-C048-A553-644D7F249649}" destId="{E2ACE8C9-6D12-5D46-8284-4381CF8B65E5}" srcOrd="0" destOrd="0" presId="urn:microsoft.com/office/officeart/2005/8/layout/list1"/>
    <dgm:cxn modelId="{AE118627-3184-B240-9B70-4B7618172AF2}" srcId="{4272D909-09C9-254C-B1FB-6F2C40020896}" destId="{DC9387EE-6285-DB4E-85E8-E65B5BDC0A6A}" srcOrd="2" destOrd="0" parTransId="{3B9A0638-7376-144E-9CB4-FAFF1D9D62A1}" sibTransId="{9286CC04-1A23-F346-ABF8-8F1A6E51F81D}"/>
    <dgm:cxn modelId="{CCFDB832-EC3B-2243-AF91-CF350C090CB8}" type="presOf" srcId="{4272D909-09C9-254C-B1FB-6F2C40020896}" destId="{FDDE6938-FBE2-9642-AAFA-2DE35055A8FA}" srcOrd="0" destOrd="0" presId="urn:microsoft.com/office/officeart/2005/8/layout/list1"/>
    <dgm:cxn modelId="{7B18E43F-4466-5542-A5C2-717BEF1ACBF3}" type="presOf" srcId="{6307E753-DD1E-FA4B-A5E7-8142F90A00D8}" destId="{517286AE-6411-1E49-B64B-7499CABA0A08}" srcOrd="0" destOrd="0" presId="urn:microsoft.com/office/officeart/2005/8/layout/list1"/>
    <dgm:cxn modelId="{93FCA948-37E1-8A4F-96C3-B714A582BFF1}" type="presOf" srcId="{DC9387EE-6285-DB4E-85E8-E65B5BDC0A6A}" destId="{650D8D85-1D5F-7141-BA98-7A41439737C2}" srcOrd="1" destOrd="0" presId="urn:microsoft.com/office/officeart/2005/8/layout/list1"/>
    <dgm:cxn modelId="{82E9A449-A19E-3E4E-9D68-60BC11946729}" srcId="{DC97DF3A-2587-D846-AD47-44CBB3BF7F33}" destId="{CDFD9DCB-8DA1-C048-A553-644D7F249649}" srcOrd="0" destOrd="0" parTransId="{190A55F3-DEC6-FB41-B911-8EE0C8AACE0A}" sibTransId="{B3B3E856-0B0E-BC40-AFBE-B689762A7D4F}"/>
    <dgm:cxn modelId="{B0ADB24C-C677-3D4F-B0E3-FF63E14B0BFC}" type="presOf" srcId="{33EC8A7B-0C7B-7448-9958-C8299FC83670}" destId="{8838DD51-26AB-8647-B308-0D614F0F9C3F}" srcOrd="0" destOrd="0" presId="urn:microsoft.com/office/officeart/2005/8/layout/list1"/>
    <dgm:cxn modelId="{CA141C56-D6E3-5F42-854A-AB422BA1BA9D}" srcId="{4272D909-09C9-254C-B1FB-6F2C40020896}" destId="{910FB80D-04CC-554F-A1CC-7C22A523600B}" srcOrd="0" destOrd="0" parTransId="{62F7AED1-CD87-7B49-97D8-51F5744D0C17}" sibTransId="{6E3AF89A-827D-064B-B6DD-BFDFE0C7B2D2}"/>
    <dgm:cxn modelId="{9D646C81-0A04-5E47-99DF-714BBEE96790}" type="presOf" srcId="{ACDBDFC7-A8FB-1842-A7DD-BA26B70E5342}" destId="{3EA05329-F6B5-A041-86EC-5062D159EBA8}" srcOrd="0" destOrd="0" presId="urn:microsoft.com/office/officeart/2005/8/layout/list1"/>
    <dgm:cxn modelId="{BB99F585-BD34-5343-93A3-9E5095BDC31E}" type="presOf" srcId="{19635784-7F6F-1C4A-872B-B1C37A6DC824}" destId="{CCEB6FE9-63F9-CE43-9AF7-A5A5CA88E1D6}" srcOrd="0" destOrd="0" presId="urn:microsoft.com/office/officeart/2005/8/layout/list1"/>
    <dgm:cxn modelId="{4C3FF18F-D2A4-D044-9CA7-066476D572C0}" srcId="{4272D909-09C9-254C-B1FB-6F2C40020896}" destId="{DC97DF3A-2587-D846-AD47-44CBB3BF7F33}" srcOrd="4" destOrd="0" parTransId="{857EB2C6-CBD8-FF42-B88E-6E7CEAC5D8A6}" sibTransId="{15164C7E-191E-2F4C-B42C-664814D479C1}"/>
    <dgm:cxn modelId="{081CD8A1-2147-444B-9E1D-66B49826DB30}" type="presOf" srcId="{910FB80D-04CC-554F-A1CC-7C22A523600B}" destId="{BFB1D5BD-F11C-1647-927A-E49398176E7C}" srcOrd="1" destOrd="0" presId="urn:microsoft.com/office/officeart/2005/8/layout/list1"/>
    <dgm:cxn modelId="{CD4D56AE-A2E7-BB40-BA55-C24D0D08A7E4}" srcId="{6307E753-DD1E-FA4B-A5E7-8142F90A00D8}" destId="{33EC8A7B-0C7B-7448-9958-C8299FC83670}" srcOrd="0" destOrd="0" parTransId="{FAD54228-2582-8548-B429-ADEAB57FE7FF}" sibTransId="{D708652F-BACF-DB42-BEF8-386CD73919A5}"/>
    <dgm:cxn modelId="{1323C1B6-136C-C043-A692-6B239BBE0260}" srcId="{910FB80D-04CC-554F-A1CC-7C22A523600B}" destId="{1101F56D-70F9-7544-B095-AE09BDAB9758}" srcOrd="0" destOrd="0" parTransId="{23E4266B-527A-1947-B431-52689AA196DF}" sibTransId="{9DDA68D9-F6A4-0649-830A-79630E5EEAA8}"/>
    <dgm:cxn modelId="{D16761C7-B45A-BE4E-A36C-F296549AD0D9}" type="presOf" srcId="{AE4AC021-9C2C-A944-BFB3-53D3D520511C}" destId="{B1C86260-B223-9845-B114-4E803D8C0303}" srcOrd="0" destOrd="0" presId="urn:microsoft.com/office/officeart/2005/8/layout/list1"/>
    <dgm:cxn modelId="{88F55DCA-101B-E74D-8E86-E9BEAC799A53}" srcId="{AE4AC021-9C2C-A944-BFB3-53D3D520511C}" destId="{ACDBDFC7-A8FB-1842-A7DD-BA26B70E5342}" srcOrd="0" destOrd="0" parTransId="{F5E9C6CA-B4EE-9D4F-9924-0FF81AEB8D44}" sibTransId="{88BA9618-99AC-C942-86FE-750BB309C9EA}"/>
    <dgm:cxn modelId="{96A7ACCE-5907-B245-9339-56ADC536767F}" type="presOf" srcId="{DC9387EE-6285-DB4E-85E8-E65B5BDC0A6A}" destId="{280C7BA4-B2CF-CE42-A38E-C6DC845B592C}" srcOrd="0" destOrd="0" presId="urn:microsoft.com/office/officeart/2005/8/layout/list1"/>
    <dgm:cxn modelId="{FA379EE8-33E0-3848-989F-AE9A616DF7AC}" type="presOf" srcId="{1101F56D-70F9-7544-B095-AE09BDAB9758}" destId="{044A11B1-609E-F64D-ADCA-228675C9D88F}" srcOrd="0" destOrd="0" presId="urn:microsoft.com/office/officeart/2005/8/layout/list1"/>
    <dgm:cxn modelId="{10708EEE-B4A4-3447-B614-910B1C769945}" type="presOf" srcId="{910FB80D-04CC-554F-A1CC-7C22A523600B}" destId="{94D766B6-1B8D-C74E-A10E-9B25D58761C9}" srcOrd="0" destOrd="0" presId="urn:microsoft.com/office/officeart/2005/8/layout/list1"/>
    <dgm:cxn modelId="{402912F1-EA43-3145-A770-06DBE9B9984A}" srcId="{DC9387EE-6285-DB4E-85E8-E65B5BDC0A6A}" destId="{19635784-7F6F-1C4A-872B-B1C37A6DC824}" srcOrd="0" destOrd="0" parTransId="{D1D768F8-A2D5-E643-8D5B-D941BF42ED5D}" sibTransId="{BE112C02-846B-2E4C-B2A8-FFC0173CAB03}"/>
    <dgm:cxn modelId="{B9846DF2-949D-DF41-8164-D3373C96F4ED}" srcId="{4272D909-09C9-254C-B1FB-6F2C40020896}" destId="{AE4AC021-9C2C-A944-BFB3-53D3D520511C}" srcOrd="1" destOrd="0" parTransId="{59D8FD93-C527-D040-AA3F-E1D1977DEFF6}" sibTransId="{284E5F7C-BCD5-D24E-8441-440FDE368CA3}"/>
    <dgm:cxn modelId="{4BAE4BF7-FA4F-5E4B-A1EB-2A9E3C2E82A0}" type="presOf" srcId="{AE4AC021-9C2C-A944-BFB3-53D3D520511C}" destId="{AFD1441B-5050-1B4F-B154-AF5AC938FC68}" srcOrd="1" destOrd="0" presId="urn:microsoft.com/office/officeart/2005/8/layout/list1"/>
    <dgm:cxn modelId="{0ED5C649-90A1-7149-BF76-BB9386A1ED40}" type="presParOf" srcId="{FDDE6938-FBE2-9642-AAFA-2DE35055A8FA}" destId="{58D693F0-633C-0340-A75F-30D893233E26}" srcOrd="0" destOrd="0" presId="urn:microsoft.com/office/officeart/2005/8/layout/list1"/>
    <dgm:cxn modelId="{4F61F81D-4A46-E64C-B6E9-18A0369B048C}" type="presParOf" srcId="{58D693F0-633C-0340-A75F-30D893233E26}" destId="{94D766B6-1B8D-C74E-A10E-9B25D58761C9}" srcOrd="0" destOrd="0" presId="urn:microsoft.com/office/officeart/2005/8/layout/list1"/>
    <dgm:cxn modelId="{D611FFC0-C817-4347-AD34-1A6BA209CF28}" type="presParOf" srcId="{58D693F0-633C-0340-A75F-30D893233E26}" destId="{BFB1D5BD-F11C-1647-927A-E49398176E7C}" srcOrd="1" destOrd="0" presId="urn:microsoft.com/office/officeart/2005/8/layout/list1"/>
    <dgm:cxn modelId="{47816F5C-1CBA-E845-8720-8F395945946D}" type="presParOf" srcId="{FDDE6938-FBE2-9642-AAFA-2DE35055A8FA}" destId="{DCB46A44-33B1-2E4F-A8DB-27F5997C27D0}" srcOrd="1" destOrd="0" presId="urn:microsoft.com/office/officeart/2005/8/layout/list1"/>
    <dgm:cxn modelId="{78B0ABB8-203E-B046-80EB-95563294A7CB}" type="presParOf" srcId="{FDDE6938-FBE2-9642-AAFA-2DE35055A8FA}" destId="{044A11B1-609E-F64D-ADCA-228675C9D88F}" srcOrd="2" destOrd="0" presId="urn:microsoft.com/office/officeart/2005/8/layout/list1"/>
    <dgm:cxn modelId="{F8908D08-5C61-6D4E-8293-5DA570D0E4BD}" type="presParOf" srcId="{FDDE6938-FBE2-9642-AAFA-2DE35055A8FA}" destId="{560DFD4C-352F-5A4A-A020-C38EF0FD4B8D}" srcOrd="3" destOrd="0" presId="urn:microsoft.com/office/officeart/2005/8/layout/list1"/>
    <dgm:cxn modelId="{79B6298B-5E8C-B449-A451-40A52DAE4DA2}" type="presParOf" srcId="{FDDE6938-FBE2-9642-AAFA-2DE35055A8FA}" destId="{5C229950-8885-754F-85F7-B5D613A4BF04}" srcOrd="4" destOrd="0" presId="urn:microsoft.com/office/officeart/2005/8/layout/list1"/>
    <dgm:cxn modelId="{E3964E01-7988-9242-926E-00B2DCE51C2C}" type="presParOf" srcId="{5C229950-8885-754F-85F7-B5D613A4BF04}" destId="{B1C86260-B223-9845-B114-4E803D8C0303}" srcOrd="0" destOrd="0" presId="urn:microsoft.com/office/officeart/2005/8/layout/list1"/>
    <dgm:cxn modelId="{0B0ADBFC-0E76-F942-8679-B30F8E40B78E}" type="presParOf" srcId="{5C229950-8885-754F-85F7-B5D613A4BF04}" destId="{AFD1441B-5050-1B4F-B154-AF5AC938FC68}" srcOrd="1" destOrd="0" presId="urn:microsoft.com/office/officeart/2005/8/layout/list1"/>
    <dgm:cxn modelId="{FB8E3E20-3458-2341-8982-967114165838}" type="presParOf" srcId="{FDDE6938-FBE2-9642-AAFA-2DE35055A8FA}" destId="{8B294183-ABDA-A148-8A6A-0D29B220877D}" srcOrd="5" destOrd="0" presId="urn:microsoft.com/office/officeart/2005/8/layout/list1"/>
    <dgm:cxn modelId="{9D42A35A-5D84-6047-8CC9-C5A3EDDD891D}" type="presParOf" srcId="{FDDE6938-FBE2-9642-AAFA-2DE35055A8FA}" destId="{3EA05329-F6B5-A041-86EC-5062D159EBA8}" srcOrd="6" destOrd="0" presId="urn:microsoft.com/office/officeart/2005/8/layout/list1"/>
    <dgm:cxn modelId="{685B46D2-2802-5D42-80C6-5631EAAF5229}" type="presParOf" srcId="{FDDE6938-FBE2-9642-AAFA-2DE35055A8FA}" destId="{3AA53B29-8D17-0F4E-A9D0-9DD8FA3A1150}" srcOrd="7" destOrd="0" presId="urn:microsoft.com/office/officeart/2005/8/layout/list1"/>
    <dgm:cxn modelId="{AD63F3F7-7B92-8444-9328-075DBF417F28}" type="presParOf" srcId="{FDDE6938-FBE2-9642-AAFA-2DE35055A8FA}" destId="{03ED0ACE-97BF-FF47-9834-52E9A9B08F42}" srcOrd="8" destOrd="0" presId="urn:microsoft.com/office/officeart/2005/8/layout/list1"/>
    <dgm:cxn modelId="{A1D29177-E7BC-5045-823F-0E27AFB6F23A}" type="presParOf" srcId="{03ED0ACE-97BF-FF47-9834-52E9A9B08F42}" destId="{280C7BA4-B2CF-CE42-A38E-C6DC845B592C}" srcOrd="0" destOrd="0" presId="urn:microsoft.com/office/officeart/2005/8/layout/list1"/>
    <dgm:cxn modelId="{ECDB72D3-CB54-3640-82E8-521468F6F1BB}" type="presParOf" srcId="{03ED0ACE-97BF-FF47-9834-52E9A9B08F42}" destId="{650D8D85-1D5F-7141-BA98-7A41439737C2}" srcOrd="1" destOrd="0" presId="urn:microsoft.com/office/officeart/2005/8/layout/list1"/>
    <dgm:cxn modelId="{12F2415F-C2B0-F744-8DF9-2D6E917B20EE}" type="presParOf" srcId="{FDDE6938-FBE2-9642-AAFA-2DE35055A8FA}" destId="{E1F65D08-0ED2-624D-A681-9A0B72F5D4E6}" srcOrd="9" destOrd="0" presId="urn:microsoft.com/office/officeart/2005/8/layout/list1"/>
    <dgm:cxn modelId="{65EF9E41-3E14-FC42-8545-CF22417304FD}" type="presParOf" srcId="{FDDE6938-FBE2-9642-AAFA-2DE35055A8FA}" destId="{CCEB6FE9-63F9-CE43-9AF7-A5A5CA88E1D6}" srcOrd="10" destOrd="0" presId="urn:microsoft.com/office/officeart/2005/8/layout/list1"/>
    <dgm:cxn modelId="{A50E43C4-AAC0-EB49-AABD-E4DEF422877B}" type="presParOf" srcId="{FDDE6938-FBE2-9642-AAFA-2DE35055A8FA}" destId="{B26BE3A8-BC7F-CD47-B9A9-2B535F96AE99}" srcOrd="11" destOrd="0" presId="urn:microsoft.com/office/officeart/2005/8/layout/list1"/>
    <dgm:cxn modelId="{CCBC4FF5-A1CF-0045-88DC-2102A11FDDD8}" type="presParOf" srcId="{FDDE6938-FBE2-9642-AAFA-2DE35055A8FA}" destId="{A2AB727A-370D-D740-BE8A-5154EFDE1B02}" srcOrd="12" destOrd="0" presId="urn:microsoft.com/office/officeart/2005/8/layout/list1"/>
    <dgm:cxn modelId="{B570C865-343C-CC44-B112-5C27F03625DD}" type="presParOf" srcId="{A2AB727A-370D-D740-BE8A-5154EFDE1B02}" destId="{517286AE-6411-1E49-B64B-7499CABA0A08}" srcOrd="0" destOrd="0" presId="urn:microsoft.com/office/officeart/2005/8/layout/list1"/>
    <dgm:cxn modelId="{22172D81-4906-5C40-9ABB-6F141E6BFF21}" type="presParOf" srcId="{A2AB727A-370D-D740-BE8A-5154EFDE1B02}" destId="{B8D7BCD6-29B8-AA4E-BD1C-DA9EF7908C46}" srcOrd="1" destOrd="0" presId="urn:microsoft.com/office/officeart/2005/8/layout/list1"/>
    <dgm:cxn modelId="{6A5CB371-3887-8043-BEBB-220F801B7283}" type="presParOf" srcId="{FDDE6938-FBE2-9642-AAFA-2DE35055A8FA}" destId="{812C7667-5574-A340-8F9C-A76BD9B763FF}" srcOrd="13" destOrd="0" presId="urn:microsoft.com/office/officeart/2005/8/layout/list1"/>
    <dgm:cxn modelId="{438A6B86-D79D-4847-9858-9689889116BA}" type="presParOf" srcId="{FDDE6938-FBE2-9642-AAFA-2DE35055A8FA}" destId="{8838DD51-26AB-8647-B308-0D614F0F9C3F}" srcOrd="14" destOrd="0" presId="urn:microsoft.com/office/officeart/2005/8/layout/list1"/>
    <dgm:cxn modelId="{9911E93B-631B-A345-B1DE-BDB4B596D42C}" type="presParOf" srcId="{FDDE6938-FBE2-9642-AAFA-2DE35055A8FA}" destId="{65AD933E-60A7-E343-8CFD-F7BE686DAF82}" srcOrd="15" destOrd="0" presId="urn:microsoft.com/office/officeart/2005/8/layout/list1"/>
    <dgm:cxn modelId="{625E883D-DCAC-2B45-BB05-7A76F30140A4}" type="presParOf" srcId="{FDDE6938-FBE2-9642-AAFA-2DE35055A8FA}" destId="{C1523BC0-4107-D144-8BE9-6D065C4B151D}" srcOrd="16" destOrd="0" presId="urn:microsoft.com/office/officeart/2005/8/layout/list1"/>
    <dgm:cxn modelId="{799B04B8-A3E3-9645-AB20-E285419BF1FE}" type="presParOf" srcId="{C1523BC0-4107-D144-8BE9-6D065C4B151D}" destId="{2DBF91A0-E12C-8D43-8341-27CC5A8544FD}" srcOrd="0" destOrd="0" presId="urn:microsoft.com/office/officeart/2005/8/layout/list1"/>
    <dgm:cxn modelId="{63103E9F-A5DD-E949-9644-9483E20F0445}" type="presParOf" srcId="{C1523BC0-4107-D144-8BE9-6D065C4B151D}" destId="{8DE3A377-DE83-D440-A5C3-663C64B2B4D0}" srcOrd="1" destOrd="0" presId="urn:microsoft.com/office/officeart/2005/8/layout/list1"/>
    <dgm:cxn modelId="{D4E3D773-03FF-6548-9781-141A6C6EAD3C}" type="presParOf" srcId="{FDDE6938-FBE2-9642-AAFA-2DE35055A8FA}" destId="{E5834626-DC4C-964D-8788-882195F34A7A}" srcOrd="17" destOrd="0" presId="urn:microsoft.com/office/officeart/2005/8/layout/list1"/>
    <dgm:cxn modelId="{CC695BD6-041C-1D49-9F7A-753A9ADC3208}" type="presParOf" srcId="{FDDE6938-FBE2-9642-AAFA-2DE35055A8FA}" destId="{E2ACE8C9-6D12-5D46-8284-4381CF8B65E5}"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4A11B1-609E-F64D-ADCA-228675C9D88F}">
      <dsp:nvSpPr>
        <dsp:cNvPr id="0" name=""/>
        <dsp:cNvSpPr/>
      </dsp:nvSpPr>
      <dsp:spPr>
        <a:xfrm>
          <a:off x="0" y="328396"/>
          <a:ext cx="8822452" cy="677250"/>
        </a:xfrm>
        <a:prstGeom prst="rect">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4720" tIns="208280" rIns="684720" bIns="71120" numCol="1" spcCol="1270" anchor="t" anchorCtr="0">
          <a:noAutofit/>
        </a:bodyPr>
        <a:lstStyle/>
        <a:p>
          <a:pPr marL="57150" lvl="1" indent="-57150" algn="l" defTabSz="444500">
            <a:lnSpc>
              <a:spcPct val="90000"/>
            </a:lnSpc>
            <a:spcBef>
              <a:spcPct val="0"/>
            </a:spcBef>
            <a:spcAft>
              <a:spcPct val="15000"/>
            </a:spcAft>
            <a:buChar char="•"/>
          </a:pPr>
          <a:r>
            <a:rPr lang="en-US" sz="1000" kern="1200" dirty="0"/>
            <a:t>The work in NASA UTM laid out initial research questions and a framework for evaluating the architecture. With that work transitioned to industry and the FAA, there is a great deal of effort on standardizing components and protocols that meet both civilian and government/public safety needs.</a:t>
          </a:r>
        </a:p>
      </dsp:txBody>
      <dsp:txXfrm>
        <a:off x="0" y="328396"/>
        <a:ext cx="8822452" cy="677250"/>
      </dsp:txXfrm>
    </dsp:sp>
    <dsp:sp modelId="{BFB1D5BD-F11C-1647-927A-E49398176E7C}">
      <dsp:nvSpPr>
        <dsp:cNvPr id="0" name=""/>
        <dsp:cNvSpPr/>
      </dsp:nvSpPr>
      <dsp:spPr>
        <a:xfrm>
          <a:off x="441122" y="180796"/>
          <a:ext cx="6175716" cy="295200"/>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3427" tIns="0" rIns="233427" bIns="0" numCol="1" spcCol="1270" anchor="ctr" anchorCtr="0">
          <a:noAutofit/>
        </a:bodyPr>
        <a:lstStyle/>
        <a:p>
          <a:pPr marL="0" lvl="0" indent="0" algn="l" defTabSz="622300">
            <a:lnSpc>
              <a:spcPct val="90000"/>
            </a:lnSpc>
            <a:spcBef>
              <a:spcPct val="0"/>
            </a:spcBef>
            <a:spcAft>
              <a:spcPct val="35000"/>
            </a:spcAft>
            <a:buNone/>
          </a:pPr>
          <a:r>
            <a:rPr lang="en-US" sz="1400" kern="1200"/>
            <a:t>Standardization</a:t>
          </a:r>
        </a:p>
      </dsp:txBody>
      <dsp:txXfrm>
        <a:off x="455532" y="195206"/>
        <a:ext cx="6146896" cy="266380"/>
      </dsp:txXfrm>
    </dsp:sp>
    <dsp:sp modelId="{3EA05329-F6B5-A041-86EC-5062D159EBA8}">
      <dsp:nvSpPr>
        <dsp:cNvPr id="0" name=""/>
        <dsp:cNvSpPr/>
      </dsp:nvSpPr>
      <dsp:spPr>
        <a:xfrm>
          <a:off x="0" y="1207246"/>
          <a:ext cx="8822452" cy="677250"/>
        </a:xfrm>
        <a:prstGeom prst="rect">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4720" tIns="208280" rIns="684720" bIns="71120" numCol="1" spcCol="1270" anchor="t" anchorCtr="0">
          <a:noAutofit/>
        </a:bodyPr>
        <a:lstStyle/>
        <a:p>
          <a:pPr marL="57150" lvl="1" indent="-57150" algn="l" defTabSz="444500">
            <a:lnSpc>
              <a:spcPct val="90000"/>
            </a:lnSpc>
            <a:spcBef>
              <a:spcPct val="0"/>
            </a:spcBef>
            <a:spcAft>
              <a:spcPct val="15000"/>
            </a:spcAft>
            <a:buChar char="•"/>
          </a:pPr>
          <a:r>
            <a:rPr lang="en-US" sz="1000" kern="1200" dirty="0"/>
            <a:t>NASA UTM uncovered a previously undiscovered approach to managing airspace in a collaborative manner amongst stakeholders, complementing the conventional Air Traffic Services provided by the FAA.  This approach is being generalized by NASA and the FAA to extract the common features that are applicable to several current and future aviation domains.</a:t>
          </a:r>
        </a:p>
      </dsp:txBody>
      <dsp:txXfrm>
        <a:off x="0" y="1207246"/>
        <a:ext cx="8822452" cy="677250"/>
      </dsp:txXfrm>
    </dsp:sp>
    <dsp:sp modelId="{AFD1441B-5050-1B4F-B154-AF5AC938FC68}">
      <dsp:nvSpPr>
        <dsp:cNvPr id="0" name=""/>
        <dsp:cNvSpPr/>
      </dsp:nvSpPr>
      <dsp:spPr>
        <a:xfrm>
          <a:off x="441122" y="1059646"/>
          <a:ext cx="6175716" cy="295200"/>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3427" tIns="0" rIns="233427" bIns="0" numCol="1" spcCol="1270" anchor="ctr" anchorCtr="0">
          <a:noAutofit/>
        </a:bodyPr>
        <a:lstStyle/>
        <a:p>
          <a:pPr marL="0" lvl="0" indent="0" algn="l" defTabSz="622300">
            <a:lnSpc>
              <a:spcPct val="90000"/>
            </a:lnSpc>
            <a:spcBef>
              <a:spcPct val="0"/>
            </a:spcBef>
            <a:spcAft>
              <a:spcPct val="35000"/>
            </a:spcAft>
            <a:buNone/>
          </a:pPr>
          <a:r>
            <a:rPr lang="en-US" sz="1400" kern="1200" err="1"/>
            <a:t>xTM</a:t>
          </a:r>
          <a:r>
            <a:rPr lang="en-US" sz="1400" kern="1200"/>
            <a:t>: </a:t>
          </a:r>
          <a:r>
            <a:rPr lang="en-US" sz="1400" kern="1200" err="1"/>
            <a:t>eXtensible</a:t>
          </a:r>
          <a:r>
            <a:rPr lang="en-US" sz="1400" kern="1200"/>
            <a:t> Traffic Management</a:t>
          </a:r>
        </a:p>
      </dsp:txBody>
      <dsp:txXfrm>
        <a:off x="455532" y="1074056"/>
        <a:ext cx="6146896" cy="266380"/>
      </dsp:txXfrm>
    </dsp:sp>
    <dsp:sp modelId="{CCEB6FE9-63F9-CE43-9AF7-A5A5CA88E1D6}">
      <dsp:nvSpPr>
        <dsp:cNvPr id="0" name=""/>
        <dsp:cNvSpPr/>
      </dsp:nvSpPr>
      <dsp:spPr>
        <a:xfrm>
          <a:off x="0" y="2086096"/>
          <a:ext cx="8822452" cy="417375"/>
        </a:xfrm>
        <a:prstGeom prst="rect">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4720" tIns="208280" rIns="684720" bIns="71120" numCol="1" spcCol="1270" anchor="t" anchorCtr="0">
          <a:noAutofit/>
        </a:bodyPr>
        <a:lstStyle/>
        <a:p>
          <a:pPr marL="57150" lvl="1" indent="-57150" algn="l" defTabSz="444500">
            <a:lnSpc>
              <a:spcPct val="90000"/>
            </a:lnSpc>
            <a:spcBef>
              <a:spcPct val="0"/>
            </a:spcBef>
            <a:spcAft>
              <a:spcPct val="15000"/>
            </a:spcAft>
            <a:buChar char="•"/>
          </a:pPr>
          <a:r>
            <a:rPr lang="en-US" sz="1000" kern="1200"/>
            <a:t>The principles of collaborative airspace management and increased automation are critical enabling future mobility concepts.</a:t>
          </a:r>
        </a:p>
      </dsp:txBody>
      <dsp:txXfrm>
        <a:off x="0" y="2086096"/>
        <a:ext cx="8822452" cy="417375"/>
      </dsp:txXfrm>
    </dsp:sp>
    <dsp:sp modelId="{650D8D85-1D5F-7141-BA98-7A41439737C2}">
      <dsp:nvSpPr>
        <dsp:cNvPr id="0" name=""/>
        <dsp:cNvSpPr/>
      </dsp:nvSpPr>
      <dsp:spPr>
        <a:xfrm>
          <a:off x="441122" y="1938496"/>
          <a:ext cx="6175716" cy="295200"/>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3427" tIns="0" rIns="233427" bIns="0" numCol="1" spcCol="1270" anchor="ctr" anchorCtr="0">
          <a:noAutofit/>
        </a:bodyPr>
        <a:lstStyle/>
        <a:p>
          <a:pPr marL="0" lvl="0" indent="0" algn="l" defTabSz="622300">
            <a:lnSpc>
              <a:spcPct val="90000"/>
            </a:lnSpc>
            <a:spcBef>
              <a:spcPct val="0"/>
            </a:spcBef>
            <a:spcAft>
              <a:spcPct val="35000"/>
            </a:spcAft>
            <a:buNone/>
          </a:pPr>
          <a:r>
            <a:rPr lang="en-US" sz="1400" kern="1200"/>
            <a:t>Advanced Air Mobility and Urban Air Mobility</a:t>
          </a:r>
        </a:p>
      </dsp:txBody>
      <dsp:txXfrm>
        <a:off x="455532" y="1952906"/>
        <a:ext cx="6146896" cy="266380"/>
      </dsp:txXfrm>
    </dsp:sp>
    <dsp:sp modelId="{8838DD51-26AB-8647-B308-0D614F0F9C3F}">
      <dsp:nvSpPr>
        <dsp:cNvPr id="0" name=""/>
        <dsp:cNvSpPr/>
      </dsp:nvSpPr>
      <dsp:spPr>
        <a:xfrm>
          <a:off x="0" y="2705071"/>
          <a:ext cx="8822452" cy="677250"/>
        </a:xfrm>
        <a:prstGeom prst="rect">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4720" tIns="208280" rIns="684720" bIns="71120" numCol="1" spcCol="1270" anchor="t" anchorCtr="0">
          <a:noAutofit/>
        </a:bodyPr>
        <a:lstStyle/>
        <a:p>
          <a:pPr marL="57150" lvl="1" indent="-57150" algn="l" defTabSz="444500">
            <a:lnSpc>
              <a:spcPct val="90000"/>
            </a:lnSpc>
            <a:spcBef>
              <a:spcPct val="0"/>
            </a:spcBef>
            <a:spcAft>
              <a:spcPct val="15000"/>
            </a:spcAft>
            <a:buChar char="•"/>
          </a:pPr>
          <a:r>
            <a:rPr lang="en-US" sz="1000" kern="1200" dirty="0"/>
            <a:t>Operations over 60,000ft typically do not receive air navigation services and they can span international boundaries.  Also, vehicle performance operating in these altitudes varies greatly, from balloons to hypersonic aircraft. Allowing operators more agency in the management of the airspace with their fellow operators can expand operational opportunities in that environment.</a:t>
          </a:r>
        </a:p>
      </dsp:txBody>
      <dsp:txXfrm>
        <a:off x="0" y="2705071"/>
        <a:ext cx="8822452" cy="677250"/>
      </dsp:txXfrm>
    </dsp:sp>
    <dsp:sp modelId="{B8D7BCD6-29B8-AA4E-BD1C-DA9EF7908C46}">
      <dsp:nvSpPr>
        <dsp:cNvPr id="0" name=""/>
        <dsp:cNvSpPr/>
      </dsp:nvSpPr>
      <dsp:spPr>
        <a:xfrm>
          <a:off x="441122" y="2557471"/>
          <a:ext cx="6175716" cy="295200"/>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3427" tIns="0" rIns="233427" bIns="0" numCol="1" spcCol="1270" anchor="ctr" anchorCtr="0">
          <a:noAutofit/>
        </a:bodyPr>
        <a:lstStyle/>
        <a:p>
          <a:pPr marL="0" lvl="0" indent="0" algn="l" defTabSz="622300">
            <a:lnSpc>
              <a:spcPct val="90000"/>
            </a:lnSpc>
            <a:spcBef>
              <a:spcPct val="0"/>
            </a:spcBef>
            <a:spcAft>
              <a:spcPct val="35000"/>
            </a:spcAft>
            <a:buNone/>
          </a:pPr>
          <a:r>
            <a:rPr lang="en-US" sz="1400" kern="1200"/>
            <a:t>High-Altitude Traffic Management</a:t>
          </a:r>
        </a:p>
      </dsp:txBody>
      <dsp:txXfrm>
        <a:off x="455532" y="2571881"/>
        <a:ext cx="6146896" cy="266380"/>
      </dsp:txXfrm>
    </dsp:sp>
    <dsp:sp modelId="{E2ACE8C9-6D12-5D46-8284-4381CF8B65E5}">
      <dsp:nvSpPr>
        <dsp:cNvPr id="0" name=""/>
        <dsp:cNvSpPr/>
      </dsp:nvSpPr>
      <dsp:spPr>
        <a:xfrm>
          <a:off x="0" y="3583921"/>
          <a:ext cx="8822452" cy="551250"/>
        </a:xfrm>
        <a:prstGeom prst="rect">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4720" tIns="208280" rIns="684720" bIns="71120" numCol="1" spcCol="1270" anchor="t" anchorCtr="0">
          <a:noAutofit/>
        </a:bodyPr>
        <a:lstStyle/>
        <a:p>
          <a:pPr marL="57150" lvl="1" indent="-57150" algn="l" defTabSz="444500">
            <a:lnSpc>
              <a:spcPct val="90000"/>
            </a:lnSpc>
            <a:spcBef>
              <a:spcPct val="0"/>
            </a:spcBef>
            <a:spcAft>
              <a:spcPct val="15000"/>
            </a:spcAft>
            <a:buChar char="•"/>
          </a:pPr>
          <a:r>
            <a:rPr lang="en-US" sz="1000" kern="1200"/>
            <a:t>Concepts related to the provisioning of services and increasing automation may be applicable to the conventional operators in the National Airspace System potentially allowing for safer, lower-cost operations.</a:t>
          </a:r>
        </a:p>
      </dsp:txBody>
      <dsp:txXfrm>
        <a:off x="0" y="3583921"/>
        <a:ext cx="8822452" cy="551250"/>
      </dsp:txXfrm>
    </dsp:sp>
    <dsp:sp modelId="{8DE3A377-DE83-D440-A5C3-663C64B2B4D0}">
      <dsp:nvSpPr>
        <dsp:cNvPr id="0" name=""/>
        <dsp:cNvSpPr/>
      </dsp:nvSpPr>
      <dsp:spPr>
        <a:xfrm>
          <a:off x="441122" y="3436321"/>
          <a:ext cx="6175716" cy="295200"/>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3427" tIns="0" rIns="233427" bIns="0" numCol="1" spcCol="1270" anchor="ctr" anchorCtr="0">
          <a:noAutofit/>
        </a:bodyPr>
        <a:lstStyle/>
        <a:p>
          <a:pPr marL="0" lvl="0" indent="0" algn="l" defTabSz="622300">
            <a:lnSpc>
              <a:spcPct val="90000"/>
            </a:lnSpc>
            <a:spcBef>
              <a:spcPct val="0"/>
            </a:spcBef>
            <a:spcAft>
              <a:spcPct val="35000"/>
            </a:spcAft>
            <a:buNone/>
          </a:pPr>
          <a:r>
            <a:rPr lang="en-US" sz="1400" kern="1200"/>
            <a:t>Conventional Aviation</a:t>
          </a:r>
        </a:p>
      </dsp:txBody>
      <dsp:txXfrm>
        <a:off x="455532" y="3450731"/>
        <a:ext cx="6146896" cy="266380"/>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D190339B-6983-DF45-B781-9B7D54483A06}" type="datetimeFigureOut">
              <a:rPr lang="en-US" smtClean="0"/>
              <a:pPr/>
              <a:t>2/22/2021</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72FFDBDF-EE2F-774D-9705-B4A8B4DF0822}" type="slidenum">
              <a:rPr lang="en-US" smtClean="0"/>
              <a:pPr/>
              <a:t>‹#›</a:t>
            </a:fld>
            <a:endParaRPr lang="en-US"/>
          </a:p>
        </p:txBody>
      </p:sp>
    </p:spTree>
    <p:extLst>
      <p:ext uri="{BB962C8B-B14F-4D97-AF65-F5344CB8AC3E}">
        <p14:creationId xmlns:p14="http://schemas.microsoft.com/office/powerpoint/2010/main" val="109234805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722CE48-6344-447F-807F-0791761DCECF}" type="datetimeFigureOut">
              <a:rPr lang="en-US" smtClean="0"/>
              <a:pPr/>
              <a:t>2/22/2021</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DF9FF2B9-9815-4E82-99A1-55DA67C6BCE8}" type="slidenum">
              <a:rPr lang="en-US" smtClean="0"/>
              <a:pPr/>
              <a:t>‹#›</a:t>
            </a:fld>
            <a:endParaRPr lang="en-US"/>
          </a:p>
        </p:txBody>
      </p:sp>
    </p:spTree>
    <p:extLst>
      <p:ext uri="{BB962C8B-B14F-4D97-AF65-F5344CB8AC3E}">
        <p14:creationId xmlns:p14="http://schemas.microsoft.com/office/powerpoint/2010/main" val="2688260678"/>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8642400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8869187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896889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6c1f3d15e1_0_570:notes"/>
          <p:cNvSpPr txBox="1">
            <a:spLocks noGrp="1"/>
          </p:cNvSpPr>
          <p:nvPr>
            <p:ph type="body" idx="1"/>
          </p:nvPr>
        </p:nvSpPr>
        <p:spPr>
          <a:xfrm>
            <a:off x="685800" y="4400550"/>
            <a:ext cx="5486400" cy="3600600"/>
          </a:xfrm>
          <a:prstGeom prst="rect">
            <a:avLst/>
          </a:prstGeom>
          <a:noFill/>
          <a:ln>
            <a:noFill/>
          </a:ln>
        </p:spPr>
        <p:txBody>
          <a:bodyPr spcFirstLastPara="1" wrap="square" lIns="89600" tIns="89600" rIns="89600" bIns="89600" anchor="ctr" anchorCtr="0">
            <a:noAutofit/>
          </a:bodyPr>
          <a:lstStyle/>
          <a:p>
            <a:pPr marL="0" lvl="0" indent="0" algn="l" rtl="0">
              <a:spcBef>
                <a:spcPts val="0"/>
              </a:spcBef>
              <a:spcAft>
                <a:spcPts val="0"/>
              </a:spcAft>
              <a:buNone/>
            </a:pPr>
            <a:r>
              <a:rPr lang="en"/>
              <a:t>Not a deep dive.  See NASA conops for more information.</a:t>
            </a:r>
            <a:endParaRPr sz="1400"/>
          </a:p>
        </p:txBody>
      </p:sp>
      <p:sp>
        <p:nvSpPr>
          <p:cNvPr id="300" name="Google Shape;300;g6c1f3d15e1_0_5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032410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g6c1f3d15e1_0_706:notes"/>
          <p:cNvSpPr txBox="1">
            <a:spLocks noGrp="1"/>
          </p:cNvSpPr>
          <p:nvPr>
            <p:ph type="body" idx="1"/>
          </p:nvPr>
        </p:nvSpPr>
        <p:spPr>
          <a:xfrm>
            <a:off x="685800" y="4400550"/>
            <a:ext cx="5486400" cy="3600600"/>
          </a:xfrm>
          <a:prstGeom prst="rect">
            <a:avLst/>
          </a:prstGeom>
          <a:noFill/>
          <a:ln>
            <a:noFill/>
          </a:ln>
        </p:spPr>
        <p:txBody>
          <a:bodyPr spcFirstLastPara="1" wrap="square" lIns="89600" tIns="89600" rIns="89600" bIns="89600" anchor="ctr" anchorCtr="0">
            <a:noAutofit/>
          </a:bodyPr>
          <a:lstStyle/>
          <a:p>
            <a:pPr marL="0" lvl="0" indent="0" algn="l" rtl="0">
              <a:spcBef>
                <a:spcPts val="0"/>
              </a:spcBef>
              <a:spcAft>
                <a:spcPts val="0"/>
              </a:spcAft>
              <a:buNone/>
            </a:pPr>
            <a:r>
              <a:rPr lang="en"/>
              <a:t>Not a deep dive.  See NASA conops for more information.</a:t>
            </a:r>
            <a:endParaRPr sz="1400"/>
          </a:p>
        </p:txBody>
      </p:sp>
      <p:sp>
        <p:nvSpPr>
          <p:cNvPr id="362" name="Google Shape;362;g6c1f3d15e1_0_70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887865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g6c1f3d15e1_0_774:notes"/>
          <p:cNvSpPr txBox="1">
            <a:spLocks noGrp="1"/>
          </p:cNvSpPr>
          <p:nvPr>
            <p:ph type="body" idx="1"/>
          </p:nvPr>
        </p:nvSpPr>
        <p:spPr>
          <a:xfrm>
            <a:off x="685800" y="4400550"/>
            <a:ext cx="5486400" cy="3600600"/>
          </a:xfrm>
          <a:prstGeom prst="rect">
            <a:avLst/>
          </a:prstGeom>
          <a:noFill/>
          <a:ln>
            <a:noFill/>
          </a:ln>
        </p:spPr>
        <p:txBody>
          <a:bodyPr spcFirstLastPara="1" wrap="square" lIns="89600" tIns="89600" rIns="89600" bIns="89600" anchor="ctr" anchorCtr="0">
            <a:noAutofit/>
          </a:bodyPr>
          <a:lstStyle/>
          <a:p>
            <a:pPr marL="0" lvl="0" indent="0" algn="l" rtl="0">
              <a:spcBef>
                <a:spcPts val="0"/>
              </a:spcBef>
              <a:spcAft>
                <a:spcPts val="0"/>
              </a:spcAft>
              <a:buNone/>
            </a:pPr>
            <a:r>
              <a:rPr lang="en"/>
              <a:t>Not a deep dive.  See NASA conops for more information.</a:t>
            </a:r>
            <a:endParaRPr sz="1400"/>
          </a:p>
        </p:txBody>
      </p:sp>
      <p:sp>
        <p:nvSpPr>
          <p:cNvPr id="431" name="Google Shape;431;g6c1f3d15e1_0_77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386013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
        <p:cNvGrpSpPr/>
        <p:nvPr/>
      </p:nvGrpSpPr>
      <p:grpSpPr>
        <a:xfrm>
          <a:off x="0" y="0"/>
          <a:ext cx="0" cy="0"/>
          <a:chOff x="0" y="0"/>
          <a:chExt cx="0" cy="0"/>
        </a:xfrm>
      </p:grpSpPr>
      <p:sp>
        <p:nvSpPr>
          <p:cNvPr id="501" name="Google Shape;501;g6c1f3d15e1_0_850:notes"/>
          <p:cNvSpPr txBox="1">
            <a:spLocks noGrp="1"/>
          </p:cNvSpPr>
          <p:nvPr>
            <p:ph type="body" idx="1"/>
          </p:nvPr>
        </p:nvSpPr>
        <p:spPr>
          <a:xfrm>
            <a:off x="685800" y="4400550"/>
            <a:ext cx="5486400" cy="3600600"/>
          </a:xfrm>
          <a:prstGeom prst="rect">
            <a:avLst/>
          </a:prstGeom>
          <a:noFill/>
          <a:ln>
            <a:noFill/>
          </a:ln>
        </p:spPr>
        <p:txBody>
          <a:bodyPr spcFirstLastPara="1" wrap="square" lIns="89600" tIns="89600" rIns="89600" bIns="89600" anchor="ctr" anchorCtr="0">
            <a:noAutofit/>
          </a:bodyPr>
          <a:lstStyle/>
          <a:p>
            <a:pPr marL="0" lvl="0" indent="0" algn="l" rtl="0">
              <a:spcBef>
                <a:spcPts val="0"/>
              </a:spcBef>
              <a:spcAft>
                <a:spcPts val="0"/>
              </a:spcAft>
              <a:buNone/>
            </a:pPr>
            <a:r>
              <a:rPr lang="en"/>
              <a:t>Not a deep dive.  See NASA conops for more information.</a:t>
            </a:r>
            <a:endParaRPr sz="1400"/>
          </a:p>
        </p:txBody>
      </p:sp>
      <p:sp>
        <p:nvSpPr>
          <p:cNvPr id="502" name="Google Shape;502;g6c1f3d15e1_0_8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781736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6"/>
        <p:cNvGrpSpPr/>
        <p:nvPr/>
      </p:nvGrpSpPr>
      <p:grpSpPr>
        <a:xfrm>
          <a:off x="0" y="0"/>
          <a:ext cx="0" cy="0"/>
          <a:chOff x="0" y="0"/>
          <a:chExt cx="0" cy="0"/>
        </a:xfrm>
      </p:grpSpPr>
      <p:sp>
        <p:nvSpPr>
          <p:cNvPr id="567" name="Google Shape;567;g6c1f3d15e1_0_981:notes"/>
          <p:cNvSpPr txBox="1">
            <a:spLocks noGrp="1"/>
          </p:cNvSpPr>
          <p:nvPr>
            <p:ph type="body" idx="1"/>
          </p:nvPr>
        </p:nvSpPr>
        <p:spPr>
          <a:xfrm>
            <a:off x="685800" y="4400550"/>
            <a:ext cx="5486400" cy="3600600"/>
          </a:xfrm>
          <a:prstGeom prst="rect">
            <a:avLst/>
          </a:prstGeom>
          <a:noFill/>
          <a:ln>
            <a:noFill/>
          </a:ln>
        </p:spPr>
        <p:txBody>
          <a:bodyPr spcFirstLastPara="1" wrap="square" lIns="89600" tIns="89600" rIns="89600" bIns="89600" anchor="ctr" anchorCtr="0">
            <a:noAutofit/>
          </a:bodyPr>
          <a:lstStyle/>
          <a:p>
            <a:pPr marL="0" lvl="0" indent="0" algn="l" rtl="0">
              <a:spcBef>
                <a:spcPts val="0"/>
              </a:spcBef>
              <a:spcAft>
                <a:spcPts val="0"/>
              </a:spcAft>
              <a:buNone/>
            </a:pPr>
            <a:r>
              <a:rPr lang="en"/>
              <a:t>Not a deep dive.  See NASA conops for more information.</a:t>
            </a:r>
            <a:endParaRPr sz="1400"/>
          </a:p>
        </p:txBody>
      </p:sp>
      <p:sp>
        <p:nvSpPr>
          <p:cNvPr id="568" name="Google Shape;568;g6c1f3d15e1_0_9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543572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4"/>
        <p:cNvGrpSpPr/>
        <p:nvPr/>
      </p:nvGrpSpPr>
      <p:grpSpPr>
        <a:xfrm>
          <a:off x="0" y="0"/>
          <a:ext cx="0" cy="0"/>
          <a:chOff x="0" y="0"/>
          <a:chExt cx="0" cy="0"/>
        </a:xfrm>
      </p:grpSpPr>
      <p:sp>
        <p:nvSpPr>
          <p:cNvPr id="635" name="Google Shape;635;g75de255fe0_0_1:notes"/>
          <p:cNvSpPr txBox="1">
            <a:spLocks noGrp="1"/>
          </p:cNvSpPr>
          <p:nvPr>
            <p:ph type="body" idx="1"/>
          </p:nvPr>
        </p:nvSpPr>
        <p:spPr>
          <a:xfrm>
            <a:off x="685800" y="4400550"/>
            <a:ext cx="5486400" cy="3600600"/>
          </a:xfrm>
          <a:prstGeom prst="rect">
            <a:avLst/>
          </a:prstGeom>
          <a:noFill/>
          <a:ln>
            <a:noFill/>
          </a:ln>
        </p:spPr>
        <p:txBody>
          <a:bodyPr spcFirstLastPara="1" wrap="square" lIns="89600" tIns="89600" rIns="89600" bIns="89600" anchor="ctr" anchorCtr="0">
            <a:noAutofit/>
          </a:bodyPr>
          <a:lstStyle/>
          <a:p>
            <a:pPr marL="0" lvl="0" indent="0" algn="l" rtl="0">
              <a:spcBef>
                <a:spcPts val="0"/>
              </a:spcBef>
              <a:spcAft>
                <a:spcPts val="0"/>
              </a:spcAft>
              <a:buNone/>
            </a:pPr>
            <a:r>
              <a:rPr lang="en"/>
              <a:t>Not a deep dive.  See NASA conops for more information.</a:t>
            </a:r>
            <a:endParaRPr sz="1400"/>
          </a:p>
        </p:txBody>
      </p:sp>
      <p:sp>
        <p:nvSpPr>
          <p:cNvPr id="636" name="Google Shape;636;g75de255fe0_0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005617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0"/>
        <p:cNvGrpSpPr/>
        <p:nvPr/>
      </p:nvGrpSpPr>
      <p:grpSpPr>
        <a:xfrm>
          <a:off x="0" y="0"/>
          <a:ext cx="0" cy="0"/>
          <a:chOff x="0" y="0"/>
          <a:chExt cx="0" cy="0"/>
        </a:xfrm>
      </p:grpSpPr>
      <p:sp>
        <p:nvSpPr>
          <p:cNvPr id="701" name="Google Shape;701;g6c1f3d15e1_0_920:notes"/>
          <p:cNvSpPr txBox="1">
            <a:spLocks noGrp="1"/>
          </p:cNvSpPr>
          <p:nvPr>
            <p:ph type="body" idx="1"/>
          </p:nvPr>
        </p:nvSpPr>
        <p:spPr>
          <a:xfrm>
            <a:off x="685800" y="4400550"/>
            <a:ext cx="5486400" cy="3600600"/>
          </a:xfrm>
          <a:prstGeom prst="rect">
            <a:avLst/>
          </a:prstGeom>
          <a:noFill/>
          <a:ln>
            <a:noFill/>
          </a:ln>
        </p:spPr>
        <p:txBody>
          <a:bodyPr spcFirstLastPara="1" wrap="square" lIns="89600" tIns="89600" rIns="89600" bIns="89600" anchor="ctr" anchorCtr="0">
            <a:noAutofit/>
          </a:bodyPr>
          <a:lstStyle/>
          <a:p>
            <a:pPr marL="0" lvl="0" indent="0" algn="l" rtl="0">
              <a:spcBef>
                <a:spcPts val="0"/>
              </a:spcBef>
              <a:spcAft>
                <a:spcPts val="0"/>
              </a:spcAft>
              <a:buNone/>
            </a:pPr>
            <a:r>
              <a:rPr lang="en"/>
              <a:t>Not a deep dive.  See NASA conops for more information.</a:t>
            </a:r>
            <a:endParaRPr sz="1400"/>
          </a:p>
        </p:txBody>
      </p:sp>
      <p:sp>
        <p:nvSpPr>
          <p:cNvPr id="702" name="Google Shape;702;g6c1f3d15e1_0_9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325925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4730197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0016088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7919239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4052891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468898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640626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8260082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8374308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388902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6392825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1337646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0"/>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24331829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latin typeface="+mn-lt"/>
              </a:defRPr>
            </a:lvl1pPr>
          </a:lstStyle>
          <a:p>
            <a:r>
              <a:rPr lang="en-US">
                <a:solidFill>
                  <a:prstClr val="black">
                    <a:tint val="75000"/>
                  </a:prstClr>
                </a:solidFill>
                <a:latin typeface="Calibri"/>
              </a:rPr>
              <a:t> </a:t>
            </a:r>
          </a:p>
        </p:txBody>
      </p:sp>
      <p:sp>
        <p:nvSpPr>
          <p:cNvPr id="2" name="Title 1">
            <a:extLst>
              <a:ext uri="{FF2B5EF4-FFF2-40B4-BE49-F238E27FC236}">
                <a16:creationId xmlns:a16="http://schemas.microsoft.com/office/drawing/2014/main" id="{B22563A6-4F14-7F4A-83F1-1BB2074D56D2}"/>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381370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no meatball">
  <p:cSld name="Blank no meatball">
    <p:spTree>
      <p:nvGrpSpPr>
        <p:cNvPr id="1" name="Shape 74"/>
        <p:cNvGrpSpPr/>
        <p:nvPr/>
      </p:nvGrpSpPr>
      <p:grpSpPr>
        <a:xfrm>
          <a:off x="0" y="0"/>
          <a:ext cx="0" cy="0"/>
          <a:chOff x="0" y="0"/>
          <a:chExt cx="0" cy="0"/>
        </a:xfrm>
      </p:grpSpPr>
    </p:spTree>
    <p:extLst>
      <p:ext uri="{BB962C8B-B14F-4D97-AF65-F5344CB8AC3E}">
        <p14:creationId xmlns:p14="http://schemas.microsoft.com/office/powerpoint/2010/main" val="39927482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712297" y="123000"/>
            <a:ext cx="7978639" cy="374880"/>
          </a:xfrm>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lvl1pPr>
              <a:defRPr sz="900">
                <a:latin typeface="+mn-lt"/>
              </a:defRPr>
            </a:lvl1pPr>
          </a:lstStyle>
          <a:p>
            <a:fld id="{4B5A7D23-5EA3-BB48-9A7E-29066237FEC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5342919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7B3E376-37D5-E540-AEE4-F8BDBB46D5A3}"/>
              </a:ext>
            </a:extLst>
          </p:cNvPr>
          <p:cNvSpPr>
            <a:spLocks noGrp="1"/>
          </p:cNvSpPr>
          <p:nvPr>
            <p:ph type="dt" sz="half" idx="10"/>
          </p:nvPr>
        </p:nvSpPr>
        <p:spPr>
          <a:xfrm>
            <a:off x="628650" y="4767263"/>
            <a:ext cx="2057400" cy="274637"/>
          </a:xfrm>
          <a:prstGeom prst="rect">
            <a:avLst/>
          </a:prstGeom>
        </p:spPr>
        <p:txBody>
          <a:bodyPr/>
          <a:lstStyle/>
          <a:p>
            <a:fld id="{BAEFE6FE-1852-E84E-BFE1-D1F38B00D792}" type="datetimeFigureOut">
              <a:rPr lang="en-US" smtClean="0"/>
              <a:t>2/22/2021</a:t>
            </a:fld>
            <a:endParaRPr lang="en-US"/>
          </a:p>
        </p:txBody>
      </p:sp>
      <p:sp>
        <p:nvSpPr>
          <p:cNvPr id="3" name="Footer Placeholder 2">
            <a:extLst>
              <a:ext uri="{FF2B5EF4-FFF2-40B4-BE49-F238E27FC236}">
                <a16:creationId xmlns:a16="http://schemas.microsoft.com/office/drawing/2014/main" id="{7EFEEED2-4597-F242-BCA9-663C82D5005F}"/>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08D671B2-71F5-8142-A571-A2C3C9713A3D}"/>
              </a:ext>
            </a:extLst>
          </p:cNvPr>
          <p:cNvSpPr>
            <a:spLocks noGrp="1"/>
          </p:cNvSpPr>
          <p:nvPr>
            <p:ph type="sldNum" sz="quarter" idx="12"/>
          </p:nvPr>
        </p:nvSpPr>
        <p:spPr>
          <a:xfrm>
            <a:off x="6457950" y="4767263"/>
            <a:ext cx="2057400" cy="274637"/>
          </a:xfrm>
          <a:prstGeom prst="rect">
            <a:avLst/>
          </a:prstGeom>
        </p:spPr>
        <p:txBody>
          <a:bodyPr/>
          <a:lstStyle/>
          <a:p>
            <a:fld id="{7E17B7D1-2B59-4344-BC2A-16C6E7023B83}" type="slidenum">
              <a:rPr lang="en-US" smtClean="0"/>
              <a:t>‹#›</a:t>
            </a:fld>
            <a:endParaRPr lang="en-US"/>
          </a:p>
        </p:txBody>
      </p:sp>
    </p:spTree>
    <p:extLst>
      <p:ext uri="{BB962C8B-B14F-4D97-AF65-F5344CB8AC3E}">
        <p14:creationId xmlns:p14="http://schemas.microsoft.com/office/powerpoint/2010/main" val="2771022538"/>
      </p:ext>
    </p:extLst>
  </p:cSld>
  <p:clrMapOvr>
    <a:masterClrMapping/>
  </p:clrMapOvr>
</p:sldLayout>
</file>

<file path=ppt/slideMasters/_rels/slideMaster1.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5.png"/><Relationship Id="rId3" Type="http://schemas.openxmlformats.org/officeDocument/2006/relationships/slideLayout" Target="../slideLayouts/slideLayout3.xml"/><Relationship Id="rId7" Type="http://schemas.openxmlformats.org/officeDocument/2006/relationships/image" Target="../media/image1.jpeg"/><Relationship Id="rId12" Type="http://schemas.openxmlformats.org/officeDocument/2006/relationships/image" Target="../media/image4.tiff"/><Relationship Id="rId17" Type="http://schemas.openxmlformats.org/officeDocument/2006/relationships/image" Target="../media/image8.tiff"/><Relationship Id="rId2" Type="http://schemas.openxmlformats.org/officeDocument/2006/relationships/slideLayout" Target="../slideLayouts/slideLayout2.xml"/><Relationship Id="rId16"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theme" Target="../theme/theme1.xml"/><Relationship Id="rId11" Type="http://schemas.openxmlformats.org/officeDocument/2006/relationships/image" Target="../media/image3.png"/><Relationship Id="rId5" Type="http://schemas.openxmlformats.org/officeDocument/2006/relationships/slideLayout" Target="../slideLayouts/slideLayout5.xml"/><Relationship Id="rId15" Type="http://schemas.openxmlformats.org/officeDocument/2006/relationships/image" Target="../media/image6.png"/><Relationship Id="rId10" Type="http://schemas.microsoft.com/office/2007/relationships/hdphoto" Target="../media/hdphoto2.wdp"/><Relationship Id="rId4" Type="http://schemas.openxmlformats.org/officeDocument/2006/relationships/slideLayout" Target="../slideLayouts/slideLayout4.xml"/><Relationship Id="rId9" Type="http://schemas.openxmlformats.org/officeDocument/2006/relationships/image" Target="../media/image2.png"/><Relationship Id="rId14" Type="http://schemas.microsoft.com/office/2007/relationships/hdphoto" Target="../media/hdphoto3.wdp"/></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 name="Picture 6" descr="slide_sky.jpg"/>
          <p:cNvPicPr>
            <a:picLocks noChangeAspect="1"/>
          </p:cNvPicPr>
          <p:nvPr userDrawn="1"/>
        </p:nvPicPr>
        <p:blipFill>
          <a:blip r:embed="rId7" cstate="print">
            <a:extLst>
              <a:ext uri="{BEBA8EAE-BF5A-486C-A8C5-ECC9F3942E4B}">
                <a14:imgProps xmlns:a14="http://schemas.microsoft.com/office/drawing/2010/main">
                  <a14:imgLayer r:embed="rId8">
                    <a14:imgEffect>
                      <a14:saturation sat="33000"/>
                    </a14:imgEffect>
                  </a14:imgLayer>
                </a14:imgProps>
              </a:ext>
            </a:extLst>
          </a:blip>
          <a:stretch>
            <a:fillRect/>
          </a:stretch>
        </p:blipFill>
        <p:spPr>
          <a:xfrm>
            <a:off x="-6957" y="4"/>
            <a:ext cx="9150959" cy="5955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5" name="Picture 14"/>
          <p:cNvPicPr>
            <a:picLocks noChangeAspect="1"/>
          </p:cNvPicPr>
          <p:nvPr userDrawn="1"/>
        </p:nvPicPr>
        <p:blipFill>
          <a:blip r:embed="rId9" cstate="screen">
            <a:lum bright="70000" contrast="-70000"/>
            <a:alphaModFix amt="44000"/>
            <a:extLst>
              <a:ext uri="{BEBA8EAE-BF5A-486C-A8C5-ECC9F3942E4B}">
                <a14:imgProps xmlns:a14="http://schemas.microsoft.com/office/drawing/2010/main">
                  <a14:imgLayer r:embed="rId10">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7315200" y="0"/>
            <a:ext cx="1524000" cy="685800"/>
          </a:xfrm>
          <a:prstGeom prst="rect">
            <a:avLst/>
          </a:prstGeom>
        </p:spPr>
      </p:pic>
      <p:pic>
        <p:nvPicPr>
          <p:cNvPr id="16" name="Picture 15"/>
          <p:cNvPicPr>
            <a:picLocks noChangeAspect="1"/>
          </p:cNvPicPr>
          <p:nvPr userDrawn="1"/>
        </p:nvPicPr>
        <p:blipFill>
          <a:blip r:embed="rId11" cstate="screen">
            <a:lum bright="70000" contrast="-70000"/>
            <a:alphaModFix amt="49000"/>
            <a:extLst>
              <a:ext uri="{28A0092B-C50C-407E-A947-70E740481C1C}">
                <a14:useLocalDpi xmlns:a14="http://schemas.microsoft.com/office/drawing/2010/main"/>
              </a:ext>
            </a:extLst>
          </a:blip>
          <a:stretch>
            <a:fillRect/>
          </a:stretch>
        </p:blipFill>
        <p:spPr>
          <a:xfrm>
            <a:off x="990600" y="171450"/>
            <a:ext cx="1158240" cy="542925"/>
          </a:xfrm>
          <a:prstGeom prst="rect">
            <a:avLst/>
          </a:prstGeom>
        </p:spPr>
      </p:pic>
      <p:pic>
        <p:nvPicPr>
          <p:cNvPr id="14" name="Picture 13"/>
          <p:cNvPicPr>
            <a:picLocks noChangeAspect="1"/>
          </p:cNvPicPr>
          <p:nvPr userDrawn="1"/>
        </p:nvPicPr>
        <p:blipFill>
          <a:blip r:embed="rId12" cstate="screen">
            <a:duotone>
              <a:schemeClr val="bg2">
                <a:shade val="45000"/>
                <a:satMod val="135000"/>
              </a:schemeClr>
              <a:prstClr val="white"/>
            </a:duotone>
            <a:alphaModFix amt="46000"/>
            <a:extLst>
              <a:ext uri="{28A0092B-C50C-407E-A947-70E740481C1C}">
                <a14:useLocalDpi xmlns:a14="http://schemas.microsoft.com/office/drawing/2010/main"/>
              </a:ext>
            </a:extLst>
          </a:blip>
          <a:stretch>
            <a:fillRect/>
          </a:stretch>
        </p:blipFill>
        <p:spPr>
          <a:xfrm>
            <a:off x="2590800" y="165515"/>
            <a:ext cx="553402" cy="415052"/>
          </a:xfrm>
          <a:prstGeom prst="rect">
            <a:avLst/>
          </a:prstGeom>
        </p:spPr>
      </p:pic>
      <p:pic>
        <p:nvPicPr>
          <p:cNvPr id="20" name="Content Placeholder 3"/>
          <p:cNvPicPr>
            <a:picLocks noChangeAspect="1"/>
          </p:cNvPicPr>
          <p:nvPr userDrawn="1"/>
        </p:nvPicPr>
        <p:blipFill>
          <a:blip r:embed="rId13" cstate="screen">
            <a:duotone>
              <a:schemeClr val="bg2">
                <a:shade val="45000"/>
                <a:satMod val="135000"/>
              </a:schemeClr>
              <a:prstClr val="white"/>
            </a:duotone>
            <a:alphaModFix amt="47000"/>
            <a:extLst>
              <a:ext uri="{BEBA8EAE-BF5A-486C-A8C5-ECC9F3942E4B}">
                <a14:imgProps xmlns:a14="http://schemas.microsoft.com/office/drawing/2010/main">
                  <a14:imgLayer r:embed="rId14">
                    <a14:imgEffect>
                      <a14:backgroundRemoval t="10000" b="90000" l="3250" r="96000">
                        <a14:foregroundMark x1="15750" y1="38500" x2="15750" y2="38500"/>
                        <a14:foregroundMark x1="15750" y1="38500" x2="15750" y2="38500"/>
                        <a14:foregroundMark x1="19375" y1="36500" x2="19375" y2="36500"/>
                        <a14:foregroundMark x1="15500" y1="27833" x2="15500" y2="27833"/>
                        <a14:foregroundMark x1="7250" y1="26833" x2="7250" y2="26833"/>
                        <a14:backgroundMark x1="65375" y1="75333" x2="65375" y2="75333"/>
                        <a14:backgroundMark x1="62250" y1="68333" x2="62250" y2="68333"/>
                        <a14:backgroundMark x1="69375" y1="62333" x2="69375" y2="62333"/>
                        <a14:backgroundMark x1="50750" y1="67333" x2="50750" y2="67333"/>
                      </a14:backgroundRemoval>
                    </a14:imgEffect>
                  </a14:imgLayer>
                </a14:imgProps>
              </a:ext>
              <a:ext uri="{28A0092B-C50C-407E-A947-70E740481C1C}">
                <a14:useLocalDpi xmlns:a14="http://schemas.microsoft.com/office/drawing/2010/main"/>
              </a:ext>
            </a:extLst>
          </a:blip>
          <a:stretch>
            <a:fillRect/>
          </a:stretch>
        </p:blipFill>
        <p:spPr>
          <a:xfrm>
            <a:off x="5624114" y="171450"/>
            <a:ext cx="753981" cy="424115"/>
          </a:xfrm>
          <a:prstGeom prst="rect">
            <a:avLst/>
          </a:prstGeom>
        </p:spPr>
      </p:pic>
      <p:sp>
        <p:nvSpPr>
          <p:cNvPr id="2050" name="Title Placeholder 1"/>
          <p:cNvSpPr>
            <a:spLocks noGrp="1"/>
          </p:cNvSpPr>
          <p:nvPr>
            <p:ph type="title"/>
          </p:nvPr>
        </p:nvSpPr>
        <p:spPr bwMode="auto">
          <a:xfrm>
            <a:off x="453721" y="75280"/>
            <a:ext cx="8229600" cy="4536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Text Placeholder 2"/>
          <p:cNvSpPr>
            <a:spLocks noGrp="1"/>
          </p:cNvSpPr>
          <p:nvPr>
            <p:ph type="body" idx="1"/>
          </p:nvPr>
        </p:nvSpPr>
        <p:spPr bwMode="auto">
          <a:xfrm>
            <a:off x="417068" y="1023741"/>
            <a:ext cx="8229600" cy="339447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 name="TextBox 2"/>
          <p:cNvSpPr txBox="1"/>
          <p:nvPr/>
        </p:nvSpPr>
        <p:spPr>
          <a:xfrm>
            <a:off x="8854845" y="4980995"/>
            <a:ext cx="319319" cy="207749"/>
          </a:xfrm>
          <a:prstGeom prst="rect">
            <a:avLst/>
          </a:prstGeom>
          <a:noFill/>
        </p:spPr>
        <p:txBody>
          <a:bodyPr wrap="none" anchor="b">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r" eaLnBrk="1" fontAlgn="base" hangingPunct="1">
              <a:spcBef>
                <a:spcPct val="0"/>
              </a:spcBef>
              <a:spcAft>
                <a:spcPct val="0"/>
              </a:spcAft>
              <a:defRPr/>
            </a:pPr>
            <a:r>
              <a:rPr lang="en-US" sz="750">
                <a:solidFill>
                  <a:prstClr val="black"/>
                </a:solidFill>
                <a:latin typeface="Calibri" charset="0"/>
                <a:cs typeface="Arial" charset="0"/>
              </a:rPr>
              <a:t> </a:t>
            </a:r>
            <a:fld id="{D44AAE72-5488-4E80-8FD1-D7DF62C285B2}" type="slidenum">
              <a:rPr lang="en-US" sz="750">
                <a:solidFill>
                  <a:prstClr val="black"/>
                </a:solidFill>
                <a:latin typeface="Calibri" charset="0"/>
                <a:cs typeface="Arial" charset="0"/>
              </a:rPr>
              <a:pPr algn="r" eaLnBrk="1" fontAlgn="base" hangingPunct="1">
                <a:spcBef>
                  <a:spcPct val="0"/>
                </a:spcBef>
                <a:spcAft>
                  <a:spcPct val="0"/>
                </a:spcAft>
                <a:defRPr/>
              </a:pPr>
              <a:t>‹#›</a:t>
            </a:fld>
            <a:endParaRPr lang="en-US" sz="750">
              <a:solidFill>
                <a:prstClr val="black"/>
              </a:solidFill>
              <a:latin typeface="Calibri" charset="0"/>
              <a:cs typeface="Arial" charset="0"/>
            </a:endParaRPr>
          </a:p>
        </p:txBody>
      </p:sp>
      <p:pic>
        <p:nvPicPr>
          <p:cNvPr id="11" name="Picture 10" descr="slide_sky.jpg"/>
          <p:cNvPicPr>
            <a:picLocks noChangeAspect="1"/>
          </p:cNvPicPr>
          <p:nvPr userDrawn="1"/>
        </p:nvPicPr>
        <p:blipFill>
          <a:blip r:embed="rId7" cstate="print">
            <a:extLst>
              <a:ext uri="{BEBA8EAE-BF5A-486C-A8C5-ECC9F3942E4B}">
                <a14:imgProps xmlns:a14="http://schemas.microsoft.com/office/drawing/2010/main">
                  <a14:imgLayer r:embed="rId8">
                    <a14:imgEffect>
                      <a14:saturation sat="33000"/>
                    </a14:imgEffect>
                  </a14:imgLayer>
                </a14:imgProps>
              </a:ext>
            </a:extLst>
          </a:blip>
          <a:stretch>
            <a:fillRect/>
          </a:stretch>
        </p:blipFill>
        <p:spPr>
          <a:xfrm>
            <a:off x="1" y="4914900"/>
            <a:ext cx="9150959" cy="228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9" name="Slide Number Placeholder 3"/>
          <p:cNvSpPr txBox="1">
            <a:spLocks/>
          </p:cNvSpPr>
          <p:nvPr userDrawn="1"/>
        </p:nvSpPr>
        <p:spPr>
          <a:xfrm>
            <a:off x="6457950" y="4869657"/>
            <a:ext cx="2057400" cy="273844"/>
          </a:xfrm>
          <a:prstGeom prst="rect">
            <a:avLst/>
          </a:prstGeom>
        </p:spPr>
        <p:txBody>
          <a:bodyPr vert="horz" lIns="68580" tIns="34290" rIns="68580" bIns="3429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D887866-80AC-2F42-9AD1-8EE3C236D8D8}" type="slidenum">
              <a:rPr lang="en-US" sz="900" smtClean="0">
                <a:solidFill>
                  <a:schemeClr val="bg1"/>
                </a:solidFill>
              </a:rPr>
              <a:pPr/>
              <a:t>‹#›</a:t>
            </a:fld>
            <a:endParaRPr lang="en-US" sz="900">
              <a:solidFill>
                <a:schemeClr val="bg1"/>
              </a:solidFill>
            </a:endParaRPr>
          </a:p>
        </p:txBody>
      </p:sp>
      <p:pic>
        <p:nvPicPr>
          <p:cNvPr id="13" name="Picture 12"/>
          <p:cNvPicPr>
            <a:picLocks noChangeAspect="1"/>
          </p:cNvPicPr>
          <p:nvPr userDrawn="1"/>
        </p:nvPicPr>
        <p:blipFill>
          <a:blip r:embed="rId15" cstate="screen">
            <a:lum bright="70000" contrast="-70000"/>
            <a:alphaModFix amt="52000"/>
            <a:extLst>
              <a:ext uri="{28A0092B-C50C-407E-A947-70E740481C1C}">
                <a14:useLocalDpi xmlns:a14="http://schemas.microsoft.com/office/drawing/2010/main"/>
              </a:ext>
            </a:extLst>
          </a:blip>
          <a:stretch>
            <a:fillRect/>
          </a:stretch>
        </p:blipFill>
        <p:spPr>
          <a:xfrm>
            <a:off x="6553201" y="171450"/>
            <a:ext cx="853917" cy="434697"/>
          </a:xfrm>
          <a:prstGeom prst="rect">
            <a:avLst/>
          </a:prstGeom>
          <a:effectLst/>
          <a:scene3d>
            <a:camera prst="orthographicFront">
              <a:rot lat="0" lon="9000000" rev="0"/>
            </a:camera>
            <a:lightRig rig="threePt" dir="t"/>
          </a:scene3d>
        </p:spPr>
      </p:pic>
      <p:pic>
        <p:nvPicPr>
          <p:cNvPr id="10" name="Picture 9"/>
          <p:cNvPicPr>
            <a:picLocks noChangeAspect="1"/>
          </p:cNvPicPr>
          <p:nvPr userDrawn="1"/>
        </p:nvPicPr>
        <p:blipFill>
          <a:blip r:embed="rId16" cstate="screen">
            <a:lum bright="70000" contrast="-70000"/>
            <a:alphaModFix amt="55000"/>
            <a:extLst>
              <a:ext uri="{28A0092B-C50C-407E-A947-70E740481C1C}">
                <a14:useLocalDpi xmlns:a14="http://schemas.microsoft.com/office/drawing/2010/main"/>
              </a:ext>
            </a:extLst>
          </a:blip>
          <a:stretch>
            <a:fillRect/>
          </a:stretch>
        </p:blipFill>
        <p:spPr>
          <a:xfrm>
            <a:off x="1752600" y="-26799"/>
            <a:ext cx="762000" cy="571500"/>
          </a:xfrm>
          <a:prstGeom prst="rect">
            <a:avLst/>
          </a:prstGeom>
          <a:noFill/>
          <a:ln>
            <a:noFill/>
          </a:ln>
        </p:spPr>
      </p:pic>
      <p:sp>
        <p:nvSpPr>
          <p:cNvPr id="17" name="Footer Placeholder 4">
            <a:extLst>
              <a:ext uri="{FF2B5EF4-FFF2-40B4-BE49-F238E27FC236}">
                <a16:creationId xmlns:a16="http://schemas.microsoft.com/office/drawing/2014/main" id="{8A694353-5638-2F4E-ABCC-11BE269004AC}"/>
              </a:ext>
            </a:extLst>
          </p:cNvPr>
          <p:cNvSpPr>
            <a:spLocks noGrp="1"/>
          </p:cNvSpPr>
          <p:nvPr>
            <p:ph type="ftr" sz="quarter" idx="3"/>
          </p:nvPr>
        </p:nvSpPr>
        <p:spPr>
          <a:xfrm>
            <a:off x="3124200" y="4585137"/>
            <a:ext cx="2895600" cy="273844"/>
          </a:xfrm>
          <a:prstGeom prst="rect">
            <a:avLst/>
          </a:prstGeom>
        </p:spPr>
        <p:txBody>
          <a:bodyPr/>
          <a:lstStyle>
            <a:lvl1pPr>
              <a:defRPr sz="1200" i="1">
                <a:solidFill>
                  <a:prstClr val="black"/>
                </a:solidFill>
                <a:latin typeface="Arial" pitchFamily="-109" charset="0"/>
                <a:ea typeface="Arial" pitchFamily="-109" charset="0"/>
                <a:cs typeface="Arial" pitchFamily="-109" charset="0"/>
              </a:defRPr>
            </a:lvl1pPr>
          </a:lstStyle>
          <a:p>
            <a:pPr fontAlgn="base">
              <a:spcBef>
                <a:spcPct val="0"/>
              </a:spcBef>
              <a:spcAft>
                <a:spcPct val="0"/>
              </a:spcAft>
              <a:defRPr/>
            </a:pPr>
            <a:endParaRPr lang="en-US"/>
          </a:p>
        </p:txBody>
      </p:sp>
      <p:pic>
        <p:nvPicPr>
          <p:cNvPr id="18" name="Picture 17">
            <a:extLst>
              <a:ext uri="{FF2B5EF4-FFF2-40B4-BE49-F238E27FC236}">
                <a16:creationId xmlns:a16="http://schemas.microsoft.com/office/drawing/2014/main" id="{D2A75FD5-14A8-D442-B00A-5F22AEDDD5D9}"/>
              </a:ext>
            </a:extLst>
          </p:cNvPr>
          <p:cNvPicPr>
            <a:picLocks noChangeAspect="1"/>
          </p:cNvPicPr>
          <p:nvPr userDrawn="1"/>
        </p:nvPicPr>
        <p:blipFill>
          <a:blip r:embed="rId17" cstate="screen">
            <a:extLst>
              <a:ext uri="{28A0092B-C50C-407E-A947-70E740481C1C}">
                <a14:useLocalDpi xmlns:a14="http://schemas.microsoft.com/office/drawing/2010/main"/>
              </a:ext>
            </a:extLst>
          </a:blip>
          <a:stretch>
            <a:fillRect/>
          </a:stretch>
        </p:blipFill>
        <p:spPr>
          <a:xfrm>
            <a:off x="30796" y="7185"/>
            <a:ext cx="670021" cy="548640"/>
          </a:xfrm>
          <a:prstGeom prst="rect">
            <a:avLst/>
          </a:prstGeom>
        </p:spPr>
      </p:pic>
    </p:spTree>
    <p:extLst>
      <p:ext uri="{BB962C8B-B14F-4D97-AF65-F5344CB8AC3E}">
        <p14:creationId xmlns:p14="http://schemas.microsoft.com/office/powerpoint/2010/main" val="836491309"/>
      </p:ext>
    </p:extLst>
  </p:cSld>
  <p:clrMap bg1="lt1" tx1="dk1" bg2="lt2" tx2="dk2" accent1="accent1" accent2="accent2" accent3="accent3" accent4="accent4" accent5="accent5" accent6="accent6" hlink="hlink" folHlink="folHlink"/>
  <p:sldLayoutIdLst>
    <p:sldLayoutId id="2147483673" r:id="rId1"/>
    <p:sldLayoutId id="2147483747" r:id="rId2"/>
    <p:sldLayoutId id="2147483748" r:id="rId3"/>
    <p:sldLayoutId id="2147483761" r:id="rId4"/>
    <p:sldLayoutId id="2147483762" r:id="rId5"/>
  </p:sldLayoutIdLst>
  <p:hf sldNum="0" hdr="0" ftr="0" dt="0"/>
  <p:txStyles>
    <p:titleStyle>
      <a:lvl1pPr algn="ctr" defTabSz="342900" rtl="0" eaLnBrk="1" fontAlgn="base" hangingPunct="1">
        <a:spcBef>
          <a:spcPct val="0"/>
        </a:spcBef>
        <a:spcAft>
          <a:spcPct val="0"/>
        </a:spcAft>
        <a:defRPr lang="en-US" sz="2100" b="1" kern="1200" dirty="0">
          <a:solidFill>
            <a:srgbClr val="FFFFFF"/>
          </a:solidFill>
          <a:effectLst>
            <a:outerShdw blurRad="114300" dist="88900" dir="2700000" algn="tl" rotWithShape="0">
              <a:prstClr val="black">
                <a:alpha val="75000"/>
              </a:prstClr>
            </a:outerShdw>
          </a:effectLst>
          <a:latin typeface="Arial" charset="0"/>
          <a:ea typeface="+mj-ea"/>
          <a:cs typeface="ＭＳ Ｐゴシック"/>
        </a:defRPr>
      </a:lvl1pPr>
      <a:lvl2pPr algn="ctr" defTabSz="342900" rtl="0" eaLnBrk="1" fontAlgn="base" hangingPunct="1">
        <a:spcBef>
          <a:spcPct val="0"/>
        </a:spcBef>
        <a:spcAft>
          <a:spcPct val="0"/>
        </a:spcAft>
        <a:defRPr sz="2100" b="1">
          <a:solidFill>
            <a:srgbClr val="000090"/>
          </a:solidFill>
          <a:latin typeface="Arial" charset="0"/>
          <a:ea typeface="ＭＳ Ｐゴシック" pitchFamily="28" charset="-128"/>
          <a:cs typeface="ＭＳ Ｐゴシック"/>
        </a:defRPr>
      </a:lvl2pPr>
      <a:lvl3pPr algn="ctr" defTabSz="342900" rtl="0" eaLnBrk="1" fontAlgn="base" hangingPunct="1">
        <a:spcBef>
          <a:spcPct val="0"/>
        </a:spcBef>
        <a:spcAft>
          <a:spcPct val="0"/>
        </a:spcAft>
        <a:defRPr sz="2100" b="1">
          <a:solidFill>
            <a:srgbClr val="000090"/>
          </a:solidFill>
          <a:latin typeface="Arial" charset="0"/>
          <a:ea typeface="ＭＳ Ｐゴシック" pitchFamily="28" charset="-128"/>
          <a:cs typeface="ＭＳ Ｐゴシック"/>
        </a:defRPr>
      </a:lvl3pPr>
      <a:lvl4pPr algn="ctr" defTabSz="342900" rtl="0" eaLnBrk="1" fontAlgn="base" hangingPunct="1">
        <a:spcBef>
          <a:spcPct val="0"/>
        </a:spcBef>
        <a:spcAft>
          <a:spcPct val="0"/>
        </a:spcAft>
        <a:defRPr sz="2100" b="1">
          <a:solidFill>
            <a:srgbClr val="000090"/>
          </a:solidFill>
          <a:latin typeface="Arial" charset="0"/>
          <a:ea typeface="ＭＳ Ｐゴシック" pitchFamily="28" charset="-128"/>
          <a:cs typeface="ＭＳ Ｐゴシック"/>
        </a:defRPr>
      </a:lvl4pPr>
      <a:lvl5pPr algn="ctr" defTabSz="342900" rtl="0" eaLnBrk="1" fontAlgn="base" hangingPunct="1">
        <a:spcBef>
          <a:spcPct val="0"/>
        </a:spcBef>
        <a:spcAft>
          <a:spcPct val="0"/>
        </a:spcAft>
        <a:defRPr sz="2100" b="1">
          <a:solidFill>
            <a:srgbClr val="000090"/>
          </a:solidFill>
          <a:latin typeface="Arial" charset="0"/>
          <a:ea typeface="ＭＳ Ｐゴシック" pitchFamily="28" charset="-128"/>
          <a:cs typeface="ＭＳ Ｐゴシック"/>
        </a:defRPr>
      </a:lvl5pPr>
      <a:lvl6pPr marL="342900" algn="ctr" defTabSz="342900" rtl="0" eaLnBrk="1" fontAlgn="base" hangingPunct="1">
        <a:spcBef>
          <a:spcPct val="0"/>
        </a:spcBef>
        <a:spcAft>
          <a:spcPct val="0"/>
        </a:spcAft>
        <a:defRPr sz="3300">
          <a:solidFill>
            <a:schemeClr val="tx1"/>
          </a:solidFill>
          <a:latin typeface="Calibri" pitchFamily="34" charset="0"/>
        </a:defRPr>
      </a:lvl6pPr>
      <a:lvl7pPr marL="685800" algn="ctr" defTabSz="342900" rtl="0" eaLnBrk="1" fontAlgn="base" hangingPunct="1">
        <a:spcBef>
          <a:spcPct val="0"/>
        </a:spcBef>
        <a:spcAft>
          <a:spcPct val="0"/>
        </a:spcAft>
        <a:defRPr sz="3300">
          <a:solidFill>
            <a:schemeClr val="tx1"/>
          </a:solidFill>
          <a:latin typeface="Calibri" pitchFamily="34" charset="0"/>
        </a:defRPr>
      </a:lvl7pPr>
      <a:lvl8pPr marL="1028700" algn="ctr" defTabSz="342900" rtl="0" eaLnBrk="1" fontAlgn="base" hangingPunct="1">
        <a:spcBef>
          <a:spcPct val="0"/>
        </a:spcBef>
        <a:spcAft>
          <a:spcPct val="0"/>
        </a:spcAft>
        <a:defRPr sz="3300">
          <a:solidFill>
            <a:schemeClr val="tx1"/>
          </a:solidFill>
          <a:latin typeface="Calibri" pitchFamily="34" charset="0"/>
        </a:defRPr>
      </a:lvl8pPr>
      <a:lvl9pPr marL="1371600" algn="ctr" defTabSz="342900" rtl="0" eaLnBrk="1" fontAlgn="base" hangingPunct="1">
        <a:spcBef>
          <a:spcPct val="0"/>
        </a:spcBef>
        <a:spcAft>
          <a:spcPct val="0"/>
        </a:spcAft>
        <a:defRPr sz="3300">
          <a:solidFill>
            <a:schemeClr val="tx1"/>
          </a:solidFill>
          <a:latin typeface="Calibri" pitchFamily="34" charset="0"/>
        </a:defRPr>
      </a:lvl9pPr>
    </p:titleStyle>
    <p:bodyStyle>
      <a:lvl1pPr marL="257175" indent="-257175" algn="l" defTabSz="342900" rtl="0" eaLnBrk="1" fontAlgn="base" hangingPunct="1">
        <a:spcBef>
          <a:spcPct val="20000"/>
        </a:spcBef>
        <a:spcAft>
          <a:spcPct val="0"/>
        </a:spcAft>
        <a:buFont typeface="Arial" charset="0"/>
        <a:buChar char="•"/>
        <a:defRPr sz="2100" kern="1200">
          <a:solidFill>
            <a:schemeClr val="tx1"/>
          </a:solidFill>
          <a:latin typeface="Arial" charset="0"/>
          <a:ea typeface="+mn-ea"/>
          <a:cs typeface="ＭＳ Ｐゴシック"/>
        </a:defRPr>
      </a:lvl1pPr>
      <a:lvl2pPr marL="557213" indent="-214313" algn="l" defTabSz="342900" rtl="0" eaLnBrk="1" fontAlgn="base" hangingPunct="1">
        <a:spcBef>
          <a:spcPct val="20000"/>
        </a:spcBef>
        <a:spcAft>
          <a:spcPct val="0"/>
        </a:spcAft>
        <a:buFont typeface="Arial" charset="0"/>
        <a:buChar char="–"/>
        <a:defRPr sz="1800" kern="1200">
          <a:solidFill>
            <a:schemeClr val="tx1"/>
          </a:solidFill>
          <a:latin typeface="Arial" charset="0"/>
          <a:ea typeface="ＭＳ Ｐゴシック"/>
          <a:cs typeface="ＭＳ Ｐゴシック"/>
        </a:defRPr>
      </a:lvl2pPr>
      <a:lvl3pPr marL="857250" indent="-171450" algn="l" defTabSz="342900" rtl="0" eaLnBrk="1" fontAlgn="base" hangingPunct="1">
        <a:spcBef>
          <a:spcPct val="20000"/>
        </a:spcBef>
        <a:spcAft>
          <a:spcPct val="0"/>
        </a:spcAft>
        <a:buFont typeface="Arial" charset="0"/>
        <a:buChar char="•"/>
        <a:defRPr sz="1500" kern="1200">
          <a:solidFill>
            <a:schemeClr val="tx1"/>
          </a:solidFill>
          <a:latin typeface="Arial" charset="0"/>
          <a:ea typeface="ＭＳ Ｐゴシック"/>
          <a:cs typeface="ＭＳ Ｐゴシック"/>
        </a:defRPr>
      </a:lvl3pPr>
      <a:lvl4pPr marL="1200150" indent="-171450" algn="l" defTabSz="342900" rtl="0" eaLnBrk="1" fontAlgn="base" hangingPunct="1">
        <a:spcBef>
          <a:spcPct val="20000"/>
        </a:spcBef>
        <a:spcAft>
          <a:spcPct val="0"/>
        </a:spcAft>
        <a:buFont typeface="Arial" charset="0"/>
        <a:buChar char="–"/>
        <a:defRPr kern="1200">
          <a:solidFill>
            <a:schemeClr val="tx1"/>
          </a:solidFill>
          <a:latin typeface="Arial" charset="0"/>
          <a:ea typeface="ＭＳ Ｐゴシック"/>
          <a:cs typeface="ＭＳ Ｐゴシック"/>
        </a:defRPr>
      </a:lvl4pPr>
      <a:lvl5pPr marL="1543050" indent="-171450" algn="l" defTabSz="342900" rtl="0" eaLnBrk="1" fontAlgn="base" hangingPunct="1">
        <a:spcBef>
          <a:spcPct val="20000"/>
        </a:spcBef>
        <a:spcAft>
          <a:spcPct val="0"/>
        </a:spcAft>
        <a:buFont typeface="Arial" charset="0"/>
        <a:buChar char="»"/>
        <a:defRPr kern="1200">
          <a:solidFill>
            <a:schemeClr val="tx1"/>
          </a:solidFill>
          <a:latin typeface="Arial" charset="0"/>
          <a:ea typeface="ＭＳ Ｐゴシック"/>
          <a:cs typeface="ＭＳ Ｐゴシック"/>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4.sv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4.svg"/></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8" Type="http://schemas.openxmlformats.org/officeDocument/2006/relationships/image" Target="../media/image21.svg"/><Relationship Id="rId13" Type="http://schemas.openxmlformats.org/officeDocument/2006/relationships/image" Target="../media/image26.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svg"/><Relationship Id="rId2" Type="http://schemas.openxmlformats.org/officeDocument/2006/relationships/notesSlide" Target="../notesSlides/notesSlide11.xml"/><Relationship Id="rId16" Type="http://schemas.openxmlformats.org/officeDocument/2006/relationships/image" Target="../media/image29.svg"/><Relationship Id="rId1" Type="http://schemas.openxmlformats.org/officeDocument/2006/relationships/slideLayout" Target="../slideLayouts/slideLayout2.xml"/><Relationship Id="rId6" Type="http://schemas.openxmlformats.org/officeDocument/2006/relationships/image" Target="../media/image19.svg"/><Relationship Id="rId11" Type="http://schemas.openxmlformats.org/officeDocument/2006/relationships/image" Target="../media/image24.png"/><Relationship Id="rId5" Type="http://schemas.openxmlformats.org/officeDocument/2006/relationships/image" Target="../media/image18.png"/><Relationship Id="rId15" Type="http://schemas.openxmlformats.org/officeDocument/2006/relationships/image" Target="../media/image28.png"/><Relationship Id="rId10" Type="http://schemas.openxmlformats.org/officeDocument/2006/relationships/image" Target="../media/image23.svg"/><Relationship Id="rId4" Type="http://schemas.openxmlformats.org/officeDocument/2006/relationships/image" Target="../media/image17.svg"/><Relationship Id="rId9" Type="http://schemas.openxmlformats.org/officeDocument/2006/relationships/image" Target="../media/image22.png"/><Relationship Id="rId14" Type="http://schemas.openxmlformats.org/officeDocument/2006/relationships/image" Target="../media/image27.svg"/></Relationships>
</file>

<file path=ppt/slides/_rels/slide16.xml.rels><?xml version="1.0" encoding="UTF-8" standalone="yes"?>
<Relationships xmlns="http://schemas.openxmlformats.org/package/2006/relationships"><Relationship Id="rId8" Type="http://schemas.openxmlformats.org/officeDocument/2006/relationships/image" Target="../media/image21.svg"/><Relationship Id="rId13" Type="http://schemas.openxmlformats.org/officeDocument/2006/relationships/image" Target="../media/image26.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svg"/><Relationship Id="rId2" Type="http://schemas.openxmlformats.org/officeDocument/2006/relationships/notesSlide" Target="../notesSlides/notesSlide12.xml"/><Relationship Id="rId16" Type="http://schemas.openxmlformats.org/officeDocument/2006/relationships/image" Target="../media/image29.svg"/><Relationship Id="rId1" Type="http://schemas.openxmlformats.org/officeDocument/2006/relationships/slideLayout" Target="../slideLayouts/slideLayout2.xml"/><Relationship Id="rId6" Type="http://schemas.openxmlformats.org/officeDocument/2006/relationships/image" Target="../media/image19.svg"/><Relationship Id="rId11" Type="http://schemas.openxmlformats.org/officeDocument/2006/relationships/image" Target="../media/image24.png"/><Relationship Id="rId5" Type="http://schemas.openxmlformats.org/officeDocument/2006/relationships/image" Target="../media/image18.png"/><Relationship Id="rId15" Type="http://schemas.openxmlformats.org/officeDocument/2006/relationships/image" Target="../media/image28.png"/><Relationship Id="rId10" Type="http://schemas.openxmlformats.org/officeDocument/2006/relationships/image" Target="../media/image23.svg"/><Relationship Id="rId4" Type="http://schemas.openxmlformats.org/officeDocument/2006/relationships/image" Target="../media/image17.svg"/><Relationship Id="rId9" Type="http://schemas.openxmlformats.org/officeDocument/2006/relationships/image" Target="../media/image22.png"/><Relationship Id="rId14" Type="http://schemas.openxmlformats.org/officeDocument/2006/relationships/image" Target="../media/image27.svg"/></Relationships>
</file>

<file path=ppt/slides/_rels/slide17.xml.rels><?xml version="1.0" encoding="UTF-8" standalone="yes"?>
<Relationships xmlns="http://schemas.openxmlformats.org/package/2006/relationships"><Relationship Id="rId8" Type="http://schemas.openxmlformats.org/officeDocument/2006/relationships/image" Target="../media/image21.svg"/><Relationship Id="rId13" Type="http://schemas.openxmlformats.org/officeDocument/2006/relationships/image" Target="../media/image26.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svg"/><Relationship Id="rId2" Type="http://schemas.openxmlformats.org/officeDocument/2006/relationships/notesSlide" Target="../notesSlides/notesSlide13.xml"/><Relationship Id="rId16" Type="http://schemas.openxmlformats.org/officeDocument/2006/relationships/image" Target="../media/image29.svg"/><Relationship Id="rId1" Type="http://schemas.openxmlformats.org/officeDocument/2006/relationships/slideLayout" Target="../slideLayouts/slideLayout2.xml"/><Relationship Id="rId6" Type="http://schemas.openxmlformats.org/officeDocument/2006/relationships/image" Target="../media/image19.svg"/><Relationship Id="rId11" Type="http://schemas.openxmlformats.org/officeDocument/2006/relationships/image" Target="../media/image24.png"/><Relationship Id="rId5" Type="http://schemas.openxmlformats.org/officeDocument/2006/relationships/image" Target="../media/image18.png"/><Relationship Id="rId15" Type="http://schemas.openxmlformats.org/officeDocument/2006/relationships/image" Target="../media/image28.png"/><Relationship Id="rId10" Type="http://schemas.openxmlformats.org/officeDocument/2006/relationships/image" Target="../media/image23.svg"/><Relationship Id="rId4" Type="http://schemas.openxmlformats.org/officeDocument/2006/relationships/image" Target="../media/image17.svg"/><Relationship Id="rId9" Type="http://schemas.openxmlformats.org/officeDocument/2006/relationships/image" Target="../media/image22.png"/><Relationship Id="rId14" Type="http://schemas.openxmlformats.org/officeDocument/2006/relationships/image" Target="../media/image27.svg"/></Relationships>
</file>

<file path=ppt/slides/_rels/slide18.xml.rels><?xml version="1.0" encoding="UTF-8" standalone="yes"?>
<Relationships xmlns="http://schemas.openxmlformats.org/package/2006/relationships"><Relationship Id="rId8" Type="http://schemas.openxmlformats.org/officeDocument/2006/relationships/image" Target="../media/image21.svg"/><Relationship Id="rId13" Type="http://schemas.openxmlformats.org/officeDocument/2006/relationships/image" Target="../media/image26.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svg"/><Relationship Id="rId2" Type="http://schemas.openxmlformats.org/officeDocument/2006/relationships/notesSlide" Target="../notesSlides/notesSlide14.xml"/><Relationship Id="rId16" Type="http://schemas.openxmlformats.org/officeDocument/2006/relationships/image" Target="../media/image29.svg"/><Relationship Id="rId1" Type="http://schemas.openxmlformats.org/officeDocument/2006/relationships/slideLayout" Target="../slideLayouts/slideLayout2.xml"/><Relationship Id="rId6" Type="http://schemas.openxmlformats.org/officeDocument/2006/relationships/image" Target="../media/image19.svg"/><Relationship Id="rId11" Type="http://schemas.openxmlformats.org/officeDocument/2006/relationships/image" Target="../media/image24.png"/><Relationship Id="rId5" Type="http://schemas.openxmlformats.org/officeDocument/2006/relationships/image" Target="../media/image18.png"/><Relationship Id="rId15" Type="http://schemas.openxmlformats.org/officeDocument/2006/relationships/image" Target="../media/image28.png"/><Relationship Id="rId10" Type="http://schemas.openxmlformats.org/officeDocument/2006/relationships/image" Target="../media/image23.svg"/><Relationship Id="rId4" Type="http://schemas.openxmlformats.org/officeDocument/2006/relationships/image" Target="../media/image17.svg"/><Relationship Id="rId9" Type="http://schemas.openxmlformats.org/officeDocument/2006/relationships/image" Target="../media/image22.png"/><Relationship Id="rId14" Type="http://schemas.openxmlformats.org/officeDocument/2006/relationships/image" Target="../media/image27.svg"/></Relationships>
</file>

<file path=ppt/slides/_rels/slide19.xml.rels><?xml version="1.0" encoding="UTF-8" standalone="yes"?>
<Relationships xmlns="http://schemas.openxmlformats.org/package/2006/relationships"><Relationship Id="rId8" Type="http://schemas.openxmlformats.org/officeDocument/2006/relationships/image" Target="../media/image21.svg"/><Relationship Id="rId13" Type="http://schemas.openxmlformats.org/officeDocument/2006/relationships/image" Target="../media/image26.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svg"/><Relationship Id="rId2" Type="http://schemas.openxmlformats.org/officeDocument/2006/relationships/notesSlide" Target="../notesSlides/notesSlide15.xml"/><Relationship Id="rId16" Type="http://schemas.openxmlformats.org/officeDocument/2006/relationships/image" Target="../media/image29.svg"/><Relationship Id="rId1" Type="http://schemas.openxmlformats.org/officeDocument/2006/relationships/slideLayout" Target="../slideLayouts/slideLayout2.xml"/><Relationship Id="rId6" Type="http://schemas.openxmlformats.org/officeDocument/2006/relationships/image" Target="../media/image19.svg"/><Relationship Id="rId11" Type="http://schemas.openxmlformats.org/officeDocument/2006/relationships/image" Target="../media/image24.png"/><Relationship Id="rId5" Type="http://schemas.openxmlformats.org/officeDocument/2006/relationships/image" Target="../media/image18.png"/><Relationship Id="rId15" Type="http://schemas.openxmlformats.org/officeDocument/2006/relationships/image" Target="../media/image28.png"/><Relationship Id="rId10" Type="http://schemas.openxmlformats.org/officeDocument/2006/relationships/image" Target="../media/image23.svg"/><Relationship Id="rId4" Type="http://schemas.openxmlformats.org/officeDocument/2006/relationships/image" Target="../media/image17.svg"/><Relationship Id="rId9" Type="http://schemas.openxmlformats.org/officeDocument/2006/relationships/image" Target="../media/image22.png"/><Relationship Id="rId14" Type="http://schemas.openxmlformats.org/officeDocument/2006/relationships/image" Target="../media/image27.svg"/></Relationships>
</file>

<file path=ppt/slides/_rels/slide20.xml.rels><?xml version="1.0" encoding="UTF-8" standalone="yes"?>
<Relationships xmlns="http://schemas.openxmlformats.org/package/2006/relationships"><Relationship Id="rId8" Type="http://schemas.openxmlformats.org/officeDocument/2006/relationships/image" Target="../media/image21.svg"/><Relationship Id="rId13" Type="http://schemas.openxmlformats.org/officeDocument/2006/relationships/image" Target="../media/image26.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svg"/><Relationship Id="rId2" Type="http://schemas.openxmlformats.org/officeDocument/2006/relationships/notesSlide" Target="../notesSlides/notesSlide16.xml"/><Relationship Id="rId16" Type="http://schemas.openxmlformats.org/officeDocument/2006/relationships/image" Target="../media/image29.svg"/><Relationship Id="rId1" Type="http://schemas.openxmlformats.org/officeDocument/2006/relationships/slideLayout" Target="../slideLayouts/slideLayout2.xml"/><Relationship Id="rId6" Type="http://schemas.openxmlformats.org/officeDocument/2006/relationships/image" Target="../media/image19.svg"/><Relationship Id="rId11" Type="http://schemas.openxmlformats.org/officeDocument/2006/relationships/image" Target="../media/image24.png"/><Relationship Id="rId5" Type="http://schemas.openxmlformats.org/officeDocument/2006/relationships/image" Target="../media/image18.png"/><Relationship Id="rId15" Type="http://schemas.openxmlformats.org/officeDocument/2006/relationships/image" Target="../media/image28.png"/><Relationship Id="rId10" Type="http://schemas.openxmlformats.org/officeDocument/2006/relationships/image" Target="../media/image23.svg"/><Relationship Id="rId4" Type="http://schemas.openxmlformats.org/officeDocument/2006/relationships/image" Target="../media/image17.svg"/><Relationship Id="rId9" Type="http://schemas.openxmlformats.org/officeDocument/2006/relationships/image" Target="../media/image22.png"/><Relationship Id="rId14" Type="http://schemas.openxmlformats.org/officeDocument/2006/relationships/image" Target="../media/image27.svg"/></Relationships>
</file>

<file path=ppt/slides/_rels/slide21.xml.rels><?xml version="1.0" encoding="UTF-8" standalone="yes"?>
<Relationships xmlns="http://schemas.openxmlformats.org/package/2006/relationships"><Relationship Id="rId8" Type="http://schemas.openxmlformats.org/officeDocument/2006/relationships/image" Target="../media/image21.svg"/><Relationship Id="rId13" Type="http://schemas.openxmlformats.org/officeDocument/2006/relationships/image" Target="../media/image26.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svg"/><Relationship Id="rId2" Type="http://schemas.openxmlformats.org/officeDocument/2006/relationships/notesSlide" Target="../notesSlides/notesSlide17.xml"/><Relationship Id="rId16" Type="http://schemas.openxmlformats.org/officeDocument/2006/relationships/image" Target="../media/image29.svg"/><Relationship Id="rId1" Type="http://schemas.openxmlformats.org/officeDocument/2006/relationships/slideLayout" Target="../slideLayouts/slideLayout2.xml"/><Relationship Id="rId6" Type="http://schemas.openxmlformats.org/officeDocument/2006/relationships/image" Target="../media/image19.svg"/><Relationship Id="rId11" Type="http://schemas.openxmlformats.org/officeDocument/2006/relationships/image" Target="../media/image24.png"/><Relationship Id="rId5" Type="http://schemas.openxmlformats.org/officeDocument/2006/relationships/image" Target="../media/image18.png"/><Relationship Id="rId15" Type="http://schemas.openxmlformats.org/officeDocument/2006/relationships/image" Target="../media/image28.png"/><Relationship Id="rId10" Type="http://schemas.openxmlformats.org/officeDocument/2006/relationships/image" Target="../media/image23.svg"/><Relationship Id="rId4" Type="http://schemas.openxmlformats.org/officeDocument/2006/relationships/image" Target="../media/image17.svg"/><Relationship Id="rId9" Type="http://schemas.openxmlformats.org/officeDocument/2006/relationships/image" Target="../media/image22.png"/><Relationship Id="rId14" Type="http://schemas.openxmlformats.org/officeDocument/2006/relationships/image" Target="../media/image27.svg"/></Relationships>
</file>

<file path=ppt/slides/_rels/slide22.xml.rels><?xml version="1.0" encoding="UTF-8" standalone="yes"?>
<Relationships xmlns="http://schemas.openxmlformats.org/package/2006/relationships"><Relationship Id="rId8" Type="http://schemas.openxmlformats.org/officeDocument/2006/relationships/image" Target="../media/image21.svg"/><Relationship Id="rId13" Type="http://schemas.openxmlformats.org/officeDocument/2006/relationships/image" Target="../media/image26.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svg"/><Relationship Id="rId2" Type="http://schemas.openxmlformats.org/officeDocument/2006/relationships/notesSlide" Target="../notesSlides/notesSlide18.xml"/><Relationship Id="rId16" Type="http://schemas.openxmlformats.org/officeDocument/2006/relationships/image" Target="../media/image29.svg"/><Relationship Id="rId1" Type="http://schemas.openxmlformats.org/officeDocument/2006/relationships/slideLayout" Target="../slideLayouts/slideLayout2.xml"/><Relationship Id="rId6" Type="http://schemas.openxmlformats.org/officeDocument/2006/relationships/image" Target="../media/image19.svg"/><Relationship Id="rId11" Type="http://schemas.openxmlformats.org/officeDocument/2006/relationships/image" Target="../media/image24.png"/><Relationship Id="rId5" Type="http://schemas.openxmlformats.org/officeDocument/2006/relationships/image" Target="../media/image18.png"/><Relationship Id="rId15" Type="http://schemas.openxmlformats.org/officeDocument/2006/relationships/image" Target="../media/image28.png"/><Relationship Id="rId10" Type="http://schemas.openxmlformats.org/officeDocument/2006/relationships/image" Target="../media/image23.svg"/><Relationship Id="rId4" Type="http://schemas.openxmlformats.org/officeDocument/2006/relationships/image" Target="../media/image17.svg"/><Relationship Id="rId9" Type="http://schemas.openxmlformats.org/officeDocument/2006/relationships/image" Target="../media/image22.png"/><Relationship Id="rId14" Type="http://schemas.openxmlformats.org/officeDocument/2006/relationships/image" Target="../media/image27.svg"/></Relationships>
</file>

<file path=ppt/slides/_rels/slide23.xml.rels><?xml version="1.0" encoding="UTF-8" standalone="yes"?>
<Relationships xmlns="http://schemas.openxmlformats.org/package/2006/relationships"><Relationship Id="rId8" Type="http://schemas.openxmlformats.org/officeDocument/2006/relationships/image" Target="../media/image21.svg"/><Relationship Id="rId13" Type="http://schemas.openxmlformats.org/officeDocument/2006/relationships/image" Target="../media/image26.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svg"/><Relationship Id="rId2" Type="http://schemas.openxmlformats.org/officeDocument/2006/relationships/notesSlide" Target="../notesSlides/notesSlide19.xml"/><Relationship Id="rId16" Type="http://schemas.openxmlformats.org/officeDocument/2006/relationships/image" Target="../media/image29.svg"/><Relationship Id="rId1" Type="http://schemas.openxmlformats.org/officeDocument/2006/relationships/slideLayout" Target="../slideLayouts/slideLayout2.xml"/><Relationship Id="rId6" Type="http://schemas.openxmlformats.org/officeDocument/2006/relationships/image" Target="../media/image19.svg"/><Relationship Id="rId11" Type="http://schemas.openxmlformats.org/officeDocument/2006/relationships/image" Target="../media/image24.png"/><Relationship Id="rId5" Type="http://schemas.openxmlformats.org/officeDocument/2006/relationships/image" Target="../media/image18.png"/><Relationship Id="rId15" Type="http://schemas.openxmlformats.org/officeDocument/2006/relationships/image" Target="../media/image28.png"/><Relationship Id="rId10" Type="http://schemas.openxmlformats.org/officeDocument/2006/relationships/image" Target="../media/image23.svg"/><Relationship Id="rId4" Type="http://schemas.openxmlformats.org/officeDocument/2006/relationships/image" Target="../media/image17.svg"/><Relationship Id="rId9" Type="http://schemas.openxmlformats.org/officeDocument/2006/relationships/image" Target="../media/image22.png"/><Relationship Id="rId14" Type="http://schemas.openxmlformats.org/officeDocument/2006/relationships/image" Target="../media/image27.svg"/></Relationships>
</file>

<file path=ppt/slides/_rels/slide24.xml.rels><?xml version="1.0" encoding="UTF-8" standalone="yes"?>
<Relationships xmlns="http://schemas.openxmlformats.org/package/2006/relationships"><Relationship Id="rId8" Type="http://schemas.openxmlformats.org/officeDocument/2006/relationships/image" Target="../media/image21.svg"/><Relationship Id="rId13" Type="http://schemas.openxmlformats.org/officeDocument/2006/relationships/image" Target="../media/image26.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svg"/><Relationship Id="rId2" Type="http://schemas.openxmlformats.org/officeDocument/2006/relationships/notesSlide" Target="../notesSlides/notesSlide20.xml"/><Relationship Id="rId16" Type="http://schemas.openxmlformats.org/officeDocument/2006/relationships/image" Target="../media/image29.svg"/><Relationship Id="rId1" Type="http://schemas.openxmlformats.org/officeDocument/2006/relationships/slideLayout" Target="../slideLayouts/slideLayout2.xml"/><Relationship Id="rId6" Type="http://schemas.openxmlformats.org/officeDocument/2006/relationships/image" Target="../media/image19.svg"/><Relationship Id="rId11" Type="http://schemas.openxmlformats.org/officeDocument/2006/relationships/image" Target="../media/image24.png"/><Relationship Id="rId5" Type="http://schemas.openxmlformats.org/officeDocument/2006/relationships/image" Target="../media/image18.png"/><Relationship Id="rId15" Type="http://schemas.openxmlformats.org/officeDocument/2006/relationships/image" Target="../media/image28.png"/><Relationship Id="rId10" Type="http://schemas.openxmlformats.org/officeDocument/2006/relationships/image" Target="../media/image23.svg"/><Relationship Id="rId4" Type="http://schemas.openxmlformats.org/officeDocument/2006/relationships/image" Target="../media/image17.svg"/><Relationship Id="rId9" Type="http://schemas.openxmlformats.org/officeDocument/2006/relationships/image" Target="../media/image22.png"/><Relationship Id="rId14" Type="http://schemas.openxmlformats.org/officeDocument/2006/relationships/image" Target="../media/image27.svg"/></Relationships>
</file>

<file path=ppt/slides/_rels/slide25.xml.rels><?xml version="1.0" encoding="UTF-8" standalone="yes"?>
<Relationships xmlns="http://schemas.openxmlformats.org/package/2006/relationships"><Relationship Id="rId8" Type="http://schemas.openxmlformats.org/officeDocument/2006/relationships/image" Target="../media/image35.svg"/><Relationship Id="rId13" Type="http://schemas.openxmlformats.org/officeDocument/2006/relationships/image" Target="../media/image40.png"/><Relationship Id="rId18" Type="http://schemas.openxmlformats.org/officeDocument/2006/relationships/hyperlink" Target="https://github.com/astm-utm/Protocol" TargetMode="External"/><Relationship Id="rId3" Type="http://schemas.openxmlformats.org/officeDocument/2006/relationships/image" Target="../media/image30.png"/><Relationship Id="rId21" Type="http://schemas.openxmlformats.org/officeDocument/2006/relationships/hyperlink" Target="https://utm.arc.nasa.gov/docs/2018-UTM-Strategic-Deconfliction-Final-Report.pdf" TargetMode="External"/><Relationship Id="rId7" Type="http://schemas.openxmlformats.org/officeDocument/2006/relationships/image" Target="../media/image34.png"/><Relationship Id="rId12" Type="http://schemas.openxmlformats.org/officeDocument/2006/relationships/image" Target="../media/image39.svg"/><Relationship Id="rId17" Type="http://schemas.openxmlformats.org/officeDocument/2006/relationships/hyperlink" Target="https://github.com/nasa/utm-apis" TargetMode="External"/><Relationship Id="rId2" Type="http://schemas.openxmlformats.org/officeDocument/2006/relationships/notesSlide" Target="../notesSlides/notesSlide21.xml"/><Relationship Id="rId16" Type="http://schemas.openxmlformats.org/officeDocument/2006/relationships/image" Target="../media/image43.svg"/><Relationship Id="rId20" Type="http://schemas.openxmlformats.org/officeDocument/2006/relationships/hyperlink" Target="https://utm.arc.nasa.gov/docs/2019-UTM_Framework-NASA-TM220364.pdf" TargetMode="External"/><Relationship Id="rId1" Type="http://schemas.openxmlformats.org/officeDocument/2006/relationships/slideLayout" Target="../slideLayouts/slideLayout2.xml"/><Relationship Id="rId6" Type="http://schemas.openxmlformats.org/officeDocument/2006/relationships/image" Target="../media/image33.svg"/><Relationship Id="rId11" Type="http://schemas.openxmlformats.org/officeDocument/2006/relationships/image" Target="../media/image38.png"/><Relationship Id="rId5" Type="http://schemas.openxmlformats.org/officeDocument/2006/relationships/image" Target="../media/image32.png"/><Relationship Id="rId15" Type="http://schemas.openxmlformats.org/officeDocument/2006/relationships/image" Target="../media/image42.png"/><Relationship Id="rId10" Type="http://schemas.openxmlformats.org/officeDocument/2006/relationships/image" Target="../media/image37.svg"/><Relationship Id="rId19" Type="http://schemas.openxmlformats.org/officeDocument/2006/relationships/hyperlink" Target="https://utm.arc.nasa.gov/docs/2019_Rios-TM-220376.pdf" TargetMode="External"/><Relationship Id="rId4" Type="http://schemas.openxmlformats.org/officeDocument/2006/relationships/image" Target="../media/image31.svg"/><Relationship Id="rId9" Type="http://schemas.openxmlformats.org/officeDocument/2006/relationships/image" Target="../media/image36.png"/><Relationship Id="rId14" Type="http://schemas.openxmlformats.org/officeDocument/2006/relationships/image" Target="../media/image41.svg"/></Relationships>
</file>

<file path=ppt/slides/_rels/slide26.xml.rels><?xml version="1.0" encoding="UTF-8" standalone="yes"?>
<Relationships xmlns="http://schemas.openxmlformats.org/package/2006/relationships"><Relationship Id="rId3" Type="http://schemas.openxmlformats.org/officeDocument/2006/relationships/hyperlink" Target="https://utm.arc.nasa.gov/docs/2020-Rios_TM_220462-USS-Net-Perf.pdf" TargetMode="External"/><Relationship Id="rId2" Type="http://schemas.openxmlformats.org/officeDocument/2006/relationships/hyperlink" Target="https://utm.arc.nasa.gov/docs/2018-Raju-ICNS-Apr.pdf" TargetMode="External"/><Relationship Id="rId1" Type="http://schemas.openxmlformats.org/officeDocument/2006/relationships/slideLayout" Target="../slideLayouts/slideLayout2.xml"/><Relationship Id="rId6" Type="http://schemas.openxmlformats.org/officeDocument/2006/relationships/hyperlink" Target="https://utm.arc.nasa.gov/docs/UTM_UAS_TCL4_Sprint1_Report.pdf" TargetMode="External"/><Relationship Id="rId5" Type="http://schemas.openxmlformats.org/officeDocument/2006/relationships/hyperlink" Target="https://utm.arc.nasa.gov/docs/2018-UTM_UAS_TCL4_Sprint2_Report_v2.pdf" TargetMode="External"/><Relationship Id="rId4" Type="http://schemas.openxmlformats.org/officeDocument/2006/relationships/hyperlink" Target="https://utm.arc.nasa.gov/docs/2020-Rios-NASA-TM-20205006337.pdf" TargetMode="Externa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comments" Target="../comments/comment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8.xml.rels><?xml version="1.0" encoding="UTF-8" standalone="yes"?>
<Relationships xmlns="http://schemas.openxmlformats.org/package/2006/relationships"><Relationship Id="rId2" Type="http://schemas.openxmlformats.org/officeDocument/2006/relationships/comments" Target="../comments/comment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0168D47-D33D-6D42-AFA1-12C78A56C08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164" y="0"/>
            <a:ext cx="9152164" cy="5143499"/>
          </a:xfrm>
          <a:prstGeom prst="rect">
            <a:avLst/>
          </a:prstGeom>
        </p:spPr>
      </p:pic>
      <p:pic>
        <p:nvPicPr>
          <p:cNvPr id="6" name="Picture 5">
            <a:extLst>
              <a:ext uri="{FF2B5EF4-FFF2-40B4-BE49-F238E27FC236}">
                <a16:creationId xmlns:a16="http://schemas.microsoft.com/office/drawing/2014/main" id="{2550C785-672F-A347-83AC-ECFEE6BA30D7}"/>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028213" y="67849"/>
            <a:ext cx="1025979" cy="1032473"/>
          </a:xfrm>
          <a:prstGeom prst="rect">
            <a:avLst/>
          </a:prstGeom>
        </p:spPr>
      </p:pic>
      <p:pic>
        <p:nvPicPr>
          <p:cNvPr id="10" name="Picture 9">
            <a:extLst>
              <a:ext uri="{FF2B5EF4-FFF2-40B4-BE49-F238E27FC236}">
                <a16:creationId xmlns:a16="http://schemas.microsoft.com/office/drawing/2014/main" id="{49DA4AE0-E209-2F4A-A2D0-F5EDBFF8244A}"/>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89808" y="131462"/>
            <a:ext cx="1091293" cy="905246"/>
          </a:xfrm>
          <a:prstGeom prst="rect">
            <a:avLst/>
          </a:prstGeom>
        </p:spPr>
      </p:pic>
      <p:sp>
        <p:nvSpPr>
          <p:cNvPr id="12" name="TextBox 11">
            <a:extLst>
              <a:ext uri="{FF2B5EF4-FFF2-40B4-BE49-F238E27FC236}">
                <a16:creationId xmlns:a16="http://schemas.microsoft.com/office/drawing/2014/main" id="{E2489100-22EB-4C4C-92C6-A6666830E4F3}"/>
              </a:ext>
            </a:extLst>
          </p:cNvPr>
          <p:cNvSpPr txBox="1"/>
          <p:nvPr/>
        </p:nvSpPr>
        <p:spPr>
          <a:xfrm>
            <a:off x="5927229" y="4620280"/>
            <a:ext cx="3220241" cy="523220"/>
          </a:xfrm>
          <a:prstGeom prst="rect">
            <a:avLst/>
          </a:prstGeom>
          <a:noFill/>
        </p:spPr>
        <p:txBody>
          <a:bodyPr wrap="none" rtlCol="0">
            <a:spAutoFit/>
          </a:bodyPr>
          <a:lstStyle/>
          <a:p>
            <a:r>
              <a:rPr lang="en-US" sz="1400" b="1" dirty="0">
                <a:solidFill>
                  <a:schemeClr val="bg1"/>
                </a:solidFill>
              </a:rPr>
              <a:t>UTM Technical Interchange Meeting</a:t>
            </a:r>
          </a:p>
          <a:p>
            <a:pPr algn="r"/>
            <a:r>
              <a:rPr lang="en-US" sz="1400" b="1" dirty="0">
                <a:solidFill>
                  <a:schemeClr val="bg1"/>
                </a:solidFill>
              </a:rPr>
              <a:t>February 23</a:t>
            </a:r>
            <a:r>
              <a:rPr lang="en-US" sz="1400" b="1" baseline="30000" dirty="0">
                <a:solidFill>
                  <a:schemeClr val="bg1"/>
                </a:solidFill>
              </a:rPr>
              <a:t>rd</a:t>
            </a:r>
            <a:r>
              <a:rPr lang="en-US" sz="1400" b="1" dirty="0">
                <a:solidFill>
                  <a:schemeClr val="bg1"/>
                </a:solidFill>
              </a:rPr>
              <a:t>, 2021</a:t>
            </a:r>
          </a:p>
        </p:txBody>
      </p:sp>
      <p:sp>
        <p:nvSpPr>
          <p:cNvPr id="8" name="TextBox 7">
            <a:extLst>
              <a:ext uri="{FF2B5EF4-FFF2-40B4-BE49-F238E27FC236}">
                <a16:creationId xmlns:a16="http://schemas.microsoft.com/office/drawing/2014/main" id="{1BB758BE-E80C-2149-981E-988FA1A8355F}"/>
              </a:ext>
            </a:extLst>
          </p:cNvPr>
          <p:cNvSpPr txBox="1"/>
          <p:nvPr/>
        </p:nvSpPr>
        <p:spPr>
          <a:xfrm>
            <a:off x="1983052" y="1100322"/>
            <a:ext cx="5243211" cy="2769989"/>
          </a:xfrm>
          <a:prstGeom prst="rect">
            <a:avLst/>
          </a:prstGeom>
          <a:solidFill>
            <a:schemeClr val="accent1">
              <a:lumMod val="40000"/>
              <a:lumOff val="60000"/>
              <a:alpha val="68000"/>
            </a:schemeClr>
          </a:solidFill>
        </p:spPr>
        <p:txBody>
          <a:bodyPr wrap="square" rtlCol="0">
            <a:spAutoFit/>
          </a:bodyPr>
          <a:lstStyle/>
          <a:p>
            <a:pPr algn="ctr"/>
            <a:r>
              <a:rPr lang="en-US" sz="2000" b="1"/>
              <a:t>Unmanned Aircraft Systems (UAS) Traffic Management (UTM) Project</a:t>
            </a:r>
          </a:p>
          <a:p>
            <a:pPr algn="ctr"/>
            <a:endParaRPr lang="en-US"/>
          </a:p>
          <a:p>
            <a:pPr algn="ctr"/>
            <a:endParaRPr lang="en-US"/>
          </a:p>
          <a:p>
            <a:pPr algn="ctr"/>
            <a:r>
              <a:rPr lang="en-US" b="1"/>
              <a:t>System Architecture and Data Transfers</a:t>
            </a:r>
          </a:p>
          <a:p>
            <a:pPr algn="ctr"/>
            <a:endParaRPr lang="en-US"/>
          </a:p>
          <a:p>
            <a:pPr algn="ctr"/>
            <a:endParaRPr lang="en-US"/>
          </a:p>
          <a:p>
            <a:pPr algn="ctr"/>
            <a:r>
              <a:rPr lang="en-US" sz="1600"/>
              <a:t>Joseph Rios</a:t>
            </a:r>
          </a:p>
          <a:p>
            <a:pPr algn="ctr"/>
            <a:r>
              <a:rPr lang="en-US" sz="1400"/>
              <a:t>NASA UTM Project Chief Engineer</a:t>
            </a:r>
          </a:p>
          <a:p>
            <a:pPr algn="ctr"/>
            <a:r>
              <a:rPr lang="en-US" sz="1400"/>
              <a:t>NASA/FAA UTM RTT Data and Architecture WG Coordinator</a:t>
            </a:r>
          </a:p>
        </p:txBody>
      </p:sp>
    </p:spTree>
    <p:extLst>
      <p:ext uri="{BB962C8B-B14F-4D97-AF65-F5344CB8AC3E}">
        <p14:creationId xmlns:p14="http://schemas.microsoft.com/office/powerpoint/2010/main" val="36318580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EC14A-FDA9-C243-AC0F-841CB50B6ED0}"/>
              </a:ext>
            </a:extLst>
          </p:cNvPr>
          <p:cNvSpPr>
            <a:spLocks noGrp="1"/>
          </p:cNvSpPr>
          <p:nvPr>
            <p:ph type="title"/>
          </p:nvPr>
        </p:nvSpPr>
        <p:spPr/>
        <p:txBody>
          <a:bodyPr>
            <a:normAutofit/>
          </a:bodyPr>
          <a:lstStyle/>
          <a:p>
            <a:r>
              <a:rPr lang="en-US" dirty="0"/>
              <a:t>Outline</a:t>
            </a:r>
          </a:p>
        </p:txBody>
      </p:sp>
      <p:sp>
        <p:nvSpPr>
          <p:cNvPr id="4" name="TextBox 3">
            <a:extLst>
              <a:ext uri="{FF2B5EF4-FFF2-40B4-BE49-F238E27FC236}">
                <a16:creationId xmlns:a16="http://schemas.microsoft.com/office/drawing/2014/main" id="{95F29A1C-5747-8D4D-B301-9393F5A3F14D}"/>
              </a:ext>
            </a:extLst>
          </p:cNvPr>
          <p:cNvSpPr txBox="1"/>
          <p:nvPr/>
        </p:nvSpPr>
        <p:spPr>
          <a:xfrm>
            <a:off x="453721" y="947172"/>
            <a:ext cx="7307249" cy="2723823"/>
          </a:xfrm>
          <a:prstGeom prst="rect">
            <a:avLst/>
          </a:prstGeom>
          <a:noFill/>
        </p:spPr>
        <p:txBody>
          <a:bodyPr wrap="square" rtlCol="0">
            <a:spAutoFit/>
          </a:bodyPr>
          <a:lstStyle/>
          <a:p>
            <a:pPr marL="400050" indent="-400050">
              <a:buFont typeface="Arial" panose="020B0604020202020204" pitchFamily="34" charset="0"/>
              <a:buChar char="•"/>
            </a:pPr>
            <a:r>
              <a:rPr lang="en-US" dirty="0">
                <a:latin typeface="Arial" panose="020B0604020202020204" pitchFamily="34" charset="0"/>
                <a:cs typeface="Arial" panose="020B0604020202020204" pitchFamily="34" charset="0"/>
              </a:rPr>
              <a:t>UTM RTT Data Exchange &amp; Information Architecture Subgroup</a:t>
            </a:r>
          </a:p>
          <a:p>
            <a:pPr marL="400050" indent="-400050">
              <a:spcBef>
                <a:spcPts val="900"/>
              </a:spcBef>
              <a:buFont typeface="Arial" panose="020B0604020202020204" pitchFamily="34" charset="0"/>
              <a:buChar char="•"/>
            </a:pPr>
            <a:r>
              <a:rPr lang="en-US" dirty="0">
                <a:latin typeface="Arial" panose="020B0604020202020204" pitchFamily="34" charset="0"/>
                <a:cs typeface="Arial" panose="020B0604020202020204" pitchFamily="34" charset="0"/>
              </a:rPr>
              <a:t>Federated Airspace Management</a:t>
            </a:r>
          </a:p>
          <a:p>
            <a:pPr marL="400050" indent="-400050">
              <a:spcBef>
                <a:spcPts val="900"/>
              </a:spcBef>
              <a:buFont typeface="Arial" panose="020B0604020202020204" pitchFamily="34" charset="0"/>
              <a:buChar char="•"/>
            </a:pPr>
            <a:r>
              <a:rPr lang="en-US" dirty="0">
                <a:latin typeface="Arial" panose="020B0604020202020204" pitchFamily="34" charset="0"/>
                <a:cs typeface="Arial" panose="020B0604020202020204" pitchFamily="34" charset="0"/>
              </a:rPr>
              <a:t>System Architecture</a:t>
            </a:r>
          </a:p>
          <a:p>
            <a:pPr marL="400050" indent="-400050">
              <a:spcBef>
                <a:spcPts val="900"/>
              </a:spcBef>
              <a:buFont typeface="Arial" panose="020B0604020202020204" pitchFamily="34" charset="0"/>
              <a:buChar char="•"/>
            </a:pPr>
            <a:r>
              <a:rPr lang="en-US" dirty="0">
                <a:latin typeface="Arial" panose="020B0604020202020204" pitchFamily="34" charset="0"/>
                <a:cs typeface="Arial" panose="020B0604020202020204" pitchFamily="34" charset="0"/>
              </a:rPr>
              <a:t>Data and Protocols</a:t>
            </a:r>
          </a:p>
          <a:p>
            <a:pPr marL="400050" indent="-400050">
              <a:spcBef>
                <a:spcPts val="900"/>
              </a:spcBef>
              <a:buFont typeface="Arial" panose="020B0604020202020204" pitchFamily="34" charset="0"/>
              <a:buChar char="•"/>
            </a:pPr>
            <a:r>
              <a:rPr lang="en-US" dirty="0">
                <a:latin typeface="Arial" panose="020B0604020202020204" pitchFamily="34" charset="0"/>
                <a:cs typeface="Arial" panose="020B0604020202020204" pitchFamily="34" charset="0"/>
              </a:rPr>
              <a:t>Publication of Research Findings</a:t>
            </a:r>
          </a:p>
          <a:p>
            <a:pPr marL="400050" indent="-400050">
              <a:spcBef>
                <a:spcPts val="900"/>
              </a:spcBef>
              <a:buFont typeface="Arial" panose="020B0604020202020204" pitchFamily="34" charset="0"/>
              <a:buChar char="•"/>
            </a:pPr>
            <a:r>
              <a:rPr lang="en-US" dirty="0">
                <a:latin typeface="Arial" panose="020B0604020202020204" pitchFamily="34" charset="0"/>
                <a:cs typeface="Arial" panose="020B0604020202020204" pitchFamily="34" charset="0"/>
              </a:rPr>
              <a:t>Future Evolution</a:t>
            </a:r>
          </a:p>
          <a:p>
            <a:pPr marL="400050" indent="-400050">
              <a:spcBef>
                <a:spcPts val="900"/>
              </a:spcBef>
              <a:buFont typeface="Arial" panose="020B0604020202020204" pitchFamily="34" charset="0"/>
              <a:buChar char="•"/>
            </a:pPr>
            <a:r>
              <a:rPr lang="en-US" dirty="0">
                <a:latin typeface="Arial" panose="020B0604020202020204" pitchFamily="34" charset="0"/>
                <a:cs typeface="Arial" panose="020B0604020202020204" pitchFamily="34" charset="0"/>
              </a:rPr>
              <a:t>Summary and Impact</a:t>
            </a:r>
          </a:p>
        </p:txBody>
      </p:sp>
    </p:spTree>
    <p:extLst>
      <p:ext uri="{BB962C8B-B14F-4D97-AF65-F5344CB8AC3E}">
        <p14:creationId xmlns:p14="http://schemas.microsoft.com/office/powerpoint/2010/main" val="42171895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947DBC35-A969-464C-B77B-429C115F6EA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8978"/>
          <a:stretch/>
        </p:blipFill>
        <p:spPr bwMode="auto">
          <a:xfrm>
            <a:off x="0" y="0"/>
            <a:ext cx="9179719" cy="4700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5731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947DBC35-A969-464C-B77B-429C115F6EA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8978"/>
          <a:stretch/>
        </p:blipFill>
        <p:spPr bwMode="auto">
          <a:xfrm>
            <a:off x="0" y="0"/>
            <a:ext cx="9179719" cy="4700016"/>
          </a:xfrm>
          <a:prstGeom prst="rect">
            <a:avLst/>
          </a:prstGeom>
          <a:noFill/>
          <a:extLst>
            <a:ext uri="{909E8E84-426E-40DD-AFC4-6F175D3DCCD1}">
              <a14:hiddenFill xmlns:a14="http://schemas.microsoft.com/office/drawing/2010/main">
                <a:solidFill>
                  <a:srgbClr val="FFFFFF"/>
                </a:solidFill>
              </a14:hiddenFill>
            </a:ext>
          </a:extLst>
        </p:spPr>
      </p:pic>
      <p:sp>
        <p:nvSpPr>
          <p:cNvPr id="2" name="Rounded Rectangle 1">
            <a:extLst>
              <a:ext uri="{FF2B5EF4-FFF2-40B4-BE49-F238E27FC236}">
                <a16:creationId xmlns:a16="http://schemas.microsoft.com/office/drawing/2014/main" id="{E134FD81-111F-1C43-BFC9-7C1EC6163D1F}"/>
              </a:ext>
            </a:extLst>
          </p:cNvPr>
          <p:cNvSpPr/>
          <p:nvPr/>
        </p:nvSpPr>
        <p:spPr>
          <a:xfrm>
            <a:off x="2688336" y="82296"/>
            <a:ext cx="3584448" cy="1207008"/>
          </a:xfrm>
          <a:prstGeom prst="roundRect">
            <a:avLst/>
          </a:prstGeom>
          <a:noFill/>
          <a:ln w="5715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8419300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5587F-A45C-E24E-A5F3-4812EBF6DA58}"/>
              </a:ext>
            </a:extLst>
          </p:cNvPr>
          <p:cNvSpPr>
            <a:spLocks noGrp="1"/>
          </p:cNvSpPr>
          <p:nvPr>
            <p:ph type="title"/>
          </p:nvPr>
        </p:nvSpPr>
        <p:spPr/>
        <p:txBody>
          <a:bodyPr/>
          <a:lstStyle/>
          <a:p>
            <a:r>
              <a:rPr lang="en-US" dirty="0"/>
              <a:t>Federated Airspace Management</a:t>
            </a:r>
          </a:p>
        </p:txBody>
      </p:sp>
      <p:sp>
        <p:nvSpPr>
          <p:cNvPr id="3" name="TextBox 2">
            <a:extLst>
              <a:ext uri="{FF2B5EF4-FFF2-40B4-BE49-F238E27FC236}">
                <a16:creationId xmlns:a16="http://schemas.microsoft.com/office/drawing/2014/main" id="{C282CAB7-A8F6-2543-9D42-C530E3A46CFB}"/>
              </a:ext>
            </a:extLst>
          </p:cNvPr>
          <p:cNvSpPr txBox="1"/>
          <p:nvPr/>
        </p:nvSpPr>
        <p:spPr>
          <a:xfrm>
            <a:off x="228600" y="768096"/>
            <a:ext cx="8454721" cy="3693319"/>
          </a:xfrm>
          <a:prstGeom prst="rect">
            <a:avLst/>
          </a:prstGeom>
          <a:noFill/>
        </p:spPr>
        <p:txBody>
          <a:bodyPr wrap="square" rtlCol="0">
            <a:spAutoFit/>
          </a:bodyPr>
          <a:lstStyle/>
          <a:p>
            <a:r>
              <a:rPr lang="en-US" dirty="0"/>
              <a:t>[F]</a:t>
            </a:r>
            <a:r>
              <a:rPr lang="en-US" dirty="0" err="1"/>
              <a:t>ederated</a:t>
            </a:r>
            <a:r>
              <a:rPr lang="en-US" dirty="0"/>
              <a:t> enterprise architecture is a collective set of architectures with the following attributes:</a:t>
            </a:r>
          </a:p>
          <a:p>
            <a:endParaRPr lang="en-US" dirty="0"/>
          </a:p>
          <a:p>
            <a:pPr marL="285750" indent="-285750">
              <a:buFont typeface="Arial" panose="020B0604020202020204" pitchFamily="34" charset="0"/>
              <a:buChar char="•"/>
            </a:pPr>
            <a:r>
              <a:rPr lang="en-US" dirty="0"/>
              <a:t>It operates collaboratively, where governance is divided between a central authority and constituent units, balancing organizational autonomy with enterprise needs.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The central authority's architecture can focus on the dynamics of economies of scale, standards, and the well-being of the enterprise.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Constituent units' architectures have the flexibility to pursue autonomous strategies and independent processes</a:t>
            </a:r>
          </a:p>
          <a:p>
            <a:endParaRPr lang="en-US" dirty="0"/>
          </a:p>
        </p:txBody>
      </p:sp>
      <p:pic>
        <p:nvPicPr>
          <p:cNvPr id="5" name="Graphic 4" descr="Internet Of Things outline">
            <a:extLst>
              <a:ext uri="{FF2B5EF4-FFF2-40B4-BE49-F238E27FC236}">
                <a16:creationId xmlns:a16="http://schemas.microsoft.com/office/drawing/2014/main" id="{C8E99122-FC0E-A24E-99DA-D12AC36B44F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001000" y="3864039"/>
            <a:ext cx="1005840" cy="1005840"/>
          </a:xfrm>
          <a:prstGeom prst="rect">
            <a:avLst/>
          </a:prstGeom>
        </p:spPr>
      </p:pic>
      <p:sp>
        <p:nvSpPr>
          <p:cNvPr id="6" name="TextBox 5">
            <a:extLst>
              <a:ext uri="{FF2B5EF4-FFF2-40B4-BE49-F238E27FC236}">
                <a16:creationId xmlns:a16="http://schemas.microsoft.com/office/drawing/2014/main" id="{C5EDE999-CA23-5541-9EEB-8063C28884AB}"/>
              </a:ext>
            </a:extLst>
          </p:cNvPr>
          <p:cNvSpPr txBox="1"/>
          <p:nvPr/>
        </p:nvSpPr>
        <p:spPr>
          <a:xfrm>
            <a:off x="0" y="4469769"/>
            <a:ext cx="7228261" cy="400110"/>
          </a:xfrm>
          <a:prstGeom prst="rect">
            <a:avLst/>
          </a:prstGeom>
          <a:noFill/>
        </p:spPr>
        <p:txBody>
          <a:bodyPr wrap="none" rtlCol="0">
            <a:spAutoFit/>
          </a:bodyPr>
          <a:lstStyle/>
          <a:p>
            <a:r>
              <a:rPr lang="en-US" sz="1200" i="1" dirty="0"/>
              <a:t>MITRE Systems Engineering Guide, Architectures Federation</a:t>
            </a:r>
          </a:p>
          <a:p>
            <a:r>
              <a:rPr lang="en-US" sz="800" dirty="0"/>
              <a:t>https://</a:t>
            </a:r>
            <a:r>
              <a:rPr lang="en-US" sz="800" dirty="0" err="1"/>
              <a:t>www.mitre.org</a:t>
            </a:r>
            <a:r>
              <a:rPr lang="en-US" sz="800" dirty="0"/>
              <a:t>/publications/systems-engineering-guide/enterprise-engineering/engineering-</a:t>
            </a:r>
            <a:r>
              <a:rPr lang="en-US" sz="800" dirty="0" err="1"/>
              <a:t>informationintensive</a:t>
            </a:r>
            <a:r>
              <a:rPr lang="en-US" sz="800" dirty="0"/>
              <a:t>-enterprises/architectures-federation</a:t>
            </a:r>
          </a:p>
        </p:txBody>
      </p:sp>
    </p:spTree>
    <p:extLst>
      <p:ext uri="{BB962C8B-B14F-4D97-AF65-F5344CB8AC3E}">
        <p14:creationId xmlns:p14="http://schemas.microsoft.com/office/powerpoint/2010/main" val="30814894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5587F-A45C-E24E-A5F3-4812EBF6DA58}"/>
              </a:ext>
            </a:extLst>
          </p:cNvPr>
          <p:cNvSpPr>
            <a:spLocks noGrp="1"/>
          </p:cNvSpPr>
          <p:nvPr>
            <p:ph type="title"/>
          </p:nvPr>
        </p:nvSpPr>
        <p:spPr/>
        <p:txBody>
          <a:bodyPr/>
          <a:lstStyle/>
          <a:p>
            <a:r>
              <a:rPr lang="en-US"/>
              <a:t>Federated Airspace Management</a:t>
            </a:r>
          </a:p>
        </p:txBody>
      </p:sp>
      <p:sp>
        <p:nvSpPr>
          <p:cNvPr id="3" name="TextBox 2">
            <a:extLst>
              <a:ext uri="{FF2B5EF4-FFF2-40B4-BE49-F238E27FC236}">
                <a16:creationId xmlns:a16="http://schemas.microsoft.com/office/drawing/2014/main" id="{C282CAB7-A8F6-2543-9D42-C530E3A46CFB}"/>
              </a:ext>
            </a:extLst>
          </p:cNvPr>
          <p:cNvSpPr txBox="1"/>
          <p:nvPr/>
        </p:nvSpPr>
        <p:spPr>
          <a:xfrm>
            <a:off x="228600" y="768096"/>
            <a:ext cx="8454721" cy="3693319"/>
          </a:xfrm>
          <a:prstGeom prst="rect">
            <a:avLst/>
          </a:prstGeom>
          <a:noFill/>
        </p:spPr>
        <p:txBody>
          <a:bodyPr wrap="square" rtlCol="0">
            <a:spAutoFit/>
          </a:bodyPr>
          <a:lstStyle/>
          <a:p>
            <a:r>
              <a:rPr lang="en-US"/>
              <a:t>[F]</a:t>
            </a:r>
            <a:r>
              <a:rPr lang="en-US" err="1"/>
              <a:t>ederated</a:t>
            </a:r>
            <a:r>
              <a:rPr lang="en-US"/>
              <a:t> enterprise architecture is a collective set of architectures with the following attributes:</a:t>
            </a:r>
          </a:p>
          <a:p>
            <a:endParaRPr lang="en-US"/>
          </a:p>
          <a:p>
            <a:pPr marL="285750" indent="-285750">
              <a:buFont typeface="Arial" panose="020B0604020202020204" pitchFamily="34" charset="0"/>
              <a:buChar char="•"/>
            </a:pPr>
            <a:r>
              <a:rPr lang="en-US"/>
              <a:t>It operates </a:t>
            </a:r>
            <a:r>
              <a:rPr lang="en-US">
                <a:highlight>
                  <a:srgbClr val="FFFF00"/>
                </a:highlight>
              </a:rPr>
              <a:t>collaboratively</a:t>
            </a:r>
            <a:r>
              <a:rPr lang="en-US"/>
              <a:t>, where governance is divided between a </a:t>
            </a:r>
            <a:r>
              <a:rPr lang="en-US">
                <a:highlight>
                  <a:srgbClr val="FFFF00"/>
                </a:highlight>
              </a:rPr>
              <a:t>central authority and constituent units</a:t>
            </a:r>
            <a:r>
              <a:rPr lang="en-US"/>
              <a:t>, balancing organizational autonomy with enterprise needs.</a:t>
            </a:r>
          </a:p>
          <a:p>
            <a:pPr marL="285750" indent="-285750">
              <a:buFont typeface="Arial" panose="020B0604020202020204" pitchFamily="34" charset="0"/>
              <a:buChar char="•"/>
            </a:pPr>
            <a:endParaRPr lang="en-US"/>
          </a:p>
          <a:p>
            <a:pPr marL="285750" indent="-285750">
              <a:buFont typeface="Arial" panose="020B0604020202020204" pitchFamily="34" charset="0"/>
              <a:buChar char="•"/>
            </a:pPr>
            <a:r>
              <a:rPr lang="en-US"/>
              <a:t>The central authority's architecture can focus on the dynamics of </a:t>
            </a:r>
            <a:r>
              <a:rPr lang="en-US">
                <a:highlight>
                  <a:srgbClr val="FFFF00"/>
                </a:highlight>
              </a:rPr>
              <a:t>economies of scale, standards</a:t>
            </a:r>
            <a:r>
              <a:rPr lang="en-US"/>
              <a:t>, and the well-being of the enterprise.</a:t>
            </a:r>
          </a:p>
          <a:p>
            <a:pPr marL="285750" indent="-285750">
              <a:buFont typeface="Arial" panose="020B0604020202020204" pitchFamily="34" charset="0"/>
              <a:buChar char="•"/>
            </a:pPr>
            <a:endParaRPr lang="en-US"/>
          </a:p>
          <a:p>
            <a:pPr marL="285750" indent="-285750">
              <a:buFont typeface="Arial" panose="020B0604020202020204" pitchFamily="34" charset="0"/>
              <a:buChar char="•"/>
            </a:pPr>
            <a:r>
              <a:rPr lang="en-US"/>
              <a:t>Constituent units' architectures have the </a:t>
            </a:r>
            <a:r>
              <a:rPr lang="en-US">
                <a:highlight>
                  <a:srgbClr val="FFFF00"/>
                </a:highlight>
              </a:rPr>
              <a:t>flexibility to pursue autonomous strategies</a:t>
            </a:r>
            <a:r>
              <a:rPr lang="en-US"/>
              <a:t> and independent processes</a:t>
            </a:r>
          </a:p>
          <a:p>
            <a:endParaRPr lang="en-US"/>
          </a:p>
        </p:txBody>
      </p:sp>
      <p:sp>
        <p:nvSpPr>
          <p:cNvPr id="4" name="TextBox 3">
            <a:extLst>
              <a:ext uri="{FF2B5EF4-FFF2-40B4-BE49-F238E27FC236}">
                <a16:creationId xmlns:a16="http://schemas.microsoft.com/office/drawing/2014/main" id="{D9921901-0248-984B-B917-CC52E3322A87}"/>
              </a:ext>
            </a:extLst>
          </p:cNvPr>
          <p:cNvSpPr txBox="1"/>
          <p:nvPr/>
        </p:nvSpPr>
        <p:spPr>
          <a:xfrm>
            <a:off x="0" y="4469769"/>
            <a:ext cx="7228261" cy="400110"/>
          </a:xfrm>
          <a:prstGeom prst="rect">
            <a:avLst/>
          </a:prstGeom>
          <a:noFill/>
        </p:spPr>
        <p:txBody>
          <a:bodyPr wrap="none" rtlCol="0">
            <a:spAutoFit/>
          </a:bodyPr>
          <a:lstStyle/>
          <a:p>
            <a:r>
              <a:rPr lang="en-US" sz="1200" i="1"/>
              <a:t>MITRE Systems Engineering Guide, Architectures Federation</a:t>
            </a:r>
          </a:p>
          <a:p>
            <a:r>
              <a:rPr lang="en-US" sz="800"/>
              <a:t>https://</a:t>
            </a:r>
            <a:r>
              <a:rPr lang="en-US" sz="800" err="1"/>
              <a:t>www.mitre.org</a:t>
            </a:r>
            <a:r>
              <a:rPr lang="en-US" sz="800"/>
              <a:t>/publications/systems-engineering-guide/enterprise-engineering/engineering-</a:t>
            </a:r>
            <a:r>
              <a:rPr lang="en-US" sz="800" err="1"/>
              <a:t>informationintensive</a:t>
            </a:r>
            <a:r>
              <a:rPr lang="en-US" sz="800"/>
              <a:t>-enterprises/architectures-federation</a:t>
            </a:r>
          </a:p>
        </p:txBody>
      </p:sp>
      <p:pic>
        <p:nvPicPr>
          <p:cNvPr id="6" name="Graphic 5" descr="Internet Of Things outline">
            <a:extLst>
              <a:ext uri="{FF2B5EF4-FFF2-40B4-BE49-F238E27FC236}">
                <a16:creationId xmlns:a16="http://schemas.microsoft.com/office/drawing/2014/main" id="{BACCDF75-077C-8C4F-ADA1-1773416EEF1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001000" y="3864039"/>
            <a:ext cx="1005840" cy="1005840"/>
          </a:xfrm>
          <a:prstGeom prst="rect">
            <a:avLst/>
          </a:prstGeom>
        </p:spPr>
      </p:pic>
    </p:spTree>
    <p:extLst>
      <p:ext uri="{BB962C8B-B14F-4D97-AF65-F5344CB8AC3E}">
        <p14:creationId xmlns:p14="http://schemas.microsoft.com/office/powerpoint/2010/main" val="8781679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96AE8-727C-C44C-813D-AED777C73833}"/>
              </a:ext>
            </a:extLst>
          </p:cNvPr>
          <p:cNvSpPr>
            <a:spLocks noGrp="1"/>
          </p:cNvSpPr>
          <p:nvPr>
            <p:ph type="title"/>
          </p:nvPr>
        </p:nvSpPr>
        <p:spPr/>
        <p:txBody>
          <a:bodyPr/>
          <a:lstStyle/>
          <a:p>
            <a:r>
              <a:rPr lang="en-US" dirty="0"/>
              <a:t>Architectural Evolution</a:t>
            </a:r>
          </a:p>
        </p:txBody>
      </p:sp>
      <p:pic>
        <p:nvPicPr>
          <p:cNvPr id="4" name="Picture 3" descr="A picture containing calendar&#10;&#10;Description automatically generated">
            <a:extLst>
              <a:ext uri="{FF2B5EF4-FFF2-40B4-BE49-F238E27FC236}">
                <a16:creationId xmlns:a16="http://schemas.microsoft.com/office/drawing/2014/main" id="{AA79E669-5EEA-8E49-B620-7BA431BEA520}"/>
              </a:ext>
            </a:extLst>
          </p:cNvPr>
          <p:cNvPicPr>
            <a:picLocks noChangeAspect="1"/>
          </p:cNvPicPr>
          <p:nvPr/>
        </p:nvPicPr>
        <p:blipFill rotWithShape="1">
          <a:blip r:embed="rId2">
            <a:extLst>
              <a:ext uri="{28A0092B-C50C-407E-A947-70E740481C1C}">
                <a14:useLocalDpi xmlns:a14="http://schemas.microsoft.com/office/drawing/2010/main" val="0"/>
              </a:ext>
            </a:extLst>
          </a:blip>
          <a:srcRect t="14797" b="2003"/>
          <a:stretch/>
        </p:blipFill>
        <p:spPr>
          <a:xfrm>
            <a:off x="0" y="594360"/>
            <a:ext cx="9144000" cy="4279392"/>
          </a:xfrm>
          <a:prstGeom prst="rect">
            <a:avLst/>
          </a:prstGeom>
        </p:spPr>
      </p:pic>
    </p:spTree>
    <p:extLst>
      <p:ext uri="{BB962C8B-B14F-4D97-AF65-F5344CB8AC3E}">
        <p14:creationId xmlns:p14="http://schemas.microsoft.com/office/powerpoint/2010/main" val="37168439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p36"/>
          <p:cNvSpPr/>
          <p:nvPr/>
        </p:nvSpPr>
        <p:spPr>
          <a:xfrm flipH="1">
            <a:off x="1961056" y="234572"/>
            <a:ext cx="7122900" cy="4805100"/>
          </a:xfrm>
          <a:prstGeom prst="snip1Rect">
            <a:avLst>
              <a:gd name="adj" fmla="val 26706"/>
            </a:avLst>
          </a:prstGeom>
          <a:solidFill>
            <a:srgbClr val="FFF9CC"/>
          </a:solidFill>
          <a:ln w="28575" cap="flat" cmpd="sng">
            <a:solidFill>
              <a:srgbClr val="4F6128"/>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03" name="Google Shape;303;p36"/>
          <p:cNvSpPr/>
          <p:nvPr/>
        </p:nvSpPr>
        <p:spPr>
          <a:xfrm>
            <a:off x="2267475" y="2036717"/>
            <a:ext cx="1269600" cy="786732"/>
          </a:xfrm>
          <a:prstGeom prst="roundRect">
            <a:avLst>
              <a:gd name="adj" fmla="val 16667"/>
            </a:avLst>
          </a:prstGeom>
          <a:solidFill>
            <a:srgbClr val="FABF8E"/>
          </a:solidFill>
          <a:ln w="25400" cap="flat" cmpd="sng">
            <a:solidFill>
              <a:srgbClr val="B46D3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200" b="1" dirty="0">
                <a:latin typeface="Arial" panose="020B0604020202020204" pitchFamily="34" charset="0"/>
                <a:ea typeface="Calibri"/>
                <a:cs typeface="Arial" panose="020B0604020202020204" pitchFamily="34" charset="0"/>
                <a:sym typeface="Calibri"/>
              </a:rPr>
              <a:t>F</a:t>
            </a:r>
            <a:r>
              <a:rPr lang="en" sz="1200" dirty="0">
                <a:latin typeface="Arial" panose="020B0604020202020204" pitchFamily="34" charset="0"/>
                <a:ea typeface="Calibri"/>
                <a:cs typeface="Arial" panose="020B0604020202020204" pitchFamily="34" charset="0"/>
                <a:sym typeface="Calibri"/>
              </a:rPr>
              <a:t>light </a:t>
            </a:r>
            <a:r>
              <a:rPr lang="en" sz="1200" b="1" dirty="0">
                <a:latin typeface="Arial" panose="020B0604020202020204" pitchFamily="34" charset="0"/>
                <a:ea typeface="Calibri"/>
                <a:cs typeface="Arial" panose="020B0604020202020204" pitchFamily="34" charset="0"/>
                <a:sym typeface="Calibri"/>
              </a:rPr>
              <a:t>I</a:t>
            </a:r>
            <a:r>
              <a:rPr lang="en" sz="1200" dirty="0">
                <a:latin typeface="Arial" panose="020B0604020202020204" pitchFamily="34" charset="0"/>
                <a:ea typeface="Calibri"/>
                <a:cs typeface="Arial" panose="020B0604020202020204" pitchFamily="34" charset="0"/>
                <a:sym typeface="Calibri"/>
              </a:rPr>
              <a:t>nformation </a:t>
            </a:r>
            <a:r>
              <a:rPr lang="en" sz="1200" b="1" dirty="0">
                <a:latin typeface="Arial" panose="020B0604020202020204" pitchFamily="34" charset="0"/>
                <a:ea typeface="Calibri"/>
                <a:cs typeface="Arial" panose="020B0604020202020204" pitchFamily="34" charset="0"/>
                <a:sym typeface="Calibri"/>
              </a:rPr>
              <a:t>M</a:t>
            </a:r>
            <a:r>
              <a:rPr lang="en" sz="1200" dirty="0">
                <a:latin typeface="Arial" panose="020B0604020202020204" pitchFamily="34" charset="0"/>
                <a:ea typeface="Calibri"/>
                <a:cs typeface="Arial" panose="020B0604020202020204" pitchFamily="34" charset="0"/>
                <a:sym typeface="Calibri"/>
              </a:rPr>
              <a:t>anagement </a:t>
            </a:r>
            <a:r>
              <a:rPr lang="en" sz="1200" b="1" dirty="0">
                <a:latin typeface="Arial" panose="020B0604020202020204" pitchFamily="34" charset="0"/>
                <a:ea typeface="Calibri"/>
                <a:cs typeface="Arial" panose="020B0604020202020204" pitchFamily="34" charset="0"/>
                <a:sym typeface="Calibri"/>
              </a:rPr>
              <a:t>S</a:t>
            </a:r>
            <a:r>
              <a:rPr lang="en" sz="1200" dirty="0">
                <a:latin typeface="Arial" panose="020B0604020202020204" pitchFamily="34" charset="0"/>
                <a:ea typeface="Calibri"/>
                <a:cs typeface="Arial" panose="020B0604020202020204" pitchFamily="34" charset="0"/>
                <a:sym typeface="Calibri"/>
              </a:rPr>
              <a:t>ystem</a:t>
            </a:r>
            <a:endParaRPr sz="1200" dirty="0">
              <a:latin typeface="Arial" panose="020B0604020202020204" pitchFamily="34" charset="0"/>
              <a:ea typeface="Calibri"/>
              <a:cs typeface="Arial" panose="020B0604020202020204" pitchFamily="34" charset="0"/>
              <a:sym typeface="Calibri"/>
            </a:endParaRPr>
          </a:p>
        </p:txBody>
      </p:sp>
      <p:cxnSp>
        <p:nvCxnSpPr>
          <p:cNvPr id="304" name="Google Shape;304;p36"/>
          <p:cNvCxnSpPr/>
          <p:nvPr/>
        </p:nvCxnSpPr>
        <p:spPr>
          <a:xfrm rot="10800000">
            <a:off x="3523918" y="2645748"/>
            <a:ext cx="3141600" cy="0"/>
          </a:xfrm>
          <a:prstGeom prst="straightConnector1">
            <a:avLst/>
          </a:prstGeom>
          <a:noFill/>
          <a:ln w="25400" cap="flat" cmpd="sng">
            <a:solidFill>
              <a:srgbClr val="008000"/>
            </a:solidFill>
            <a:prstDash val="solid"/>
            <a:round/>
            <a:headEnd type="none" w="sm" len="sm"/>
            <a:tailEnd type="stealth" w="med" len="med"/>
          </a:ln>
        </p:spPr>
      </p:cxnSp>
      <p:cxnSp>
        <p:nvCxnSpPr>
          <p:cNvPr id="305" name="Google Shape;305;p36"/>
          <p:cNvCxnSpPr/>
          <p:nvPr/>
        </p:nvCxnSpPr>
        <p:spPr>
          <a:xfrm>
            <a:off x="3545327" y="2153182"/>
            <a:ext cx="3120300" cy="0"/>
          </a:xfrm>
          <a:prstGeom prst="straightConnector1">
            <a:avLst/>
          </a:prstGeom>
          <a:noFill/>
          <a:ln w="25400" cap="flat" cmpd="sng">
            <a:solidFill>
              <a:srgbClr val="E36C09"/>
            </a:solidFill>
            <a:prstDash val="solid"/>
            <a:round/>
            <a:headEnd type="none" w="sm" len="sm"/>
            <a:tailEnd type="stealth" w="med" len="med"/>
          </a:ln>
        </p:spPr>
      </p:cxnSp>
      <p:cxnSp>
        <p:nvCxnSpPr>
          <p:cNvPr id="306" name="Google Shape;306;p36"/>
          <p:cNvCxnSpPr>
            <a:cxnSpLocks/>
            <a:endCxn id="303" idx="3"/>
          </p:cNvCxnSpPr>
          <p:nvPr/>
        </p:nvCxnSpPr>
        <p:spPr>
          <a:xfrm flipH="1">
            <a:off x="3537075" y="2387567"/>
            <a:ext cx="3128400" cy="42516"/>
          </a:xfrm>
          <a:prstGeom prst="straightConnector1">
            <a:avLst/>
          </a:prstGeom>
          <a:noFill/>
          <a:ln w="25400" cap="flat" cmpd="sng">
            <a:solidFill>
              <a:srgbClr val="E36C09"/>
            </a:solidFill>
            <a:prstDash val="solid"/>
            <a:round/>
            <a:headEnd type="stealth" w="med" len="med"/>
            <a:tailEnd type="stealth" w="med" len="med"/>
          </a:ln>
        </p:spPr>
      </p:cxnSp>
      <p:grpSp>
        <p:nvGrpSpPr>
          <p:cNvPr id="307" name="Google Shape;307;p36"/>
          <p:cNvGrpSpPr/>
          <p:nvPr/>
        </p:nvGrpSpPr>
        <p:grpSpPr>
          <a:xfrm>
            <a:off x="6665625" y="1915732"/>
            <a:ext cx="1222235" cy="907717"/>
            <a:chOff x="5685325" y="2071144"/>
            <a:chExt cx="1466213" cy="2730798"/>
          </a:xfrm>
        </p:grpSpPr>
        <p:sp>
          <p:nvSpPr>
            <p:cNvPr id="308" name="Google Shape;308;p36"/>
            <p:cNvSpPr/>
            <p:nvPr/>
          </p:nvSpPr>
          <p:spPr>
            <a:xfrm>
              <a:off x="5830338" y="2071144"/>
              <a:ext cx="1321200" cy="25485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Arial" panose="020B0604020202020204" pitchFamily="34" charset="0"/>
                  <a:ea typeface="Calibri"/>
                  <a:cs typeface="Arial" panose="020B0604020202020204" pitchFamily="34" charset="0"/>
                  <a:sym typeface="Calibri"/>
                </a:rPr>
                <a:t>UAS Service Supplier</a:t>
              </a:r>
              <a:endParaRPr sz="1400">
                <a:solidFill>
                  <a:schemeClr val="dk1"/>
                </a:solidFill>
                <a:latin typeface="Arial" panose="020B0604020202020204" pitchFamily="34" charset="0"/>
                <a:ea typeface="Calibri"/>
                <a:cs typeface="Arial" panose="020B0604020202020204" pitchFamily="34" charset="0"/>
                <a:sym typeface="Calibri"/>
              </a:endParaRPr>
            </a:p>
          </p:txBody>
        </p:sp>
        <p:sp>
          <p:nvSpPr>
            <p:cNvPr id="309" name="Google Shape;309;p36"/>
            <p:cNvSpPr/>
            <p:nvPr/>
          </p:nvSpPr>
          <p:spPr>
            <a:xfrm>
              <a:off x="5762242" y="2154938"/>
              <a:ext cx="1321200" cy="25485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Arial" panose="020B0604020202020204" pitchFamily="34" charset="0"/>
                  <a:ea typeface="Calibri"/>
                  <a:cs typeface="Arial" panose="020B0604020202020204" pitchFamily="34" charset="0"/>
                  <a:sym typeface="Calibri"/>
                </a:rPr>
                <a:t>UAS Service Supplier</a:t>
              </a:r>
              <a:endParaRPr sz="1400">
                <a:solidFill>
                  <a:schemeClr val="dk1"/>
                </a:solidFill>
                <a:latin typeface="Arial" panose="020B0604020202020204" pitchFamily="34" charset="0"/>
                <a:ea typeface="Calibri"/>
                <a:cs typeface="Arial" panose="020B0604020202020204" pitchFamily="34" charset="0"/>
                <a:sym typeface="Calibri"/>
              </a:endParaRPr>
            </a:p>
          </p:txBody>
        </p:sp>
        <p:sp>
          <p:nvSpPr>
            <p:cNvPr id="310" name="Google Shape;310;p36"/>
            <p:cNvSpPr/>
            <p:nvPr/>
          </p:nvSpPr>
          <p:spPr>
            <a:xfrm>
              <a:off x="5685325" y="2253442"/>
              <a:ext cx="1321200" cy="25485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b="1">
                  <a:latin typeface="Arial" panose="020B0604020202020204" pitchFamily="34" charset="0"/>
                  <a:ea typeface="Calibri"/>
                  <a:cs typeface="Arial" panose="020B0604020202020204" pitchFamily="34" charset="0"/>
                  <a:sym typeface="Calibri"/>
                </a:rPr>
                <a:t>U</a:t>
              </a:r>
              <a:r>
                <a:rPr lang="en" sz="1400">
                  <a:latin typeface="Arial" panose="020B0604020202020204" pitchFamily="34" charset="0"/>
                  <a:ea typeface="Calibri"/>
                  <a:cs typeface="Arial" panose="020B0604020202020204" pitchFamily="34" charset="0"/>
                  <a:sym typeface="Calibri"/>
                </a:rPr>
                <a:t>AS </a:t>
              </a:r>
              <a:endParaRPr>
                <a:latin typeface="Arial" panose="020B0604020202020204" pitchFamily="34" charset="0"/>
                <a:cs typeface="Arial" panose="020B0604020202020204" pitchFamily="34" charset="0"/>
              </a:endParaRPr>
            </a:p>
            <a:p>
              <a:pPr marL="0" marR="0" lvl="0" indent="0" algn="l" rtl="0">
                <a:spcBef>
                  <a:spcPts val="0"/>
                </a:spcBef>
                <a:spcAft>
                  <a:spcPts val="0"/>
                </a:spcAft>
                <a:buNone/>
              </a:pPr>
              <a:r>
                <a:rPr lang="en" sz="1400" b="1">
                  <a:latin typeface="Arial" panose="020B0604020202020204" pitchFamily="34" charset="0"/>
                  <a:ea typeface="Calibri"/>
                  <a:cs typeface="Arial" panose="020B0604020202020204" pitchFamily="34" charset="0"/>
                  <a:sym typeface="Calibri"/>
                </a:rPr>
                <a:t>S</a:t>
              </a:r>
              <a:r>
                <a:rPr lang="en" sz="1400">
                  <a:latin typeface="Arial" panose="020B0604020202020204" pitchFamily="34" charset="0"/>
                  <a:ea typeface="Calibri"/>
                  <a:cs typeface="Arial" panose="020B0604020202020204" pitchFamily="34" charset="0"/>
                  <a:sym typeface="Calibri"/>
                </a:rPr>
                <a:t>ervice</a:t>
              </a:r>
              <a:endParaRPr>
                <a:latin typeface="Arial" panose="020B0604020202020204" pitchFamily="34" charset="0"/>
                <a:cs typeface="Arial" panose="020B0604020202020204" pitchFamily="34" charset="0"/>
              </a:endParaRPr>
            </a:p>
            <a:p>
              <a:pPr marL="0" marR="0" lvl="0" indent="0" algn="l" rtl="0">
                <a:spcBef>
                  <a:spcPts val="0"/>
                </a:spcBef>
                <a:spcAft>
                  <a:spcPts val="0"/>
                </a:spcAft>
                <a:buNone/>
              </a:pPr>
              <a:r>
                <a:rPr lang="en" sz="1400" b="1">
                  <a:latin typeface="Arial" panose="020B0604020202020204" pitchFamily="34" charset="0"/>
                  <a:ea typeface="Calibri"/>
                  <a:cs typeface="Arial" panose="020B0604020202020204" pitchFamily="34" charset="0"/>
                  <a:sym typeface="Calibri"/>
                </a:rPr>
                <a:t>S</a:t>
              </a:r>
              <a:r>
                <a:rPr lang="en" sz="1400">
                  <a:latin typeface="Arial" panose="020B0604020202020204" pitchFamily="34" charset="0"/>
                  <a:ea typeface="Calibri"/>
                  <a:cs typeface="Arial" panose="020B0604020202020204" pitchFamily="34" charset="0"/>
                  <a:sym typeface="Calibri"/>
                </a:rPr>
                <a:t>upplier</a:t>
              </a:r>
              <a:endParaRPr sz="1400">
                <a:latin typeface="Arial" panose="020B0604020202020204" pitchFamily="34" charset="0"/>
                <a:ea typeface="Calibri"/>
                <a:cs typeface="Arial" panose="020B0604020202020204" pitchFamily="34" charset="0"/>
                <a:sym typeface="Calibri"/>
              </a:endParaRPr>
            </a:p>
          </p:txBody>
        </p:sp>
      </p:grpSp>
      <p:sp>
        <p:nvSpPr>
          <p:cNvPr id="311" name="Google Shape;311;p36"/>
          <p:cNvSpPr/>
          <p:nvPr/>
        </p:nvSpPr>
        <p:spPr>
          <a:xfrm>
            <a:off x="95744" y="1357009"/>
            <a:ext cx="1349700" cy="2420700"/>
          </a:xfrm>
          <a:prstGeom prst="roundRect">
            <a:avLst>
              <a:gd name="adj" fmla="val 16667"/>
            </a:avLst>
          </a:prstGeom>
          <a:solidFill>
            <a:srgbClr val="FABF8E">
              <a:alpha val="49800"/>
            </a:srgbClr>
          </a:solidFill>
          <a:ln w="25400" cap="flat" cmpd="sng">
            <a:solidFill>
              <a:srgbClr val="B46D33">
                <a:alpha val="49800"/>
              </a:srgbClr>
            </a:solidFill>
            <a:prstDash val="solid"/>
            <a:round/>
            <a:headEnd type="none" w="sm" len="sm"/>
            <a:tailEnd type="none" w="sm" len="sm"/>
          </a:ln>
        </p:spPr>
        <p:txBody>
          <a:bodyPr spcFirstLastPara="1" wrap="square" lIns="91425" tIns="45700" rIns="91425" bIns="45700" anchor="b" anchorCtr="0">
            <a:noAutofit/>
          </a:bodyPr>
          <a:lstStyle/>
          <a:p>
            <a:pPr marL="0" marR="0" lvl="0" indent="0" algn="l" rtl="0">
              <a:spcBef>
                <a:spcPts val="0"/>
              </a:spcBef>
              <a:spcAft>
                <a:spcPts val="0"/>
              </a:spcAft>
              <a:buNone/>
            </a:pPr>
            <a:r>
              <a:rPr lang="en" sz="1400">
                <a:solidFill>
                  <a:schemeClr val="dk1"/>
                </a:solidFill>
                <a:latin typeface="Arial" panose="020B0604020202020204" pitchFamily="34" charset="0"/>
                <a:ea typeface="Calibri"/>
                <a:cs typeface="Arial" panose="020B0604020202020204" pitchFamily="34" charset="0"/>
                <a:sym typeface="Calibri"/>
              </a:rPr>
              <a:t>National Airspace System</a:t>
            </a:r>
            <a:endParaRPr sz="1400">
              <a:solidFill>
                <a:schemeClr val="dk1"/>
              </a:solidFill>
              <a:latin typeface="Arial" panose="020B0604020202020204" pitchFamily="34" charset="0"/>
              <a:ea typeface="Calibri"/>
              <a:cs typeface="Arial" panose="020B0604020202020204" pitchFamily="34" charset="0"/>
              <a:sym typeface="Calibri"/>
            </a:endParaRPr>
          </a:p>
        </p:txBody>
      </p:sp>
      <p:grpSp>
        <p:nvGrpSpPr>
          <p:cNvPr id="312" name="Google Shape;312;p36"/>
          <p:cNvGrpSpPr/>
          <p:nvPr/>
        </p:nvGrpSpPr>
        <p:grpSpPr>
          <a:xfrm>
            <a:off x="5287875" y="523883"/>
            <a:ext cx="3469106" cy="682255"/>
            <a:chOff x="4889134" y="698510"/>
            <a:chExt cx="2756102" cy="909674"/>
          </a:xfrm>
        </p:grpSpPr>
        <p:sp>
          <p:nvSpPr>
            <p:cNvPr id="313" name="Google Shape;313;p36"/>
            <p:cNvSpPr/>
            <p:nvPr/>
          </p:nvSpPr>
          <p:spPr>
            <a:xfrm>
              <a:off x="4889134" y="698510"/>
              <a:ext cx="2627700" cy="7548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Arial" panose="020B0604020202020204" pitchFamily="34" charset="0"/>
                  <a:ea typeface="Calibri"/>
                  <a:cs typeface="Arial" panose="020B0604020202020204" pitchFamily="34" charset="0"/>
                  <a:sym typeface="Calibri"/>
                </a:rPr>
                <a:t>Supplemental Data Service Provider</a:t>
              </a:r>
              <a:endParaRPr sz="1400">
                <a:solidFill>
                  <a:schemeClr val="dk1"/>
                </a:solidFill>
                <a:latin typeface="Arial" panose="020B0604020202020204" pitchFamily="34" charset="0"/>
                <a:ea typeface="Calibri"/>
                <a:cs typeface="Arial" panose="020B0604020202020204" pitchFamily="34" charset="0"/>
                <a:sym typeface="Calibri"/>
              </a:endParaRPr>
            </a:p>
          </p:txBody>
        </p:sp>
        <p:sp>
          <p:nvSpPr>
            <p:cNvPr id="314" name="Google Shape;314;p36"/>
            <p:cNvSpPr/>
            <p:nvPr/>
          </p:nvSpPr>
          <p:spPr>
            <a:xfrm>
              <a:off x="4953336" y="768827"/>
              <a:ext cx="2627700" cy="7548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Arial" panose="020B0604020202020204" pitchFamily="34" charset="0"/>
                  <a:ea typeface="Calibri"/>
                  <a:cs typeface="Arial" panose="020B0604020202020204" pitchFamily="34" charset="0"/>
                  <a:sym typeface="Calibri"/>
                </a:rPr>
                <a:t>Supplemental Data Service Provider</a:t>
              </a:r>
              <a:endParaRPr sz="1400">
                <a:solidFill>
                  <a:schemeClr val="dk1"/>
                </a:solidFill>
                <a:latin typeface="Arial" panose="020B0604020202020204" pitchFamily="34" charset="0"/>
                <a:ea typeface="Calibri"/>
                <a:cs typeface="Arial" panose="020B0604020202020204" pitchFamily="34" charset="0"/>
                <a:sym typeface="Calibri"/>
              </a:endParaRPr>
            </a:p>
          </p:txBody>
        </p:sp>
        <p:sp>
          <p:nvSpPr>
            <p:cNvPr id="315" name="Google Shape;315;p36"/>
            <p:cNvSpPr/>
            <p:nvPr/>
          </p:nvSpPr>
          <p:spPr>
            <a:xfrm>
              <a:off x="5017536" y="853384"/>
              <a:ext cx="2627700" cy="7548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dirty="0">
                  <a:solidFill>
                    <a:schemeClr val="dk1"/>
                  </a:solidFill>
                  <a:latin typeface="Arial" panose="020B0604020202020204" pitchFamily="34" charset="0"/>
                  <a:ea typeface="Calibri"/>
                  <a:cs typeface="Arial" panose="020B0604020202020204" pitchFamily="34" charset="0"/>
                  <a:sym typeface="Calibri"/>
                </a:rPr>
                <a:t>Supplemental Data Service Provider</a:t>
              </a:r>
              <a:endParaRPr sz="1400" dirty="0">
                <a:solidFill>
                  <a:schemeClr val="dk1"/>
                </a:solidFill>
                <a:latin typeface="Arial" panose="020B0604020202020204" pitchFamily="34" charset="0"/>
                <a:ea typeface="Calibri"/>
                <a:cs typeface="Arial" panose="020B0604020202020204" pitchFamily="34" charset="0"/>
                <a:sym typeface="Calibri"/>
              </a:endParaRPr>
            </a:p>
          </p:txBody>
        </p:sp>
      </p:grpSp>
      <p:sp>
        <p:nvSpPr>
          <p:cNvPr id="316" name="Google Shape;316;p36"/>
          <p:cNvSpPr/>
          <p:nvPr/>
        </p:nvSpPr>
        <p:spPr>
          <a:xfrm>
            <a:off x="5470934" y="3642390"/>
            <a:ext cx="1018800" cy="5661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Arial" panose="020B0604020202020204" pitchFamily="34" charset="0"/>
                <a:ea typeface="Calibri"/>
                <a:cs typeface="Arial" panose="020B0604020202020204" pitchFamily="34" charset="0"/>
                <a:sym typeface="Calibri"/>
              </a:rPr>
              <a:t>UAS Operator</a:t>
            </a:r>
            <a:endParaRPr sz="1400">
              <a:solidFill>
                <a:schemeClr val="dk1"/>
              </a:solidFill>
              <a:latin typeface="Arial" panose="020B0604020202020204" pitchFamily="34" charset="0"/>
              <a:ea typeface="Calibri"/>
              <a:cs typeface="Arial" panose="020B0604020202020204" pitchFamily="34" charset="0"/>
              <a:sym typeface="Calibri"/>
            </a:endParaRPr>
          </a:p>
        </p:txBody>
      </p:sp>
      <p:sp>
        <p:nvSpPr>
          <p:cNvPr id="317" name="Google Shape;317;p36"/>
          <p:cNvSpPr/>
          <p:nvPr/>
        </p:nvSpPr>
        <p:spPr>
          <a:xfrm>
            <a:off x="5651135" y="4515733"/>
            <a:ext cx="519900" cy="3306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1200">
                <a:solidFill>
                  <a:schemeClr val="dk1"/>
                </a:solidFill>
                <a:latin typeface="Calibri"/>
                <a:ea typeface="Calibri"/>
                <a:cs typeface="Calibri"/>
                <a:sym typeface="Calibri"/>
              </a:rPr>
              <a:t>UAS</a:t>
            </a:r>
            <a:endParaRPr sz="1200">
              <a:solidFill>
                <a:schemeClr val="dk1"/>
              </a:solidFill>
              <a:latin typeface="Calibri"/>
              <a:ea typeface="Calibri"/>
              <a:cs typeface="Calibri"/>
              <a:sym typeface="Calibri"/>
            </a:endParaRPr>
          </a:p>
        </p:txBody>
      </p:sp>
      <p:sp>
        <p:nvSpPr>
          <p:cNvPr id="318" name="Google Shape;318;p36"/>
          <p:cNvSpPr/>
          <p:nvPr/>
        </p:nvSpPr>
        <p:spPr>
          <a:xfrm>
            <a:off x="5704756" y="4546051"/>
            <a:ext cx="519900" cy="3306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1200">
                <a:solidFill>
                  <a:schemeClr val="dk1"/>
                </a:solidFill>
                <a:latin typeface="Calibri"/>
                <a:ea typeface="Calibri"/>
                <a:cs typeface="Calibri"/>
                <a:sym typeface="Calibri"/>
              </a:rPr>
              <a:t>UAS</a:t>
            </a:r>
            <a:endParaRPr sz="1200">
              <a:solidFill>
                <a:schemeClr val="dk1"/>
              </a:solidFill>
              <a:latin typeface="Calibri"/>
              <a:ea typeface="Calibri"/>
              <a:cs typeface="Calibri"/>
              <a:sym typeface="Calibri"/>
            </a:endParaRPr>
          </a:p>
        </p:txBody>
      </p:sp>
      <p:sp>
        <p:nvSpPr>
          <p:cNvPr id="319" name="Google Shape;319;p36"/>
          <p:cNvSpPr/>
          <p:nvPr/>
        </p:nvSpPr>
        <p:spPr>
          <a:xfrm>
            <a:off x="5764962" y="4570328"/>
            <a:ext cx="519900" cy="3306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150" dirty="0">
                <a:solidFill>
                  <a:schemeClr val="dk1"/>
                </a:solidFill>
                <a:latin typeface="Arial" panose="020B0604020202020204" pitchFamily="34" charset="0"/>
                <a:ea typeface="Calibri"/>
                <a:cs typeface="Arial" panose="020B0604020202020204" pitchFamily="34" charset="0"/>
                <a:sym typeface="Calibri"/>
              </a:rPr>
              <a:t>UAS</a:t>
            </a:r>
            <a:endParaRPr sz="1150" dirty="0">
              <a:solidFill>
                <a:schemeClr val="dk1"/>
              </a:solidFill>
              <a:latin typeface="Arial" panose="020B0604020202020204" pitchFamily="34" charset="0"/>
              <a:ea typeface="Calibri"/>
              <a:cs typeface="Arial" panose="020B0604020202020204" pitchFamily="34" charset="0"/>
              <a:sym typeface="Calibri"/>
            </a:endParaRPr>
          </a:p>
        </p:txBody>
      </p:sp>
      <p:sp>
        <p:nvSpPr>
          <p:cNvPr id="320" name="Google Shape;320;p36"/>
          <p:cNvSpPr/>
          <p:nvPr/>
        </p:nvSpPr>
        <p:spPr>
          <a:xfrm>
            <a:off x="6569833" y="3642390"/>
            <a:ext cx="1018800" cy="5661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Arial" panose="020B0604020202020204" pitchFamily="34" charset="0"/>
                <a:ea typeface="Calibri"/>
                <a:cs typeface="Arial" panose="020B0604020202020204" pitchFamily="34" charset="0"/>
                <a:sym typeface="Calibri"/>
              </a:rPr>
              <a:t>UAS Operator</a:t>
            </a:r>
            <a:endParaRPr sz="1400">
              <a:solidFill>
                <a:schemeClr val="dk1"/>
              </a:solidFill>
              <a:latin typeface="Arial" panose="020B0604020202020204" pitchFamily="34" charset="0"/>
              <a:ea typeface="Calibri"/>
              <a:cs typeface="Arial" panose="020B0604020202020204" pitchFamily="34" charset="0"/>
              <a:sym typeface="Calibri"/>
            </a:endParaRPr>
          </a:p>
        </p:txBody>
      </p:sp>
      <p:sp>
        <p:nvSpPr>
          <p:cNvPr id="321" name="Google Shape;321;p36"/>
          <p:cNvSpPr/>
          <p:nvPr/>
        </p:nvSpPr>
        <p:spPr>
          <a:xfrm>
            <a:off x="7882405" y="3642391"/>
            <a:ext cx="1018800" cy="5661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Arial" panose="020B0604020202020204" pitchFamily="34" charset="0"/>
                <a:ea typeface="Calibri"/>
                <a:cs typeface="Arial" panose="020B0604020202020204" pitchFamily="34" charset="0"/>
                <a:sym typeface="Calibri"/>
              </a:rPr>
              <a:t>UAS Operator</a:t>
            </a:r>
            <a:endParaRPr sz="1400">
              <a:solidFill>
                <a:schemeClr val="dk1"/>
              </a:solidFill>
              <a:latin typeface="Arial" panose="020B0604020202020204" pitchFamily="34" charset="0"/>
              <a:ea typeface="Calibri"/>
              <a:cs typeface="Arial" panose="020B0604020202020204" pitchFamily="34" charset="0"/>
              <a:sym typeface="Calibri"/>
            </a:endParaRPr>
          </a:p>
        </p:txBody>
      </p:sp>
      <p:sp>
        <p:nvSpPr>
          <p:cNvPr id="322" name="Google Shape;322;p36"/>
          <p:cNvSpPr txBox="1"/>
          <p:nvPr/>
        </p:nvSpPr>
        <p:spPr>
          <a:xfrm>
            <a:off x="7569179" y="3823508"/>
            <a:ext cx="344100" cy="2769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800">
                <a:solidFill>
                  <a:schemeClr val="dk1"/>
                </a:solidFill>
                <a:latin typeface="Calibri"/>
                <a:ea typeface="Calibri"/>
                <a:cs typeface="Calibri"/>
                <a:sym typeface="Calibri"/>
              </a:rPr>
              <a:t>…</a:t>
            </a:r>
            <a:endParaRPr/>
          </a:p>
        </p:txBody>
      </p:sp>
      <p:sp>
        <p:nvSpPr>
          <p:cNvPr id="323" name="Google Shape;323;p36"/>
          <p:cNvSpPr/>
          <p:nvPr/>
        </p:nvSpPr>
        <p:spPr>
          <a:xfrm>
            <a:off x="6820395" y="4515733"/>
            <a:ext cx="519900" cy="3306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1200">
                <a:solidFill>
                  <a:schemeClr val="dk1"/>
                </a:solidFill>
                <a:latin typeface="Calibri"/>
                <a:ea typeface="Calibri"/>
                <a:cs typeface="Calibri"/>
                <a:sym typeface="Calibri"/>
              </a:rPr>
              <a:t>UAS</a:t>
            </a:r>
            <a:endParaRPr sz="1200">
              <a:solidFill>
                <a:schemeClr val="dk1"/>
              </a:solidFill>
              <a:latin typeface="Calibri"/>
              <a:ea typeface="Calibri"/>
              <a:cs typeface="Calibri"/>
              <a:sym typeface="Calibri"/>
            </a:endParaRPr>
          </a:p>
        </p:txBody>
      </p:sp>
      <p:sp>
        <p:nvSpPr>
          <p:cNvPr id="324" name="Google Shape;324;p36"/>
          <p:cNvSpPr/>
          <p:nvPr/>
        </p:nvSpPr>
        <p:spPr>
          <a:xfrm>
            <a:off x="6874016" y="4546051"/>
            <a:ext cx="519900" cy="3306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1200">
                <a:solidFill>
                  <a:schemeClr val="dk1"/>
                </a:solidFill>
                <a:latin typeface="Calibri"/>
                <a:ea typeface="Calibri"/>
                <a:cs typeface="Calibri"/>
                <a:sym typeface="Calibri"/>
              </a:rPr>
              <a:t>UAS</a:t>
            </a:r>
            <a:endParaRPr sz="1200">
              <a:solidFill>
                <a:schemeClr val="dk1"/>
              </a:solidFill>
              <a:latin typeface="Calibri"/>
              <a:ea typeface="Calibri"/>
              <a:cs typeface="Calibri"/>
              <a:sym typeface="Calibri"/>
            </a:endParaRPr>
          </a:p>
        </p:txBody>
      </p:sp>
      <p:sp>
        <p:nvSpPr>
          <p:cNvPr id="325" name="Google Shape;325;p36"/>
          <p:cNvSpPr/>
          <p:nvPr/>
        </p:nvSpPr>
        <p:spPr>
          <a:xfrm>
            <a:off x="6934222" y="4570328"/>
            <a:ext cx="519900" cy="3306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150">
                <a:solidFill>
                  <a:schemeClr val="dk1"/>
                </a:solidFill>
                <a:latin typeface="Arial" panose="020B0604020202020204" pitchFamily="34" charset="0"/>
                <a:ea typeface="Calibri"/>
                <a:cs typeface="Arial" panose="020B0604020202020204" pitchFamily="34" charset="0"/>
                <a:sym typeface="Calibri"/>
              </a:rPr>
              <a:t>UAS</a:t>
            </a:r>
            <a:endParaRPr sz="1150">
              <a:solidFill>
                <a:schemeClr val="dk1"/>
              </a:solidFill>
              <a:latin typeface="Arial" panose="020B0604020202020204" pitchFamily="34" charset="0"/>
              <a:ea typeface="Calibri"/>
              <a:cs typeface="Arial" panose="020B0604020202020204" pitchFamily="34" charset="0"/>
              <a:sym typeface="Calibri"/>
            </a:endParaRPr>
          </a:p>
        </p:txBody>
      </p:sp>
      <p:sp>
        <p:nvSpPr>
          <p:cNvPr id="326" name="Google Shape;326;p36"/>
          <p:cNvSpPr/>
          <p:nvPr/>
        </p:nvSpPr>
        <p:spPr>
          <a:xfrm>
            <a:off x="8123163" y="4515734"/>
            <a:ext cx="519900" cy="3306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1200">
                <a:solidFill>
                  <a:schemeClr val="dk1"/>
                </a:solidFill>
                <a:latin typeface="Calibri"/>
                <a:ea typeface="Calibri"/>
                <a:cs typeface="Calibri"/>
                <a:sym typeface="Calibri"/>
              </a:rPr>
              <a:t>UAS</a:t>
            </a:r>
            <a:endParaRPr sz="1200">
              <a:solidFill>
                <a:schemeClr val="dk1"/>
              </a:solidFill>
              <a:latin typeface="Calibri"/>
              <a:ea typeface="Calibri"/>
              <a:cs typeface="Calibri"/>
              <a:sym typeface="Calibri"/>
            </a:endParaRPr>
          </a:p>
        </p:txBody>
      </p:sp>
      <p:sp>
        <p:nvSpPr>
          <p:cNvPr id="327" name="Google Shape;327;p36"/>
          <p:cNvSpPr/>
          <p:nvPr/>
        </p:nvSpPr>
        <p:spPr>
          <a:xfrm>
            <a:off x="8176784" y="4546052"/>
            <a:ext cx="519900" cy="3306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1200">
                <a:solidFill>
                  <a:schemeClr val="dk1"/>
                </a:solidFill>
                <a:latin typeface="Calibri"/>
                <a:ea typeface="Calibri"/>
                <a:cs typeface="Calibri"/>
                <a:sym typeface="Calibri"/>
              </a:rPr>
              <a:t>UAS</a:t>
            </a:r>
            <a:endParaRPr sz="1200">
              <a:solidFill>
                <a:schemeClr val="dk1"/>
              </a:solidFill>
              <a:latin typeface="Calibri"/>
              <a:ea typeface="Calibri"/>
              <a:cs typeface="Calibri"/>
              <a:sym typeface="Calibri"/>
            </a:endParaRPr>
          </a:p>
        </p:txBody>
      </p:sp>
      <p:sp>
        <p:nvSpPr>
          <p:cNvPr id="328" name="Google Shape;328;p36"/>
          <p:cNvSpPr/>
          <p:nvPr/>
        </p:nvSpPr>
        <p:spPr>
          <a:xfrm>
            <a:off x="8236990" y="4570329"/>
            <a:ext cx="519900" cy="3306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150">
                <a:solidFill>
                  <a:schemeClr val="dk1"/>
                </a:solidFill>
                <a:latin typeface="Arial" panose="020B0604020202020204" pitchFamily="34" charset="0"/>
                <a:ea typeface="Calibri"/>
                <a:cs typeface="Arial" panose="020B0604020202020204" pitchFamily="34" charset="0"/>
                <a:sym typeface="Calibri"/>
              </a:rPr>
              <a:t>UAS</a:t>
            </a:r>
            <a:endParaRPr sz="1150">
              <a:solidFill>
                <a:schemeClr val="dk1"/>
              </a:solidFill>
              <a:latin typeface="Arial" panose="020B0604020202020204" pitchFamily="34" charset="0"/>
              <a:ea typeface="Calibri"/>
              <a:cs typeface="Arial" panose="020B0604020202020204" pitchFamily="34" charset="0"/>
              <a:sym typeface="Calibri"/>
            </a:endParaRPr>
          </a:p>
        </p:txBody>
      </p:sp>
      <p:cxnSp>
        <p:nvCxnSpPr>
          <p:cNvPr id="329" name="Google Shape;329;p36"/>
          <p:cNvCxnSpPr/>
          <p:nvPr/>
        </p:nvCxnSpPr>
        <p:spPr>
          <a:xfrm rot="10800000">
            <a:off x="7181474" y="2833961"/>
            <a:ext cx="0" cy="705300"/>
          </a:xfrm>
          <a:prstGeom prst="straightConnector1">
            <a:avLst/>
          </a:prstGeom>
          <a:noFill/>
          <a:ln w="25400" cap="flat" cmpd="sng">
            <a:solidFill>
              <a:srgbClr val="008000"/>
            </a:solidFill>
            <a:prstDash val="solid"/>
            <a:round/>
            <a:headEnd type="none" w="sm" len="sm"/>
            <a:tailEnd type="stealth" w="med" len="med"/>
          </a:ln>
        </p:spPr>
      </p:cxnSp>
      <p:cxnSp>
        <p:nvCxnSpPr>
          <p:cNvPr id="330" name="Google Shape;330;p36"/>
          <p:cNvCxnSpPr/>
          <p:nvPr/>
        </p:nvCxnSpPr>
        <p:spPr>
          <a:xfrm>
            <a:off x="7275264" y="2833862"/>
            <a:ext cx="0" cy="705300"/>
          </a:xfrm>
          <a:prstGeom prst="straightConnector1">
            <a:avLst/>
          </a:prstGeom>
          <a:noFill/>
          <a:ln w="25400" cap="flat" cmpd="sng">
            <a:solidFill>
              <a:srgbClr val="008000"/>
            </a:solidFill>
            <a:prstDash val="solid"/>
            <a:round/>
            <a:headEnd type="none" w="sm" len="sm"/>
            <a:tailEnd type="stealth" w="med" len="med"/>
          </a:ln>
        </p:spPr>
      </p:cxnSp>
      <p:cxnSp>
        <p:nvCxnSpPr>
          <p:cNvPr id="331" name="Google Shape;331;p36"/>
          <p:cNvCxnSpPr/>
          <p:nvPr/>
        </p:nvCxnSpPr>
        <p:spPr>
          <a:xfrm>
            <a:off x="7766848" y="1192190"/>
            <a:ext cx="2700" cy="735900"/>
          </a:xfrm>
          <a:prstGeom prst="straightConnector1">
            <a:avLst/>
          </a:prstGeom>
          <a:noFill/>
          <a:ln w="25400" cap="flat" cmpd="sng">
            <a:solidFill>
              <a:srgbClr val="008000"/>
            </a:solidFill>
            <a:prstDash val="solid"/>
            <a:round/>
            <a:headEnd type="stealth" w="med" len="med"/>
            <a:tailEnd type="stealth" w="med" len="med"/>
          </a:ln>
        </p:spPr>
      </p:cxnSp>
      <p:sp>
        <p:nvSpPr>
          <p:cNvPr id="332" name="Google Shape;332;p36"/>
          <p:cNvSpPr txBox="1"/>
          <p:nvPr/>
        </p:nvSpPr>
        <p:spPr>
          <a:xfrm>
            <a:off x="7733132" y="1288573"/>
            <a:ext cx="918547" cy="687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000" dirty="0">
                <a:solidFill>
                  <a:schemeClr val="dk1"/>
                </a:solidFill>
                <a:latin typeface="Arial" panose="020B0604020202020204" pitchFamily="34" charset="0"/>
                <a:ea typeface="Calibri"/>
                <a:cs typeface="Arial" panose="020B0604020202020204" pitchFamily="34" charset="0"/>
                <a:sym typeface="Calibri"/>
              </a:rPr>
              <a:t>Terrain</a:t>
            </a:r>
            <a:endParaRPr dirty="0">
              <a:latin typeface="Arial" panose="020B0604020202020204" pitchFamily="34" charset="0"/>
              <a:cs typeface="Arial" panose="020B0604020202020204" pitchFamily="34" charset="0"/>
            </a:endParaRPr>
          </a:p>
          <a:p>
            <a:pPr marL="0" marR="0" lvl="0" indent="0" algn="l" rtl="0">
              <a:spcBef>
                <a:spcPts val="0"/>
              </a:spcBef>
              <a:spcAft>
                <a:spcPts val="0"/>
              </a:spcAft>
              <a:buNone/>
            </a:pPr>
            <a:r>
              <a:rPr lang="en" sz="1000" dirty="0">
                <a:solidFill>
                  <a:schemeClr val="dk1"/>
                </a:solidFill>
                <a:latin typeface="Arial" panose="020B0604020202020204" pitchFamily="34" charset="0"/>
                <a:ea typeface="Calibri"/>
                <a:cs typeface="Arial" panose="020B0604020202020204" pitchFamily="34" charset="0"/>
                <a:sym typeface="Calibri"/>
              </a:rPr>
              <a:t>Weather</a:t>
            </a:r>
            <a:endParaRPr dirty="0">
              <a:latin typeface="Arial" panose="020B0604020202020204" pitchFamily="34" charset="0"/>
              <a:cs typeface="Arial" panose="020B0604020202020204" pitchFamily="34" charset="0"/>
            </a:endParaRPr>
          </a:p>
          <a:p>
            <a:pPr marL="0" marR="0" lvl="0" indent="0" algn="l" rtl="0">
              <a:spcBef>
                <a:spcPts val="0"/>
              </a:spcBef>
              <a:spcAft>
                <a:spcPts val="0"/>
              </a:spcAft>
              <a:buNone/>
            </a:pPr>
            <a:r>
              <a:rPr lang="en" sz="1000" dirty="0">
                <a:solidFill>
                  <a:schemeClr val="dk1"/>
                </a:solidFill>
                <a:latin typeface="Arial" panose="020B0604020202020204" pitchFamily="34" charset="0"/>
                <a:ea typeface="Calibri"/>
                <a:cs typeface="Arial" panose="020B0604020202020204" pitchFamily="34" charset="0"/>
                <a:sym typeface="Calibri"/>
              </a:rPr>
              <a:t>Surveillance</a:t>
            </a:r>
            <a:endParaRPr dirty="0">
              <a:latin typeface="Arial" panose="020B0604020202020204" pitchFamily="34" charset="0"/>
              <a:cs typeface="Arial" panose="020B0604020202020204" pitchFamily="34" charset="0"/>
            </a:endParaRPr>
          </a:p>
          <a:p>
            <a:pPr marL="0" marR="0" lvl="0" indent="0" algn="l" rtl="0">
              <a:spcBef>
                <a:spcPts val="0"/>
              </a:spcBef>
              <a:spcAft>
                <a:spcPts val="0"/>
              </a:spcAft>
              <a:buNone/>
            </a:pPr>
            <a:r>
              <a:rPr lang="en" sz="1000" dirty="0">
                <a:solidFill>
                  <a:schemeClr val="dk1"/>
                </a:solidFill>
                <a:latin typeface="Arial" panose="020B0604020202020204" pitchFamily="34" charset="0"/>
                <a:ea typeface="Calibri"/>
                <a:cs typeface="Arial" panose="020B0604020202020204" pitchFamily="34" charset="0"/>
                <a:sym typeface="Calibri"/>
              </a:rPr>
              <a:t>Performance</a:t>
            </a:r>
            <a:endParaRPr sz="1000" dirty="0">
              <a:solidFill>
                <a:schemeClr val="dk1"/>
              </a:solidFill>
              <a:latin typeface="Arial" panose="020B0604020202020204" pitchFamily="34" charset="0"/>
              <a:ea typeface="Calibri"/>
              <a:cs typeface="Arial" panose="020B0604020202020204" pitchFamily="34" charset="0"/>
              <a:sym typeface="Calibri"/>
            </a:endParaRPr>
          </a:p>
        </p:txBody>
      </p:sp>
      <p:cxnSp>
        <p:nvCxnSpPr>
          <p:cNvPr id="333" name="Google Shape;333;p36"/>
          <p:cNvCxnSpPr/>
          <p:nvPr/>
        </p:nvCxnSpPr>
        <p:spPr>
          <a:xfrm rot="10800000" flipH="1">
            <a:off x="1443485" y="2480014"/>
            <a:ext cx="815700" cy="817800"/>
          </a:xfrm>
          <a:prstGeom prst="straightConnector1">
            <a:avLst/>
          </a:prstGeom>
          <a:noFill/>
          <a:ln w="25400" cap="flat" cmpd="sng">
            <a:solidFill>
              <a:srgbClr val="E36C09"/>
            </a:solidFill>
            <a:prstDash val="solid"/>
            <a:round/>
            <a:headEnd type="none" w="sm" len="sm"/>
            <a:tailEnd type="stealth" w="med" len="med"/>
          </a:ln>
        </p:spPr>
      </p:cxnSp>
      <p:cxnSp>
        <p:nvCxnSpPr>
          <p:cNvPr id="334" name="Google Shape;334;p36"/>
          <p:cNvCxnSpPr/>
          <p:nvPr/>
        </p:nvCxnSpPr>
        <p:spPr>
          <a:xfrm flipH="1">
            <a:off x="1460190" y="2692622"/>
            <a:ext cx="853200" cy="863400"/>
          </a:xfrm>
          <a:prstGeom prst="straightConnector1">
            <a:avLst/>
          </a:prstGeom>
          <a:noFill/>
          <a:ln w="25400" cap="flat" cmpd="sng">
            <a:solidFill>
              <a:srgbClr val="008000"/>
            </a:solidFill>
            <a:prstDash val="solid"/>
            <a:round/>
            <a:headEnd type="none" w="sm" len="sm"/>
            <a:tailEnd type="stealth" w="med" len="med"/>
          </a:ln>
        </p:spPr>
      </p:cxnSp>
      <p:sp>
        <p:nvSpPr>
          <p:cNvPr id="335" name="Google Shape;335;p36"/>
          <p:cNvSpPr/>
          <p:nvPr/>
        </p:nvSpPr>
        <p:spPr>
          <a:xfrm rot="-5400000">
            <a:off x="7100409" y="1554096"/>
            <a:ext cx="239100" cy="502800"/>
          </a:xfrm>
          <a:custGeom>
            <a:avLst/>
            <a:gdLst/>
            <a:ahLst/>
            <a:cxnLst/>
            <a:rect l="l" t="t" r="r" b="b"/>
            <a:pathLst>
              <a:path w="120000" h="120000" extrusionOk="0">
                <a:moveTo>
                  <a:pt x="6315" y="120000"/>
                </a:moveTo>
                <a:lnTo>
                  <a:pt x="120000" y="120000"/>
                </a:lnTo>
                <a:lnTo>
                  <a:pt x="117894" y="0"/>
                </a:lnTo>
                <a:lnTo>
                  <a:pt x="0" y="0"/>
                </a:lnTo>
                <a:lnTo>
                  <a:pt x="0" y="0"/>
                </a:lnTo>
                <a:lnTo>
                  <a:pt x="0" y="0"/>
                </a:lnTo>
              </a:path>
            </a:pathLst>
          </a:custGeom>
          <a:noFill/>
          <a:ln w="25400" cap="flat" cmpd="sng">
            <a:solidFill>
              <a:srgbClr val="008000"/>
            </a:solidFill>
            <a:prstDash val="solid"/>
            <a:round/>
            <a:headEnd type="none" w="sm" len="sm"/>
            <a:tailEnd type="stealth" w="med" len="med"/>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cxnSp>
        <p:nvCxnSpPr>
          <p:cNvPr id="336" name="Google Shape;336;p36"/>
          <p:cNvCxnSpPr/>
          <p:nvPr/>
        </p:nvCxnSpPr>
        <p:spPr>
          <a:xfrm rot="10800000">
            <a:off x="5764962" y="4208533"/>
            <a:ext cx="0" cy="307200"/>
          </a:xfrm>
          <a:prstGeom prst="straightConnector1">
            <a:avLst/>
          </a:prstGeom>
          <a:noFill/>
          <a:ln w="25400" cap="flat" cmpd="sng">
            <a:solidFill>
              <a:srgbClr val="008000"/>
            </a:solidFill>
            <a:prstDash val="solid"/>
            <a:round/>
            <a:headEnd type="none" w="sm" len="sm"/>
            <a:tailEnd type="none" w="sm" len="sm"/>
          </a:ln>
        </p:spPr>
      </p:cxnSp>
      <p:cxnSp>
        <p:nvCxnSpPr>
          <p:cNvPr id="337" name="Google Shape;337;p36"/>
          <p:cNvCxnSpPr/>
          <p:nvPr/>
        </p:nvCxnSpPr>
        <p:spPr>
          <a:xfrm rot="10800000">
            <a:off x="6933876" y="4208534"/>
            <a:ext cx="0" cy="307200"/>
          </a:xfrm>
          <a:prstGeom prst="straightConnector1">
            <a:avLst/>
          </a:prstGeom>
          <a:noFill/>
          <a:ln w="25400" cap="flat" cmpd="sng">
            <a:solidFill>
              <a:srgbClr val="008000"/>
            </a:solidFill>
            <a:prstDash val="solid"/>
            <a:round/>
            <a:headEnd type="none" w="sm" len="sm"/>
            <a:tailEnd type="none" w="sm" len="sm"/>
          </a:ln>
        </p:spPr>
      </p:cxnSp>
      <p:cxnSp>
        <p:nvCxnSpPr>
          <p:cNvPr id="338" name="Google Shape;338;p36"/>
          <p:cNvCxnSpPr/>
          <p:nvPr/>
        </p:nvCxnSpPr>
        <p:spPr>
          <a:xfrm rot="10800000">
            <a:off x="8236990" y="4208534"/>
            <a:ext cx="0" cy="307200"/>
          </a:xfrm>
          <a:prstGeom prst="straightConnector1">
            <a:avLst/>
          </a:prstGeom>
          <a:noFill/>
          <a:ln w="25400" cap="flat" cmpd="sng">
            <a:solidFill>
              <a:srgbClr val="008000"/>
            </a:solidFill>
            <a:prstDash val="solid"/>
            <a:round/>
            <a:headEnd type="none" w="sm" len="sm"/>
            <a:tailEnd type="none" w="sm" len="sm"/>
          </a:ln>
        </p:spPr>
      </p:cxnSp>
      <p:sp>
        <p:nvSpPr>
          <p:cNvPr id="339" name="Google Shape;339;p36"/>
          <p:cNvSpPr/>
          <p:nvPr/>
        </p:nvSpPr>
        <p:spPr>
          <a:xfrm rot="5400000">
            <a:off x="5925520" y="1238481"/>
            <a:ext cx="377100" cy="286200"/>
          </a:xfrm>
          <a:custGeom>
            <a:avLst/>
            <a:gdLst/>
            <a:ahLst/>
            <a:cxnLst/>
            <a:rect l="l" t="t" r="r" b="b"/>
            <a:pathLst>
              <a:path w="120000" h="120000" extrusionOk="0">
                <a:moveTo>
                  <a:pt x="6315" y="120000"/>
                </a:moveTo>
                <a:lnTo>
                  <a:pt x="120000" y="120000"/>
                </a:lnTo>
                <a:lnTo>
                  <a:pt x="117894" y="0"/>
                </a:lnTo>
                <a:lnTo>
                  <a:pt x="0" y="0"/>
                </a:lnTo>
                <a:lnTo>
                  <a:pt x="0" y="0"/>
                </a:lnTo>
                <a:lnTo>
                  <a:pt x="0" y="0"/>
                </a:lnTo>
              </a:path>
            </a:pathLst>
          </a:custGeom>
          <a:noFill/>
          <a:ln w="25400" cap="flat" cmpd="sng">
            <a:solidFill>
              <a:srgbClr val="008000"/>
            </a:solidFill>
            <a:prstDash val="solid"/>
            <a:round/>
            <a:headEnd type="none" w="sm" len="sm"/>
            <a:tailEnd type="stealth" w="med" len="med"/>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340" name="Google Shape;340;p36"/>
          <p:cNvSpPr txBox="1"/>
          <p:nvPr/>
        </p:nvSpPr>
        <p:spPr>
          <a:xfrm>
            <a:off x="5029306" y="1569585"/>
            <a:ext cx="1350900" cy="415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000" dirty="0">
                <a:solidFill>
                  <a:schemeClr val="dk1"/>
                </a:solidFill>
                <a:latin typeface="Arial" panose="020B0604020202020204" pitchFamily="34" charset="0"/>
                <a:ea typeface="Calibri"/>
                <a:cs typeface="Arial" panose="020B0604020202020204" pitchFamily="34" charset="0"/>
                <a:sym typeface="Calibri"/>
              </a:rPr>
              <a:t>Inter-data provider communication and coordination</a:t>
            </a:r>
            <a:endParaRPr sz="1000" dirty="0">
              <a:solidFill>
                <a:schemeClr val="dk1"/>
              </a:solidFill>
              <a:latin typeface="Arial" panose="020B0604020202020204" pitchFamily="34" charset="0"/>
              <a:ea typeface="Calibri"/>
              <a:cs typeface="Arial" panose="020B0604020202020204" pitchFamily="34" charset="0"/>
              <a:sym typeface="Calibri"/>
            </a:endParaRPr>
          </a:p>
        </p:txBody>
      </p:sp>
      <p:sp>
        <p:nvSpPr>
          <p:cNvPr id="341" name="Google Shape;341;p36"/>
          <p:cNvSpPr/>
          <p:nvPr/>
        </p:nvSpPr>
        <p:spPr>
          <a:xfrm>
            <a:off x="4358280" y="2917726"/>
            <a:ext cx="731400" cy="411600"/>
          </a:xfrm>
          <a:prstGeom prst="roundRect">
            <a:avLst>
              <a:gd name="adj" fmla="val 16667"/>
            </a:avLst>
          </a:prstGeom>
          <a:solidFill>
            <a:srgbClr val="538CD5"/>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350" dirty="0">
                <a:solidFill>
                  <a:schemeClr val="dk1"/>
                </a:solidFill>
                <a:latin typeface="Arial" panose="020B0604020202020204" pitchFamily="34" charset="0"/>
                <a:ea typeface="Calibri"/>
                <a:cs typeface="Arial" panose="020B0604020202020204" pitchFamily="34" charset="0"/>
                <a:sym typeface="Calibri"/>
              </a:rPr>
              <a:t>Public Safety</a:t>
            </a:r>
            <a:endParaRPr sz="1350" dirty="0">
              <a:solidFill>
                <a:schemeClr val="dk1"/>
              </a:solidFill>
              <a:latin typeface="Arial" panose="020B0604020202020204" pitchFamily="34" charset="0"/>
              <a:ea typeface="Calibri"/>
              <a:cs typeface="Arial" panose="020B0604020202020204" pitchFamily="34" charset="0"/>
              <a:sym typeface="Calibri"/>
            </a:endParaRPr>
          </a:p>
        </p:txBody>
      </p:sp>
      <p:sp>
        <p:nvSpPr>
          <p:cNvPr id="342" name="Google Shape;342;p36"/>
          <p:cNvSpPr/>
          <p:nvPr/>
        </p:nvSpPr>
        <p:spPr>
          <a:xfrm>
            <a:off x="4380034" y="3402478"/>
            <a:ext cx="731400" cy="411600"/>
          </a:xfrm>
          <a:prstGeom prst="roundRect">
            <a:avLst>
              <a:gd name="adj" fmla="val 16667"/>
            </a:avLst>
          </a:prstGeom>
          <a:solidFill>
            <a:srgbClr val="538CD5"/>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350">
                <a:solidFill>
                  <a:schemeClr val="dk1"/>
                </a:solidFill>
                <a:latin typeface="Arial" panose="020B0604020202020204" pitchFamily="34" charset="0"/>
                <a:ea typeface="Calibri"/>
                <a:cs typeface="Arial" panose="020B0604020202020204" pitchFamily="34" charset="0"/>
                <a:sym typeface="Calibri"/>
              </a:rPr>
              <a:t>Public</a:t>
            </a:r>
            <a:endParaRPr sz="1350">
              <a:solidFill>
                <a:schemeClr val="dk1"/>
              </a:solidFill>
              <a:latin typeface="Arial" panose="020B0604020202020204" pitchFamily="34" charset="0"/>
              <a:ea typeface="Calibri"/>
              <a:cs typeface="Arial" panose="020B0604020202020204" pitchFamily="34" charset="0"/>
              <a:sym typeface="Calibri"/>
            </a:endParaRPr>
          </a:p>
        </p:txBody>
      </p:sp>
      <p:cxnSp>
        <p:nvCxnSpPr>
          <p:cNvPr id="343" name="Google Shape;343;p36"/>
          <p:cNvCxnSpPr/>
          <p:nvPr/>
        </p:nvCxnSpPr>
        <p:spPr>
          <a:xfrm rot="10800000" flipH="1">
            <a:off x="5093202" y="2694802"/>
            <a:ext cx="1582200" cy="550200"/>
          </a:xfrm>
          <a:prstGeom prst="straightConnector1">
            <a:avLst/>
          </a:prstGeom>
          <a:noFill/>
          <a:ln w="25400" cap="flat" cmpd="sng">
            <a:solidFill>
              <a:srgbClr val="008000"/>
            </a:solidFill>
            <a:prstDash val="solid"/>
            <a:round/>
            <a:headEnd type="stealth" w="med" len="med"/>
            <a:tailEnd type="stealth" w="med" len="med"/>
          </a:ln>
        </p:spPr>
      </p:cxnSp>
      <p:cxnSp>
        <p:nvCxnSpPr>
          <p:cNvPr id="344" name="Google Shape;344;p36"/>
          <p:cNvCxnSpPr/>
          <p:nvPr/>
        </p:nvCxnSpPr>
        <p:spPr>
          <a:xfrm flipH="1">
            <a:off x="5118086" y="2841723"/>
            <a:ext cx="1904400" cy="687300"/>
          </a:xfrm>
          <a:prstGeom prst="straightConnector1">
            <a:avLst/>
          </a:prstGeom>
          <a:noFill/>
          <a:ln w="25400" cap="flat" cmpd="sng">
            <a:solidFill>
              <a:srgbClr val="008000"/>
            </a:solidFill>
            <a:prstDash val="solid"/>
            <a:round/>
            <a:headEnd type="none" w="sm" len="sm"/>
            <a:tailEnd type="stealth" w="med" len="med"/>
          </a:ln>
        </p:spPr>
      </p:cxnSp>
      <p:sp>
        <p:nvSpPr>
          <p:cNvPr id="345" name="Google Shape;345;p36"/>
          <p:cNvSpPr txBox="1"/>
          <p:nvPr/>
        </p:nvSpPr>
        <p:spPr>
          <a:xfrm>
            <a:off x="131550" y="107375"/>
            <a:ext cx="2685300" cy="566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2200" b="1" dirty="0">
                <a:latin typeface="Arial" panose="020B0604020202020204" pitchFamily="34" charset="0"/>
                <a:ea typeface="Helvetica Neue"/>
                <a:cs typeface="Arial" panose="020B0604020202020204" pitchFamily="34" charset="0"/>
                <a:sym typeface="Helvetica Neue"/>
              </a:rPr>
              <a:t>UTM Architecture</a:t>
            </a:r>
            <a:endParaRPr dirty="0">
              <a:latin typeface="Arial" panose="020B0604020202020204" pitchFamily="34" charset="0"/>
              <a:cs typeface="Arial" panose="020B0604020202020204" pitchFamily="34" charset="0"/>
            </a:endParaRPr>
          </a:p>
        </p:txBody>
      </p:sp>
      <p:sp>
        <p:nvSpPr>
          <p:cNvPr id="346" name="Google Shape;346;p36"/>
          <p:cNvSpPr/>
          <p:nvPr/>
        </p:nvSpPr>
        <p:spPr>
          <a:xfrm>
            <a:off x="209043" y="4669746"/>
            <a:ext cx="1365738" cy="206700"/>
          </a:xfrm>
          <a:prstGeom prst="roundRect">
            <a:avLst>
              <a:gd name="adj" fmla="val 16667"/>
            </a:avLst>
          </a:prstGeom>
          <a:solidFill>
            <a:srgbClr val="538CD5"/>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1000" i="1">
                <a:solidFill>
                  <a:schemeClr val="dk1"/>
                </a:solidFill>
                <a:latin typeface="Arial" panose="020B0604020202020204" pitchFamily="34" charset="0"/>
                <a:ea typeface="Calibri"/>
                <a:cs typeface="Arial" panose="020B0604020202020204" pitchFamily="34" charset="0"/>
                <a:sym typeface="Calibri"/>
              </a:rPr>
              <a:t>Other Stakeholders</a:t>
            </a:r>
            <a:endParaRPr sz="1000" i="1">
              <a:solidFill>
                <a:schemeClr val="dk1"/>
              </a:solidFill>
              <a:latin typeface="Arial" panose="020B0604020202020204" pitchFamily="34" charset="0"/>
              <a:ea typeface="Calibri"/>
              <a:cs typeface="Arial" panose="020B0604020202020204" pitchFamily="34" charset="0"/>
              <a:sym typeface="Calibri"/>
            </a:endParaRPr>
          </a:p>
        </p:txBody>
      </p:sp>
      <p:sp>
        <p:nvSpPr>
          <p:cNvPr id="347" name="Google Shape;347;p36"/>
          <p:cNvSpPr/>
          <p:nvPr/>
        </p:nvSpPr>
        <p:spPr>
          <a:xfrm>
            <a:off x="209041" y="4431628"/>
            <a:ext cx="1365738" cy="2349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1000" i="1">
                <a:solidFill>
                  <a:schemeClr val="dk1"/>
                </a:solidFill>
                <a:latin typeface="Arial" panose="020B0604020202020204" pitchFamily="34" charset="0"/>
                <a:ea typeface="Calibri"/>
                <a:cs typeface="Arial" panose="020B0604020202020204" pitchFamily="34" charset="0"/>
                <a:sym typeface="Calibri"/>
              </a:rPr>
              <a:t>Operator Function</a:t>
            </a:r>
            <a:endParaRPr sz="1000" i="1">
              <a:solidFill>
                <a:schemeClr val="dk1"/>
              </a:solidFill>
              <a:latin typeface="Arial" panose="020B0604020202020204" pitchFamily="34" charset="0"/>
              <a:ea typeface="Calibri"/>
              <a:cs typeface="Arial" panose="020B0604020202020204" pitchFamily="34" charset="0"/>
              <a:sym typeface="Calibri"/>
            </a:endParaRPr>
          </a:p>
        </p:txBody>
      </p:sp>
      <p:sp>
        <p:nvSpPr>
          <p:cNvPr id="348" name="Google Shape;348;p36"/>
          <p:cNvSpPr/>
          <p:nvPr/>
        </p:nvSpPr>
        <p:spPr>
          <a:xfrm>
            <a:off x="205069" y="4212122"/>
            <a:ext cx="1370245" cy="219600"/>
          </a:xfrm>
          <a:prstGeom prst="roundRect">
            <a:avLst>
              <a:gd name="adj" fmla="val 16667"/>
            </a:avLst>
          </a:prstGeom>
          <a:solidFill>
            <a:srgbClr val="FABF8E"/>
          </a:solidFill>
          <a:ln w="25400" cap="flat" cmpd="sng">
            <a:solidFill>
              <a:srgbClr val="B46D3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1000" i="1" dirty="0">
                <a:solidFill>
                  <a:schemeClr val="dk1"/>
                </a:solidFill>
                <a:latin typeface="Arial" panose="020B0604020202020204" pitchFamily="34" charset="0"/>
                <a:ea typeface="Calibri"/>
                <a:cs typeface="Arial" panose="020B0604020202020204" pitchFamily="34" charset="0"/>
                <a:sym typeface="Calibri"/>
              </a:rPr>
              <a:t>ANSP Function</a:t>
            </a:r>
            <a:endParaRPr sz="1000" i="1" dirty="0">
              <a:solidFill>
                <a:schemeClr val="dk1"/>
              </a:solidFill>
              <a:latin typeface="Arial" panose="020B0604020202020204" pitchFamily="34" charset="0"/>
              <a:ea typeface="Calibri"/>
              <a:cs typeface="Arial" panose="020B0604020202020204" pitchFamily="34" charset="0"/>
              <a:sym typeface="Calibri"/>
            </a:endParaRPr>
          </a:p>
        </p:txBody>
      </p:sp>
      <p:sp>
        <p:nvSpPr>
          <p:cNvPr id="349" name="Google Shape;349;p36"/>
          <p:cNvSpPr txBox="1"/>
          <p:nvPr/>
        </p:nvSpPr>
        <p:spPr>
          <a:xfrm>
            <a:off x="70559" y="3924553"/>
            <a:ext cx="820200" cy="207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a:solidFill>
                  <a:schemeClr val="dk1"/>
                </a:solidFill>
                <a:latin typeface="Calibri"/>
                <a:ea typeface="Calibri"/>
                <a:cs typeface="Calibri"/>
                <a:sym typeface="Calibri"/>
              </a:rPr>
              <a:t>Color Key:</a:t>
            </a:r>
            <a:endParaRPr sz="1200">
              <a:solidFill>
                <a:schemeClr val="dk1"/>
              </a:solidFill>
              <a:latin typeface="Calibri"/>
              <a:ea typeface="Calibri"/>
              <a:cs typeface="Calibri"/>
              <a:sym typeface="Calibri"/>
            </a:endParaRPr>
          </a:p>
        </p:txBody>
      </p:sp>
      <p:sp>
        <p:nvSpPr>
          <p:cNvPr id="350" name="Google Shape;350;p36"/>
          <p:cNvSpPr/>
          <p:nvPr/>
        </p:nvSpPr>
        <p:spPr>
          <a:xfrm>
            <a:off x="5347087" y="3539261"/>
            <a:ext cx="3668700" cy="1421400"/>
          </a:xfrm>
          <a:prstGeom prst="roundRect">
            <a:avLst>
              <a:gd name="adj" fmla="val 16667"/>
            </a:avLst>
          </a:prstGeom>
          <a:no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chemeClr val="dk1"/>
              </a:solidFill>
              <a:latin typeface="Calibri"/>
              <a:ea typeface="Calibri"/>
              <a:cs typeface="Calibri"/>
              <a:sym typeface="Calibri"/>
            </a:endParaRPr>
          </a:p>
        </p:txBody>
      </p:sp>
      <p:sp>
        <p:nvSpPr>
          <p:cNvPr id="351" name="Google Shape;351;p36"/>
          <p:cNvSpPr txBox="1"/>
          <p:nvPr/>
        </p:nvSpPr>
        <p:spPr>
          <a:xfrm>
            <a:off x="7890784" y="93472"/>
            <a:ext cx="692400" cy="278700"/>
          </a:xfrm>
          <a:prstGeom prst="rect">
            <a:avLst/>
          </a:prstGeom>
          <a:solidFill>
            <a:schemeClr val="dk1"/>
          </a:solidFill>
          <a:ln w="28575" cap="flat" cmpd="sng">
            <a:solidFill>
              <a:srgbClr val="4F6228"/>
            </a:solidFill>
            <a:prstDash val="dash"/>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en" sz="1600" i="1" dirty="0">
                <a:solidFill>
                  <a:srgbClr val="FFF9CC"/>
                </a:solidFill>
                <a:latin typeface="Helvetica Neue"/>
                <a:ea typeface="Helvetica Neue"/>
                <a:cs typeface="Helvetica Neue"/>
                <a:sym typeface="Helvetica Neue"/>
              </a:rPr>
              <a:t>UTM</a:t>
            </a:r>
            <a:endParaRPr sz="1600" i="1" dirty="0">
              <a:solidFill>
                <a:srgbClr val="FFF9CC"/>
              </a:solidFill>
              <a:latin typeface="Helvetica Neue"/>
              <a:ea typeface="Helvetica Neue"/>
              <a:cs typeface="Helvetica Neue"/>
              <a:sym typeface="Helvetica Neue"/>
            </a:endParaRPr>
          </a:p>
        </p:txBody>
      </p:sp>
      <p:sp>
        <p:nvSpPr>
          <p:cNvPr id="352" name="Google Shape;352;p36"/>
          <p:cNvSpPr txBox="1"/>
          <p:nvPr/>
        </p:nvSpPr>
        <p:spPr>
          <a:xfrm rot="-5400000">
            <a:off x="2891825" y="750250"/>
            <a:ext cx="1532700" cy="523200"/>
          </a:xfrm>
          <a:prstGeom prst="rect">
            <a:avLst/>
          </a:prstGeom>
          <a:solidFill>
            <a:srgbClr val="E9E3BC"/>
          </a:solidFill>
          <a:ln w="19050" cap="flat" cmpd="sng">
            <a:solidFill>
              <a:schemeClr val="dk1"/>
            </a:solidFill>
            <a:prstDash val="dashDot"/>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a:solidFill>
                  <a:schemeClr val="dk1"/>
                </a:solidFill>
                <a:latin typeface="Arial" panose="020B0604020202020204" pitchFamily="34" charset="0"/>
                <a:ea typeface="Calibri"/>
                <a:cs typeface="Arial" panose="020B0604020202020204" pitchFamily="34" charset="0"/>
                <a:sym typeface="Calibri"/>
              </a:rPr>
              <a:t>FAA Development and Deployment</a:t>
            </a:r>
            <a:endParaRPr sz="1200">
              <a:solidFill>
                <a:schemeClr val="dk1"/>
              </a:solidFill>
              <a:latin typeface="Arial" panose="020B0604020202020204" pitchFamily="34" charset="0"/>
              <a:ea typeface="Calibri"/>
              <a:cs typeface="Arial" panose="020B0604020202020204" pitchFamily="34" charset="0"/>
              <a:sym typeface="Calibri"/>
            </a:endParaRPr>
          </a:p>
        </p:txBody>
      </p:sp>
      <p:sp>
        <p:nvSpPr>
          <p:cNvPr id="353" name="Google Shape;353;p36"/>
          <p:cNvSpPr txBox="1"/>
          <p:nvPr/>
        </p:nvSpPr>
        <p:spPr>
          <a:xfrm rot="-5400000">
            <a:off x="3593975" y="665725"/>
            <a:ext cx="1534500" cy="675600"/>
          </a:xfrm>
          <a:prstGeom prst="rect">
            <a:avLst/>
          </a:prstGeom>
          <a:solidFill>
            <a:srgbClr val="E9E3BC"/>
          </a:solidFill>
          <a:ln w="19050" cap="flat" cmpd="sng">
            <a:solidFill>
              <a:schemeClr val="dk1"/>
            </a:solidFill>
            <a:prstDash val="dashDot"/>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a:solidFill>
                  <a:schemeClr val="dk1"/>
                </a:solidFill>
                <a:latin typeface="Arial" panose="020B0604020202020204" pitchFamily="34" charset="0"/>
                <a:ea typeface="Calibri"/>
                <a:cs typeface="Arial" panose="020B0604020202020204" pitchFamily="34" charset="0"/>
                <a:sym typeface="Calibri"/>
              </a:rPr>
              <a:t>Industry Development and Deployment</a:t>
            </a:r>
            <a:endParaRPr sz="1200">
              <a:solidFill>
                <a:schemeClr val="dk1"/>
              </a:solidFill>
              <a:latin typeface="Arial" panose="020B0604020202020204" pitchFamily="34" charset="0"/>
              <a:ea typeface="Calibri"/>
              <a:cs typeface="Arial" panose="020B0604020202020204" pitchFamily="34" charset="0"/>
              <a:sym typeface="Calibri"/>
            </a:endParaRPr>
          </a:p>
        </p:txBody>
      </p:sp>
      <p:cxnSp>
        <p:nvCxnSpPr>
          <p:cNvPr id="354" name="Google Shape;354;p36"/>
          <p:cNvCxnSpPr/>
          <p:nvPr/>
        </p:nvCxnSpPr>
        <p:spPr>
          <a:xfrm>
            <a:off x="8569138" y="1203062"/>
            <a:ext cx="0" cy="2328300"/>
          </a:xfrm>
          <a:prstGeom prst="straightConnector1">
            <a:avLst/>
          </a:prstGeom>
          <a:noFill/>
          <a:ln w="25400" cap="flat" cmpd="sng">
            <a:solidFill>
              <a:srgbClr val="008000"/>
            </a:solidFill>
            <a:prstDash val="solid"/>
            <a:round/>
            <a:headEnd type="stealth" w="med" len="med"/>
            <a:tailEnd type="stealth" w="med" len="med"/>
          </a:ln>
        </p:spPr>
      </p:cxnSp>
      <p:cxnSp>
        <p:nvCxnSpPr>
          <p:cNvPr id="355" name="Google Shape;355;p36"/>
          <p:cNvCxnSpPr/>
          <p:nvPr/>
        </p:nvCxnSpPr>
        <p:spPr>
          <a:xfrm>
            <a:off x="3972003" y="93472"/>
            <a:ext cx="0" cy="4969800"/>
          </a:xfrm>
          <a:prstGeom prst="straightConnector1">
            <a:avLst/>
          </a:prstGeom>
          <a:noFill/>
          <a:ln w="44450" cap="flat" cmpd="sng">
            <a:solidFill>
              <a:schemeClr val="dk1">
                <a:alpha val="44710"/>
              </a:schemeClr>
            </a:solidFill>
            <a:prstDash val="lgDashDot"/>
            <a:round/>
            <a:headEnd type="diamond" w="sm" len="sm"/>
            <a:tailEnd type="diamond" w="sm" len="sm"/>
          </a:ln>
        </p:spPr>
      </p:cxnSp>
      <p:sp>
        <p:nvSpPr>
          <p:cNvPr id="356" name="Google Shape;356;p36"/>
          <p:cNvSpPr/>
          <p:nvPr/>
        </p:nvSpPr>
        <p:spPr>
          <a:xfrm>
            <a:off x="3051675" y="4250274"/>
            <a:ext cx="1988700" cy="647723"/>
          </a:xfrm>
          <a:prstGeom prst="roundRect">
            <a:avLst>
              <a:gd name="adj" fmla="val 16667"/>
            </a:avLst>
          </a:prstGeom>
          <a:gradFill>
            <a:gsLst>
              <a:gs pos="0">
                <a:srgbClr val="F9BE8F">
                  <a:alpha val="37647"/>
                </a:srgbClr>
              </a:gs>
              <a:gs pos="100000">
                <a:srgbClr val="CCFDCC"/>
              </a:gs>
            </a:gsLst>
            <a:lin ang="0" scaled="0"/>
          </a:gradFill>
          <a:ln w="25400" cap="flat" cmpd="sng">
            <a:solidFill>
              <a:srgbClr val="B66D3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en" sz="1100" dirty="0">
                <a:solidFill>
                  <a:schemeClr val="dk1"/>
                </a:solidFill>
                <a:latin typeface="Arial" panose="020B0604020202020204" pitchFamily="34" charset="0"/>
                <a:ea typeface="Calibri"/>
                <a:cs typeface="Arial" panose="020B0604020202020204" pitchFamily="34" charset="0"/>
                <a:sym typeface="Calibri"/>
              </a:rPr>
              <a:t>Discovery</a:t>
            </a:r>
            <a:endParaRPr sz="1100" dirty="0">
              <a:latin typeface="Arial" panose="020B0604020202020204" pitchFamily="34" charset="0"/>
              <a:cs typeface="Arial" panose="020B0604020202020204" pitchFamily="34" charset="0"/>
            </a:endParaRPr>
          </a:p>
          <a:p>
            <a:pPr marL="0" marR="0" lvl="0" indent="0" algn="l" rtl="0">
              <a:spcBef>
                <a:spcPts val="0"/>
              </a:spcBef>
              <a:spcAft>
                <a:spcPts val="0"/>
              </a:spcAft>
              <a:buNone/>
            </a:pPr>
            <a:r>
              <a:rPr lang="en" sz="1100" dirty="0">
                <a:solidFill>
                  <a:schemeClr val="dk1"/>
                </a:solidFill>
                <a:latin typeface="Arial" panose="020B0604020202020204" pitchFamily="34" charset="0"/>
                <a:ea typeface="Calibri"/>
                <a:cs typeface="Arial" panose="020B0604020202020204" pitchFamily="34" charset="0"/>
                <a:sym typeface="Calibri"/>
              </a:rPr>
              <a:t>Registration Data/Services</a:t>
            </a:r>
            <a:endParaRPr sz="1100" dirty="0">
              <a:latin typeface="Arial" panose="020B0604020202020204" pitchFamily="34" charset="0"/>
              <a:cs typeface="Arial" panose="020B0604020202020204" pitchFamily="34" charset="0"/>
            </a:endParaRPr>
          </a:p>
          <a:p>
            <a:pPr marL="0" marR="0" lvl="0" indent="0" algn="l" rtl="0">
              <a:spcBef>
                <a:spcPts val="0"/>
              </a:spcBef>
              <a:spcAft>
                <a:spcPts val="0"/>
              </a:spcAft>
              <a:buNone/>
            </a:pPr>
            <a:r>
              <a:rPr lang="en" sz="1100" dirty="0">
                <a:solidFill>
                  <a:schemeClr val="dk1"/>
                </a:solidFill>
                <a:latin typeface="Arial" panose="020B0604020202020204" pitchFamily="34" charset="0"/>
                <a:ea typeface="Calibri"/>
                <a:cs typeface="Arial" panose="020B0604020202020204" pitchFamily="34" charset="0"/>
                <a:sym typeface="Calibri"/>
              </a:rPr>
              <a:t>Authentication/Authorization</a:t>
            </a:r>
            <a:endParaRPr sz="1100" dirty="0">
              <a:solidFill>
                <a:schemeClr val="dk1"/>
              </a:solidFill>
              <a:latin typeface="Arial" panose="020B0604020202020204" pitchFamily="34" charset="0"/>
              <a:ea typeface="Calibri"/>
              <a:cs typeface="Arial" panose="020B0604020202020204" pitchFamily="34" charset="0"/>
              <a:sym typeface="Calibri"/>
            </a:endParaRPr>
          </a:p>
        </p:txBody>
      </p:sp>
      <p:cxnSp>
        <p:nvCxnSpPr>
          <p:cNvPr id="357" name="Google Shape;357;p36"/>
          <p:cNvCxnSpPr/>
          <p:nvPr/>
        </p:nvCxnSpPr>
        <p:spPr>
          <a:xfrm>
            <a:off x="1335868" y="1939584"/>
            <a:ext cx="681300" cy="0"/>
          </a:xfrm>
          <a:prstGeom prst="straightConnector1">
            <a:avLst/>
          </a:prstGeom>
          <a:noFill/>
          <a:ln w="57150" cap="flat" cmpd="sng">
            <a:solidFill>
              <a:srgbClr val="E36C09"/>
            </a:solidFill>
            <a:prstDash val="solid"/>
            <a:round/>
            <a:headEnd type="none" w="sm" len="sm"/>
            <a:tailEnd type="stealth" w="med" len="med"/>
          </a:ln>
        </p:spPr>
      </p:cxnSp>
      <p:cxnSp>
        <p:nvCxnSpPr>
          <p:cNvPr id="358" name="Google Shape;358;p36"/>
          <p:cNvCxnSpPr>
            <a:stCxn id="319" idx="3"/>
            <a:endCxn id="325" idx="1"/>
          </p:cNvCxnSpPr>
          <p:nvPr/>
        </p:nvCxnSpPr>
        <p:spPr>
          <a:xfrm>
            <a:off x="6284862" y="4735628"/>
            <a:ext cx="649500" cy="0"/>
          </a:xfrm>
          <a:prstGeom prst="straightConnector1">
            <a:avLst/>
          </a:prstGeom>
          <a:noFill/>
          <a:ln w="25400" cap="flat" cmpd="sng">
            <a:solidFill>
              <a:srgbClr val="008000"/>
            </a:solidFill>
            <a:prstDash val="solid"/>
            <a:round/>
            <a:headEnd type="stealth" w="med" len="med"/>
            <a:tailEnd type="stealth" w="med" len="med"/>
          </a:ln>
        </p:spPr>
      </p:cxnSp>
      <p:sp>
        <p:nvSpPr>
          <p:cNvPr id="359" name="Google Shape;359;p36"/>
          <p:cNvSpPr/>
          <p:nvPr/>
        </p:nvSpPr>
        <p:spPr>
          <a:xfrm>
            <a:off x="169488" y="1427740"/>
            <a:ext cx="1166400" cy="1023600"/>
          </a:xfrm>
          <a:prstGeom prst="roundRect">
            <a:avLst>
              <a:gd name="adj" fmla="val 16667"/>
            </a:avLst>
          </a:prstGeom>
          <a:solidFill>
            <a:srgbClr val="FABF8E">
              <a:alpha val="49800"/>
            </a:srgbClr>
          </a:solidFill>
          <a:ln w="25400" cap="flat" cmpd="sng">
            <a:solidFill>
              <a:srgbClr val="B46D33">
                <a:alpha val="49800"/>
              </a:srgbClr>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dirty="0">
                <a:solidFill>
                  <a:schemeClr val="dk1"/>
                </a:solidFill>
                <a:latin typeface="Arial" panose="020B0604020202020204" pitchFamily="34" charset="0"/>
                <a:ea typeface="Calibri"/>
                <a:cs typeface="Arial" panose="020B0604020202020204" pitchFamily="34" charset="0"/>
                <a:sym typeface="Calibri"/>
              </a:rPr>
              <a:t>NAS Data Sources</a:t>
            </a:r>
            <a:endParaRPr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945171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4" name="Google Shape;364;p37"/>
          <p:cNvSpPr/>
          <p:nvPr/>
        </p:nvSpPr>
        <p:spPr>
          <a:xfrm flipH="1">
            <a:off x="1961055" y="192446"/>
            <a:ext cx="7122900" cy="4805100"/>
          </a:xfrm>
          <a:prstGeom prst="snip1Rect">
            <a:avLst>
              <a:gd name="adj" fmla="val 26706"/>
            </a:avLst>
          </a:prstGeom>
          <a:solidFill>
            <a:srgbClr val="FFF9CC"/>
          </a:solidFill>
          <a:ln w="28575" cap="flat" cmpd="sng">
            <a:solidFill>
              <a:srgbClr val="4F6128"/>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65" name="Google Shape;365;p37"/>
          <p:cNvSpPr/>
          <p:nvPr/>
        </p:nvSpPr>
        <p:spPr>
          <a:xfrm>
            <a:off x="2267475" y="2036717"/>
            <a:ext cx="1269600" cy="701700"/>
          </a:xfrm>
          <a:prstGeom prst="roundRect">
            <a:avLst>
              <a:gd name="adj" fmla="val 16667"/>
            </a:avLst>
          </a:prstGeom>
          <a:solidFill>
            <a:srgbClr val="FABF8E"/>
          </a:solidFill>
          <a:ln w="25400" cap="flat" cmpd="sng">
            <a:solidFill>
              <a:srgbClr val="B46D3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200" b="1">
                <a:latin typeface="Calibri"/>
                <a:ea typeface="Calibri"/>
                <a:cs typeface="Calibri"/>
                <a:sym typeface="Calibri"/>
              </a:rPr>
              <a:t>F</a:t>
            </a:r>
            <a:r>
              <a:rPr lang="en" sz="1200">
                <a:latin typeface="Calibri"/>
                <a:ea typeface="Calibri"/>
                <a:cs typeface="Calibri"/>
                <a:sym typeface="Calibri"/>
              </a:rPr>
              <a:t>light </a:t>
            </a:r>
            <a:r>
              <a:rPr lang="en" sz="1200" b="1">
                <a:latin typeface="Calibri"/>
                <a:ea typeface="Calibri"/>
                <a:cs typeface="Calibri"/>
                <a:sym typeface="Calibri"/>
              </a:rPr>
              <a:t>I</a:t>
            </a:r>
            <a:r>
              <a:rPr lang="en" sz="1200">
                <a:latin typeface="Calibri"/>
                <a:ea typeface="Calibri"/>
                <a:cs typeface="Calibri"/>
                <a:sym typeface="Calibri"/>
              </a:rPr>
              <a:t>nformation </a:t>
            </a:r>
            <a:r>
              <a:rPr lang="en" sz="1200" b="1">
                <a:latin typeface="Calibri"/>
                <a:ea typeface="Calibri"/>
                <a:cs typeface="Calibri"/>
                <a:sym typeface="Calibri"/>
              </a:rPr>
              <a:t>M</a:t>
            </a:r>
            <a:r>
              <a:rPr lang="en" sz="1200">
                <a:latin typeface="Calibri"/>
                <a:ea typeface="Calibri"/>
                <a:cs typeface="Calibri"/>
                <a:sym typeface="Calibri"/>
              </a:rPr>
              <a:t>anagement </a:t>
            </a:r>
            <a:r>
              <a:rPr lang="en" sz="1200" b="1">
                <a:latin typeface="Calibri"/>
                <a:ea typeface="Calibri"/>
                <a:cs typeface="Calibri"/>
                <a:sym typeface="Calibri"/>
              </a:rPr>
              <a:t>S</a:t>
            </a:r>
            <a:r>
              <a:rPr lang="en" sz="1200">
                <a:latin typeface="Calibri"/>
                <a:ea typeface="Calibri"/>
                <a:cs typeface="Calibri"/>
                <a:sym typeface="Calibri"/>
              </a:rPr>
              <a:t>ystem</a:t>
            </a:r>
            <a:endParaRPr sz="1200">
              <a:latin typeface="Calibri"/>
              <a:ea typeface="Calibri"/>
              <a:cs typeface="Calibri"/>
              <a:sym typeface="Calibri"/>
            </a:endParaRPr>
          </a:p>
        </p:txBody>
      </p:sp>
      <p:cxnSp>
        <p:nvCxnSpPr>
          <p:cNvPr id="366" name="Google Shape;366;p37"/>
          <p:cNvCxnSpPr/>
          <p:nvPr/>
        </p:nvCxnSpPr>
        <p:spPr>
          <a:xfrm rot="10800000">
            <a:off x="3523918" y="2645748"/>
            <a:ext cx="3141600" cy="0"/>
          </a:xfrm>
          <a:prstGeom prst="straightConnector1">
            <a:avLst/>
          </a:prstGeom>
          <a:noFill/>
          <a:ln w="25400" cap="flat" cmpd="sng">
            <a:solidFill>
              <a:srgbClr val="008000"/>
            </a:solidFill>
            <a:prstDash val="solid"/>
            <a:round/>
            <a:headEnd type="none" w="sm" len="sm"/>
            <a:tailEnd type="stealth" w="med" len="med"/>
          </a:ln>
        </p:spPr>
      </p:cxnSp>
      <p:cxnSp>
        <p:nvCxnSpPr>
          <p:cNvPr id="367" name="Google Shape;367;p37"/>
          <p:cNvCxnSpPr/>
          <p:nvPr/>
        </p:nvCxnSpPr>
        <p:spPr>
          <a:xfrm>
            <a:off x="3545327" y="2153182"/>
            <a:ext cx="3120300" cy="0"/>
          </a:xfrm>
          <a:prstGeom prst="straightConnector1">
            <a:avLst/>
          </a:prstGeom>
          <a:noFill/>
          <a:ln w="25400" cap="flat" cmpd="sng">
            <a:solidFill>
              <a:srgbClr val="E36C09"/>
            </a:solidFill>
            <a:prstDash val="solid"/>
            <a:round/>
            <a:headEnd type="none" w="sm" len="sm"/>
            <a:tailEnd type="stealth" w="med" len="med"/>
          </a:ln>
        </p:spPr>
      </p:cxnSp>
      <p:cxnSp>
        <p:nvCxnSpPr>
          <p:cNvPr id="368" name="Google Shape;368;p37"/>
          <p:cNvCxnSpPr>
            <a:endCxn id="365" idx="3"/>
          </p:cNvCxnSpPr>
          <p:nvPr/>
        </p:nvCxnSpPr>
        <p:spPr>
          <a:xfrm rot="10800000">
            <a:off x="3537075" y="2387567"/>
            <a:ext cx="3128400" cy="0"/>
          </a:xfrm>
          <a:prstGeom prst="straightConnector1">
            <a:avLst/>
          </a:prstGeom>
          <a:noFill/>
          <a:ln w="25400" cap="flat" cmpd="sng">
            <a:solidFill>
              <a:srgbClr val="E36C09"/>
            </a:solidFill>
            <a:prstDash val="solid"/>
            <a:round/>
            <a:headEnd type="stealth" w="med" len="med"/>
            <a:tailEnd type="stealth" w="med" len="med"/>
          </a:ln>
        </p:spPr>
      </p:cxnSp>
      <p:grpSp>
        <p:nvGrpSpPr>
          <p:cNvPr id="369" name="Google Shape;369;p37"/>
          <p:cNvGrpSpPr/>
          <p:nvPr/>
        </p:nvGrpSpPr>
        <p:grpSpPr>
          <a:xfrm>
            <a:off x="6665625" y="1915732"/>
            <a:ext cx="1222235" cy="907717"/>
            <a:chOff x="5685325" y="2071144"/>
            <a:chExt cx="1466213" cy="2730798"/>
          </a:xfrm>
        </p:grpSpPr>
        <p:sp>
          <p:nvSpPr>
            <p:cNvPr id="370" name="Google Shape;370;p37"/>
            <p:cNvSpPr/>
            <p:nvPr/>
          </p:nvSpPr>
          <p:spPr>
            <a:xfrm>
              <a:off x="5830338" y="2071144"/>
              <a:ext cx="1321200" cy="25485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UAS Service Supplier</a:t>
              </a:r>
              <a:endParaRPr sz="1400">
                <a:solidFill>
                  <a:schemeClr val="dk1"/>
                </a:solidFill>
                <a:latin typeface="Calibri"/>
                <a:ea typeface="Calibri"/>
                <a:cs typeface="Calibri"/>
                <a:sym typeface="Calibri"/>
              </a:endParaRPr>
            </a:p>
          </p:txBody>
        </p:sp>
        <p:sp>
          <p:nvSpPr>
            <p:cNvPr id="371" name="Google Shape;371;p37"/>
            <p:cNvSpPr/>
            <p:nvPr/>
          </p:nvSpPr>
          <p:spPr>
            <a:xfrm>
              <a:off x="5762242" y="2154938"/>
              <a:ext cx="1321200" cy="25485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UAS Service Supplier</a:t>
              </a:r>
              <a:endParaRPr sz="1400">
                <a:solidFill>
                  <a:schemeClr val="dk1"/>
                </a:solidFill>
                <a:latin typeface="Calibri"/>
                <a:ea typeface="Calibri"/>
                <a:cs typeface="Calibri"/>
                <a:sym typeface="Calibri"/>
              </a:endParaRPr>
            </a:p>
          </p:txBody>
        </p:sp>
        <p:sp>
          <p:nvSpPr>
            <p:cNvPr id="372" name="Google Shape;372;p37"/>
            <p:cNvSpPr/>
            <p:nvPr/>
          </p:nvSpPr>
          <p:spPr>
            <a:xfrm>
              <a:off x="5685325" y="2253442"/>
              <a:ext cx="1321200" cy="25485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b="1">
                  <a:latin typeface="Calibri"/>
                  <a:ea typeface="Calibri"/>
                  <a:cs typeface="Calibri"/>
                  <a:sym typeface="Calibri"/>
                </a:rPr>
                <a:t>U</a:t>
              </a:r>
              <a:r>
                <a:rPr lang="en" sz="1400">
                  <a:latin typeface="Calibri"/>
                  <a:ea typeface="Calibri"/>
                  <a:cs typeface="Calibri"/>
                  <a:sym typeface="Calibri"/>
                </a:rPr>
                <a:t>AS </a:t>
              </a:r>
              <a:endParaRPr/>
            </a:p>
            <a:p>
              <a:pPr marL="0" marR="0" lvl="0" indent="0" algn="l" rtl="0">
                <a:spcBef>
                  <a:spcPts val="0"/>
                </a:spcBef>
                <a:spcAft>
                  <a:spcPts val="0"/>
                </a:spcAft>
                <a:buNone/>
              </a:pPr>
              <a:r>
                <a:rPr lang="en" sz="1400" b="1">
                  <a:latin typeface="Calibri"/>
                  <a:ea typeface="Calibri"/>
                  <a:cs typeface="Calibri"/>
                  <a:sym typeface="Calibri"/>
                </a:rPr>
                <a:t>S</a:t>
              </a:r>
              <a:r>
                <a:rPr lang="en" sz="1400">
                  <a:latin typeface="Calibri"/>
                  <a:ea typeface="Calibri"/>
                  <a:cs typeface="Calibri"/>
                  <a:sym typeface="Calibri"/>
                </a:rPr>
                <a:t>ervice</a:t>
              </a:r>
              <a:endParaRPr/>
            </a:p>
            <a:p>
              <a:pPr marL="0" marR="0" lvl="0" indent="0" algn="l" rtl="0">
                <a:spcBef>
                  <a:spcPts val="0"/>
                </a:spcBef>
                <a:spcAft>
                  <a:spcPts val="0"/>
                </a:spcAft>
                <a:buNone/>
              </a:pPr>
              <a:r>
                <a:rPr lang="en" sz="1400" b="1">
                  <a:latin typeface="Calibri"/>
                  <a:ea typeface="Calibri"/>
                  <a:cs typeface="Calibri"/>
                  <a:sym typeface="Calibri"/>
                </a:rPr>
                <a:t>S</a:t>
              </a:r>
              <a:r>
                <a:rPr lang="en" sz="1400">
                  <a:latin typeface="Calibri"/>
                  <a:ea typeface="Calibri"/>
                  <a:cs typeface="Calibri"/>
                  <a:sym typeface="Calibri"/>
                </a:rPr>
                <a:t>upplier</a:t>
              </a:r>
              <a:endParaRPr sz="1400">
                <a:latin typeface="Calibri"/>
                <a:ea typeface="Calibri"/>
                <a:cs typeface="Calibri"/>
                <a:sym typeface="Calibri"/>
              </a:endParaRPr>
            </a:p>
          </p:txBody>
        </p:sp>
      </p:grpSp>
      <p:sp>
        <p:nvSpPr>
          <p:cNvPr id="373" name="Google Shape;373;p37"/>
          <p:cNvSpPr/>
          <p:nvPr/>
        </p:nvSpPr>
        <p:spPr>
          <a:xfrm>
            <a:off x="95744" y="1357009"/>
            <a:ext cx="1349700" cy="2420700"/>
          </a:xfrm>
          <a:prstGeom prst="roundRect">
            <a:avLst>
              <a:gd name="adj" fmla="val 16667"/>
            </a:avLst>
          </a:prstGeom>
          <a:solidFill>
            <a:srgbClr val="FABF8E">
              <a:alpha val="49800"/>
            </a:srgbClr>
          </a:solidFill>
          <a:ln w="25400" cap="flat" cmpd="sng">
            <a:solidFill>
              <a:srgbClr val="B46D33">
                <a:alpha val="49800"/>
              </a:srgbClr>
            </a:solidFill>
            <a:prstDash val="solid"/>
            <a:round/>
            <a:headEnd type="none" w="sm" len="sm"/>
            <a:tailEnd type="none" w="sm" len="sm"/>
          </a:ln>
        </p:spPr>
        <p:txBody>
          <a:bodyPr spcFirstLastPara="1" wrap="square" lIns="91425" tIns="45700" rIns="91425" bIns="45700" anchor="b"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National Airspace System</a:t>
            </a:r>
            <a:endParaRPr sz="1400">
              <a:solidFill>
                <a:schemeClr val="dk1"/>
              </a:solidFill>
              <a:latin typeface="Calibri"/>
              <a:ea typeface="Calibri"/>
              <a:cs typeface="Calibri"/>
              <a:sym typeface="Calibri"/>
            </a:endParaRPr>
          </a:p>
        </p:txBody>
      </p:sp>
      <p:grpSp>
        <p:nvGrpSpPr>
          <p:cNvPr id="374" name="Google Shape;374;p37"/>
          <p:cNvGrpSpPr/>
          <p:nvPr/>
        </p:nvGrpSpPr>
        <p:grpSpPr>
          <a:xfrm>
            <a:off x="5287875" y="523883"/>
            <a:ext cx="3469106" cy="682255"/>
            <a:chOff x="4889134" y="698510"/>
            <a:chExt cx="2756102" cy="909674"/>
          </a:xfrm>
        </p:grpSpPr>
        <p:sp>
          <p:nvSpPr>
            <p:cNvPr id="375" name="Google Shape;375;p37"/>
            <p:cNvSpPr/>
            <p:nvPr/>
          </p:nvSpPr>
          <p:spPr>
            <a:xfrm>
              <a:off x="4889134" y="698510"/>
              <a:ext cx="2627700" cy="7548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Supplemental Data Service Provider</a:t>
              </a:r>
              <a:endParaRPr sz="1400">
                <a:solidFill>
                  <a:schemeClr val="dk1"/>
                </a:solidFill>
                <a:latin typeface="Calibri"/>
                <a:ea typeface="Calibri"/>
                <a:cs typeface="Calibri"/>
                <a:sym typeface="Calibri"/>
              </a:endParaRPr>
            </a:p>
          </p:txBody>
        </p:sp>
        <p:sp>
          <p:nvSpPr>
            <p:cNvPr id="376" name="Google Shape;376;p37"/>
            <p:cNvSpPr/>
            <p:nvPr/>
          </p:nvSpPr>
          <p:spPr>
            <a:xfrm>
              <a:off x="4953336" y="768827"/>
              <a:ext cx="2627700" cy="7548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Supplemental Data Service Provider</a:t>
              </a:r>
              <a:endParaRPr sz="1400">
                <a:solidFill>
                  <a:schemeClr val="dk1"/>
                </a:solidFill>
                <a:latin typeface="Calibri"/>
                <a:ea typeface="Calibri"/>
                <a:cs typeface="Calibri"/>
                <a:sym typeface="Calibri"/>
              </a:endParaRPr>
            </a:p>
          </p:txBody>
        </p:sp>
        <p:sp>
          <p:nvSpPr>
            <p:cNvPr id="377" name="Google Shape;377;p37"/>
            <p:cNvSpPr/>
            <p:nvPr/>
          </p:nvSpPr>
          <p:spPr>
            <a:xfrm>
              <a:off x="5017536" y="853384"/>
              <a:ext cx="2627700" cy="7548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Supplemental Data Service Provider</a:t>
              </a:r>
              <a:endParaRPr sz="1400">
                <a:solidFill>
                  <a:schemeClr val="dk1"/>
                </a:solidFill>
                <a:latin typeface="Calibri"/>
                <a:ea typeface="Calibri"/>
                <a:cs typeface="Calibri"/>
                <a:sym typeface="Calibri"/>
              </a:endParaRPr>
            </a:p>
          </p:txBody>
        </p:sp>
      </p:grpSp>
      <p:sp>
        <p:nvSpPr>
          <p:cNvPr id="378" name="Google Shape;378;p37"/>
          <p:cNvSpPr/>
          <p:nvPr/>
        </p:nvSpPr>
        <p:spPr>
          <a:xfrm>
            <a:off x="5470934" y="3642390"/>
            <a:ext cx="1018800" cy="5661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UAS Operator</a:t>
            </a:r>
            <a:endParaRPr sz="1400">
              <a:solidFill>
                <a:schemeClr val="dk1"/>
              </a:solidFill>
              <a:latin typeface="Calibri"/>
              <a:ea typeface="Calibri"/>
              <a:cs typeface="Calibri"/>
              <a:sym typeface="Calibri"/>
            </a:endParaRPr>
          </a:p>
        </p:txBody>
      </p:sp>
      <p:sp>
        <p:nvSpPr>
          <p:cNvPr id="379" name="Google Shape;379;p37"/>
          <p:cNvSpPr/>
          <p:nvPr/>
        </p:nvSpPr>
        <p:spPr>
          <a:xfrm>
            <a:off x="5651135" y="4515733"/>
            <a:ext cx="519900" cy="3306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1200">
                <a:solidFill>
                  <a:schemeClr val="dk1"/>
                </a:solidFill>
                <a:latin typeface="Calibri"/>
                <a:ea typeface="Calibri"/>
                <a:cs typeface="Calibri"/>
                <a:sym typeface="Calibri"/>
              </a:rPr>
              <a:t>UAS</a:t>
            </a:r>
            <a:endParaRPr sz="1200">
              <a:solidFill>
                <a:schemeClr val="dk1"/>
              </a:solidFill>
              <a:latin typeface="Calibri"/>
              <a:ea typeface="Calibri"/>
              <a:cs typeface="Calibri"/>
              <a:sym typeface="Calibri"/>
            </a:endParaRPr>
          </a:p>
        </p:txBody>
      </p:sp>
      <p:sp>
        <p:nvSpPr>
          <p:cNvPr id="380" name="Google Shape;380;p37"/>
          <p:cNvSpPr/>
          <p:nvPr/>
        </p:nvSpPr>
        <p:spPr>
          <a:xfrm>
            <a:off x="5704756" y="4546051"/>
            <a:ext cx="519900" cy="3306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1200">
                <a:solidFill>
                  <a:schemeClr val="dk1"/>
                </a:solidFill>
                <a:latin typeface="Calibri"/>
                <a:ea typeface="Calibri"/>
                <a:cs typeface="Calibri"/>
                <a:sym typeface="Calibri"/>
              </a:rPr>
              <a:t>UAS</a:t>
            </a:r>
            <a:endParaRPr sz="1200">
              <a:solidFill>
                <a:schemeClr val="dk1"/>
              </a:solidFill>
              <a:latin typeface="Calibri"/>
              <a:ea typeface="Calibri"/>
              <a:cs typeface="Calibri"/>
              <a:sym typeface="Calibri"/>
            </a:endParaRPr>
          </a:p>
        </p:txBody>
      </p:sp>
      <p:sp>
        <p:nvSpPr>
          <p:cNvPr id="381" name="Google Shape;381;p37"/>
          <p:cNvSpPr/>
          <p:nvPr/>
        </p:nvSpPr>
        <p:spPr>
          <a:xfrm>
            <a:off x="5764962" y="4570328"/>
            <a:ext cx="519900" cy="3306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200">
                <a:solidFill>
                  <a:schemeClr val="dk1"/>
                </a:solidFill>
                <a:latin typeface="Calibri"/>
                <a:ea typeface="Calibri"/>
                <a:cs typeface="Calibri"/>
                <a:sym typeface="Calibri"/>
              </a:rPr>
              <a:t>UAS</a:t>
            </a:r>
            <a:endParaRPr sz="1200">
              <a:solidFill>
                <a:schemeClr val="dk1"/>
              </a:solidFill>
              <a:latin typeface="Calibri"/>
              <a:ea typeface="Calibri"/>
              <a:cs typeface="Calibri"/>
              <a:sym typeface="Calibri"/>
            </a:endParaRPr>
          </a:p>
        </p:txBody>
      </p:sp>
      <p:sp>
        <p:nvSpPr>
          <p:cNvPr id="382" name="Google Shape;382;p37"/>
          <p:cNvSpPr/>
          <p:nvPr/>
        </p:nvSpPr>
        <p:spPr>
          <a:xfrm>
            <a:off x="6569833" y="3642390"/>
            <a:ext cx="1018800" cy="5661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UAS Operator</a:t>
            </a:r>
            <a:endParaRPr sz="1400">
              <a:solidFill>
                <a:schemeClr val="dk1"/>
              </a:solidFill>
              <a:latin typeface="Calibri"/>
              <a:ea typeface="Calibri"/>
              <a:cs typeface="Calibri"/>
              <a:sym typeface="Calibri"/>
            </a:endParaRPr>
          </a:p>
        </p:txBody>
      </p:sp>
      <p:sp>
        <p:nvSpPr>
          <p:cNvPr id="383" name="Google Shape;383;p37"/>
          <p:cNvSpPr/>
          <p:nvPr/>
        </p:nvSpPr>
        <p:spPr>
          <a:xfrm>
            <a:off x="7882405" y="3642391"/>
            <a:ext cx="1018800" cy="5661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UAS Operator</a:t>
            </a:r>
            <a:endParaRPr sz="1400">
              <a:solidFill>
                <a:schemeClr val="dk1"/>
              </a:solidFill>
              <a:latin typeface="Calibri"/>
              <a:ea typeface="Calibri"/>
              <a:cs typeface="Calibri"/>
              <a:sym typeface="Calibri"/>
            </a:endParaRPr>
          </a:p>
        </p:txBody>
      </p:sp>
      <p:sp>
        <p:nvSpPr>
          <p:cNvPr id="384" name="Google Shape;384;p37"/>
          <p:cNvSpPr txBox="1"/>
          <p:nvPr/>
        </p:nvSpPr>
        <p:spPr>
          <a:xfrm>
            <a:off x="7569179" y="3823508"/>
            <a:ext cx="344100" cy="2769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800">
                <a:solidFill>
                  <a:schemeClr val="dk1"/>
                </a:solidFill>
                <a:latin typeface="Calibri"/>
                <a:ea typeface="Calibri"/>
                <a:cs typeface="Calibri"/>
                <a:sym typeface="Calibri"/>
              </a:rPr>
              <a:t>…</a:t>
            </a:r>
            <a:endParaRPr/>
          </a:p>
        </p:txBody>
      </p:sp>
      <p:sp>
        <p:nvSpPr>
          <p:cNvPr id="385" name="Google Shape;385;p37"/>
          <p:cNvSpPr/>
          <p:nvPr/>
        </p:nvSpPr>
        <p:spPr>
          <a:xfrm>
            <a:off x="6820395" y="4515733"/>
            <a:ext cx="519900" cy="3306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1200">
                <a:solidFill>
                  <a:schemeClr val="dk1"/>
                </a:solidFill>
                <a:latin typeface="Calibri"/>
                <a:ea typeface="Calibri"/>
                <a:cs typeface="Calibri"/>
                <a:sym typeface="Calibri"/>
              </a:rPr>
              <a:t>UAS</a:t>
            </a:r>
            <a:endParaRPr sz="1200">
              <a:solidFill>
                <a:schemeClr val="dk1"/>
              </a:solidFill>
              <a:latin typeface="Calibri"/>
              <a:ea typeface="Calibri"/>
              <a:cs typeface="Calibri"/>
              <a:sym typeface="Calibri"/>
            </a:endParaRPr>
          </a:p>
        </p:txBody>
      </p:sp>
      <p:sp>
        <p:nvSpPr>
          <p:cNvPr id="386" name="Google Shape;386;p37"/>
          <p:cNvSpPr/>
          <p:nvPr/>
        </p:nvSpPr>
        <p:spPr>
          <a:xfrm>
            <a:off x="6874016" y="4546051"/>
            <a:ext cx="519900" cy="3306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1200">
                <a:solidFill>
                  <a:schemeClr val="dk1"/>
                </a:solidFill>
                <a:latin typeface="Calibri"/>
                <a:ea typeface="Calibri"/>
                <a:cs typeface="Calibri"/>
                <a:sym typeface="Calibri"/>
              </a:rPr>
              <a:t>UAS</a:t>
            </a:r>
            <a:endParaRPr sz="1200">
              <a:solidFill>
                <a:schemeClr val="dk1"/>
              </a:solidFill>
              <a:latin typeface="Calibri"/>
              <a:ea typeface="Calibri"/>
              <a:cs typeface="Calibri"/>
              <a:sym typeface="Calibri"/>
            </a:endParaRPr>
          </a:p>
        </p:txBody>
      </p:sp>
      <p:sp>
        <p:nvSpPr>
          <p:cNvPr id="387" name="Google Shape;387;p37"/>
          <p:cNvSpPr/>
          <p:nvPr/>
        </p:nvSpPr>
        <p:spPr>
          <a:xfrm>
            <a:off x="6934222" y="4570328"/>
            <a:ext cx="519900" cy="3306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200">
                <a:solidFill>
                  <a:schemeClr val="dk1"/>
                </a:solidFill>
                <a:latin typeface="Calibri"/>
                <a:ea typeface="Calibri"/>
                <a:cs typeface="Calibri"/>
                <a:sym typeface="Calibri"/>
              </a:rPr>
              <a:t>UAS</a:t>
            </a:r>
            <a:endParaRPr sz="1200">
              <a:solidFill>
                <a:schemeClr val="dk1"/>
              </a:solidFill>
              <a:latin typeface="Calibri"/>
              <a:ea typeface="Calibri"/>
              <a:cs typeface="Calibri"/>
              <a:sym typeface="Calibri"/>
            </a:endParaRPr>
          </a:p>
        </p:txBody>
      </p:sp>
      <p:sp>
        <p:nvSpPr>
          <p:cNvPr id="388" name="Google Shape;388;p37"/>
          <p:cNvSpPr/>
          <p:nvPr/>
        </p:nvSpPr>
        <p:spPr>
          <a:xfrm>
            <a:off x="8123163" y="4515734"/>
            <a:ext cx="519900" cy="3306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1200">
                <a:solidFill>
                  <a:schemeClr val="dk1"/>
                </a:solidFill>
                <a:latin typeface="Calibri"/>
                <a:ea typeface="Calibri"/>
                <a:cs typeface="Calibri"/>
                <a:sym typeface="Calibri"/>
              </a:rPr>
              <a:t>UAS</a:t>
            </a:r>
            <a:endParaRPr sz="1200">
              <a:solidFill>
                <a:schemeClr val="dk1"/>
              </a:solidFill>
              <a:latin typeface="Calibri"/>
              <a:ea typeface="Calibri"/>
              <a:cs typeface="Calibri"/>
              <a:sym typeface="Calibri"/>
            </a:endParaRPr>
          </a:p>
        </p:txBody>
      </p:sp>
      <p:sp>
        <p:nvSpPr>
          <p:cNvPr id="389" name="Google Shape;389;p37"/>
          <p:cNvSpPr/>
          <p:nvPr/>
        </p:nvSpPr>
        <p:spPr>
          <a:xfrm>
            <a:off x="8176784" y="4546052"/>
            <a:ext cx="519900" cy="3306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1200">
                <a:solidFill>
                  <a:schemeClr val="dk1"/>
                </a:solidFill>
                <a:latin typeface="Calibri"/>
                <a:ea typeface="Calibri"/>
                <a:cs typeface="Calibri"/>
                <a:sym typeface="Calibri"/>
              </a:rPr>
              <a:t>UAS</a:t>
            </a:r>
            <a:endParaRPr sz="1200">
              <a:solidFill>
                <a:schemeClr val="dk1"/>
              </a:solidFill>
              <a:latin typeface="Calibri"/>
              <a:ea typeface="Calibri"/>
              <a:cs typeface="Calibri"/>
              <a:sym typeface="Calibri"/>
            </a:endParaRPr>
          </a:p>
        </p:txBody>
      </p:sp>
      <p:sp>
        <p:nvSpPr>
          <p:cNvPr id="390" name="Google Shape;390;p37"/>
          <p:cNvSpPr/>
          <p:nvPr/>
        </p:nvSpPr>
        <p:spPr>
          <a:xfrm>
            <a:off x="8236990" y="4570329"/>
            <a:ext cx="519900" cy="3306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200">
                <a:solidFill>
                  <a:schemeClr val="dk1"/>
                </a:solidFill>
                <a:latin typeface="Calibri"/>
                <a:ea typeface="Calibri"/>
                <a:cs typeface="Calibri"/>
                <a:sym typeface="Calibri"/>
              </a:rPr>
              <a:t>UAS</a:t>
            </a:r>
            <a:endParaRPr sz="1200">
              <a:solidFill>
                <a:schemeClr val="dk1"/>
              </a:solidFill>
              <a:latin typeface="Calibri"/>
              <a:ea typeface="Calibri"/>
              <a:cs typeface="Calibri"/>
              <a:sym typeface="Calibri"/>
            </a:endParaRPr>
          </a:p>
        </p:txBody>
      </p:sp>
      <p:cxnSp>
        <p:nvCxnSpPr>
          <p:cNvPr id="391" name="Google Shape;391;p37"/>
          <p:cNvCxnSpPr/>
          <p:nvPr/>
        </p:nvCxnSpPr>
        <p:spPr>
          <a:xfrm rot="10800000">
            <a:off x="7181474" y="2833961"/>
            <a:ext cx="0" cy="705300"/>
          </a:xfrm>
          <a:prstGeom prst="straightConnector1">
            <a:avLst/>
          </a:prstGeom>
          <a:noFill/>
          <a:ln w="25400" cap="flat" cmpd="sng">
            <a:solidFill>
              <a:srgbClr val="008000"/>
            </a:solidFill>
            <a:prstDash val="solid"/>
            <a:round/>
            <a:headEnd type="none" w="sm" len="sm"/>
            <a:tailEnd type="stealth" w="med" len="med"/>
          </a:ln>
        </p:spPr>
      </p:cxnSp>
      <p:cxnSp>
        <p:nvCxnSpPr>
          <p:cNvPr id="392" name="Google Shape;392;p37"/>
          <p:cNvCxnSpPr/>
          <p:nvPr/>
        </p:nvCxnSpPr>
        <p:spPr>
          <a:xfrm>
            <a:off x="7275264" y="2833862"/>
            <a:ext cx="0" cy="705300"/>
          </a:xfrm>
          <a:prstGeom prst="straightConnector1">
            <a:avLst/>
          </a:prstGeom>
          <a:noFill/>
          <a:ln w="25400" cap="flat" cmpd="sng">
            <a:solidFill>
              <a:srgbClr val="008000"/>
            </a:solidFill>
            <a:prstDash val="solid"/>
            <a:round/>
            <a:headEnd type="none" w="sm" len="sm"/>
            <a:tailEnd type="stealth" w="med" len="med"/>
          </a:ln>
        </p:spPr>
      </p:cxnSp>
      <p:cxnSp>
        <p:nvCxnSpPr>
          <p:cNvPr id="393" name="Google Shape;393;p37"/>
          <p:cNvCxnSpPr/>
          <p:nvPr/>
        </p:nvCxnSpPr>
        <p:spPr>
          <a:xfrm>
            <a:off x="7766848" y="1192190"/>
            <a:ext cx="2700" cy="735900"/>
          </a:xfrm>
          <a:prstGeom prst="straightConnector1">
            <a:avLst/>
          </a:prstGeom>
          <a:noFill/>
          <a:ln w="25400" cap="flat" cmpd="sng">
            <a:solidFill>
              <a:srgbClr val="008000"/>
            </a:solidFill>
            <a:prstDash val="solid"/>
            <a:round/>
            <a:headEnd type="stealth" w="med" len="med"/>
            <a:tailEnd type="stealth" w="med" len="med"/>
          </a:ln>
        </p:spPr>
      </p:cxnSp>
      <p:sp>
        <p:nvSpPr>
          <p:cNvPr id="394" name="Google Shape;394;p37"/>
          <p:cNvSpPr txBox="1"/>
          <p:nvPr/>
        </p:nvSpPr>
        <p:spPr>
          <a:xfrm>
            <a:off x="7757625" y="1288573"/>
            <a:ext cx="860100" cy="687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000">
                <a:solidFill>
                  <a:schemeClr val="dk1"/>
                </a:solidFill>
                <a:latin typeface="Calibri"/>
                <a:ea typeface="Calibri"/>
                <a:cs typeface="Calibri"/>
                <a:sym typeface="Calibri"/>
              </a:rPr>
              <a:t>Terrain</a:t>
            </a:r>
            <a:endParaRPr/>
          </a:p>
          <a:p>
            <a:pPr marL="0" marR="0" lvl="0" indent="0" algn="l" rtl="0">
              <a:spcBef>
                <a:spcPts val="0"/>
              </a:spcBef>
              <a:spcAft>
                <a:spcPts val="0"/>
              </a:spcAft>
              <a:buNone/>
            </a:pPr>
            <a:r>
              <a:rPr lang="en" sz="1000">
                <a:solidFill>
                  <a:schemeClr val="dk1"/>
                </a:solidFill>
                <a:latin typeface="Calibri"/>
                <a:ea typeface="Calibri"/>
                <a:cs typeface="Calibri"/>
                <a:sym typeface="Calibri"/>
              </a:rPr>
              <a:t>Weather</a:t>
            </a:r>
            <a:endParaRPr/>
          </a:p>
          <a:p>
            <a:pPr marL="0" marR="0" lvl="0" indent="0" algn="l" rtl="0">
              <a:spcBef>
                <a:spcPts val="0"/>
              </a:spcBef>
              <a:spcAft>
                <a:spcPts val="0"/>
              </a:spcAft>
              <a:buNone/>
            </a:pPr>
            <a:r>
              <a:rPr lang="en" sz="1000">
                <a:solidFill>
                  <a:schemeClr val="dk1"/>
                </a:solidFill>
                <a:latin typeface="Calibri"/>
                <a:ea typeface="Calibri"/>
                <a:cs typeface="Calibri"/>
                <a:sym typeface="Calibri"/>
              </a:rPr>
              <a:t>Surveillance</a:t>
            </a:r>
            <a:endParaRPr/>
          </a:p>
          <a:p>
            <a:pPr marL="0" marR="0" lvl="0" indent="0" algn="l" rtl="0">
              <a:spcBef>
                <a:spcPts val="0"/>
              </a:spcBef>
              <a:spcAft>
                <a:spcPts val="0"/>
              </a:spcAft>
              <a:buNone/>
            </a:pPr>
            <a:r>
              <a:rPr lang="en" sz="1000">
                <a:solidFill>
                  <a:schemeClr val="dk1"/>
                </a:solidFill>
                <a:latin typeface="Calibri"/>
                <a:ea typeface="Calibri"/>
                <a:cs typeface="Calibri"/>
                <a:sym typeface="Calibri"/>
              </a:rPr>
              <a:t>Performance</a:t>
            </a:r>
            <a:endParaRPr sz="1000">
              <a:solidFill>
                <a:schemeClr val="dk1"/>
              </a:solidFill>
              <a:latin typeface="Calibri"/>
              <a:ea typeface="Calibri"/>
              <a:cs typeface="Calibri"/>
              <a:sym typeface="Calibri"/>
            </a:endParaRPr>
          </a:p>
        </p:txBody>
      </p:sp>
      <p:cxnSp>
        <p:nvCxnSpPr>
          <p:cNvPr id="395" name="Google Shape;395;p37"/>
          <p:cNvCxnSpPr/>
          <p:nvPr/>
        </p:nvCxnSpPr>
        <p:spPr>
          <a:xfrm rot="10800000" flipH="1">
            <a:off x="1443485" y="2480014"/>
            <a:ext cx="815700" cy="817800"/>
          </a:xfrm>
          <a:prstGeom prst="straightConnector1">
            <a:avLst/>
          </a:prstGeom>
          <a:noFill/>
          <a:ln w="25400" cap="flat" cmpd="sng">
            <a:solidFill>
              <a:srgbClr val="E36C09"/>
            </a:solidFill>
            <a:prstDash val="solid"/>
            <a:round/>
            <a:headEnd type="none" w="sm" len="sm"/>
            <a:tailEnd type="stealth" w="med" len="med"/>
          </a:ln>
        </p:spPr>
      </p:cxnSp>
      <p:cxnSp>
        <p:nvCxnSpPr>
          <p:cNvPr id="396" name="Google Shape;396;p37"/>
          <p:cNvCxnSpPr/>
          <p:nvPr/>
        </p:nvCxnSpPr>
        <p:spPr>
          <a:xfrm flipH="1">
            <a:off x="1460190" y="2692622"/>
            <a:ext cx="853200" cy="863400"/>
          </a:xfrm>
          <a:prstGeom prst="straightConnector1">
            <a:avLst/>
          </a:prstGeom>
          <a:noFill/>
          <a:ln w="25400" cap="flat" cmpd="sng">
            <a:solidFill>
              <a:srgbClr val="008000"/>
            </a:solidFill>
            <a:prstDash val="solid"/>
            <a:round/>
            <a:headEnd type="none" w="sm" len="sm"/>
            <a:tailEnd type="stealth" w="med" len="med"/>
          </a:ln>
        </p:spPr>
      </p:cxnSp>
      <p:sp>
        <p:nvSpPr>
          <p:cNvPr id="397" name="Google Shape;397;p37"/>
          <p:cNvSpPr/>
          <p:nvPr/>
        </p:nvSpPr>
        <p:spPr>
          <a:xfrm rot="-5400000">
            <a:off x="7100409" y="1554096"/>
            <a:ext cx="239100" cy="502800"/>
          </a:xfrm>
          <a:custGeom>
            <a:avLst/>
            <a:gdLst/>
            <a:ahLst/>
            <a:cxnLst/>
            <a:rect l="l" t="t" r="r" b="b"/>
            <a:pathLst>
              <a:path w="120000" h="120000" extrusionOk="0">
                <a:moveTo>
                  <a:pt x="6315" y="120000"/>
                </a:moveTo>
                <a:lnTo>
                  <a:pt x="120000" y="120000"/>
                </a:lnTo>
                <a:lnTo>
                  <a:pt x="117894" y="0"/>
                </a:lnTo>
                <a:lnTo>
                  <a:pt x="0" y="0"/>
                </a:lnTo>
                <a:lnTo>
                  <a:pt x="0" y="0"/>
                </a:lnTo>
                <a:lnTo>
                  <a:pt x="0" y="0"/>
                </a:lnTo>
              </a:path>
            </a:pathLst>
          </a:custGeom>
          <a:noFill/>
          <a:ln w="25400" cap="flat" cmpd="sng">
            <a:solidFill>
              <a:srgbClr val="008000"/>
            </a:solidFill>
            <a:prstDash val="solid"/>
            <a:round/>
            <a:headEnd type="none" w="sm" len="sm"/>
            <a:tailEnd type="stealth" w="med" len="med"/>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cxnSp>
        <p:nvCxnSpPr>
          <p:cNvPr id="398" name="Google Shape;398;p37"/>
          <p:cNvCxnSpPr/>
          <p:nvPr/>
        </p:nvCxnSpPr>
        <p:spPr>
          <a:xfrm rot="10800000">
            <a:off x="5764962" y="4208533"/>
            <a:ext cx="0" cy="307200"/>
          </a:xfrm>
          <a:prstGeom prst="straightConnector1">
            <a:avLst/>
          </a:prstGeom>
          <a:noFill/>
          <a:ln w="25400" cap="flat" cmpd="sng">
            <a:solidFill>
              <a:srgbClr val="008000"/>
            </a:solidFill>
            <a:prstDash val="solid"/>
            <a:round/>
            <a:headEnd type="none" w="sm" len="sm"/>
            <a:tailEnd type="none" w="sm" len="sm"/>
          </a:ln>
        </p:spPr>
      </p:cxnSp>
      <p:cxnSp>
        <p:nvCxnSpPr>
          <p:cNvPr id="399" name="Google Shape;399;p37"/>
          <p:cNvCxnSpPr/>
          <p:nvPr/>
        </p:nvCxnSpPr>
        <p:spPr>
          <a:xfrm rot="10800000">
            <a:off x="6933876" y="4208534"/>
            <a:ext cx="0" cy="307200"/>
          </a:xfrm>
          <a:prstGeom prst="straightConnector1">
            <a:avLst/>
          </a:prstGeom>
          <a:noFill/>
          <a:ln w="25400" cap="flat" cmpd="sng">
            <a:solidFill>
              <a:srgbClr val="008000"/>
            </a:solidFill>
            <a:prstDash val="solid"/>
            <a:round/>
            <a:headEnd type="none" w="sm" len="sm"/>
            <a:tailEnd type="none" w="sm" len="sm"/>
          </a:ln>
        </p:spPr>
      </p:cxnSp>
      <p:cxnSp>
        <p:nvCxnSpPr>
          <p:cNvPr id="400" name="Google Shape;400;p37"/>
          <p:cNvCxnSpPr/>
          <p:nvPr/>
        </p:nvCxnSpPr>
        <p:spPr>
          <a:xfrm rot="10800000">
            <a:off x="8236990" y="4208534"/>
            <a:ext cx="0" cy="307200"/>
          </a:xfrm>
          <a:prstGeom prst="straightConnector1">
            <a:avLst/>
          </a:prstGeom>
          <a:noFill/>
          <a:ln w="25400" cap="flat" cmpd="sng">
            <a:solidFill>
              <a:srgbClr val="008000"/>
            </a:solidFill>
            <a:prstDash val="solid"/>
            <a:round/>
            <a:headEnd type="none" w="sm" len="sm"/>
            <a:tailEnd type="none" w="sm" len="sm"/>
          </a:ln>
        </p:spPr>
      </p:cxnSp>
      <p:sp>
        <p:nvSpPr>
          <p:cNvPr id="401" name="Google Shape;401;p37"/>
          <p:cNvSpPr/>
          <p:nvPr/>
        </p:nvSpPr>
        <p:spPr>
          <a:xfrm rot="5400000">
            <a:off x="5925520" y="1238481"/>
            <a:ext cx="377100" cy="286200"/>
          </a:xfrm>
          <a:custGeom>
            <a:avLst/>
            <a:gdLst/>
            <a:ahLst/>
            <a:cxnLst/>
            <a:rect l="l" t="t" r="r" b="b"/>
            <a:pathLst>
              <a:path w="120000" h="120000" extrusionOk="0">
                <a:moveTo>
                  <a:pt x="6315" y="120000"/>
                </a:moveTo>
                <a:lnTo>
                  <a:pt x="120000" y="120000"/>
                </a:lnTo>
                <a:lnTo>
                  <a:pt x="117894" y="0"/>
                </a:lnTo>
                <a:lnTo>
                  <a:pt x="0" y="0"/>
                </a:lnTo>
                <a:lnTo>
                  <a:pt x="0" y="0"/>
                </a:lnTo>
                <a:lnTo>
                  <a:pt x="0" y="0"/>
                </a:lnTo>
              </a:path>
            </a:pathLst>
          </a:custGeom>
          <a:noFill/>
          <a:ln w="25400" cap="flat" cmpd="sng">
            <a:solidFill>
              <a:srgbClr val="008000"/>
            </a:solidFill>
            <a:prstDash val="solid"/>
            <a:round/>
            <a:headEnd type="none" w="sm" len="sm"/>
            <a:tailEnd type="stealth" w="med" len="med"/>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402" name="Google Shape;402;p37"/>
          <p:cNvSpPr txBox="1"/>
          <p:nvPr/>
        </p:nvSpPr>
        <p:spPr>
          <a:xfrm>
            <a:off x="5040479" y="1496772"/>
            <a:ext cx="1350900" cy="415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000">
                <a:solidFill>
                  <a:schemeClr val="dk1"/>
                </a:solidFill>
                <a:latin typeface="Calibri"/>
                <a:ea typeface="Calibri"/>
                <a:cs typeface="Calibri"/>
                <a:sym typeface="Calibri"/>
              </a:rPr>
              <a:t>Inter-data provider communication and coordination</a:t>
            </a:r>
            <a:endParaRPr sz="1000">
              <a:solidFill>
                <a:schemeClr val="dk1"/>
              </a:solidFill>
              <a:latin typeface="Calibri"/>
              <a:ea typeface="Calibri"/>
              <a:cs typeface="Calibri"/>
              <a:sym typeface="Calibri"/>
            </a:endParaRPr>
          </a:p>
        </p:txBody>
      </p:sp>
      <p:sp>
        <p:nvSpPr>
          <p:cNvPr id="403" name="Google Shape;403;p37"/>
          <p:cNvSpPr/>
          <p:nvPr/>
        </p:nvSpPr>
        <p:spPr>
          <a:xfrm>
            <a:off x="4358280" y="2917726"/>
            <a:ext cx="731400" cy="411600"/>
          </a:xfrm>
          <a:prstGeom prst="roundRect">
            <a:avLst>
              <a:gd name="adj" fmla="val 16667"/>
            </a:avLst>
          </a:prstGeom>
          <a:solidFill>
            <a:srgbClr val="538CD5"/>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Public Safety</a:t>
            </a:r>
            <a:endParaRPr sz="1400">
              <a:solidFill>
                <a:schemeClr val="dk1"/>
              </a:solidFill>
              <a:latin typeface="Calibri"/>
              <a:ea typeface="Calibri"/>
              <a:cs typeface="Calibri"/>
              <a:sym typeface="Calibri"/>
            </a:endParaRPr>
          </a:p>
        </p:txBody>
      </p:sp>
      <p:sp>
        <p:nvSpPr>
          <p:cNvPr id="404" name="Google Shape;404;p37"/>
          <p:cNvSpPr/>
          <p:nvPr/>
        </p:nvSpPr>
        <p:spPr>
          <a:xfrm>
            <a:off x="4380034" y="3402478"/>
            <a:ext cx="731400" cy="411600"/>
          </a:xfrm>
          <a:prstGeom prst="roundRect">
            <a:avLst>
              <a:gd name="adj" fmla="val 16667"/>
            </a:avLst>
          </a:prstGeom>
          <a:solidFill>
            <a:srgbClr val="538CD5"/>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Public</a:t>
            </a:r>
            <a:endParaRPr sz="1400">
              <a:solidFill>
                <a:schemeClr val="dk1"/>
              </a:solidFill>
              <a:latin typeface="Calibri"/>
              <a:ea typeface="Calibri"/>
              <a:cs typeface="Calibri"/>
              <a:sym typeface="Calibri"/>
            </a:endParaRPr>
          </a:p>
        </p:txBody>
      </p:sp>
      <p:cxnSp>
        <p:nvCxnSpPr>
          <p:cNvPr id="405" name="Google Shape;405;p37"/>
          <p:cNvCxnSpPr/>
          <p:nvPr/>
        </p:nvCxnSpPr>
        <p:spPr>
          <a:xfrm rot="10800000" flipH="1">
            <a:off x="5093202" y="2694802"/>
            <a:ext cx="1582200" cy="550200"/>
          </a:xfrm>
          <a:prstGeom prst="straightConnector1">
            <a:avLst/>
          </a:prstGeom>
          <a:noFill/>
          <a:ln w="25400" cap="flat" cmpd="sng">
            <a:solidFill>
              <a:srgbClr val="008000"/>
            </a:solidFill>
            <a:prstDash val="solid"/>
            <a:round/>
            <a:headEnd type="stealth" w="med" len="med"/>
            <a:tailEnd type="stealth" w="med" len="med"/>
          </a:ln>
        </p:spPr>
      </p:cxnSp>
      <p:cxnSp>
        <p:nvCxnSpPr>
          <p:cNvPr id="406" name="Google Shape;406;p37"/>
          <p:cNvCxnSpPr/>
          <p:nvPr/>
        </p:nvCxnSpPr>
        <p:spPr>
          <a:xfrm flipH="1">
            <a:off x="5118086" y="2841723"/>
            <a:ext cx="1904400" cy="687300"/>
          </a:xfrm>
          <a:prstGeom prst="straightConnector1">
            <a:avLst/>
          </a:prstGeom>
          <a:noFill/>
          <a:ln w="25400" cap="flat" cmpd="sng">
            <a:solidFill>
              <a:srgbClr val="008000"/>
            </a:solidFill>
            <a:prstDash val="solid"/>
            <a:round/>
            <a:headEnd type="none" w="sm" len="sm"/>
            <a:tailEnd type="stealth" w="med" len="med"/>
          </a:ln>
        </p:spPr>
      </p:cxnSp>
      <p:sp>
        <p:nvSpPr>
          <p:cNvPr id="407" name="Google Shape;407;p37"/>
          <p:cNvSpPr txBox="1"/>
          <p:nvPr/>
        </p:nvSpPr>
        <p:spPr>
          <a:xfrm>
            <a:off x="131550" y="107375"/>
            <a:ext cx="2685300" cy="566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2200" b="1">
                <a:solidFill>
                  <a:srgbClr val="0000FF"/>
                </a:solidFill>
                <a:latin typeface="Helvetica Neue"/>
                <a:ea typeface="Helvetica Neue"/>
                <a:cs typeface="Helvetica Neue"/>
                <a:sym typeface="Helvetica Neue"/>
              </a:rPr>
              <a:t>UTM Architecture</a:t>
            </a:r>
            <a:endParaRPr/>
          </a:p>
        </p:txBody>
      </p:sp>
      <p:sp>
        <p:nvSpPr>
          <p:cNvPr id="408" name="Google Shape;408;p37"/>
          <p:cNvSpPr/>
          <p:nvPr/>
        </p:nvSpPr>
        <p:spPr>
          <a:xfrm>
            <a:off x="209043" y="4669746"/>
            <a:ext cx="1272600" cy="206700"/>
          </a:xfrm>
          <a:prstGeom prst="roundRect">
            <a:avLst>
              <a:gd name="adj" fmla="val 16667"/>
            </a:avLst>
          </a:prstGeom>
          <a:solidFill>
            <a:srgbClr val="538CD5"/>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1000" i="1">
                <a:solidFill>
                  <a:schemeClr val="dk1"/>
                </a:solidFill>
                <a:latin typeface="Calibri"/>
                <a:ea typeface="Calibri"/>
                <a:cs typeface="Calibri"/>
                <a:sym typeface="Calibri"/>
              </a:rPr>
              <a:t>Other Stakeholders</a:t>
            </a:r>
            <a:endParaRPr sz="1000" i="1">
              <a:solidFill>
                <a:schemeClr val="dk1"/>
              </a:solidFill>
              <a:latin typeface="Calibri"/>
              <a:ea typeface="Calibri"/>
              <a:cs typeface="Calibri"/>
              <a:sym typeface="Calibri"/>
            </a:endParaRPr>
          </a:p>
        </p:txBody>
      </p:sp>
      <p:sp>
        <p:nvSpPr>
          <p:cNvPr id="409" name="Google Shape;409;p37"/>
          <p:cNvSpPr/>
          <p:nvPr/>
        </p:nvSpPr>
        <p:spPr>
          <a:xfrm>
            <a:off x="209041" y="4431628"/>
            <a:ext cx="1272600" cy="2349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1000" i="1">
                <a:solidFill>
                  <a:schemeClr val="dk1"/>
                </a:solidFill>
                <a:latin typeface="Calibri"/>
                <a:ea typeface="Calibri"/>
                <a:cs typeface="Calibri"/>
                <a:sym typeface="Calibri"/>
              </a:rPr>
              <a:t>Operator Function</a:t>
            </a:r>
            <a:endParaRPr sz="1000" i="1">
              <a:solidFill>
                <a:schemeClr val="dk1"/>
              </a:solidFill>
              <a:latin typeface="Calibri"/>
              <a:ea typeface="Calibri"/>
              <a:cs typeface="Calibri"/>
              <a:sym typeface="Calibri"/>
            </a:endParaRPr>
          </a:p>
        </p:txBody>
      </p:sp>
      <p:sp>
        <p:nvSpPr>
          <p:cNvPr id="410" name="Google Shape;410;p37"/>
          <p:cNvSpPr/>
          <p:nvPr/>
        </p:nvSpPr>
        <p:spPr>
          <a:xfrm>
            <a:off x="205070" y="4212122"/>
            <a:ext cx="1276800" cy="219600"/>
          </a:xfrm>
          <a:prstGeom prst="roundRect">
            <a:avLst>
              <a:gd name="adj" fmla="val 16667"/>
            </a:avLst>
          </a:prstGeom>
          <a:solidFill>
            <a:srgbClr val="FABF8E"/>
          </a:solidFill>
          <a:ln w="25400" cap="flat" cmpd="sng">
            <a:solidFill>
              <a:srgbClr val="B46D3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1000" i="1">
                <a:solidFill>
                  <a:schemeClr val="dk1"/>
                </a:solidFill>
                <a:latin typeface="Calibri"/>
                <a:ea typeface="Calibri"/>
                <a:cs typeface="Calibri"/>
                <a:sym typeface="Calibri"/>
              </a:rPr>
              <a:t>ANSP Function</a:t>
            </a:r>
            <a:endParaRPr sz="1000" i="1">
              <a:solidFill>
                <a:schemeClr val="dk1"/>
              </a:solidFill>
              <a:latin typeface="Calibri"/>
              <a:ea typeface="Calibri"/>
              <a:cs typeface="Calibri"/>
              <a:sym typeface="Calibri"/>
            </a:endParaRPr>
          </a:p>
        </p:txBody>
      </p:sp>
      <p:sp>
        <p:nvSpPr>
          <p:cNvPr id="411" name="Google Shape;411;p37"/>
          <p:cNvSpPr txBox="1"/>
          <p:nvPr/>
        </p:nvSpPr>
        <p:spPr>
          <a:xfrm>
            <a:off x="70559" y="3924553"/>
            <a:ext cx="820200" cy="207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a:solidFill>
                  <a:schemeClr val="dk1"/>
                </a:solidFill>
                <a:latin typeface="Calibri"/>
                <a:ea typeface="Calibri"/>
                <a:cs typeface="Calibri"/>
                <a:sym typeface="Calibri"/>
              </a:rPr>
              <a:t>Color Key:</a:t>
            </a:r>
            <a:endParaRPr sz="1200">
              <a:solidFill>
                <a:schemeClr val="dk1"/>
              </a:solidFill>
              <a:latin typeface="Calibri"/>
              <a:ea typeface="Calibri"/>
              <a:cs typeface="Calibri"/>
              <a:sym typeface="Calibri"/>
            </a:endParaRPr>
          </a:p>
        </p:txBody>
      </p:sp>
      <p:sp>
        <p:nvSpPr>
          <p:cNvPr id="412" name="Google Shape;412;p37"/>
          <p:cNvSpPr/>
          <p:nvPr/>
        </p:nvSpPr>
        <p:spPr>
          <a:xfrm>
            <a:off x="5347087" y="3539261"/>
            <a:ext cx="3668700" cy="1421400"/>
          </a:xfrm>
          <a:prstGeom prst="roundRect">
            <a:avLst>
              <a:gd name="adj" fmla="val 16667"/>
            </a:avLst>
          </a:prstGeom>
          <a:no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chemeClr val="dk1"/>
              </a:solidFill>
              <a:latin typeface="Calibri"/>
              <a:ea typeface="Calibri"/>
              <a:cs typeface="Calibri"/>
              <a:sym typeface="Calibri"/>
            </a:endParaRPr>
          </a:p>
        </p:txBody>
      </p:sp>
      <p:sp>
        <p:nvSpPr>
          <p:cNvPr id="413" name="Google Shape;413;p37"/>
          <p:cNvSpPr txBox="1"/>
          <p:nvPr/>
        </p:nvSpPr>
        <p:spPr>
          <a:xfrm>
            <a:off x="7890784" y="93472"/>
            <a:ext cx="692400" cy="278700"/>
          </a:xfrm>
          <a:prstGeom prst="rect">
            <a:avLst/>
          </a:prstGeom>
          <a:solidFill>
            <a:schemeClr val="dk1"/>
          </a:solidFill>
          <a:ln w="28575" cap="flat" cmpd="sng">
            <a:solidFill>
              <a:srgbClr val="4F6228"/>
            </a:solidFill>
            <a:prstDash val="dash"/>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en" sz="1600" i="1">
                <a:solidFill>
                  <a:srgbClr val="FFF9CC"/>
                </a:solidFill>
                <a:latin typeface="Helvetica Neue"/>
                <a:ea typeface="Helvetica Neue"/>
                <a:cs typeface="Helvetica Neue"/>
                <a:sym typeface="Helvetica Neue"/>
              </a:rPr>
              <a:t>UTM</a:t>
            </a:r>
            <a:endParaRPr sz="1600" i="1">
              <a:solidFill>
                <a:srgbClr val="FFF9CC"/>
              </a:solidFill>
              <a:latin typeface="Helvetica Neue"/>
              <a:ea typeface="Helvetica Neue"/>
              <a:cs typeface="Helvetica Neue"/>
              <a:sym typeface="Helvetica Neue"/>
            </a:endParaRPr>
          </a:p>
        </p:txBody>
      </p:sp>
      <p:sp>
        <p:nvSpPr>
          <p:cNvPr id="414" name="Google Shape;414;p37"/>
          <p:cNvSpPr txBox="1"/>
          <p:nvPr/>
        </p:nvSpPr>
        <p:spPr>
          <a:xfrm rot="-5400000">
            <a:off x="2891825" y="750250"/>
            <a:ext cx="1532700" cy="523200"/>
          </a:xfrm>
          <a:prstGeom prst="rect">
            <a:avLst/>
          </a:prstGeom>
          <a:solidFill>
            <a:srgbClr val="E9E3BC"/>
          </a:solidFill>
          <a:ln w="19050" cap="flat" cmpd="sng">
            <a:solidFill>
              <a:schemeClr val="dk1"/>
            </a:solidFill>
            <a:prstDash val="dashDot"/>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a:solidFill>
                  <a:schemeClr val="dk1"/>
                </a:solidFill>
                <a:latin typeface="Calibri"/>
                <a:ea typeface="Calibri"/>
                <a:cs typeface="Calibri"/>
                <a:sym typeface="Calibri"/>
              </a:rPr>
              <a:t>FAA Development and Deployment</a:t>
            </a:r>
            <a:endParaRPr sz="1200">
              <a:solidFill>
                <a:schemeClr val="dk1"/>
              </a:solidFill>
              <a:latin typeface="Calibri"/>
              <a:ea typeface="Calibri"/>
              <a:cs typeface="Calibri"/>
              <a:sym typeface="Calibri"/>
            </a:endParaRPr>
          </a:p>
        </p:txBody>
      </p:sp>
      <p:sp>
        <p:nvSpPr>
          <p:cNvPr id="415" name="Google Shape;415;p37"/>
          <p:cNvSpPr txBox="1"/>
          <p:nvPr/>
        </p:nvSpPr>
        <p:spPr>
          <a:xfrm rot="-5400000">
            <a:off x="3593975" y="665725"/>
            <a:ext cx="1534500" cy="675600"/>
          </a:xfrm>
          <a:prstGeom prst="rect">
            <a:avLst/>
          </a:prstGeom>
          <a:solidFill>
            <a:srgbClr val="E9E3BC"/>
          </a:solidFill>
          <a:ln w="19050" cap="flat" cmpd="sng">
            <a:solidFill>
              <a:schemeClr val="dk1"/>
            </a:solidFill>
            <a:prstDash val="dashDot"/>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a:solidFill>
                  <a:schemeClr val="dk1"/>
                </a:solidFill>
                <a:latin typeface="Calibri"/>
                <a:ea typeface="Calibri"/>
                <a:cs typeface="Calibri"/>
                <a:sym typeface="Calibri"/>
              </a:rPr>
              <a:t>Industry Development and Deployment</a:t>
            </a:r>
            <a:endParaRPr sz="1200">
              <a:solidFill>
                <a:schemeClr val="dk1"/>
              </a:solidFill>
              <a:latin typeface="Calibri"/>
              <a:ea typeface="Calibri"/>
              <a:cs typeface="Calibri"/>
              <a:sym typeface="Calibri"/>
            </a:endParaRPr>
          </a:p>
        </p:txBody>
      </p:sp>
      <p:cxnSp>
        <p:nvCxnSpPr>
          <p:cNvPr id="416" name="Google Shape;416;p37"/>
          <p:cNvCxnSpPr/>
          <p:nvPr/>
        </p:nvCxnSpPr>
        <p:spPr>
          <a:xfrm>
            <a:off x="8569138" y="1203062"/>
            <a:ext cx="0" cy="2328300"/>
          </a:xfrm>
          <a:prstGeom prst="straightConnector1">
            <a:avLst/>
          </a:prstGeom>
          <a:noFill/>
          <a:ln w="25400" cap="flat" cmpd="sng">
            <a:solidFill>
              <a:srgbClr val="008000"/>
            </a:solidFill>
            <a:prstDash val="solid"/>
            <a:round/>
            <a:headEnd type="stealth" w="med" len="med"/>
            <a:tailEnd type="stealth" w="med" len="med"/>
          </a:ln>
        </p:spPr>
      </p:cxnSp>
      <p:cxnSp>
        <p:nvCxnSpPr>
          <p:cNvPr id="417" name="Google Shape;417;p37"/>
          <p:cNvCxnSpPr/>
          <p:nvPr/>
        </p:nvCxnSpPr>
        <p:spPr>
          <a:xfrm>
            <a:off x="3972003" y="93472"/>
            <a:ext cx="0" cy="4969800"/>
          </a:xfrm>
          <a:prstGeom prst="straightConnector1">
            <a:avLst/>
          </a:prstGeom>
          <a:noFill/>
          <a:ln w="44450" cap="flat" cmpd="sng">
            <a:solidFill>
              <a:schemeClr val="dk1">
                <a:alpha val="44710"/>
              </a:schemeClr>
            </a:solidFill>
            <a:prstDash val="lgDashDot"/>
            <a:round/>
            <a:headEnd type="diamond" w="sm" len="sm"/>
            <a:tailEnd type="diamond" w="sm" len="sm"/>
          </a:ln>
        </p:spPr>
      </p:cxnSp>
      <p:sp>
        <p:nvSpPr>
          <p:cNvPr id="418" name="Google Shape;418;p37"/>
          <p:cNvSpPr/>
          <p:nvPr/>
        </p:nvSpPr>
        <p:spPr>
          <a:xfrm>
            <a:off x="3051675" y="4250275"/>
            <a:ext cx="1988700" cy="597600"/>
          </a:xfrm>
          <a:prstGeom prst="roundRect">
            <a:avLst>
              <a:gd name="adj" fmla="val 16667"/>
            </a:avLst>
          </a:prstGeom>
          <a:gradFill>
            <a:gsLst>
              <a:gs pos="0">
                <a:srgbClr val="F9BE8F">
                  <a:alpha val="37647"/>
                </a:srgbClr>
              </a:gs>
              <a:gs pos="100000">
                <a:srgbClr val="CCFDCC"/>
              </a:gs>
            </a:gsLst>
            <a:lin ang="0" scaled="0"/>
          </a:gradFill>
          <a:ln w="25400" cap="flat" cmpd="sng">
            <a:solidFill>
              <a:srgbClr val="B66D3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en" sz="1100">
                <a:solidFill>
                  <a:schemeClr val="dk1"/>
                </a:solidFill>
                <a:latin typeface="Calibri"/>
                <a:ea typeface="Calibri"/>
                <a:cs typeface="Calibri"/>
                <a:sym typeface="Calibri"/>
              </a:rPr>
              <a:t>Discovery</a:t>
            </a:r>
            <a:endParaRPr sz="1100"/>
          </a:p>
          <a:p>
            <a:pPr marL="0" marR="0" lvl="0" indent="0" algn="l" rtl="0">
              <a:spcBef>
                <a:spcPts val="0"/>
              </a:spcBef>
              <a:spcAft>
                <a:spcPts val="0"/>
              </a:spcAft>
              <a:buNone/>
            </a:pPr>
            <a:r>
              <a:rPr lang="en" sz="1100">
                <a:solidFill>
                  <a:schemeClr val="dk1"/>
                </a:solidFill>
                <a:latin typeface="Calibri"/>
                <a:ea typeface="Calibri"/>
                <a:cs typeface="Calibri"/>
                <a:sym typeface="Calibri"/>
              </a:rPr>
              <a:t>Registration Data/Services</a:t>
            </a:r>
            <a:endParaRPr sz="1100"/>
          </a:p>
          <a:p>
            <a:pPr marL="0" marR="0" lvl="0" indent="0" algn="l" rtl="0">
              <a:spcBef>
                <a:spcPts val="0"/>
              </a:spcBef>
              <a:spcAft>
                <a:spcPts val="0"/>
              </a:spcAft>
              <a:buNone/>
            </a:pPr>
            <a:r>
              <a:rPr lang="en" sz="1100">
                <a:solidFill>
                  <a:schemeClr val="dk1"/>
                </a:solidFill>
                <a:latin typeface="Calibri"/>
                <a:ea typeface="Calibri"/>
                <a:cs typeface="Calibri"/>
                <a:sym typeface="Calibri"/>
              </a:rPr>
              <a:t>Authentication/Authorization</a:t>
            </a:r>
            <a:endParaRPr sz="1100">
              <a:solidFill>
                <a:schemeClr val="dk1"/>
              </a:solidFill>
              <a:latin typeface="Calibri"/>
              <a:ea typeface="Calibri"/>
              <a:cs typeface="Calibri"/>
              <a:sym typeface="Calibri"/>
            </a:endParaRPr>
          </a:p>
        </p:txBody>
      </p:sp>
      <p:cxnSp>
        <p:nvCxnSpPr>
          <p:cNvPr id="419" name="Google Shape;419;p37"/>
          <p:cNvCxnSpPr/>
          <p:nvPr/>
        </p:nvCxnSpPr>
        <p:spPr>
          <a:xfrm>
            <a:off x="1335868" y="1939584"/>
            <a:ext cx="681300" cy="0"/>
          </a:xfrm>
          <a:prstGeom prst="straightConnector1">
            <a:avLst/>
          </a:prstGeom>
          <a:noFill/>
          <a:ln w="57150" cap="flat" cmpd="sng">
            <a:solidFill>
              <a:srgbClr val="E36C09"/>
            </a:solidFill>
            <a:prstDash val="solid"/>
            <a:round/>
            <a:headEnd type="none" w="sm" len="sm"/>
            <a:tailEnd type="stealth" w="med" len="med"/>
          </a:ln>
        </p:spPr>
      </p:cxnSp>
      <p:cxnSp>
        <p:nvCxnSpPr>
          <p:cNvPr id="420" name="Google Shape;420;p37"/>
          <p:cNvCxnSpPr>
            <a:stCxn id="381" idx="3"/>
            <a:endCxn id="387" idx="1"/>
          </p:cNvCxnSpPr>
          <p:nvPr/>
        </p:nvCxnSpPr>
        <p:spPr>
          <a:xfrm>
            <a:off x="6284862" y="4735628"/>
            <a:ext cx="649500" cy="0"/>
          </a:xfrm>
          <a:prstGeom prst="straightConnector1">
            <a:avLst/>
          </a:prstGeom>
          <a:noFill/>
          <a:ln w="25400" cap="flat" cmpd="sng">
            <a:solidFill>
              <a:srgbClr val="008000"/>
            </a:solidFill>
            <a:prstDash val="solid"/>
            <a:round/>
            <a:headEnd type="stealth" w="med" len="med"/>
            <a:tailEnd type="stealth" w="med" len="med"/>
          </a:ln>
        </p:spPr>
      </p:cxnSp>
      <p:sp>
        <p:nvSpPr>
          <p:cNvPr id="421" name="Google Shape;421;p37"/>
          <p:cNvSpPr/>
          <p:nvPr/>
        </p:nvSpPr>
        <p:spPr>
          <a:xfrm>
            <a:off x="169488" y="1427740"/>
            <a:ext cx="1166400" cy="1023600"/>
          </a:xfrm>
          <a:prstGeom prst="roundRect">
            <a:avLst>
              <a:gd name="adj" fmla="val 16667"/>
            </a:avLst>
          </a:prstGeom>
          <a:solidFill>
            <a:srgbClr val="FABF8E">
              <a:alpha val="49800"/>
            </a:srgbClr>
          </a:solidFill>
          <a:ln w="25400" cap="flat" cmpd="sng">
            <a:solidFill>
              <a:srgbClr val="B46D33">
                <a:alpha val="49800"/>
              </a:srgbClr>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NAS Data Sources</a:t>
            </a:r>
            <a:endParaRPr/>
          </a:p>
        </p:txBody>
      </p:sp>
      <p:sp>
        <p:nvSpPr>
          <p:cNvPr id="422" name="Google Shape;422;p37"/>
          <p:cNvSpPr/>
          <p:nvPr/>
        </p:nvSpPr>
        <p:spPr>
          <a:xfrm>
            <a:off x="1917" y="-4391"/>
            <a:ext cx="9144000" cy="5143500"/>
          </a:xfrm>
          <a:prstGeom prst="rect">
            <a:avLst/>
          </a:prstGeom>
          <a:solidFill>
            <a:srgbClr val="EEEEEE">
              <a:alpha val="96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23" name="Google Shape;423;p37"/>
          <p:cNvGrpSpPr/>
          <p:nvPr/>
        </p:nvGrpSpPr>
        <p:grpSpPr>
          <a:xfrm>
            <a:off x="6665625" y="1915732"/>
            <a:ext cx="1222235" cy="907717"/>
            <a:chOff x="5685325" y="2071144"/>
            <a:chExt cx="1466213" cy="2730798"/>
          </a:xfrm>
        </p:grpSpPr>
        <p:sp>
          <p:nvSpPr>
            <p:cNvPr id="424" name="Google Shape;424;p37"/>
            <p:cNvSpPr/>
            <p:nvPr/>
          </p:nvSpPr>
          <p:spPr>
            <a:xfrm>
              <a:off x="5830338" y="2071144"/>
              <a:ext cx="1321200" cy="25485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UAS Service Supplier</a:t>
              </a:r>
              <a:endParaRPr sz="1400">
                <a:solidFill>
                  <a:schemeClr val="dk1"/>
                </a:solidFill>
                <a:latin typeface="Calibri"/>
                <a:ea typeface="Calibri"/>
                <a:cs typeface="Calibri"/>
                <a:sym typeface="Calibri"/>
              </a:endParaRPr>
            </a:p>
          </p:txBody>
        </p:sp>
        <p:sp>
          <p:nvSpPr>
            <p:cNvPr id="425" name="Google Shape;425;p37"/>
            <p:cNvSpPr/>
            <p:nvPr/>
          </p:nvSpPr>
          <p:spPr>
            <a:xfrm>
              <a:off x="5762242" y="2154938"/>
              <a:ext cx="1321200" cy="25485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UAS Service Supplier</a:t>
              </a:r>
              <a:endParaRPr sz="1400">
                <a:solidFill>
                  <a:schemeClr val="dk1"/>
                </a:solidFill>
                <a:latin typeface="Calibri"/>
                <a:ea typeface="Calibri"/>
                <a:cs typeface="Calibri"/>
                <a:sym typeface="Calibri"/>
              </a:endParaRPr>
            </a:p>
          </p:txBody>
        </p:sp>
        <p:sp>
          <p:nvSpPr>
            <p:cNvPr id="426" name="Google Shape;426;p37"/>
            <p:cNvSpPr/>
            <p:nvPr/>
          </p:nvSpPr>
          <p:spPr>
            <a:xfrm>
              <a:off x="5685325" y="2253442"/>
              <a:ext cx="1321200" cy="25485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b="1">
                  <a:latin typeface="Calibri"/>
                  <a:ea typeface="Calibri"/>
                  <a:cs typeface="Calibri"/>
                  <a:sym typeface="Calibri"/>
                </a:rPr>
                <a:t>U</a:t>
              </a:r>
              <a:r>
                <a:rPr lang="en" sz="1400">
                  <a:latin typeface="Calibri"/>
                  <a:ea typeface="Calibri"/>
                  <a:cs typeface="Calibri"/>
                  <a:sym typeface="Calibri"/>
                </a:rPr>
                <a:t>AS </a:t>
              </a:r>
              <a:endParaRPr/>
            </a:p>
            <a:p>
              <a:pPr marL="0" marR="0" lvl="0" indent="0" algn="l" rtl="0">
                <a:spcBef>
                  <a:spcPts val="0"/>
                </a:spcBef>
                <a:spcAft>
                  <a:spcPts val="0"/>
                </a:spcAft>
                <a:buNone/>
              </a:pPr>
              <a:r>
                <a:rPr lang="en" sz="1400" b="1">
                  <a:latin typeface="Calibri"/>
                  <a:ea typeface="Calibri"/>
                  <a:cs typeface="Calibri"/>
                  <a:sym typeface="Calibri"/>
                </a:rPr>
                <a:t>S</a:t>
              </a:r>
              <a:r>
                <a:rPr lang="en" sz="1400">
                  <a:latin typeface="Calibri"/>
                  <a:ea typeface="Calibri"/>
                  <a:cs typeface="Calibri"/>
                  <a:sym typeface="Calibri"/>
                </a:rPr>
                <a:t>ervice</a:t>
              </a:r>
              <a:endParaRPr/>
            </a:p>
            <a:p>
              <a:pPr marL="0" marR="0" lvl="0" indent="0" algn="l" rtl="0">
                <a:spcBef>
                  <a:spcPts val="0"/>
                </a:spcBef>
                <a:spcAft>
                  <a:spcPts val="0"/>
                </a:spcAft>
                <a:buNone/>
              </a:pPr>
              <a:r>
                <a:rPr lang="en" sz="1400" b="1">
                  <a:latin typeface="Calibri"/>
                  <a:ea typeface="Calibri"/>
                  <a:cs typeface="Calibri"/>
                  <a:sym typeface="Calibri"/>
                </a:rPr>
                <a:t>S</a:t>
              </a:r>
              <a:r>
                <a:rPr lang="en" sz="1400">
                  <a:latin typeface="Calibri"/>
                  <a:ea typeface="Calibri"/>
                  <a:cs typeface="Calibri"/>
                  <a:sym typeface="Calibri"/>
                </a:rPr>
                <a:t>upplier</a:t>
              </a:r>
              <a:endParaRPr sz="1400">
                <a:latin typeface="Calibri"/>
                <a:ea typeface="Calibri"/>
                <a:cs typeface="Calibri"/>
                <a:sym typeface="Calibri"/>
              </a:endParaRPr>
            </a:p>
          </p:txBody>
        </p:sp>
      </p:grpSp>
      <p:sp>
        <p:nvSpPr>
          <p:cNvPr id="427" name="Google Shape;427;p37"/>
          <p:cNvSpPr/>
          <p:nvPr/>
        </p:nvSpPr>
        <p:spPr>
          <a:xfrm rot="-5400000">
            <a:off x="7100409" y="1554096"/>
            <a:ext cx="239100" cy="502800"/>
          </a:xfrm>
          <a:custGeom>
            <a:avLst/>
            <a:gdLst/>
            <a:ahLst/>
            <a:cxnLst/>
            <a:rect l="l" t="t" r="r" b="b"/>
            <a:pathLst>
              <a:path w="120000" h="120000" extrusionOk="0">
                <a:moveTo>
                  <a:pt x="6315" y="120000"/>
                </a:moveTo>
                <a:lnTo>
                  <a:pt x="120000" y="120000"/>
                </a:lnTo>
                <a:lnTo>
                  <a:pt x="117894" y="0"/>
                </a:lnTo>
                <a:lnTo>
                  <a:pt x="0" y="0"/>
                </a:lnTo>
                <a:lnTo>
                  <a:pt x="0" y="0"/>
                </a:lnTo>
                <a:lnTo>
                  <a:pt x="0" y="0"/>
                </a:lnTo>
              </a:path>
            </a:pathLst>
          </a:custGeom>
          <a:noFill/>
          <a:ln w="25400" cap="flat" cmpd="sng">
            <a:solidFill>
              <a:srgbClr val="008000"/>
            </a:solidFill>
            <a:prstDash val="solid"/>
            <a:round/>
            <a:headEnd type="none" w="sm" len="sm"/>
            <a:tailEnd type="stealth" w="med" len="med"/>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428" name="Google Shape;428;p37"/>
          <p:cNvSpPr txBox="1"/>
          <p:nvPr/>
        </p:nvSpPr>
        <p:spPr>
          <a:xfrm>
            <a:off x="95750" y="425225"/>
            <a:ext cx="6569700" cy="4638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latin typeface="Comfortaa"/>
              <a:ea typeface="Comfortaa"/>
              <a:cs typeface="Comfortaa"/>
              <a:sym typeface="Comfortaa"/>
            </a:endParaRPr>
          </a:p>
          <a:p>
            <a:pPr marL="0" lvl="0" indent="0" algn="l" rtl="0">
              <a:spcBef>
                <a:spcPts val="0"/>
              </a:spcBef>
              <a:spcAft>
                <a:spcPts val="0"/>
              </a:spcAft>
              <a:buNone/>
            </a:pPr>
            <a:r>
              <a:rPr lang="en" sz="1800">
                <a:latin typeface="Comfortaa"/>
                <a:ea typeface="Comfortaa"/>
                <a:cs typeface="Comfortaa"/>
                <a:sym typeface="Comfortaa"/>
              </a:rPr>
              <a:t>NASA Specification published</a:t>
            </a:r>
            <a:endParaRPr sz="1800">
              <a:latin typeface="Comfortaa"/>
              <a:ea typeface="Comfortaa"/>
              <a:cs typeface="Comfortaa"/>
              <a:sym typeface="Comfortaa"/>
            </a:endParaRPr>
          </a:p>
          <a:p>
            <a:pPr marL="0" lvl="0" indent="0" algn="l" rtl="0">
              <a:spcBef>
                <a:spcPts val="0"/>
              </a:spcBef>
              <a:spcAft>
                <a:spcPts val="0"/>
              </a:spcAft>
              <a:buNone/>
            </a:pPr>
            <a:r>
              <a:rPr lang="en" sz="1800">
                <a:latin typeface="Comfortaa"/>
                <a:ea typeface="Comfortaa"/>
                <a:cs typeface="Comfortaa"/>
                <a:sym typeface="Comfortaa"/>
              </a:rPr>
              <a:t>ASTM Specification forthcoming</a:t>
            </a:r>
            <a:endParaRPr sz="1800">
              <a:latin typeface="Comfortaa"/>
              <a:ea typeface="Comfortaa"/>
              <a:cs typeface="Comfortaa"/>
              <a:sym typeface="Comfortaa"/>
            </a:endParaRPr>
          </a:p>
          <a:p>
            <a:pPr marL="0" lvl="0" indent="0" algn="l" rtl="0">
              <a:spcBef>
                <a:spcPts val="0"/>
              </a:spcBef>
              <a:spcAft>
                <a:spcPts val="0"/>
              </a:spcAft>
              <a:buNone/>
            </a:pPr>
            <a:endParaRPr sz="1800">
              <a:latin typeface="Comfortaa"/>
              <a:ea typeface="Comfortaa"/>
              <a:cs typeface="Comfortaa"/>
              <a:sym typeface="Comfortaa"/>
            </a:endParaRPr>
          </a:p>
          <a:p>
            <a:pPr marL="0" lvl="0" indent="0" algn="l" rtl="0">
              <a:spcBef>
                <a:spcPts val="0"/>
              </a:spcBef>
              <a:spcAft>
                <a:spcPts val="0"/>
              </a:spcAft>
              <a:buNone/>
            </a:pPr>
            <a:r>
              <a:rPr lang="en" sz="1800">
                <a:latin typeface="Comfortaa"/>
                <a:ea typeface="Comfortaa"/>
                <a:cs typeface="Comfortaa"/>
                <a:sym typeface="Comfortaa"/>
              </a:rPr>
              <a:t>USSs share data for operations that are under their management.  Data include intent, updates, requests, position reports, alerts, and other </a:t>
            </a:r>
            <a:r>
              <a:rPr lang="en">
                <a:latin typeface="Comfortaa"/>
                <a:ea typeface="Comfortaa"/>
                <a:cs typeface="Comfortaa"/>
                <a:sym typeface="Comfortaa"/>
              </a:rPr>
              <a:t>operational </a:t>
            </a:r>
            <a:r>
              <a:rPr lang="en" sz="1800">
                <a:latin typeface="Comfortaa"/>
                <a:ea typeface="Comfortaa"/>
                <a:cs typeface="Comfortaa"/>
                <a:sym typeface="Comfortaa"/>
              </a:rPr>
              <a:t>messages</a:t>
            </a:r>
            <a:endParaRPr sz="1800">
              <a:latin typeface="Comfortaa"/>
              <a:ea typeface="Comfortaa"/>
              <a:cs typeface="Comfortaa"/>
              <a:sym typeface="Comfortaa"/>
            </a:endParaRPr>
          </a:p>
          <a:p>
            <a:pPr marL="0" lvl="0" indent="0" algn="l" rtl="0">
              <a:spcBef>
                <a:spcPts val="0"/>
              </a:spcBef>
              <a:spcAft>
                <a:spcPts val="0"/>
              </a:spcAft>
              <a:buNone/>
            </a:pPr>
            <a:endParaRPr sz="1800">
              <a:latin typeface="Comfortaa"/>
              <a:ea typeface="Comfortaa"/>
              <a:cs typeface="Comfortaa"/>
              <a:sym typeface="Comfortaa"/>
            </a:endParaRPr>
          </a:p>
          <a:p>
            <a:pPr marL="0" lvl="0" indent="0" algn="l" rtl="0">
              <a:spcBef>
                <a:spcPts val="0"/>
              </a:spcBef>
              <a:spcAft>
                <a:spcPts val="0"/>
              </a:spcAft>
              <a:buNone/>
            </a:pPr>
            <a:r>
              <a:rPr lang="en" sz="1800">
                <a:latin typeface="Comfortaa"/>
                <a:ea typeface="Comfortaa"/>
                <a:cs typeface="Comfortaa"/>
                <a:sym typeface="Comfortaa"/>
              </a:rPr>
              <a:t>Conceptually designed to be highly automated. In early stages, humans are in the loop for more complex tasks</a:t>
            </a:r>
            <a:endParaRPr sz="1800">
              <a:latin typeface="Comfortaa"/>
              <a:ea typeface="Comfortaa"/>
              <a:cs typeface="Comfortaa"/>
              <a:sym typeface="Comfortaa"/>
            </a:endParaRPr>
          </a:p>
          <a:p>
            <a:pPr marL="0" lvl="0" indent="0" algn="l" rtl="0">
              <a:spcBef>
                <a:spcPts val="0"/>
              </a:spcBef>
              <a:spcAft>
                <a:spcPts val="0"/>
              </a:spcAft>
              <a:buNone/>
            </a:pPr>
            <a:endParaRPr sz="1800">
              <a:latin typeface="Comfortaa"/>
              <a:ea typeface="Comfortaa"/>
              <a:cs typeface="Comfortaa"/>
              <a:sym typeface="Comfortaa"/>
            </a:endParaRPr>
          </a:p>
        </p:txBody>
      </p:sp>
    </p:spTree>
    <p:extLst>
      <p:ext uri="{BB962C8B-B14F-4D97-AF65-F5344CB8AC3E}">
        <p14:creationId xmlns:p14="http://schemas.microsoft.com/office/powerpoint/2010/main" val="21637574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sp>
        <p:nvSpPr>
          <p:cNvPr id="433" name="Google Shape;433;p38"/>
          <p:cNvSpPr/>
          <p:nvPr/>
        </p:nvSpPr>
        <p:spPr>
          <a:xfrm flipH="1">
            <a:off x="1961055" y="192446"/>
            <a:ext cx="7122900" cy="4805100"/>
          </a:xfrm>
          <a:prstGeom prst="snip1Rect">
            <a:avLst>
              <a:gd name="adj" fmla="val 26706"/>
            </a:avLst>
          </a:prstGeom>
          <a:solidFill>
            <a:srgbClr val="FFF9CC"/>
          </a:solidFill>
          <a:ln w="28575" cap="flat" cmpd="sng">
            <a:solidFill>
              <a:srgbClr val="4F6128"/>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34" name="Google Shape;434;p38"/>
          <p:cNvSpPr/>
          <p:nvPr/>
        </p:nvSpPr>
        <p:spPr>
          <a:xfrm>
            <a:off x="2267475" y="2036717"/>
            <a:ext cx="1269600" cy="701700"/>
          </a:xfrm>
          <a:prstGeom prst="roundRect">
            <a:avLst>
              <a:gd name="adj" fmla="val 16667"/>
            </a:avLst>
          </a:prstGeom>
          <a:solidFill>
            <a:srgbClr val="FABF8E"/>
          </a:solidFill>
          <a:ln w="25400" cap="flat" cmpd="sng">
            <a:solidFill>
              <a:srgbClr val="B46D3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200" b="1">
                <a:latin typeface="Calibri"/>
                <a:ea typeface="Calibri"/>
                <a:cs typeface="Calibri"/>
                <a:sym typeface="Calibri"/>
              </a:rPr>
              <a:t>F</a:t>
            </a:r>
            <a:r>
              <a:rPr lang="en" sz="1200">
                <a:latin typeface="Calibri"/>
                <a:ea typeface="Calibri"/>
                <a:cs typeface="Calibri"/>
                <a:sym typeface="Calibri"/>
              </a:rPr>
              <a:t>light </a:t>
            </a:r>
            <a:r>
              <a:rPr lang="en" sz="1200" b="1">
                <a:latin typeface="Calibri"/>
                <a:ea typeface="Calibri"/>
                <a:cs typeface="Calibri"/>
                <a:sym typeface="Calibri"/>
              </a:rPr>
              <a:t>I</a:t>
            </a:r>
            <a:r>
              <a:rPr lang="en" sz="1200">
                <a:latin typeface="Calibri"/>
                <a:ea typeface="Calibri"/>
                <a:cs typeface="Calibri"/>
                <a:sym typeface="Calibri"/>
              </a:rPr>
              <a:t>nformation </a:t>
            </a:r>
            <a:r>
              <a:rPr lang="en" sz="1200" b="1">
                <a:latin typeface="Calibri"/>
                <a:ea typeface="Calibri"/>
                <a:cs typeface="Calibri"/>
                <a:sym typeface="Calibri"/>
              </a:rPr>
              <a:t>M</a:t>
            </a:r>
            <a:r>
              <a:rPr lang="en" sz="1200">
                <a:latin typeface="Calibri"/>
                <a:ea typeface="Calibri"/>
                <a:cs typeface="Calibri"/>
                <a:sym typeface="Calibri"/>
              </a:rPr>
              <a:t>anagement </a:t>
            </a:r>
            <a:r>
              <a:rPr lang="en" sz="1200" b="1">
                <a:latin typeface="Calibri"/>
                <a:ea typeface="Calibri"/>
                <a:cs typeface="Calibri"/>
                <a:sym typeface="Calibri"/>
              </a:rPr>
              <a:t>S</a:t>
            </a:r>
            <a:r>
              <a:rPr lang="en" sz="1200">
                <a:latin typeface="Calibri"/>
                <a:ea typeface="Calibri"/>
                <a:cs typeface="Calibri"/>
                <a:sym typeface="Calibri"/>
              </a:rPr>
              <a:t>ystem</a:t>
            </a:r>
            <a:endParaRPr sz="1200">
              <a:latin typeface="Calibri"/>
              <a:ea typeface="Calibri"/>
              <a:cs typeface="Calibri"/>
              <a:sym typeface="Calibri"/>
            </a:endParaRPr>
          </a:p>
        </p:txBody>
      </p:sp>
      <p:cxnSp>
        <p:nvCxnSpPr>
          <p:cNvPr id="435" name="Google Shape;435;p38"/>
          <p:cNvCxnSpPr/>
          <p:nvPr/>
        </p:nvCxnSpPr>
        <p:spPr>
          <a:xfrm rot="10800000">
            <a:off x="3523918" y="2645748"/>
            <a:ext cx="3141600" cy="0"/>
          </a:xfrm>
          <a:prstGeom prst="straightConnector1">
            <a:avLst/>
          </a:prstGeom>
          <a:noFill/>
          <a:ln w="25400" cap="flat" cmpd="sng">
            <a:solidFill>
              <a:srgbClr val="008000"/>
            </a:solidFill>
            <a:prstDash val="solid"/>
            <a:round/>
            <a:headEnd type="none" w="sm" len="sm"/>
            <a:tailEnd type="stealth" w="med" len="med"/>
          </a:ln>
        </p:spPr>
      </p:cxnSp>
      <p:cxnSp>
        <p:nvCxnSpPr>
          <p:cNvPr id="436" name="Google Shape;436;p38"/>
          <p:cNvCxnSpPr/>
          <p:nvPr/>
        </p:nvCxnSpPr>
        <p:spPr>
          <a:xfrm>
            <a:off x="3545327" y="2153182"/>
            <a:ext cx="3120300" cy="0"/>
          </a:xfrm>
          <a:prstGeom prst="straightConnector1">
            <a:avLst/>
          </a:prstGeom>
          <a:noFill/>
          <a:ln w="25400" cap="flat" cmpd="sng">
            <a:solidFill>
              <a:srgbClr val="E36C09"/>
            </a:solidFill>
            <a:prstDash val="solid"/>
            <a:round/>
            <a:headEnd type="none" w="sm" len="sm"/>
            <a:tailEnd type="stealth" w="med" len="med"/>
          </a:ln>
        </p:spPr>
      </p:cxnSp>
      <p:cxnSp>
        <p:nvCxnSpPr>
          <p:cNvPr id="437" name="Google Shape;437;p38"/>
          <p:cNvCxnSpPr>
            <a:endCxn id="434" idx="3"/>
          </p:cNvCxnSpPr>
          <p:nvPr/>
        </p:nvCxnSpPr>
        <p:spPr>
          <a:xfrm rot="10800000">
            <a:off x="3537075" y="2387567"/>
            <a:ext cx="3128400" cy="0"/>
          </a:xfrm>
          <a:prstGeom prst="straightConnector1">
            <a:avLst/>
          </a:prstGeom>
          <a:noFill/>
          <a:ln w="25400" cap="flat" cmpd="sng">
            <a:solidFill>
              <a:srgbClr val="E36C09"/>
            </a:solidFill>
            <a:prstDash val="solid"/>
            <a:round/>
            <a:headEnd type="stealth" w="med" len="med"/>
            <a:tailEnd type="stealth" w="med" len="med"/>
          </a:ln>
        </p:spPr>
      </p:cxnSp>
      <p:grpSp>
        <p:nvGrpSpPr>
          <p:cNvPr id="438" name="Google Shape;438;p38"/>
          <p:cNvGrpSpPr/>
          <p:nvPr/>
        </p:nvGrpSpPr>
        <p:grpSpPr>
          <a:xfrm>
            <a:off x="6665625" y="1915732"/>
            <a:ext cx="1222235" cy="907717"/>
            <a:chOff x="5685325" y="2071144"/>
            <a:chExt cx="1466213" cy="2730798"/>
          </a:xfrm>
        </p:grpSpPr>
        <p:sp>
          <p:nvSpPr>
            <p:cNvPr id="439" name="Google Shape;439;p38"/>
            <p:cNvSpPr/>
            <p:nvPr/>
          </p:nvSpPr>
          <p:spPr>
            <a:xfrm>
              <a:off x="5830338" y="2071144"/>
              <a:ext cx="1321200" cy="25485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UAS Service Supplier</a:t>
              </a:r>
              <a:endParaRPr sz="1400">
                <a:solidFill>
                  <a:schemeClr val="dk1"/>
                </a:solidFill>
                <a:latin typeface="Calibri"/>
                <a:ea typeface="Calibri"/>
                <a:cs typeface="Calibri"/>
                <a:sym typeface="Calibri"/>
              </a:endParaRPr>
            </a:p>
          </p:txBody>
        </p:sp>
        <p:sp>
          <p:nvSpPr>
            <p:cNvPr id="440" name="Google Shape;440;p38"/>
            <p:cNvSpPr/>
            <p:nvPr/>
          </p:nvSpPr>
          <p:spPr>
            <a:xfrm>
              <a:off x="5762242" y="2154938"/>
              <a:ext cx="1321200" cy="25485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UAS Service Supplier</a:t>
              </a:r>
              <a:endParaRPr sz="1400">
                <a:solidFill>
                  <a:schemeClr val="dk1"/>
                </a:solidFill>
                <a:latin typeface="Calibri"/>
                <a:ea typeface="Calibri"/>
                <a:cs typeface="Calibri"/>
                <a:sym typeface="Calibri"/>
              </a:endParaRPr>
            </a:p>
          </p:txBody>
        </p:sp>
        <p:sp>
          <p:nvSpPr>
            <p:cNvPr id="441" name="Google Shape;441;p38"/>
            <p:cNvSpPr/>
            <p:nvPr/>
          </p:nvSpPr>
          <p:spPr>
            <a:xfrm>
              <a:off x="5685325" y="2253442"/>
              <a:ext cx="1321200" cy="25485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b="1">
                  <a:latin typeface="Calibri"/>
                  <a:ea typeface="Calibri"/>
                  <a:cs typeface="Calibri"/>
                  <a:sym typeface="Calibri"/>
                </a:rPr>
                <a:t>U</a:t>
              </a:r>
              <a:r>
                <a:rPr lang="en" sz="1400">
                  <a:latin typeface="Calibri"/>
                  <a:ea typeface="Calibri"/>
                  <a:cs typeface="Calibri"/>
                  <a:sym typeface="Calibri"/>
                </a:rPr>
                <a:t>AS </a:t>
              </a:r>
              <a:endParaRPr/>
            </a:p>
            <a:p>
              <a:pPr marL="0" marR="0" lvl="0" indent="0" algn="l" rtl="0">
                <a:spcBef>
                  <a:spcPts val="0"/>
                </a:spcBef>
                <a:spcAft>
                  <a:spcPts val="0"/>
                </a:spcAft>
                <a:buNone/>
              </a:pPr>
              <a:r>
                <a:rPr lang="en" sz="1400" b="1">
                  <a:latin typeface="Calibri"/>
                  <a:ea typeface="Calibri"/>
                  <a:cs typeface="Calibri"/>
                  <a:sym typeface="Calibri"/>
                </a:rPr>
                <a:t>S</a:t>
              </a:r>
              <a:r>
                <a:rPr lang="en" sz="1400">
                  <a:latin typeface="Calibri"/>
                  <a:ea typeface="Calibri"/>
                  <a:cs typeface="Calibri"/>
                  <a:sym typeface="Calibri"/>
                </a:rPr>
                <a:t>ervice</a:t>
              </a:r>
              <a:endParaRPr/>
            </a:p>
            <a:p>
              <a:pPr marL="0" marR="0" lvl="0" indent="0" algn="l" rtl="0">
                <a:spcBef>
                  <a:spcPts val="0"/>
                </a:spcBef>
                <a:spcAft>
                  <a:spcPts val="0"/>
                </a:spcAft>
                <a:buNone/>
              </a:pPr>
              <a:r>
                <a:rPr lang="en" sz="1400" b="1">
                  <a:latin typeface="Calibri"/>
                  <a:ea typeface="Calibri"/>
                  <a:cs typeface="Calibri"/>
                  <a:sym typeface="Calibri"/>
                </a:rPr>
                <a:t>S</a:t>
              </a:r>
              <a:r>
                <a:rPr lang="en" sz="1400">
                  <a:latin typeface="Calibri"/>
                  <a:ea typeface="Calibri"/>
                  <a:cs typeface="Calibri"/>
                  <a:sym typeface="Calibri"/>
                </a:rPr>
                <a:t>upplier</a:t>
              </a:r>
              <a:endParaRPr sz="1400">
                <a:latin typeface="Calibri"/>
                <a:ea typeface="Calibri"/>
                <a:cs typeface="Calibri"/>
                <a:sym typeface="Calibri"/>
              </a:endParaRPr>
            </a:p>
          </p:txBody>
        </p:sp>
      </p:grpSp>
      <p:sp>
        <p:nvSpPr>
          <p:cNvPr id="442" name="Google Shape;442;p38"/>
          <p:cNvSpPr/>
          <p:nvPr/>
        </p:nvSpPr>
        <p:spPr>
          <a:xfrm>
            <a:off x="95744" y="1357009"/>
            <a:ext cx="1349700" cy="2420700"/>
          </a:xfrm>
          <a:prstGeom prst="roundRect">
            <a:avLst>
              <a:gd name="adj" fmla="val 16667"/>
            </a:avLst>
          </a:prstGeom>
          <a:solidFill>
            <a:srgbClr val="FABF8E">
              <a:alpha val="49800"/>
            </a:srgbClr>
          </a:solidFill>
          <a:ln w="25400" cap="flat" cmpd="sng">
            <a:solidFill>
              <a:srgbClr val="B46D33">
                <a:alpha val="49800"/>
              </a:srgbClr>
            </a:solidFill>
            <a:prstDash val="solid"/>
            <a:round/>
            <a:headEnd type="none" w="sm" len="sm"/>
            <a:tailEnd type="none" w="sm" len="sm"/>
          </a:ln>
        </p:spPr>
        <p:txBody>
          <a:bodyPr spcFirstLastPara="1" wrap="square" lIns="91425" tIns="45700" rIns="91425" bIns="45700" anchor="b"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National Airspace System</a:t>
            </a:r>
            <a:endParaRPr sz="1400">
              <a:solidFill>
                <a:schemeClr val="dk1"/>
              </a:solidFill>
              <a:latin typeface="Calibri"/>
              <a:ea typeface="Calibri"/>
              <a:cs typeface="Calibri"/>
              <a:sym typeface="Calibri"/>
            </a:endParaRPr>
          </a:p>
        </p:txBody>
      </p:sp>
      <p:grpSp>
        <p:nvGrpSpPr>
          <p:cNvPr id="443" name="Google Shape;443;p38"/>
          <p:cNvGrpSpPr/>
          <p:nvPr/>
        </p:nvGrpSpPr>
        <p:grpSpPr>
          <a:xfrm>
            <a:off x="5287875" y="523883"/>
            <a:ext cx="3469106" cy="682255"/>
            <a:chOff x="4889134" y="698510"/>
            <a:chExt cx="2756102" cy="909674"/>
          </a:xfrm>
        </p:grpSpPr>
        <p:sp>
          <p:nvSpPr>
            <p:cNvPr id="444" name="Google Shape;444;p38"/>
            <p:cNvSpPr/>
            <p:nvPr/>
          </p:nvSpPr>
          <p:spPr>
            <a:xfrm>
              <a:off x="4889134" y="698510"/>
              <a:ext cx="2627700" cy="7548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Supplemental Data Service Provider</a:t>
              </a:r>
              <a:endParaRPr sz="1400">
                <a:solidFill>
                  <a:schemeClr val="dk1"/>
                </a:solidFill>
                <a:latin typeface="Calibri"/>
                <a:ea typeface="Calibri"/>
                <a:cs typeface="Calibri"/>
                <a:sym typeface="Calibri"/>
              </a:endParaRPr>
            </a:p>
          </p:txBody>
        </p:sp>
        <p:sp>
          <p:nvSpPr>
            <p:cNvPr id="445" name="Google Shape;445;p38"/>
            <p:cNvSpPr/>
            <p:nvPr/>
          </p:nvSpPr>
          <p:spPr>
            <a:xfrm>
              <a:off x="4953336" y="768827"/>
              <a:ext cx="2627700" cy="7548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Supplemental Data Service Provider</a:t>
              </a:r>
              <a:endParaRPr sz="1400">
                <a:solidFill>
                  <a:schemeClr val="dk1"/>
                </a:solidFill>
                <a:latin typeface="Calibri"/>
                <a:ea typeface="Calibri"/>
                <a:cs typeface="Calibri"/>
                <a:sym typeface="Calibri"/>
              </a:endParaRPr>
            </a:p>
          </p:txBody>
        </p:sp>
        <p:sp>
          <p:nvSpPr>
            <p:cNvPr id="446" name="Google Shape;446;p38"/>
            <p:cNvSpPr/>
            <p:nvPr/>
          </p:nvSpPr>
          <p:spPr>
            <a:xfrm>
              <a:off x="5017536" y="853384"/>
              <a:ext cx="2627700" cy="7548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Supplemental Data Service Provider</a:t>
              </a:r>
              <a:endParaRPr sz="1400">
                <a:solidFill>
                  <a:schemeClr val="dk1"/>
                </a:solidFill>
                <a:latin typeface="Calibri"/>
                <a:ea typeface="Calibri"/>
                <a:cs typeface="Calibri"/>
                <a:sym typeface="Calibri"/>
              </a:endParaRPr>
            </a:p>
          </p:txBody>
        </p:sp>
      </p:grpSp>
      <p:sp>
        <p:nvSpPr>
          <p:cNvPr id="447" name="Google Shape;447;p38"/>
          <p:cNvSpPr/>
          <p:nvPr/>
        </p:nvSpPr>
        <p:spPr>
          <a:xfrm>
            <a:off x="5470934" y="3642390"/>
            <a:ext cx="1018800" cy="5661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UAS Operator</a:t>
            </a:r>
            <a:endParaRPr sz="1400">
              <a:solidFill>
                <a:schemeClr val="dk1"/>
              </a:solidFill>
              <a:latin typeface="Calibri"/>
              <a:ea typeface="Calibri"/>
              <a:cs typeface="Calibri"/>
              <a:sym typeface="Calibri"/>
            </a:endParaRPr>
          </a:p>
        </p:txBody>
      </p:sp>
      <p:sp>
        <p:nvSpPr>
          <p:cNvPr id="448" name="Google Shape;448;p38"/>
          <p:cNvSpPr/>
          <p:nvPr/>
        </p:nvSpPr>
        <p:spPr>
          <a:xfrm>
            <a:off x="5651135" y="4515733"/>
            <a:ext cx="519900" cy="3306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1200">
                <a:solidFill>
                  <a:schemeClr val="dk1"/>
                </a:solidFill>
                <a:latin typeface="Calibri"/>
                <a:ea typeface="Calibri"/>
                <a:cs typeface="Calibri"/>
                <a:sym typeface="Calibri"/>
              </a:rPr>
              <a:t>UAS</a:t>
            </a:r>
            <a:endParaRPr sz="1200">
              <a:solidFill>
                <a:schemeClr val="dk1"/>
              </a:solidFill>
              <a:latin typeface="Calibri"/>
              <a:ea typeface="Calibri"/>
              <a:cs typeface="Calibri"/>
              <a:sym typeface="Calibri"/>
            </a:endParaRPr>
          </a:p>
        </p:txBody>
      </p:sp>
      <p:sp>
        <p:nvSpPr>
          <p:cNvPr id="449" name="Google Shape;449;p38"/>
          <p:cNvSpPr/>
          <p:nvPr/>
        </p:nvSpPr>
        <p:spPr>
          <a:xfrm>
            <a:off x="5704756" y="4546051"/>
            <a:ext cx="519900" cy="3306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1200">
                <a:solidFill>
                  <a:schemeClr val="dk1"/>
                </a:solidFill>
                <a:latin typeface="Calibri"/>
                <a:ea typeface="Calibri"/>
                <a:cs typeface="Calibri"/>
                <a:sym typeface="Calibri"/>
              </a:rPr>
              <a:t>UAS</a:t>
            </a:r>
            <a:endParaRPr sz="1200">
              <a:solidFill>
                <a:schemeClr val="dk1"/>
              </a:solidFill>
              <a:latin typeface="Calibri"/>
              <a:ea typeface="Calibri"/>
              <a:cs typeface="Calibri"/>
              <a:sym typeface="Calibri"/>
            </a:endParaRPr>
          </a:p>
        </p:txBody>
      </p:sp>
      <p:sp>
        <p:nvSpPr>
          <p:cNvPr id="450" name="Google Shape;450;p38"/>
          <p:cNvSpPr/>
          <p:nvPr/>
        </p:nvSpPr>
        <p:spPr>
          <a:xfrm>
            <a:off x="5764962" y="4570328"/>
            <a:ext cx="519900" cy="3306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200">
                <a:solidFill>
                  <a:schemeClr val="dk1"/>
                </a:solidFill>
                <a:latin typeface="Calibri"/>
                <a:ea typeface="Calibri"/>
                <a:cs typeface="Calibri"/>
                <a:sym typeface="Calibri"/>
              </a:rPr>
              <a:t>UAS</a:t>
            </a:r>
            <a:endParaRPr sz="1200">
              <a:solidFill>
                <a:schemeClr val="dk1"/>
              </a:solidFill>
              <a:latin typeface="Calibri"/>
              <a:ea typeface="Calibri"/>
              <a:cs typeface="Calibri"/>
              <a:sym typeface="Calibri"/>
            </a:endParaRPr>
          </a:p>
        </p:txBody>
      </p:sp>
      <p:sp>
        <p:nvSpPr>
          <p:cNvPr id="451" name="Google Shape;451;p38"/>
          <p:cNvSpPr/>
          <p:nvPr/>
        </p:nvSpPr>
        <p:spPr>
          <a:xfrm>
            <a:off x="6569833" y="3642390"/>
            <a:ext cx="1018800" cy="5661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UAS Operator</a:t>
            </a:r>
            <a:endParaRPr sz="1400">
              <a:solidFill>
                <a:schemeClr val="dk1"/>
              </a:solidFill>
              <a:latin typeface="Calibri"/>
              <a:ea typeface="Calibri"/>
              <a:cs typeface="Calibri"/>
              <a:sym typeface="Calibri"/>
            </a:endParaRPr>
          </a:p>
        </p:txBody>
      </p:sp>
      <p:sp>
        <p:nvSpPr>
          <p:cNvPr id="452" name="Google Shape;452;p38"/>
          <p:cNvSpPr/>
          <p:nvPr/>
        </p:nvSpPr>
        <p:spPr>
          <a:xfrm>
            <a:off x="7882405" y="3642391"/>
            <a:ext cx="1018800" cy="5661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UAS Operator</a:t>
            </a:r>
            <a:endParaRPr sz="1400">
              <a:solidFill>
                <a:schemeClr val="dk1"/>
              </a:solidFill>
              <a:latin typeface="Calibri"/>
              <a:ea typeface="Calibri"/>
              <a:cs typeface="Calibri"/>
              <a:sym typeface="Calibri"/>
            </a:endParaRPr>
          </a:p>
        </p:txBody>
      </p:sp>
      <p:sp>
        <p:nvSpPr>
          <p:cNvPr id="453" name="Google Shape;453;p38"/>
          <p:cNvSpPr txBox="1"/>
          <p:nvPr/>
        </p:nvSpPr>
        <p:spPr>
          <a:xfrm>
            <a:off x="7569179" y="3823508"/>
            <a:ext cx="344100" cy="2769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800">
                <a:solidFill>
                  <a:schemeClr val="dk1"/>
                </a:solidFill>
                <a:latin typeface="Calibri"/>
                <a:ea typeface="Calibri"/>
                <a:cs typeface="Calibri"/>
                <a:sym typeface="Calibri"/>
              </a:rPr>
              <a:t>…</a:t>
            </a:r>
            <a:endParaRPr/>
          </a:p>
        </p:txBody>
      </p:sp>
      <p:sp>
        <p:nvSpPr>
          <p:cNvPr id="454" name="Google Shape;454;p38"/>
          <p:cNvSpPr/>
          <p:nvPr/>
        </p:nvSpPr>
        <p:spPr>
          <a:xfrm>
            <a:off x="6820395" y="4515733"/>
            <a:ext cx="519900" cy="3306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1200">
                <a:solidFill>
                  <a:schemeClr val="dk1"/>
                </a:solidFill>
                <a:latin typeface="Calibri"/>
                <a:ea typeface="Calibri"/>
                <a:cs typeface="Calibri"/>
                <a:sym typeface="Calibri"/>
              </a:rPr>
              <a:t>UAS</a:t>
            </a:r>
            <a:endParaRPr sz="1200">
              <a:solidFill>
                <a:schemeClr val="dk1"/>
              </a:solidFill>
              <a:latin typeface="Calibri"/>
              <a:ea typeface="Calibri"/>
              <a:cs typeface="Calibri"/>
              <a:sym typeface="Calibri"/>
            </a:endParaRPr>
          </a:p>
        </p:txBody>
      </p:sp>
      <p:sp>
        <p:nvSpPr>
          <p:cNvPr id="455" name="Google Shape;455;p38"/>
          <p:cNvSpPr/>
          <p:nvPr/>
        </p:nvSpPr>
        <p:spPr>
          <a:xfrm>
            <a:off x="6874016" y="4546051"/>
            <a:ext cx="519900" cy="3306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1200">
                <a:solidFill>
                  <a:schemeClr val="dk1"/>
                </a:solidFill>
                <a:latin typeface="Calibri"/>
                <a:ea typeface="Calibri"/>
                <a:cs typeface="Calibri"/>
                <a:sym typeface="Calibri"/>
              </a:rPr>
              <a:t>UAS</a:t>
            </a:r>
            <a:endParaRPr sz="1200">
              <a:solidFill>
                <a:schemeClr val="dk1"/>
              </a:solidFill>
              <a:latin typeface="Calibri"/>
              <a:ea typeface="Calibri"/>
              <a:cs typeface="Calibri"/>
              <a:sym typeface="Calibri"/>
            </a:endParaRPr>
          </a:p>
        </p:txBody>
      </p:sp>
      <p:sp>
        <p:nvSpPr>
          <p:cNvPr id="456" name="Google Shape;456;p38"/>
          <p:cNvSpPr/>
          <p:nvPr/>
        </p:nvSpPr>
        <p:spPr>
          <a:xfrm>
            <a:off x="6934222" y="4570328"/>
            <a:ext cx="519900" cy="3306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200">
                <a:solidFill>
                  <a:schemeClr val="dk1"/>
                </a:solidFill>
                <a:latin typeface="Calibri"/>
                <a:ea typeface="Calibri"/>
                <a:cs typeface="Calibri"/>
                <a:sym typeface="Calibri"/>
              </a:rPr>
              <a:t>UAS</a:t>
            </a:r>
            <a:endParaRPr sz="1200">
              <a:solidFill>
                <a:schemeClr val="dk1"/>
              </a:solidFill>
              <a:latin typeface="Calibri"/>
              <a:ea typeface="Calibri"/>
              <a:cs typeface="Calibri"/>
              <a:sym typeface="Calibri"/>
            </a:endParaRPr>
          </a:p>
        </p:txBody>
      </p:sp>
      <p:sp>
        <p:nvSpPr>
          <p:cNvPr id="457" name="Google Shape;457;p38"/>
          <p:cNvSpPr/>
          <p:nvPr/>
        </p:nvSpPr>
        <p:spPr>
          <a:xfrm>
            <a:off x="8123163" y="4515734"/>
            <a:ext cx="519900" cy="3306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1200">
                <a:solidFill>
                  <a:schemeClr val="dk1"/>
                </a:solidFill>
                <a:latin typeface="Calibri"/>
                <a:ea typeface="Calibri"/>
                <a:cs typeface="Calibri"/>
                <a:sym typeface="Calibri"/>
              </a:rPr>
              <a:t>UAS</a:t>
            </a:r>
            <a:endParaRPr sz="1200">
              <a:solidFill>
                <a:schemeClr val="dk1"/>
              </a:solidFill>
              <a:latin typeface="Calibri"/>
              <a:ea typeface="Calibri"/>
              <a:cs typeface="Calibri"/>
              <a:sym typeface="Calibri"/>
            </a:endParaRPr>
          </a:p>
        </p:txBody>
      </p:sp>
      <p:sp>
        <p:nvSpPr>
          <p:cNvPr id="458" name="Google Shape;458;p38"/>
          <p:cNvSpPr/>
          <p:nvPr/>
        </p:nvSpPr>
        <p:spPr>
          <a:xfrm>
            <a:off x="8176784" y="4546052"/>
            <a:ext cx="519900" cy="3306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1200">
                <a:solidFill>
                  <a:schemeClr val="dk1"/>
                </a:solidFill>
                <a:latin typeface="Calibri"/>
                <a:ea typeface="Calibri"/>
                <a:cs typeface="Calibri"/>
                <a:sym typeface="Calibri"/>
              </a:rPr>
              <a:t>UAS</a:t>
            </a:r>
            <a:endParaRPr sz="1200">
              <a:solidFill>
                <a:schemeClr val="dk1"/>
              </a:solidFill>
              <a:latin typeface="Calibri"/>
              <a:ea typeface="Calibri"/>
              <a:cs typeface="Calibri"/>
              <a:sym typeface="Calibri"/>
            </a:endParaRPr>
          </a:p>
        </p:txBody>
      </p:sp>
      <p:sp>
        <p:nvSpPr>
          <p:cNvPr id="459" name="Google Shape;459;p38"/>
          <p:cNvSpPr/>
          <p:nvPr/>
        </p:nvSpPr>
        <p:spPr>
          <a:xfrm>
            <a:off x="8236990" y="4570329"/>
            <a:ext cx="519900" cy="3306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200">
                <a:solidFill>
                  <a:schemeClr val="dk1"/>
                </a:solidFill>
                <a:latin typeface="Calibri"/>
                <a:ea typeface="Calibri"/>
                <a:cs typeface="Calibri"/>
                <a:sym typeface="Calibri"/>
              </a:rPr>
              <a:t>UAS</a:t>
            </a:r>
            <a:endParaRPr sz="1200">
              <a:solidFill>
                <a:schemeClr val="dk1"/>
              </a:solidFill>
              <a:latin typeface="Calibri"/>
              <a:ea typeface="Calibri"/>
              <a:cs typeface="Calibri"/>
              <a:sym typeface="Calibri"/>
            </a:endParaRPr>
          </a:p>
        </p:txBody>
      </p:sp>
      <p:cxnSp>
        <p:nvCxnSpPr>
          <p:cNvPr id="460" name="Google Shape;460;p38"/>
          <p:cNvCxnSpPr/>
          <p:nvPr/>
        </p:nvCxnSpPr>
        <p:spPr>
          <a:xfrm rot="10800000">
            <a:off x="7181474" y="2833961"/>
            <a:ext cx="0" cy="705300"/>
          </a:xfrm>
          <a:prstGeom prst="straightConnector1">
            <a:avLst/>
          </a:prstGeom>
          <a:noFill/>
          <a:ln w="25400" cap="flat" cmpd="sng">
            <a:solidFill>
              <a:srgbClr val="008000"/>
            </a:solidFill>
            <a:prstDash val="solid"/>
            <a:round/>
            <a:headEnd type="none" w="sm" len="sm"/>
            <a:tailEnd type="stealth" w="med" len="med"/>
          </a:ln>
        </p:spPr>
      </p:cxnSp>
      <p:cxnSp>
        <p:nvCxnSpPr>
          <p:cNvPr id="461" name="Google Shape;461;p38"/>
          <p:cNvCxnSpPr/>
          <p:nvPr/>
        </p:nvCxnSpPr>
        <p:spPr>
          <a:xfrm>
            <a:off x="7275264" y="2833862"/>
            <a:ext cx="0" cy="705300"/>
          </a:xfrm>
          <a:prstGeom prst="straightConnector1">
            <a:avLst/>
          </a:prstGeom>
          <a:noFill/>
          <a:ln w="25400" cap="flat" cmpd="sng">
            <a:solidFill>
              <a:srgbClr val="008000"/>
            </a:solidFill>
            <a:prstDash val="solid"/>
            <a:round/>
            <a:headEnd type="none" w="sm" len="sm"/>
            <a:tailEnd type="stealth" w="med" len="med"/>
          </a:ln>
        </p:spPr>
      </p:cxnSp>
      <p:cxnSp>
        <p:nvCxnSpPr>
          <p:cNvPr id="462" name="Google Shape;462;p38"/>
          <p:cNvCxnSpPr/>
          <p:nvPr/>
        </p:nvCxnSpPr>
        <p:spPr>
          <a:xfrm>
            <a:off x="7766848" y="1192190"/>
            <a:ext cx="2700" cy="735900"/>
          </a:xfrm>
          <a:prstGeom prst="straightConnector1">
            <a:avLst/>
          </a:prstGeom>
          <a:noFill/>
          <a:ln w="25400" cap="flat" cmpd="sng">
            <a:solidFill>
              <a:srgbClr val="008000"/>
            </a:solidFill>
            <a:prstDash val="solid"/>
            <a:round/>
            <a:headEnd type="stealth" w="med" len="med"/>
            <a:tailEnd type="stealth" w="med" len="med"/>
          </a:ln>
        </p:spPr>
      </p:cxnSp>
      <p:sp>
        <p:nvSpPr>
          <p:cNvPr id="463" name="Google Shape;463;p38"/>
          <p:cNvSpPr txBox="1"/>
          <p:nvPr/>
        </p:nvSpPr>
        <p:spPr>
          <a:xfrm>
            <a:off x="7757625" y="1288573"/>
            <a:ext cx="860100" cy="687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000">
                <a:solidFill>
                  <a:schemeClr val="dk1"/>
                </a:solidFill>
                <a:latin typeface="Calibri"/>
                <a:ea typeface="Calibri"/>
                <a:cs typeface="Calibri"/>
                <a:sym typeface="Calibri"/>
              </a:rPr>
              <a:t>Terrain</a:t>
            </a:r>
            <a:endParaRPr/>
          </a:p>
          <a:p>
            <a:pPr marL="0" marR="0" lvl="0" indent="0" algn="l" rtl="0">
              <a:spcBef>
                <a:spcPts val="0"/>
              </a:spcBef>
              <a:spcAft>
                <a:spcPts val="0"/>
              </a:spcAft>
              <a:buNone/>
            </a:pPr>
            <a:r>
              <a:rPr lang="en" sz="1000">
                <a:solidFill>
                  <a:schemeClr val="dk1"/>
                </a:solidFill>
                <a:latin typeface="Calibri"/>
                <a:ea typeface="Calibri"/>
                <a:cs typeface="Calibri"/>
                <a:sym typeface="Calibri"/>
              </a:rPr>
              <a:t>Weather</a:t>
            </a:r>
            <a:endParaRPr/>
          </a:p>
          <a:p>
            <a:pPr marL="0" marR="0" lvl="0" indent="0" algn="l" rtl="0">
              <a:spcBef>
                <a:spcPts val="0"/>
              </a:spcBef>
              <a:spcAft>
                <a:spcPts val="0"/>
              </a:spcAft>
              <a:buNone/>
            </a:pPr>
            <a:r>
              <a:rPr lang="en" sz="1000">
                <a:solidFill>
                  <a:schemeClr val="dk1"/>
                </a:solidFill>
                <a:latin typeface="Calibri"/>
                <a:ea typeface="Calibri"/>
                <a:cs typeface="Calibri"/>
                <a:sym typeface="Calibri"/>
              </a:rPr>
              <a:t>Surveillance</a:t>
            </a:r>
            <a:endParaRPr/>
          </a:p>
          <a:p>
            <a:pPr marL="0" marR="0" lvl="0" indent="0" algn="l" rtl="0">
              <a:spcBef>
                <a:spcPts val="0"/>
              </a:spcBef>
              <a:spcAft>
                <a:spcPts val="0"/>
              </a:spcAft>
              <a:buNone/>
            </a:pPr>
            <a:r>
              <a:rPr lang="en" sz="1000">
                <a:solidFill>
                  <a:schemeClr val="dk1"/>
                </a:solidFill>
                <a:latin typeface="Calibri"/>
                <a:ea typeface="Calibri"/>
                <a:cs typeface="Calibri"/>
                <a:sym typeface="Calibri"/>
              </a:rPr>
              <a:t>Performance</a:t>
            </a:r>
            <a:endParaRPr sz="1000">
              <a:solidFill>
                <a:schemeClr val="dk1"/>
              </a:solidFill>
              <a:latin typeface="Calibri"/>
              <a:ea typeface="Calibri"/>
              <a:cs typeface="Calibri"/>
              <a:sym typeface="Calibri"/>
            </a:endParaRPr>
          </a:p>
        </p:txBody>
      </p:sp>
      <p:cxnSp>
        <p:nvCxnSpPr>
          <p:cNvPr id="464" name="Google Shape;464;p38"/>
          <p:cNvCxnSpPr/>
          <p:nvPr/>
        </p:nvCxnSpPr>
        <p:spPr>
          <a:xfrm rot="10800000" flipH="1">
            <a:off x="1443485" y="2480014"/>
            <a:ext cx="815700" cy="817800"/>
          </a:xfrm>
          <a:prstGeom prst="straightConnector1">
            <a:avLst/>
          </a:prstGeom>
          <a:noFill/>
          <a:ln w="25400" cap="flat" cmpd="sng">
            <a:solidFill>
              <a:srgbClr val="E36C09"/>
            </a:solidFill>
            <a:prstDash val="solid"/>
            <a:round/>
            <a:headEnd type="none" w="sm" len="sm"/>
            <a:tailEnd type="stealth" w="med" len="med"/>
          </a:ln>
        </p:spPr>
      </p:cxnSp>
      <p:cxnSp>
        <p:nvCxnSpPr>
          <p:cNvPr id="465" name="Google Shape;465;p38"/>
          <p:cNvCxnSpPr/>
          <p:nvPr/>
        </p:nvCxnSpPr>
        <p:spPr>
          <a:xfrm flipH="1">
            <a:off x="1460190" y="2692622"/>
            <a:ext cx="853200" cy="863400"/>
          </a:xfrm>
          <a:prstGeom prst="straightConnector1">
            <a:avLst/>
          </a:prstGeom>
          <a:noFill/>
          <a:ln w="25400" cap="flat" cmpd="sng">
            <a:solidFill>
              <a:srgbClr val="008000"/>
            </a:solidFill>
            <a:prstDash val="solid"/>
            <a:round/>
            <a:headEnd type="none" w="sm" len="sm"/>
            <a:tailEnd type="stealth" w="med" len="med"/>
          </a:ln>
        </p:spPr>
      </p:cxnSp>
      <p:sp>
        <p:nvSpPr>
          <p:cNvPr id="466" name="Google Shape;466;p38"/>
          <p:cNvSpPr/>
          <p:nvPr/>
        </p:nvSpPr>
        <p:spPr>
          <a:xfrm rot="-5400000">
            <a:off x="7100409" y="1554096"/>
            <a:ext cx="239100" cy="502800"/>
          </a:xfrm>
          <a:custGeom>
            <a:avLst/>
            <a:gdLst/>
            <a:ahLst/>
            <a:cxnLst/>
            <a:rect l="l" t="t" r="r" b="b"/>
            <a:pathLst>
              <a:path w="120000" h="120000" extrusionOk="0">
                <a:moveTo>
                  <a:pt x="6315" y="120000"/>
                </a:moveTo>
                <a:lnTo>
                  <a:pt x="120000" y="120000"/>
                </a:lnTo>
                <a:lnTo>
                  <a:pt x="117894" y="0"/>
                </a:lnTo>
                <a:lnTo>
                  <a:pt x="0" y="0"/>
                </a:lnTo>
                <a:lnTo>
                  <a:pt x="0" y="0"/>
                </a:lnTo>
                <a:lnTo>
                  <a:pt x="0" y="0"/>
                </a:lnTo>
              </a:path>
            </a:pathLst>
          </a:custGeom>
          <a:noFill/>
          <a:ln w="25400" cap="flat" cmpd="sng">
            <a:solidFill>
              <a:srgbClr val="008000"/>
            </a:solidFill>
            <a:prstDash val="solid"/>
            <a:round/>
            <a:headEnd type="none" w="sm" len="sm"/>
            <a:tailEnd type="stealth" w="med" len="med"/>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cxnSp>
        <p:nvCxnSpPr>
          <p:cNvPr id="467" name="Google Shape;467;p38"/>
          <p:cNvCxnSpPr/>
          <p:nvPr/>
        </p:nvCxnSpPr>
        <p:spPr>
          <a:xfrm rot="10800000">
            <a:off x="5764962" y="4208533"/>
            <a:ext cx="0" cy="307200"/>
          </a:xfrm>
          <a:prstGeom prst="straightConnector1">
            <a:avLst/>
          </a:prstGeom>
          <a:noFill/>
          <a:ln w="25400" cap="flat" cmpd="sng">
            <a:solidFill>
              <a:srgbClr val="008000"/>
            </a:solidFill>
            <a:prstDash val="solid"/>
            <a:round/>
            <a:headEnd type="none" w="sm" len="sm"/>
            <a:tailEnd type="none" w="sm" len="sm"/>
          </a:ln>
        </p:spPr>
      </p:cxnSp>
      <p:cxnSp>
        <p:nvCxnSpPr>
          <p:cNvPr id="468" name="Google Shape;468;p38"/>
          <p:cNvCxnSpPr/>
          <p:nvPr/>
        </p:nvCxnSpPr>
        <p:spPr>
          <a:xfrm rot="10800000">
            <a:off x="6933876" y="4208534"/>
            <a:ext cx="0" cy="307200"/>
          </a:xfrm>
          <a:prstGeom prst="straightConnector1">
            <a:avLst/>
          </a:prstGeom>
          <a:noFill/>
          <a:ln w="25400" cap="flat" cmpd="sng">
            <a:solidFill>
              <a:srgbClr val="008000"/>
            </a:solidFill>
            <a:prstDash val="solid"/>
            <a:round/>
            <a:headEnd type="none" w="sm" len="sm"/>
            <a:tailEnd type="none" w="sm" len="sm"/>
          </a:ln>
        </p:spPr>
      </p:cxnSp>
      <p:cxnSp>
        <p:nvCxnSpPr>
          <p:cNvPr id="469" name="Google Shape;469;p38"/>
          <p:cNvCxnSpPr/>
          <p:nvPr/>
        </p:nvCxnSpPr>
        <p:spPr>
          <a:xfrm rot="10800000">
            <a:off x="8236990" y="4208534"/>
            <a:ext cx="0" cy="307200"/>
          </a:xfrm>
          <a:prstGeom prst="straightConnector1">
            <a:avLst/>
          </a:prstGeom>
          <a:noFill/>
          <a:ln w="25400" cap="flat" cmpd="sng">
            <a:solidFill>
              <a:srgbClr val="008000"/>
            </a:solidFill>
            <a:prstDash val="solid"/>
            <a:round/>
            <a:headEnd type="none" w="sm" len="sm"/>
            <a:tailEnd type="none" w="sm" len="sm"/>
          </a:ln>
        </p:spPr>
      </p:cxnSp>
      <p:sp>
        <p:nvSpPr>
          <p:cNvPr id="470" name="Google Shape;470;p38"/>
          <p:cNvSpPr/>
          <p:nvPr/>
        </p:nvSpPr>
        <p:spPr>
          <a:xfrm rot="5400000">
            <a:off x="5925520" y="1238481"/>
            <a:ext cx="377100" cy="286200"/>
          </a:xfrm>
          <a:custGeom>
            <a:avLst/>
            <a:gdLst/>
            <a:ahLst/>
            <a:cxnLst/>
            <a:rect l="l" t="t" r="r" b="b"/>
            <a:pathLst>
              <a:path w="120000" h="120000" extrusionOk="0">
                <a:moveTo>
                  <a:pt x="6315" y="120000"/>
                </a:moveTo>
                <a:lnTo>
                  <a:pt x="120000" y="120000"/>
                </a:lnTo>
                <a:lnTo>
                  <a:pt x="117894" y="0"/>
                </a:lnTo>
                <a:lnTo>
                  <a:pt x="0" y="0"/>
                </a:lnTo>
                <a:lnTo>
                  <a:pt x="0" y="0"/>
                </a:lnTo>
                <a:lnTo>
                  <a:pt x="0" y="0"/>
                </a:lnTo>
              </a:path>
            </a:pathLst>
          </a:custGeom>
          <a:noFill/>
          <a:ln w="25400" cap="flat" cmpd="sng">
            <a:solidFill>
              <a:srgbClr val="008000"/>
            </a:solidFill>
            <a:prstDash val="solid"/>
            <a:round/>
            <a:headEnd type="none" w="sm" len="sm"/>
            <a:tailEnd type="stealth" w="med" len="med"/>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471" name="Google Shape;471;p38"/>
          <p:cNvSpPr txBox="1"/>
          <p:nvPr/>
        </p:nvSpPr>
        <p:spPr>
          <a:xfrm>
            <a:off x="5040479" y="1496772"/>
            <a:ext cx="1350900" cy="415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000">
                <a:solidFill>
                  <a:schemeClr val="dk1"/>
                </a:solidFill>
                <a:latin typeface="Calibri"/>
                <a:ea typeface="Calibri"/>
                <a:cs typeface="Calibri"/>
                <a:sym typeface="Calibri"/>
              </a:rPr>
              <a:t>Inter-data provider communication and coordination</a:t>
            </a:r>
            <a:endParaRPr sz="1000">
              <a:solidFill>
                <a:schemeClr val="dk1"/>
              </a:solidFill>
              <a:latin typeface="Calibri"/>
              <a:ea typeface="Calibri"/>
              <a:cs typeface="Calibri"/>
              <a:sym typeface="Calibri"/>
            </a:endParaRPr>
          </a:p>
        </p:txBody>
      </p:sp>
      <p:sp>
        <p:nvSpPr>
          <p:cNvPr id="472" name="Google Shape;472;p38"/>
          <p:cNvSpPr/>
          <p:nvPr/>
        </p:nvSpPr>
        <p:spPr>
          <a:xfrm>
            <a:off x="4358280" y="2917726"/>
            <a:ext cx="731400" cy="411600"/>
          </a:xfrm>
          <a:prstGeom prst="roundRect">
            <a:avLst>
              <a:gd name="adj" fmla="val 16667"/>
            </a:avLst>
          </a:prstGeom>
          <a:solidFill>
            <a:srgbClr val="538CD5"/>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Public Safety</a:t>
            </a:r>
            <a:endParaRPr sz="1400">
              <a:solidFill>
                <a:schemeClr val="dk1"/>
              </a:solidFill>
              <a:latin typeface="Calibri"/>
              <a:ea typeface="Calibri"/>
              <a:cs typeface="Calibri"/>
              <a:sym typeface="Calibri"/>
            </a:endParaRPr>
          </a:p>
        </p:txBody>
      </p:sp>
      <p:sp>
        <p:nvSpPr>
          <p:cNvPr id="473" name="Google Shape;473;p38"/>
          <p:cNvSpPr/>
          <p:nvPr/>
        </p:nvSpPr>
        <p:spPr>
          <a:xfrm>
            <a:off x="4380034" y="3402478"/>
            <a:ext cx="731400" cy="411600"/>
          </a:xfrm>
          <a:prstGeom prst="roundRect">
            <a:avLst>
              <a:gd name="adj" fmla="val 16667"/>
            </a:avLst>
          </a:prstGeom>
          <a:solidFill>
            <a:srgbClr val="538CD5"/>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Public</a:t>
            </a:r>
            <a:endParaRPr sz="1400">
              <a:solidFill>
                <a:schemeClr val="dk1"/>
              </a:solidFill>
              <a:latin typeface="Calibri"/>
              <a:ea typeface="Calibri"/>
              <a:cs typeface="Calibri"/>
              <a:sym typeface="Calibri"/>
            </a:endParaRPr>
          </a:p>
        </p:txBody>
      </p:sp>
      <p:cxnSp>
        <p:nvCxnSpPr>
          <p:cNvPr id="474" name="Google Shape;474;p38"/>
          <p:cNvCxnSpPr/>
          <p:nvPr/>
        </p:nvCxnSpPr>
        <p:spPr>
          <a:xfrm rot="10800000" flipH="1">
            <a:off x="5093202" y="2694802"/>
            <a:ext cx="1582200" cy="550200"/>
          </a:xfrm>
          <a:prstGeom prst="straightConnector1">
            <a:avLst/>
          </a:prstGeom>
          <a:noFill/>
          <a:ln w="25400" cap="flat" cmpd="sng">
            <a:solidFill>
              <a:srgbClr val="008000"/>
            </a:solidFill>
            <a:prstDash val="solid"/>
            <a:round/>
            <a:headEnd type="stealth" w="med" len="med"/>
            <a:tailEnd type="stealth" w="med" len="med"/>
          </a:ln>
        </p:spPr>
      </p:cxnSp>
      <p:cxnSp>
        <p:nvCxnSpPr>
          <p:cNvPr id="475" name="Google Shape;475;p38"/>
          <p:cNvCxnSpPr/>
          <p:nvPr/>
        </p:nvCxnSpPr>
        <p:spPr>
          <a:xfrm flipH="1">
            <a:off x="5118086" y="2841723"/>
            <a:ext cx="1904400" cy="687300"/>
          </a:xfrm>
          <a:prstGeom prst="straightConnector1">
            <a:avLst/>
          </a:prstGeom>
          <a:noFill/>
          <a:ln w="25400" cap="flat" cmpd="sng">
            <a:solidFill>
              <a:srgbClr val="008000"/>
            </a:solidFill>
            <a:prstDash val="solid"/>
            <a:round/>
            <a:headEnd type="none" w="sm" len="sm"/>
            <a:tailEnd type="stealth" w="med" len="med"/>
          </a:ln>
        </p:spPr>
      </p:cxnSp>
      <p:sp>
        <p:nvSpPr>
          <p:cNvPr id="476" name="Google Shape;476;p38"/>
          <p:cNvSpPr txBox="1"/>
          <p:nvPr/>
        </p:nvSpPr>
        <p:spPr>
          <a:xfrm>
            <a:off x="131550" y="107375"/>
            <a:ext cx="2685300" cy="566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2200" b="1">
                <a:solidFill>
                  <a:srgbClr val="0000FF"/>
                </a:solidFill>
                <a:latin typeface="Helvetica Neue"/>
                <a:ea typeface="Helvetica Neue"/>
                <a:cs typeface="Helvetica Neue"/>
                <a:sym typeface="Helvetica Neue"/>
              </a:rPr>
              <a:t>UTM Architecture</a:t>
            </a:r>
            <a:endParaRPr/>
          </a:p>
        </p:txBody>
      </p:sp>
      <p:sp>
        <p:nvSpPr>
          <p:cNvPr id="477" name="Google Shape;477;p38"/>
          <p:cNvSpPr/>
          <p:nvPr/>
        </p:nvSpPr>
        <p:spPr>
          <a:xfrm>
            <a:off x="209043" y="4669746"/>
            <a:ext cx="1272600" cy="206700"/>
          </a:xfrm>
          <a:prstGeom prst="roundRect">
            <a:avLst>
              <a:gd name="adj" fmla="val 16667"/>
            </a:avLst>
          </a:prstGeom>
          <a:solidFill>
            <a:srgbClr val="538CD5"/>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1000" i="1">
                <a:solidFill>
                  <a:schemeClr val="dk1"/>
                </a:solidFill>
                <a:latin typeface="Calibri"/>
                <a:ea typeface="Calibri"/>
                <a:cs typeface="Calibri"/>
                <a:sym typeface="Calibri"/>
              </a:rPr>
              <a:t>Other Stakeholders</a:t>
            </a:r>
            <a:endParaRPr sz="1000" i="1">
              <a:solidFill>
                <a:schemeClr val="dk1"/>
              </a:solidFill>
              <a:latin typeface="Calibri"/>
              <a:ea typeface="Calibri"/>
              <a:cs typeface="Calibri"/>
              <a:sym typeface="Calibri"/>
            </a:endParaRPr>
          </a:p>
        </p:txBody>
      </p:sp>
      <p:sp>
        <p:nvSpPr>
          <p:cNvPr id="478" name="Google Shape;478;p38"/>
          <p:cNvSpPr/>
          <p:nvPr/>
        </p:nvSpPr>
        <p:spPr>
          <a:xfrm>
            <a:off x="209041" y="4431628"/>
            <a:ext cx="1272600" cy="2349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1000" i="1">
                <a:solidFill>
                  <a:schemeClr val="dk1"/>
                </a:solidFill>
                <a:latin typeface="Calibri"/>
                <a:ea typeface="Calibri"/>
                <a:cs typeface="Calibri"/>
                <a:sym typeface="Calibri"/>
              </a:rPr>
              <a:t>Operator Function</a:t>
            </a:r>
            <a:endParaRPr sz="1000" i="1">
              <a:solidFill>
                <a:schemeClr val="dk1"/>
              </a:solidFill>
              <a:latin typeface="Calibri"/>
              <a:ea typeface="Calibri"/>
              <a:cs typeface="Calibri"/>
              <a:sym typeface="Calibri"/>
            </a:endParaRPr>
          </a:p>
        </p:txBody>
      </p:sp>
      <p:sp>
        <p:nvSpPr>
          <p:cNvPr id="479" name="Google Shape;479;p38"/>
          <p:cNvSpPr/>
          <p:nvPr/>
        </p:nvSpPr>
        <p:spPr>
          <a:xfrm>
            <a:off x="205070" y="4212122"/>
            <a:ext cx="1276800" cy="219600"/>
          </a:xfrm>
          <a:prstGeom prst="roundRect">
            <a:avLst>
              <a:gd name="adj" fmla="val 16667"/>
            </a:avLst>
          </a:prstGeom>
          <a:solidFill>
            <a:srgbClr val="FABF8E"/>
          </a:solidFill>
          <a:ln w="25400" cap="flat" cmpd="sng">
            <a:solidFill>
              <a:srgbClr val="B46D3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1000" i="1">
                <a:solidFill>
                  <a:schemeClr val="dk1"/>
                </a:solidFill>
                <a:latin typeface="Calibri"/>
                <a:ea typeface="Calibri"/>
                <a:cs typeface="Calibri"/>
                <a:sym typeface="Calibri"/>
              </a:rPr>
              <a:t>ANSP Function</a:t>
            </a:r>
            <a:endParaRPr sz="1000" i="1">
              <a:solidFill>
                <a:schemeClr val="dk1"/>
              </a:solidFill>
              <a:latin typeface="Calibri"/>
              <a:ea typeface="Calibri"/>
              <a:cs typeface="Calibri"/>
              <a:sym typeface="Calibri"/>
            </a:endParaRPr>
          </a:p>
        </p:txBody>
      </p:sp>
      <p:sp>
        <p:nvSpPr>
          <p:cNvPr id="480" name="Google Shape;480;p38"/>
          <p:cNvSpPr txBox="1"/>
          <p:nvPr/>
        </p:nvSpPr>
        <p:spPr>
          <a:xfrm>
            <a:off x="70559" y="3924553"/>
            <a:ext cx="820200" cy="207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a:solidFill>
                  <a:schemeClr val="dk1"/>
                </a:solidFill>
                <a:latin typeface="Calibri"/>
                <a:ea typeface="Calibri"/>
                <a:cs typeface="Calibri"/>
                <a:sym typeface="Calibri"/>
              </a:rPr>
              <a:t>Color Key:</a:t>
            </a:r>
            <a:endParaRPr sz="1200">
              <a:solidFill>
                <a:schemeClr val="dk1"/>
              </a:solidFill>
              <a:latin typeface="Calibri"/>
              <a:ea typeface="Calibri"/>
              <a:cs typeface="Calibri"/>
              <a:sym typeface="Calibri"/>
            </a:endParaRPr>
          </a:p>
        </p:txBody>
      </p:sp>
      <p:sp>
        <p:nvSpPr>
          <p:cNvPr id="481" name="Google Shape;481;p38"/>
          <p:cNvSpPr/>
          <p:nvPr/>
        </p:nvSpPr>
        <p:spPr>
          <a:xfrm>
            <a:off x="5347087" y="3539261"/>
            <a:ext cx="3668700" cy="1421400"/>
          </a:xfrm>
          <a:prstGeom prst="roundRect">
            <a:avLst>
              <a:gd name="adj" fmla="val 16667"/>
            </a:avLst>
          </a:prstGeom>
          <a:no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chemeClr val="dk1"/>
              </a:solidFill>
              <a:latin typeface="Calibri"/>
              <a:ea typeface="Calibri"/>
              <a:cs typeface="Calibri"/>
              <a:sym typeface="Calibri"/>
            </a:endParaRPr>
          </a:p>
        </p:txBody>
      </p:sp>
      <p:sp>
        <p:nvSpPr>
          <p:cNvPr id="482" name="Google Shape;482;p38"/>
          <p:cNvSpPr txBox="1"/>
          <p:nvPr/>
        </p:nvSpPr>
        <p:spPr>
          <a:xfrm>
            <a:off x="7890784" y="93472"/>
            <a:ext cx="692400" cy="278700"/>
          </a:xfrm>
          <a:prstGeom prst="rect">
            <a:avLst/>
          </a:prstGeom>
          <a:solidFill>
            <a:schemeClr val="dk1"/>
          </a:solidFill>
          <a:ln w="28575" cap="flat" cmpd="sng">
            <a:solidFill>
              <a:srgbClr val="4F6228"/>
            </a:solidFill>
            <a:prstDash val="dash"/>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en" sz="1600" i="1">
                <a:solidFill>
                  <a:srgbClr val="FFF9CC"/>
                </a:solidFill>
                <a:latin typeface="Helvetica Neue"/>
                <a:ea typeface="Helvetica Neue"/>
                <a:cs typeface="Helvetica Neue"/>
                <a:sym typeface="Helvetica Neue"/>
              </a:rPr>
              <a:t>UTM</a:t>
            </a:r>
            <a:endParaRPr sz="1600" i="1">
              <a:solidFill>
                <a:srgbClr val="FFF9CC"/>
              </a:solidFill>
              <a:latin typeface="Helvetica Neue"/>
              <a:ea typeface="Helvetica Neue"/>
              <a:cs typeface="Helvetica Neue"/>
              <a:sym typeface="Helvetica Neue"/>
            </a:endParaRPr>
          </a:p>
        </p:txBody>
      </p:sp>
      <p:sp>
        <p:nvSpPr>
          <p:cNvPr id="483" name="Google Shape;483;p38"/>
          <p:cNvSpPr txBox="1"/>
          <p:nvPr/>
        </p:nvSpPr>
        <p:spPr>
          <a:xfrm rot="-5400000">
            <a:off x="2891825" y="750250"/>
            <a:ext cx="1532700" cy="523200"/>
          </a:xfrm>
          <a:prstGeom prst="rect">
            <a:avLst/>
          </a:prstGeom>
          <a:solidFill>
            <a:srgbClr val="E9E3BC"/>
          </a:solidFill>
          <a:ln w="19050" cap="flat" cmpd="sng">
            <a:solidFill>
              <a:schemeClr val="dk1"/>
            </a:solidFill>
            <a:prstDash val="dashDot"/>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a:solidFill>
                  <a:schemeClr val="dk1"/>
                </a:solidFill>
                <a:latin typeface="Calibri"/>
                <a:ea typeface="Calibri"/>
                <a:cs typeface="Calibri"/>
                <a:sym typeface="Calibri"/>
              </a:rPr>
              <a:t>FAA Development and Deployment</a:t>
            </a:r>
            <a:endParaRPr sz="1200">
              <a:solidFill>
                <a:schemeClr val="dk1"/>
              </a:solidFill>
              <a:latin typeface="Calibri"/>
              <a:ea typeface="Calibri"/>
              <a:cs typeface="Calibri"/>
              <a:sym typeface="Calibri"/>
            </a:endParaRPr>
          </a:p>
        </p:txBody>
      </p:sp>
      <p:sp>
        <p:nvSpPr>
          <p:cNvPr id="484" name="Google Shape;484;p38"/>
          <p:cNvSpPr txBox="1"/>
          <p:nvPr/>
        </p:nvSpPr>
        <p:spPr>
          <a:xfrm rot="-5400000">
            <a:off x="3593975" y="665725"/>
            <a:ext cx="1534500" cy="675600"/>
          </a:xfrm>
          <a:prstGeom prst="rect">
            <a:avLst/>
          </a:prstGeom>
          <a:solidFill>
            <a:srgbClr val="E9E3BC"/>
          </a:solidFill>
          <a:ln w="19050" cap="flat" cmpd="sng">
            <a:solidFill>
              <a:schemeClr val="dk1"/>
            </a:solidFill>
            <a:prstDash val="dashDot"/>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a:solidFill>
                  <a:schemeClr val="dk1"/>
                </a:solidFill>
                <a:latin typeface="Calibri"/>
                <a:ea typeface="Calibri"/>
                <a:cs typeface="Calibri"/>
                <a:sym typeface="Calibri"/>
              </a:rPr>
              <a:t>Industry Development and Deployment</a:t>
            </a:r>
            <a:endParaRPr sz="1200">
              <a:solidFill>
                <a:schemeClr val="dk1"/>
              </a:solidFill>
              <a:latin typeface="Calibri"/>
              <a:ea typeface="Calibri"/>
              <a:cs typeface="Calibri"/>
              <a:sym typeface="Calibri"/>
            </a:endParaRPr>
          </a:p>
        </p:txBody>
      </p:sp>
      <p:cxnSp>
        <p:nvCxnSpPr>
          <p:cNvPr id="485" name="Google Shape;485;p38"/>
          <p:cNvCxnSpPr/>
          <p:nvPr/>
        </p:nvCxnSpPr>
        <p:spPr>
          <a:xfrm>
            <a:off x="8569138" y="1203062"/>
            <a:ext cx="0" cy="2328300"/>
          </a:xfrm>
          <a:prstGeom prst="straightConnector1">
            <a:avLst/>
          </a:prstGeom>
          <a:noFill/>
          <a:ln w="25400" cap="flat" cmpd="sng">
            <a:solidFill>
              <a:srgbClr val="008000"/>
            </a:solidFill>
            <a:prstDash val="solid"/>
            <a:round/>
            <a:headEnd type="stealth" w="med" len="med"/>
            <a:tailEnd type="stealth" w="med" len="med"/>
          </a:ln>
        </p:spPr>
      </p:cxnSp>
      <p:cxnSp>
        <p:nvCxnSpPr>
          <p:cNvPr id="486" name="Google Shape;486;p38"/>
          <p:cNvCxnSpPr/>
          <p:nvPr/>
        </p:nvCxnSpPr>
        <p:spPr>
          <a:xfrm>
            <a:off x="3972003" y="93472"/>
            <a:ext cx="0" cy="4969800"/>
          </a:xfrm>
          <a:prstGeom prst="straightConnector1">
            <a:avLst/>
          </a:prstGeom>
          <a:noFill/>
          <a:ln w="44450" cap="flat" cmpd="sng">
            <a:solidFill>
              <a:schemeClr val="dk1">
                <a:alpha val="44710"/>
              </a:schemeClr>
            </a:solidFill>
            <a:prstDash val="lgDashDot"/>
            <a:round/>
            <a:headEnd type="diamond" w="sm" len="sm"/>
            <a:tailEnd type="diamond" w="sm" len="sm"/>
          </a:ln>
        </p:spPr>
      </p:cxnSp>
      <p:sp>
        <p:nvSpPr>
          <p:cNvPr id="487" name="Google Shape;487;p38"/>
          <p:cNvSpPr/>
          <p:nvPr/>
        </p:nvSpPr>
        <p:spPr>
          <a:xfrm>
            <a:off x="3051675" y="4250275"/>
            <a:ext cx="1988700" cy="597600"/>
          </a:xfrm>
          <a:prstGeom prst="roundRect">
            <a:avLst>
              <a:gd name="adj" fmla="val 16667"/>
            </a:avLst>
          </a:prstGeom>
          <a:gradFill>
            <a:gsLst>
              <a:gs pos="0">
                <a:srgbClr val="F9BE8F">
                  <a:alpha val="37647"/>
                </a:srgbClr>
              </a:gs>
              <a:gs pos="100000">
                <a:srgbClr val="CCFDCC"/>
              </a:gs>
            </a:gsLst>
            <a:lin ang="0" scaled="0"/>
          </a:gradFill>
          <a:ln w="25400" cap="flat" cmpd="sng">
            <a:solidFill>
              <a:srgbClr val="B66D3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en" sz="1100">
                <a:solidFill>
                  <a:schemeClr val="dk1"/>
                </a:solidFill>
                <a:latin typeface="Calibri"/>
                <a:ea typeface="Calibri"/>
                <a:cs typeface="Calibri"/>
                <a:sym typeface="Calibri"/>
              </a:rPr>
              <a:t>Discovery</a:t>
            </a:r>
            <a:endParaRPr sz="1100"/>
          </a:p>
          <a:p>
            <a:pPr marL="0" marR="0" lvl="0" indent="0" algn="l" rtl="0">
              <a:spcBef>
                <a:spcPts val="0"/>
              </a:spcBef>
              <a:spcAft>
                <a:spcPts val="0"/>
              </a:spcAft>
              <a:buNone/>
            </a:pPr>
            <a:r>
              <a:rPr lang="en" sz="1100">
                <a:solidFill>
                  <a:schemeClr val="dk1"/>
                </a:solidFill>
                <a:latin typeface="Calibri"/>
                <a:ea typeface="Calibri"/>
                <a:cs typeface="Calibri"/>
                <a:sym typeface="Calibri"/>
              </a:rPr>
              <a:t>Registration Data/Services</a:t>
            </a:r>
            <a:endParaRPr sz="1100"/>
          </a:p>
          <a:p>
            <a:pPr marL="0" marR="0" lvl="0" indent="0" algn="l" rtl="0">
              <a:spcBef>
                <a:spcPts val="0"/>
              </a:spcBef>
              <a:spcAft>
                <a:spcPts val="0"/>
              </a:spcAft>
              <a:buNone/>
            </a:pPr>
            <a:r>
              <a:rPr lang="en" sz="1100">
                <a:solidFill>
                  <a:schemeClr val="dk1"/>
                </a:solidFill>
                <a:latin typeface="Calibri"/>
                <a:ea typeface="Calibri"/>
                <a:cs typeface="Calibri"/>
                <a:sym typeface="Calibri"/>
              </a:rPr>
              <a:t>Authentication/Authorization</a:t>
            </a:r>
            <a:endParaRPr sz="1100">
              <a:solidFill>
                <a:schemeClr val="dk1"/>
              </a:solidFill>
              <a:latin typeface="Calibri"/>
              <a:ea typeface="Calibri"/>
              <a:cs typeface="Calibri"/>
              <a:sym typeface="Calibri"/>
            </a:endParaRPr>
          </a:p>
        </p:txBody>
      </p:sp>
      <p:cxnSp>
        <p:nvCxnSpPr>
          <p:cNvPr id="488" name="Google Shape;488;p38"/>
          <p:cNvCxnSpPr/>
          <p:nvPr/>
        </p:nvCxnSpPr>
        <p:spPr>
          <a:xfrm>
            <a:off x="1335868" y="1939584"/>
            <a:ext cx="681300" cy="0"/>
          </a:xfrm>
          <a:prstGeom prst="straightConnector1">
            <a:avLst/>
          </a:prstGeom>
          <a:noFill/>
          <a:ln w="57150" cap="flat" cmpd="sng">
            <a:solidFill>
              <a:srgbClr val="E36C09"/>
            </a:solidFill>
            <a:prstDash val="solid"/>
            <a:round/>
            <a:headEnd type="none" w="sm" len="sm"/>
            <a:tailEnd type="stealth" w="med" len="med"/>
          </a:ln>
        </p:spPr>
      </p:cxnSp>
      <p:cxnSp>
        <p:nvCxnSpPr>
          <p:cNvPr id="489" name="Google Shape;489;p38"/>
          <p:cNvCxnSpPr>
            <a:stCxn id="450" idx="3"/>
            <a:endCxn id="456" idx="1"/>
          </p:cNvCxnSpPr>
          <p:nvPr/>
        </p:nvCxnSpPr>
        <p:spPr>
          <a:xfrm>
            <a:off x="6284862" y="4735628"/>
            <a:ext cx="649500" cy="0"/>
          </a:xfrm>
          <a:prstGeom prst="straightConnector1">
            <a:avLst/>
          </a:prstGeom>
          <a:noFill/>
          <a:ln w="25400" cap="flat" cmpd="sng">
            <a:solidFill>
              <a:srgbClr val="008000"/>
            </a:solidFill>
            <a:prstDash val="solid"/>
            <a:round/>
            <a:headEnd type="stealth" w="med" len="med"/>
            <a:tailEnd type="stealth" w="med" len="med"/>
          </a:ln>
        </p:spPr>
      </p:cxnSp>
      <p:sp>
        <p:nvSpPr>
          <p:cNvPr id="490" name="Google Shape;490;p38"/>
          <p:cNvSpPr/>
          <p:nvPr/>
        </p:nvSpPr>
        <p:spPr>
          <a:xfrm>
            <a:off x="169488" y="1427740"/>
            <a:ext cx="1166400" cy="1023600"/>
          </a:xfrm>
          <a:prstGeom prst="roundRect">
            <a:avLst>
              <a:gd name="adj" fmla="val 16667"/>
            </a:avLst>
          </a:prstGeom>
          <a:solidFill>
            <a:srgbClr val="FABF8E">
              <a:alpha val="49800"/>
            </a:srgbClr>
          </a:solidFill>
          <a:ln w="25400" cap="flat" cmpd="sng">
            <a:solidFill>
              <a:srgbClr val="B46D33">
                <a:alpha val="49800"/>
              </a:srgbClr>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NAS Data Sources</a:t>
            </a:r>
            <a:endParaRPr/>
          </a:p>
        </p:txBody>
      </p:sp>
      <p:sp>
        <p:nvSpPr>
          <p:cNvPr id="491" name="Google Shape;491;p38"/>
          <p:cNvSpPr/>
          <p:nvPr/>
        </p:nvSpPr>
        <p:spPr>
          <a:xfrm>
            <a:off x="0" y="6622"/>
            <a:ext cx="9144000" cy="5143500"/>
          </a:xfrm>
          <a:prstGeom prst="rect">
            <a:avLst/>
          </a:prstGeom>
          <a:solidFill>
            <a:srgbClr val="EEEEEE">
              <a:alpha val="96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38"/>
          <p:cNvSpPr txBox="1"/>
          <p:nvPr/>
        </p:nvSpPr>
        <p:spPr>
          <a:xfrm>
            <a:off x="3919775" y="291850"/>
            <a:ext cx="5091300" cy="4374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latin typeface="Comfortaa"/>
              <a:ea typeface="Comfortaa"/>
              <a:cs typeface="Comfortaa"/>
              <a:sym typeface="Comfortaa"/>
            </a:endParaRPr>
          </a:p>
          <a:p>
            <a:pPr marL="0" lvl="0" indent="0" algn="l" rtl="0">
              <a:spcBef>
                <a:spcPts val="0"/>
              </a:spcBef>
              <a:spcAft>
                <a:spcPts val="0"/>
              </a:spcAft>
              <a:buNone/>
            </a:pPr>
            <a:r>
              <a:rPr lang="en" sz="1800">
                <a:latin typeface="Comfortaa"/>
                <a:ea typeface="Comfortaa"/>
                <a:cs typeface="Comfortaa"/>
                <a:sym typeface="Comfortaa"/>
              </a:rPr>
              <a:t>Exercised in TCLs and UPPs</a:t>
            </a:r>
            <a:endParaRPr sz="1800">
              <a:latin typeface="Comfortaa"/>
              <a:ea typeface="Comfortaa"/>
              <a:cs typeface="Comfortaa"/>
              <a:sym typeface="Comfortaa"/>
            </a:endParaRPr>
          </a:p>
          <a:p>
            <a:pPr marL="0" lvl="0" indent="0" algn="l" rtl="0">
              <a:spcBef>
                <a:spcPts val="0"/>
              </a:spcBef>
              <a:spcAft>
                <a:spcPts val="0"/>
              </a:spcAft>
              <a:buNone/>
            </a:pPr>
            <a:endParaRPr sz="1800">
              <a:latin typeface="Comfortaa"/>
              <a:ea typeface="Comfortaa"/>
              <a:cs typeface="Comfortaa"/>
              <a:sym typeface="Comfortaa"/>
            </a:endParaRPr>
          </a:p>
          <a:p>
            <a:pPr marL="0" lvl="0" indent="0" algn="l" rtl="0">
              <a:spcBef>
                <a:spcPts val="0"/>
              </a:spcBef>
              <a:spcAft>
                <a:spcPts val="0"/>
              </a:spcAft>
              <a:buNone/>
            </a:pPr>
            <a:r>
              <a:rPr lang="en" sz="1800">
                <a:latin typeface="Comfortaa"/>
                <a:ea typeface="Comfortaa"/>
                <a:cs typeface="Comfortaa"/>
                <a:sym typeface="Comfortaa"/>
              </a:rPr>
              <a:t>NASA tech transfer of initial FIMS code to FAA.  FAA further developed to integrate with other systems and further concept development</a:t>
            </a:r>
            <a:endParaRPr sz="1800">
              <a:latin typeface="Comfortaa"/>
              <a:ea typeface="Comfortaa"/>
              <a:cs typeface="Comfortaa"/>
              <a:sym typeface="Comfortaa"/>
            </a:endParaRPr>
          </a:p>
          <a:p>
            <a:pPr marL="0" lvl="0" indent="0" algn="l" rtl="0">
              <a:spcBef>
                <a:spcPts val="0"/>
              </a:spcBef>
              <a:spcAft>
                <a:spcPts val="0"/>
              </a:spcAft>
              <a:buNone/>
            </a:pPr>
            <a:endParaRPr sz="1800">
              <a:latin typeface="Comfortaa"/>
              <a:ea typeface="Comfortaa"/>
              <a:cs typeface="Comfortaa"/>
              <a:sym typeface="Comfortaa"/>
            </a:endParaRPr>
          </a:p>
          <a:p>
            <a:pPr marL="0" lvl="0" indent="0" algn="l" rtl="0">
              <a:spcBef>
                <a:spcPts val="0"/>
              </a:spcBef>
              <a:spcAft>
                <a:spcPts val="0"/>
              </a:spcAft>
              <a:buNone/>
            </a:pPr>
            <a:r>
              <a:rPr lang="en" sz="1800">
                <a:latin typeface="Comfortaa"/>
                <a:ea typeface="Comfortaa"/>
                <a:cs typeface="Comfortaa"/>
                <a:sym typeface="Comfortaa"/>
              </a:rPr>
              <a:t>R+D here may help us to understand future requirements for other non-traditional/new entrant operations beyond small UAS</a:t>
            </a:r>
            <a:endParaRPr sz="1800">
              <a:latin typeface="Comfortaa"/>
              <a:ea typeface="Comfortaa"/>
              <a:cs typeface="Comfortaa"/>
              <a:sym typeface="Comfortaa"/>
            </a:endParaRPr>
          </a:p>
        </p:txBody>
      </p:sp>
      <p:sp>
        <p:nvSpPr>
          <p:cNvPr id="493" name="Google Shape;493;p38"/>
          <p:cNvSpPr/>
          <p:nvPr/>
        </p:nvSpPr>
        <p:spPr>
          <a:xfrm>
            <a:off x="2267475" y="2036717"/>
            <a:ext cx="1269600" cy="701700"/>
          </a:xfrm>
          <a:prstGeom prst="roundRect">
            <a:avLst>
              <a:gd name="adj" fmla="val 16667"/>
            </a:avLst>
          </a:prstGeom>
          <a:solidFill>
            <a:srgbClr val="FABF8E"/>
          </a:solidFill>
          <a:ln w="25400" cap="flat" cmpd="sng">
            <a:solidFill>
              <a:srgbClr val="B46D3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200" b="1">
                <a:latin typeface="Calibri"/>
                <a:ea typeface="Calibri"/>
                <a:cs typeface="Calibri"/>
                <a:sym typeface="Calibri"/>
              </a:rPr>
              <a:t>F</a:t>
            </a:r>
            <a:r>
              <a:rPr lang="en" sz="1200">
                <a:latin typeface="Calibri"/>
                <a:ea typeface="Calibri"/>
                <a:cs typeface="Calibri"/>
                <a:sym typeface="Calibri"/>
              </a:rPr>
              <a:t>light </a:t>
            </a:r>
            <a:r>
              <a:rPr lang="en" sz="1200" b="1">
                <a:latin typeface="Calibri"/>
                <a:ea typeface="Calibri"/>
                <a:cs typeface="Calibri"/>
                <a:sym typeface="Calibri"/>
              </a:rPr>
              <a:t>I</a:t>
            </a:r>
            <a:r>
              <a:rPr lang="en" sz="1200">
                <a:latin typeface="Calibri"/>
                <a:ea typeface="Calibri"/>
                <a:cs typeface="Calibri"/>
                <a:sym typeface="Calibri"/>
              </a:rPr>
              <a:t>nformation </a:t>
            </a:r>
            <a:r>
              <a:rPr lang="en" sz="1200" b="1">
                <a:latin typeface="Calibri"/>
                <a:ea typeface="Calibri"/>
                <a:cs typeface="Calibri"/>
                <a:sym typeface="Calibri"/>
              </a:rPr>
              <a:t>M</a:t>
            </a:r>
            <a:r>
              <a:rPr lang="en" sz="1200">
                <a:latin typeface="Calibri"/>
                <a:ea typeface="Calibri"/>
                <a:cs typeface="Calibri"/>
                <a:sym typeface="Calibri"/>
              </a:rPr>
              <a:t>anagement </a:t>
            </a:r>
            <a:r>
              <a:rPr lang="en" sz="1200" b="1">
                <a:latin typeface="Calibri"/>
                <a:ea typeface="Calibri"/>
                <a:cs typeface="Calibri"/>
                <a:sym typeface="Calibri"/>
              </a:rPr>
              <a:t>S</a:t>
            </a:r>
            <a:r>
              <a:rPr lang="en" sz="1200">
                <a:latin typeface="Calibri"/>
                <a:ea typeface="Calibri"/>
                <a:cs typeface="Calibri"/>
                <a:sym typeface="Calibri"/>
              </a:rPr>
              <a:t>ystem</a:t>
            </a:r>
            <a:endParaRPr sz="1200">
              <a:latin typeface="Calibri"/>
              <a:ea typeface="Calibri"/>
              <a:cs typeface="Calibri"/>
              <a:sym typeface="Calibri"/>
            </a:endParaRPr>
          </a:p>
        </p:txBody>
      </p:sp>
      <p:sp>
        <p:nvSpPr>
          <p:cNvPr id="494" name="Google Shape;494;p38"/>
          <p:cNvSpPr/>
          <p:nvPr/>
        </p:nvSpPr>
        <p:spPr>
          <a:xfrm>
            <a:off x="95744" y="1357009"/>
            <a:ext cx="1349700" cy="2420700"/>
          </a:xfrm>
          <a:prstGeom prst="roundRect">
            <a:avLst>
              <a:gd name="adj" fmla="val 16667"/>
            </a:avLst>
          </a:prstGeom>
          <a:solidFill>
            <a:srgbClr val="FABF8E">
              <a:alpha val="49800"/>
            </a:srgbClr>
          </a:solidFill>
          <a:ln w="25400" cap="flat" cmpd="sng">
            <a:solidFill>
              <a:srgbClr val="B46D33">
                <a:alpha val="49800"/>
              </a:srgbClr>
            </a:solidFill>
            <a:prstDash val="solid"/>
            <a:round/>
            <a:headEnd type="none" w="sm" len="sm"/>
            <a:tailEnd type="none" w="sm" len="sm"/>
          </a:ln>
        </p:spPr>
        <p:txBody>
          <a:bodyPr spcFirstLastPara="1" wrap="square" lIns="91425" tIns="45700" rIns="91425" bIns="45700" anchor="b"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National Airspace System</a:t>
            </a:r>
            <a:endParaRPr sz="1400">
              <a:solidFill>
                <a:schemeClr val="dk1"/>
              </a:solidFill>
              <a:latin typeface="Calibri"/>
              <a:ea typeface="Calibri"/>
              <a:cs typeface="Calibri"/>
              <a:sym typeface="Calibri"/>
            </a:endParaRPr>
          </a:p>
        </p:txBody>
      </p:sp>
      <p:cxnSp>
        <p:nvCxnSpPr>
          <p:cNvPr id="495" name="Google Shape;495;p38"/>
          <p:cNvCxnSpPr/>
          <p:nvPr/>
        </p:nvCxnSpPr>
        <p:spPr>
          <a:xfrm rot="10800000" flipH="1">
            <a:off x="1443485" y="2480014"/>
            <a:ext cx="815700" cy="817800"/>
          </a:xfrm>
          <a:prstGeom prst="straightConnector1">
            <a:avLst/>
          </a:prstGeom>
          <a:noFill/>
          <a:ln w="25400" cap="flat" cmpd="sng">
            <a:solidFill>
              <a:srgbClr val="E36C09"/>
            </a:solidFill>
            <a:prstDash val="solid"/>
            <a:round/>
            <a:headEnd type="none" w="sm" len="sm"/>
            <a:tailEnd type="stealth" w="med" len="med"/>
          </a:ln>
        </p:spPr>
      </p:cxnSp>
      <p:cxnSp>
        <p:nvCxnSpPr>
          <p:cNvPr id="496" name="Google Shape;496;p38"/>
          <p:cNvCxnSpPr/>
          <p:nvPr/>
        </p:nvCxnSpPr>
        <p:spPr>
          <a:xfrm flipH="1">
            <a:off x="1460190" y="2692622"/>
            <a:ext cx="853200" cy="863400"/>
          </a:xfrm>
          <a:prstGeom prst="straightConnector1">
            <a:avLst/>
          </a:prstGeom>
          <a:noFill/>
          <a:ln w="25400" cap="flat" cmpd="sng">
            <a:solidFill>
              <a:srgbClr val="008000"/>
            </a:solidFill>
            <a:prstDash val="solid"/>
            <a:round/>
            <a:headEnd type="none" w="sm" len="sm"/>
            <a:tailEnd type="stealth" w="med" len="med"/>
          </a:ln>
        </p:spPr>
      </p:cxnSp>
      <p:cxnSp>
        <p:nvCxnSpPr>
          <p:cNvPr id="497" name="Google Shape;497;p38"/>
          <p:cNvCxnSpPr/>
          <p:nvPr/>
        </p:nvCxnSpPr>
        <p:spPr>
          <a:xfrm>
            <a:off x="1335868" y="1939584"/>
            <a:ext cx="681300" cy="0"/>
          </a:xfrm>
          <a:prstGeom prst="straightConnector1">
            <a:avLst/>
          </a:prstGeom>
          <a:noFill/>
          <a:ln w="57150" cap="flat" cmpd="sng">
            <a:solidFill>
              <a:srgbClr val="E36C09"/>
            </a:solidFill>
            <a:prstDash val="solid"/>
            <a:round/>
            <a:headEnd type="none" w="sm" len="sm"/>
            <a:tailEnd type="stealth" w="med" len="med"/>
          </a:ln>
        </p:spPr>
      </p:cxnSp>
      <p:sp>
        <p:nvSpPr>
          <p:cNvPr id="498" name="Google Shape;498;p38"/>
          <p:cNvSpPr/>
          <p:nvPr/>
        </p:nvSpPr>
        <p:spPr>
          <a:xfrm>
            <a:off x="169488" y="1427740"/>
            <a:ext cx="1166400" cy="1023600"/>
          </a:xfrm>
          <a:prstGeom prst="roundRect">
            <a:avLst>
              <a:gd name="adj" fmla="val 16667"/>
            </a:avLst>
          </a:prstGeom>
          <a:solidFill>
            <a:srgbClr val="FABF8E">
              <a:alpha val="49800"/>
            </a:srgbClr>
          </a:solidFill>
          <a:ln w="25400" cap="flat" cmpd="sng">
            <a:solidFill>
              <a:srgbClr val="B46D33">
                <a:alpha val="49800"/>
              </a:srgbClr>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NAS Data Sources</a:t>
            </a:r>
            <a:endParaRPr/>
          </a:p>
        </p:txBody>
      </p:sp>
      <p:cxnSp>
        <p:nvCxnSpPr>
          <p:cNvPr id="499" name="Google Shape;499;p38"/>
          <p:cNvCxnSpPr/>
          <p:nvPr/>
        </p:nvCxnSpPr>
        <p:spPr>
          <a:xfrm>
            <a:off x="1986450" y="1456350"/>
            <a:ext cx="0" cy="2123100"/>
          </a:xfrm>
          <a:prstGeom prst="straightConnector1">
            <a:avLst/>
          </a:prstGeom>
          <a:noFill/>
          <a:ln w="28575" cap="flat" cmpd="sng">
            <a:solidFill>
              <a:srgbClr val="4F6128"/>
            </a:solidFill>
            <a:prstDash val="dash"/>
            <a:round/>
            <a:headEnd type="none" w="med" len="med"/>
            <a:tailEnd type="none" w="med" len="med"/>
          </a:ln>
        </p:spPr>
      </p:cxnSp>
    </p:spTree>
    <p:extLst>
      <p:ext uri="{BB962C8B-B14F-4D97-AF65-F5344CB8AC3E}">
        <p14:creationId xmlns:p14="http://schemas.microsoft.com/office/powerpoint/2010/main" val="25537494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03"/>
        <p:cNvGrpSpPr/>
        <p:nvPr/>
      </p:nvGrpSpPr>
      <p:grpSpPr>
        <a:xfrm>
          <a:off x="0" y="0"/>
          <a:ext cx="0" cy="0"/>
          <a:chOff x="0" y="0"/>
          <a:chExt cx="0" cy="0"/>
        </a:xfrm>
      </p:grpSpPr>
      <p:sp>
        <p:nvSpPr>
          <p:cNvPr id="504" name="Google Shape;504;p39"/>
          <p:cNvSpPr/>
          <p:nvPr/>
        </p:nvSpPr>
        <p:spPr>
          <a:xfrm flipH="1">
            <a:off x="1961055" y="192446"/>
            <a:ext cx="7122900" cy="4805100"/>
          </a:xfrm>
          <a:prstGeom prst="snip1Rect">
            <a:avLst>
              <a:gd name="adj" fmla="val 26706"/>
            </a:avLst>
          </a:prstGeom>
          <a:solidFill>
            <a:srgbClr val="FFF9CC"/>
          </a:solidFill>
          <a:ln w="28575" cap="flat" cmpd="sng">
            <a:solidFill>
              <a:srgbClr val="4F6128"/>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05" name="Google Shape;505;p39"/>
          <p:cNvSpPr/>
          <p:nvPr/>
        </p:nvSpPr>
        <p:spPr>
          <a:xfrm>
            <a:off x="2267475" y="2036717"/>
            <a:ext cx="1269600" cy="701700"/>
          </a:xfrm>
          <a:prstGeom prst="roundRect">
            <a:avLst>
              <a:gd name="adj" fmla="val 16667"/>
            </a:avLst>
          </a:prstGeom>
          <a:solidFill>
            <a:srgbClr val="FABF8E"/>
          </a:solidFill>
          <a:ln w="25400" cap="flat" cmpd="sng">
            <a:solidFill>
              <a:srgbClr val="B46D3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200" b="1">
                <a:latin typeface="Calibri"/>
                <a:ea typeface="Calibri"/>
                <a:cs typeface="Calibri"/>
                <a:sym typeface="Calibri"/>
              </a:rPr>
              <a:t>F</a:t>
            </a:r>
            <a:r>
              <a:rPr lang="en" sz="1200">
                <a:latin typeface="Calibri"/>
                <a:ea typeface="Calibri"/>
                <a:cs typeface="Calibri"/>
                <a:sym typeface="Calibri"/>
              </a:rPr>
              <a:t>light </a:t>
            </a:r>
            <a:r>
              <a:rPr lang="en" sz="1200" b="1">
                <a:latin typeface="Calibri"/>
                <a:ea typeface="Calibri"/>
                <a:cs typeface="Calibri"/>
                <a:sym typeface="Calibri"/>
              </a:rPr>
              <a:t>I</a:t>
            </a:r>
            <a:r>
              <a:rPr lang="en" sz="1200">
                <a:latin typeface="Calibri"/>
                <a:ea typeface="Calibri"/>
                <a:cs typeface="Calibri"/>
                <a:sym typeface="Calibri"/>
              </a:rPr>
              <a:t>nformation </a:t>
            </a:r>
            <a:r>
              <a:rPr lang="en" sz="1200" b="1">
                <a:latin typeface="Calibri"/>
                <a:ea typeface="Calibri"/>
                <a:cs typeface="Calibri"/>
                <a:sym typeface="Calibri"/>
              </a:rPr>
              <a:t>M</a:t>
            </a:r>
            <a:r>
              <a:rPr lang="en" sz="1200">
                <a:latin typeface="Calibri"/>
                <a:ea typeface="Calibri"/>
                <a:cs typeface="Calibri"/>
                <a:sym typeface="Calibri"/>
              </a:rPr>
              <a:t>anagement </a:t>
            </a:r>
            <a:r>
              <a:rPr lang="en" sz="1200" b="1">
                <a:latin typeface="Calibri"/>
                <a:ea typeface="Calibri"/>
                <a:cs typeface="Calibri"/>
                <a:sym typeface="Calibri"/>
              </a:rPr>
              <a:t>S</a:t>
            </a:r>
            <a:r>
              <a:rPr lang="en" sz="1200">
                <a:latin typeface="Calibri"/>
                <a:ea typeface="Calibri"/>
                <a:cs typeface="Calibri"/>
                <a:sym typeface="Calibri"/>
              </a:rPr>
              <a:t>ystem</a:t>
            </a:r>
            <a:endParaRPr sz="1200">
              <a:latin typeface="Calibri"/>
              <a:ea typeface="Calibri"/>
              <a:cs typeface="Calibri"/>
              <a:sym typeface="Calibri"/>
            </a:endParaRPr>
          </a:p>
        </p:txBody>
      </p:sp>
      <p:cxnSp>
        <p:nvCxnSpPr>
          <p:cNvPr id="506" name="Google Shape;506;p39"/>
          <p:cNvCxnSpPr/>
          <p:nvPr/>
        </p:nvCxnSpPr>
        <p:spPr>
          <a:xfrm rot="10800000">
            <a:off x="3523918" y="2645748"/>
            <a:ext cx="3141600" cy="0"/>
          </a:xfrm>
          <a:prstGeom prst="straightConnector1">
            <a:avLst/>
          </a:prstGeom>
          <a:noFill/>
          <a:ln w="25400" cap="flat" cmpd="sng">
            <a:solidFill>
              <a:srgbClr val="008000"/>
            </a:solidFill>
            <a:prstDash val="solid"/>
            <a:round/>
            <a:headEnd type="none" w="sm" len="sm"/>
            <a:tailEnd type="stealth" w="med" len="med"/>
          </a:ln>
        </p:spPr>
      </p:cxnSp>
      <p:cxnSp>
        <p:nvCxnSpPr>
          <p:cNvPr id="507" name="Google Shape;507;p39"/>
          <p:cNvCxnSpPr/>
          <p:nvPr/>
        </p:nvCxnSpPr>
        <p:spPr>
          <a:xfrm>
            <a:off x="3545327" y="2153182"/>
            <a:ext cx="3120300" cy="0"/>
          </a:xfrm>
          <a:prstGeom prst="straightConnector1">
            <a:avLst/>
          </a:prstGeom>
          <a:noFill/>
          <a:ln w="25400" cap="flat" cmpd="sng">
            <a:solidFill>
              <a:srgbClr val="E36C09"/>
            </a:solidFill>
            <a:prstDash val="solid"/>
            <a:round/>
            <a:headEnd type="none" w="sm" len="sm"/>
            <a:tailEnd type="stealth" w="med" len="med"/>
          </a:ln>
        </p:spPr>
      </p:cxnSp>
      <p:cxnSp>
        <p:nvCxnSpPr>
          <p:cNvPr id="508" name="Google Shape;508;p39"/>
          <p:cNvCxnSpPr>
            <a:endCxn id="505" idx="3"/>
          </p:cNvCxnSpPr>
          <p:nvPr/>
        </p:nvCxnSpPr>
        <p:spPr>
          <a:xfrm rot="10800000">
            <a:off x="3537075" y="2387567"/>
            <a:ext cx="3128400" cy="0"/>
          </a:xfrm>
          <a:prstGeom prst="straightConnector1">
            <a:avLst/>
          </a:prstGeom>
          <a:noFill/>
          <a:ln w="25400" cap="flat" cmpd="sng">
            <a:solidFill>
              <a:srgbClr val="E36C09"/>
            </a:solidFill>
            <a:prstDash val="solid"/>
            <a:round/>
            <a:headEnd type="stealth" w="med" len="med"/>
            <a:tailEnd type="stealth" w="med" len="med"/>
          </a:ln>
        </p:spPr>
      </p:cxnSp>
      <p:grpSp>
        <p:nvGrpSpPr>
          <p:cNvPr id="509" name="Google Shape;509;p39"/>
          <p:cNvGrpSpPr/>
          <p:nvPr/>
        </p:nvGrpSpPr>
        <p:grpSpPr>
          <a:xfrm>
            <a:off x="6665625" y="1915732"/>
            <a:ext cx="1222235" cy="907717"/>
            <a:chOff x="5685325" y="2071144"/>
            <a:chExt cx="1466213" cy="2730798"/>
          </a:xfrm>
        </p:grpSpPr>
        <p:sp>
          <p:nvSpPr>
            <p:cNvPr id="510" name="Google Shape;510;p39"/>
            <p:cNvSpPr/>
            <p:nvPr/>
          </p:nvSpPr>
          <p:spPr>
            <a:xfrm>
              <a:off x="5830338" y="2071144"/>
              <a:ext cx="1321200" cy="25485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UAS Service Supplier</a:t>
              </a:r>
              <a:endParaRPr sz="1400">
                <a:solidFill>
                  <a:schemeClr val="dk1"/>
                </a:solidFill>
                <a:latin typeface="Calibri"/>
                <a:ea typeface="Calibri"/>
                <a:cs typeface="Calibri"/>
                <a:sym typeface="Calibri"/>
              </a:endParaRPr>
            </a:p>
          </p:txBody>
        </p:sp>
        <p:sp>
          <p:nvSpPr>
            <p:cNvPr id="511" name="Google Shape;511;p39"/>
            <p:cNvSpPr/>
            <p:nvPr/>
          </p:nvSpPr>
          <p:spPr>
            <a:xfrm>
              <a:off x="5762242" y="2154938"/>
              <a:ext cx="1321200" cy="25485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UAS Service Supplier</a:t>
              </a:r>
              <a:endParaRPr sz="1400">
                <a:solidFill>
                  <a:schemeClr val="dk1"/>
                </a:solidFill>
                <a:latin typeface="Calibri"/>
                <a:ea typeface="Calibri"/>
                <a:cs typeface="Calibri"/>
                <a:sym typeface="Calibri"/>
              </a:endParaRPr>
            </a:p>
          </p:txBody>
        </p:sp>
        <p:sp>
          <p:nvSpPr>
            <p:cNvPr id="512" name="Google Shape;512;p39"/>
            <p:cNvSpPr/>
            <p:nvPr/>
          </p:nvSpPr>
          <p:spPr>
            <a:xfrm>
              <a:off x="5685325" y="2253442"/>
              <a:ext cx="1321200" cy="25485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b="1">
                  <a:latin typeface="Calibri"/>
                  <a:ea typeface="Calibri"/>
                  <a:cs typeface="Calibri"/>
                  <a:sym typeface="Calibri"/>
                </a:rPr>
                <a:t>U</a:t>
              </a:r>
              <a:r>
                <a:rPr lang="en" sz="1400">
                  <a:latin typeface="Calibri"/>
                  <a:ea typeface="Calibri"/>
                  <a:cs typeface="Calibri"/>
                  <a:sym typeface="Calibri"/>
                </a:rPr>
                <a:t>AS </a:t>
              </a:r>
              <a:endParaRPr/>
            </a:p>
            <a:p>
              <a:pPr marL="0" marR="0" lvl="0" indent="0" algn="l" rtl="0">
                <a:spcBef>
                  <a:spcPts val="0"/>
                </a:spcBef>
                <a:spcAft>
                  <a:spcPts val="0"/>
                </a:spcAft>
                <a:buNone/>
              </a:pPr>
              <a:r>
                <a:rPr lang="en" sz="1400" b="1">
                  <a:latin typeface="Calibri"/>
                  <a:ea typeface="Calibri"/>
                  <a:cs typeface="Calibri"/>
                  <a:sym typeface="Calibri"/>
                </a:rPr>
                <a:t>S</a:t>
              </a:r>
              <a:r>
                <a:rPr lang="en" sz="1400">
                  <a:latin typeface="Calibri"/>
                  <a:ea typeface="Calibri"/>
                  <a:cs typeface="Calibri"/>
                  <a:sym typeface="Calibri"/>
                </a:rPr>
                <a:t>ervice</a:t>
              </a:r>
              <a:endParaRPr/>
            </a:p>
            <a:p>
              <a:pPr marL="0" marR="0" lvl="0" indent="0" algn="l" rtl="0">
                <a:spcBef>
                  <a:spcPts val="0"/>
                </a:spcBef>
                <a:spcAft>
                  <a:spcPts val="0"/>
                </a:spcAft>
                <a:buNone/>
              </a:pPr>
              <a:r>
                <a:rPr lang="en" sz="1400" b="1">
                  <a:latin typeface="Calibri"/>
                  <a:ea typeface="Calibri"/>
                  <a:cs typeface="Calibri"/>
                  <a:sym typeface="Calibri"/>
                </a:rPr>
                <a:t>S</a:t>
              </a:r>
              <a:r>
                <a:rPr lang="en" sz="1400">
                  <a:latin typeface="Calibri"/>
                  <a:ea typeface="Calibri"/>
                  <a:cs typeface="Calibri"/>
                  <a:sym typeface="Calibri"/>
                </a:rPr>
                <a:t>upplier</a:t>
              </a:r>
              <a:endParaRPr sz="1400">
                <a:latin typeface="Calibri"/>
                <a:ea typeface="Calibri"/>
                <a:cs typeface="Calibri"/>
                <a:sym typeface="Calibri"/>
              </a:endParaRPr>
            </a:p>
          </p:txBody>
        </p:sp>
      </p:grpSp>
      <p:sp>
        <p:nvSpPr>
          <p:cNvPr id="513" name="Google Shape;513;p39"/>
          <p:cNvSpPr/>
          <p:nvPr/>
        </p:nvSpPr>
        <p:spPr>
          <a:xfrm>
            <a:off x="95744" y="1357009"/>
            <a:ext cx="1349700" cy="2420700"/>
          </a:xfrm>
          <a:prstGeom prst="roundRect">
            <a:avLst>
              <a:gd name="adj" fmla="val 16667"/>
            </a:avLst>
          </a:prstGeom>
          <a:solidFill>
            <a:srgbClr val="FABF8E">
              <a:alpha val="49800"/>
            </a:srgbClr>
          </a:solidFill>
          <a:ln w="25400" cap="flat" cmpd="sng">
            <a:solidFill>
              <a:srgbClr val="B46D33">
                <a:alpha val="49800"/>
              </a:srgbClr>
            </a:solidFill>
            <a:prstDash val="solid"/>
            <a:round/>
            <a:headEnd type="none" w="sm" len="sm"/>
            <a:tailEnd type="none" w="sm" len="sm"/>
          </a:ln>
        </p:spPr>
        <p:txBody>
          <a:bodyPr spcFirstLastPara="1" wrap="square" lIns="91425" tIns="45700" rIns="91425" bIns="45700" anchor="b"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National Airspace System</a:t>
            </a:r>
            <a:endParaRPr sz="1400">
              <a:solidFill>
                <a:schemeClr val="dk1"/>
              </a:solidFill>
              <a:latin typeface="Calibri"/>
              <a:ea typeface="Calibri"/>
              <a:cs typeface="Calibri"/>
              <a:sym typeface="Calibri"/>
            </a:endParaRPr>
          </a:p>
        </p:txBody>
      </p:sp>
      <p:grpSp>
        <p:nvGrpSpPr>
          <p:cNvPr id="514" name="Google Shape;514;p39"/>
          <p:cNvGrpSpPr/>
          <p:nvPr/>
        </p:nvGrpSpPr>
        <p:grpSpPr>
          <a:xfrm>
            <a:off x="5287875" y="523883"/>
            <a:ext cx="3469106" cy="682255"/>
            <a:chOff x="4889134" y="698510"/>
            <a:chExt cx="2756102" cy="909674"/>
          </a:xfrm>
        </p:grpSpPr>
        <p:sp>
          <p:nvSpPr>
            <p:cNvPr id="515" name="Google Shape;515;p39"/>
            <p:cNvSpPr/>
            <p:nvPr/>
          </p:nvSpPr>
          <p:spPr>
            <a:xfrm>
              <a:off x="4889134" y="698510"/>
              <a:ext cx="2627700" cy="7548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Supplemental Data Service Provider</a:t>
              </a:r>
              <a:endParaRPr sz="1400">
                <a:solidFill>
                  <a:schemeClr val="dk1"/>
                </a:solidFill>
                <a:latin typeface="Calibri"/>
                <a:ea typeface="Calibri"/>
                <a:cs typeface="Calibri"/>
                <a:sym typeface="Calibri"/>
              </a:endParaRPr>
            </a:p>
          </p:txBody>
        </p:sp>
        <p:sp>
          <p:nvSpPr>
            <p:cNvPr id="516" name="Google Shape;516;p39"/>
            <p:cNvSpPr/>
            <p:nvPr/>
          </p:nvSpPr>
          <p:spPr>
            <a:xfrm>
              <a:off x="4953336" y="768827"/>
              <a:ext cx="2627700" cy="7548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Supplemental Data Service Provider</a:t>
              </a:r>
              <a:endParaRPr sz="1400">
                <a:solidFill>
                  <a:schemeClr val="dk1"/>
                </a:solidFill>
                <a:latin typeface="Calibri"/>
                <a:ea typeface="Calibri"/>
                <a:cs typeface="Calibri"/>
                <a:sym typeface="Calibri"/>
              </a:endParaRPr>
            </a:p>
          </p:txBody>
        </p:sp>
        <p:sp>
          <p:nvSpPr>
            <p:cNvPr id="517" name="Google Shape;517;p39"/>
            <p:cNvSpPr/>
            <p:nvPr/>
          </p:nvSpPr>
          <p:spPr>
            <a:xfrm>
              <a:off x="5017536" y="853384"/>
              <a:ext cx="2627700" cy="7548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Supplemental Data Service Provider</a:t>
              </a:r>
              <a:endParaRPr sz="1400">
                <a:solidFill>
                  <a:schemeClr val="dk1"/>
                </a:solidFill>
                <a:latin typeface="Calibri"/>
                <a:ea typeface="Calibri"/>
                <a:cs typeface="Calibri"/>
                <a:sym typeface="Calibri"/>
              </a:endParaRPr>
            </a:p>
          </p:txBody>
        </p:sp>
      </p:grpSp>
      <p:sp>
        <p:nvSpPr>
          <p:cNvPr id="518" name="Google Shape;518;p39"/>
          <p:cNvSpPr/>
          <p:nvPr/>
        </p:nvSpPr>
        <p:spPr>
          <a:xfrm>
            <a:off x="5470934" y="3642390"/>
            <a:ext cx="1018800" cy="5661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UAS Operator</a:t>
            </a:r>
            <a:endParaRPr sz="1400">
              <a:solidFill>
                <a:schemeClr val="dk1"/>
              </a:solidFill>
              <a:latin typeface="Calibri"/>
              <a:ea typeface="Calibri"/>
              <a:cs typeface="Calibri"/>
              <a:sym typeface="Calibri"/>
            </a:endParaRPr>
          </a:p>
        </p:txBody>
      </p:sp>
      <p:sp>
        <p:nvSpPr>
          <p:cNvPr id="519" name="Google Shape;519;p39"/>
          <p:cNvSpPr/>
          <p:nvPr/>
        </p:nvSpPr>
        <p:spPr>
          <a:xfrm>
            <a:off x="5651135" y="4515733"/>
            <a:ext cx="519900" cy="3306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1200">
                <a:solidFill>
                  <a:schemeClr val="dk1"/>
                </a:solidFill>
                <a:latin typeface="Calibri"/>
                <a:ea typeface="Calibri"/>
                <a:cs typeface="Calibri"/>
                <a:sym typeface="Calibri"/>
              </a:rPr>
              <a:t>UAS</a:t>
            </a:r>
            <a:endParaRPr sz="1200">
              <a:solidFill>
                <a:schemeClr val="dk1"/>
              </a:solidFill>
              <a:latin typeface="Calibri"/>
              <a:ea typeface="Calibri"/>
              <a:cs typeface="Calibri"/>
              <a:sym typeface="Calibri"/>
            </a:endParaRPr>
          </a:p>
        </p:txBody>
      </p:sp>
      <p:sp>
        <p:nvSpPr>
          <p:cNvPr id="520" name="Google Shape;520;p39"/>
          <p:cNvSpPr/>
          <p:nvPr/>
        </p:nvSpPr>
        <p:spPr>
          <a:xfrm>
            <a:off x="5704756" y="4546051"/>
            <a:ext cx="519900" cy="3306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1200">
                <a:solidFill>
                  <a:schemeClr val="dk1"/>
                </a:solidFill>
                <a:latin typeface="Calibri"/>
                <a:ea typeface="Calibri"/>
                <a:cs typeface="Calibri"/>
                <a:sym typeface="Calibri"/>
              </a:rPr>
              <a:t>UAS</a:t>
            </a:r>
            <a:endParaRPr sz="1200">
              <a:solidFill>
                <a:schemeClr val="dk1"/>
              </a:solidFill>
              <a:latin typeface="Calibri"/>
              <a:ea typeface="Calibri"/>
              <a:cs typeface="Calibri"/>
              <a:sym typeface="Calibri"/>
            </a:endParaRPr>
          </a:p>
        </p:txBody>
      </p:sp>
      <p:sp>
        <p:nvSpPr>
          <p:cNvPr id="521" name="Google Shape;521;p39"/>
          <p:cNvSpPr/>
          <p:nvPr/>
        </p:nvSpPr>
        <p:spPr>
          <a:xfrm>
            <a:off x="5764962" y="4570328"/>
            <a:ext cx="519900" cy="3306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200">
                <a:solidFill>
                  <a:schemeClr val="dk1"/>
                </a:solidFill>
                <a:latin typeface="Calibri"/>
                <a:ea typeface="Calibri"/>
                <a:cs typeface="Calibri"/>
                <a:sym typeface="Calibri"/>
              </a:rPr>
              <a:t>UAS</a:t>
            </a:r>
            <a:endParaRPr sz="1200">
              <a:solidFill>
                <a:schemeClr val="dk1"/>
              </a:solidFill>
              <a:latin typeface="Calibri"/>
              <a:ea typeface="Calibri"/>
              <a:cs typeface="Calibri"/>
              <a:sym typeface="Calibri"/>
            </a:endParaRPr>
          </a:p>
        </p:txBody>
      </p:sp>
      <p:sp>
        <p:nvSpPr>
          <p:cNvPr id="522" name="Google Shape;522;p39"/>
          <p:cNvSpPr/>
          <p:nvPr/>
        </p:nvSpPr>
        <p:spPr>
          <a:xfrm>
            <a:off x="6569833" y="3642390"/>
            <a:ext cx="1018800" cy="5661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UAS Operator</a:t>
            </a:r>
            <a:endParaRPr sz="1400">
              <a:solidFill>
                <a:schemeClr val="dk1"/>
              </a:solidFill>
              <a:latin typeface="Calibri"/>
              <a:ea typeface="Calibri"/>
              <a:cs typeface="Calibri"/>
              <a:sym typeface="Calibri"/>
            </a:endParaRPr>
          </a:p>
        </p:txBody>
      </p:sp>
      <p:sp>
        <p:nvSpPr>
          <p:cNvPr id="523" name="Google Shape;523;p39"/>
          <p:cNvSpPr/>
          <p:nvPr/>
        </p:nvSpPr>
        <p:spPr>
          <a:xfrm>
            <a:off x="7882405" y="3642391"/>
            <a:ext cx="1018800" cy="5661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UAS Operator</a:t>
            </a:r>
            <a:endParaRPr sz="1400">
              <a:solidFill>
                <a:schemeClr val="dk1"/>
              </a:solidFill>
              <a:latin typeface="Calibri"/>
              <a:ea typeface="Calibri"/>
              <a:cs typeface="Calibri"/>
              <a:sym typeface="Calibri"/>
            </a:endParaRPr>
          </a:p>
        </p:txBody>
      </p:sp>
      <p:sp>
        <p:nvSpPr>
          <p:cNvPr id="524" name="Google Shape;524;p39"/>
          <p:cNvSpPr txBox="1"/>
          <p:nvPr/>
        </p:nvSpPr>
        <p:spPr>
          <a:xfrm>
            <a:off x="7569179" y="3823508"/>
            <a:ext cx="344100" cy="2769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800">
                <a:solidFill>
                  <a:schemeClr val="dk1"/>
                </a:solidFill>
                <a:latin typeface="Calibri"/>
                <a:ea typeface="Calibri"/>
                <a:cs typeface="Calibri"/>
                <a:sym typeface="Calibri"/>
              </a:rPr>
              <a:t>…</a:t>
            </a:r>
            <a:endParaRPr/>
          </a:p>
        </p:txBody>
      </p:sp>
      <p:sp>
        <p:nvSpPr>
          <p:cNvPr id="525" name="Google Shape;525;p39"/>
          <p:cNvSpPr/>
          <p:nvPr/>
        </p:nvSpPr>
        <p:spPr>
          <a:xfrm>
            <a:off x="6820395" y="4515733"/>
            <a:ext cx="519900" cy="3306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1200">
                <a:solidFill>
                  <a:schemeClr val="dk1"/>
                </a:solidFill>
                <a:latin typeface="Calibri"/>
                <a:ea typeface="Calibri"/>
                <a:cs typeface="Calibri"/>
                <a:sym typeface="Calibri"/>
              </a:rPr>
              <a:t>UAS</a:t>
            </a:r>
            <a:endParaRPr sz="1200">
              <a:solidFill>
                <a:schemeClr val="dk1"/>
              </a:solidFill>
              <a:latin typeface="Calibri"/>
              <a:ea typeface="Calibri"/>
              <a:cs typeface="Calibri"/>
              <a:sym typeface="Calibri"/>
            </a:endParaRPr>
          </a:p>
        </p:txBody>
      </p:sp>
      <p:sp>
        <p:nvSpPr>
          <p:cNvPr id="526" name="Google Shape;526;p39"/>
          <p:cNvSpPr/>
          <p:nvPr/>
        </p:nvSpPr>
        <p:spPr>
          <a:xfrm>
            <a:off x="6874016" y="4546051"/>
            <a:ext cx="519900" cy="3306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1200">
                <a:solidFill>
                  <a:schemeClr val="dk1"/>
                </a:solidFill>
                <a:latin typeface="Calibri"/>
                <a:ea typeface="Calibri"/>
                <a:cs typeface="Calibri"/>
                <a:sym typeface="Calibri"/>
              </a:rPr>
              <a:t>UAS</a:t>
            </a:r>
            <a:endParaRPr sz="1200">
              <a:solidFill>
                <a:schemeClr val="dk1"/>
              </a:solidFill>
              <a:latin typeface="Calibri"/>
              <a:ea typeface="Calibri"/>
              <a:cs typeface="Calibri"/>
              <a:sym typeface="Calibri"/>
            </a:endParaRPr>
          </a:p>
        </p:txBody>
      </p:sp>
      <p:sp>
        <p:nvSpPr>
          <p:cNvPr id="527" name="Google Shape;527;p39"/>
          <p:cNvSpPr/>
          <p:nvPr/>
        </p:nvSpPr>
        <p:spPr>
          <a:xfrm>
            <a:off x="6934222" y="4570328"/>
            <a:ext cx="519900" cy="3306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200">
                <a:solidFill>
                  <a:schemeClr val="dk1"/>
                </a:solidFill>
                <a:latin typeface="Calibri"/>
                <a:ea typeface="Calibri"/>
                <a:cs typeface="Calibri"/>
                <a:sym typeface="Calibri"/>
              </a:rPr>
              <a:t>UAS</a:t>
            </a:r>
            <a:endParaRPr sz="1200">
              <a:solidFill>
                <a:schemeClr val="dk1"/>
              </a:solidFill>
              <a:latin typeface="Calibri"/>
              <a:ea typeface="Calibri"/>
              <a:cs typeface="Calibri"/>
              <a:sym typeface="Calibri"/>
            </a:endParaRPr>
          </a:p>
        </p:txBody>
      </p:sp>
      <p:sp>
        <p:nvSpPr>
          <p:cNvPr id="528" name="Google Shape;528;p39"/>
          <p:cNvSpPr/>
          <p:nvPr/>
        </p:nvSpPr>
        <p:spPr>
          <a:xfrm>
            <a:off x="8123163" y="4515734"/>
            <a:ext cx="519900" cy="3306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1200">
                <a:solidFill>
                  <a:schemeClr val="dk1"/>
                </a:solidFill>
                <a:latin typeface="Calibri"/>
                <a:ea typeface="Calibri"/>
                <a:cs typeface="Calibri"/>
                <a:sym typeface="Calibri"/>
              </a:rPr>
              <a:t>UAS</a:t>
            </a:r>
            <a:endParaRPr sz="1200">
              <a:solidFill>
                <a:schemeClr val="dk1"/>
              </a:solidFill>
              <a:latin typeface="Calibri"/>
              <a:ea typeface="Calibri"/>
              <a:cs typeface="Calibri"/>
              <a:sym typeface="Calibri"/>
            </a:endParaRPr>
          </a:p>
        </p:txBody>
      </p:sp>
      <p:sp>
        <p:nvSpPr>
          <p:cNvPr id="529" name="Google Shape;529;p39"/>
          <p:cNvSpPr/>
          <p:nvPr/>
        </p:nvSpPr>
        <p:spPr>
          <a:xfrm>
            <a:off x="8176784" y="4546052"/>
            <a:ext cx="519900" cy="3306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1200">
                <a:solidFill>
                  <a:schemeClr val="dk1"/>
                </a:solidFill>
                <a:latin typeface="Calibri"/>
                <a:ea typeface="Calibri"/>
                <a:cs typeface="Calibri"/>
                <a:sym typeface="Calibri"/>
              </a:rPr>
              <a:t>UAS</a:t>
            </a:r>
            <a:endParaRPr sz="1200">
              <a:solidFill>
                <a:schemeClr val="dk1"/>
              </a:solidFill>
              <a:latin typeface="Calibri"/>
              <a:ea typeface="Calibri"/>
              <a:cs typeface="Calibri"/>
              <a:sym typeface="Calibri"/>
            </a:endParaRPr>
          </a:p>
        </p:txBody>
      </p:sp>
      <p:sp>
        <p:nvSpPr>
          <p:cNvPr id="530" name="Google Shape;530;p39"/>
          <p:cNvSpPr/>
          <p:nvPr/>
        </p:nvSpPr>
        <p:spPr>
          <a:xfrm>
            <a:off x="8236990" y="4570329"/>
            <a:ext cx="519900" cy="3306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200">
                <a:solidFill>
                  <a:schemeClr val="dk1"/>
                </a:solidFill>
                <a:latin typeface="Calibri"/>
                <a:ea typeface="Calibri"/>
                <a:cs typeface="Calibri"/>
                <a:sym typeface="Calibri"/>
              </a:rPr>
              <a:t>UAS</a:t>
            </a:r>
            <a:endParaRPr sz="1200">
              <a:solidFill>
                <a:schemeClr val="dk1"/>
              </a:solidFill>
              <a:latin typeface="Calibri"/>
              <a:ea typeface="Calibri"/>
              <a:cs typeface="Calibri"/>
              <a:sym typeface="Calibri"/>
            </a:endParaRPr>
          </a:p>
        </p:txBody>
      </p:sp>
      <p:cxnSp>
        <p:nvCxnSpPr>
          <p:cNvPr id="531" name="Google Shape;531;p39"/>
          <p:cNvCxnSpPr/>
          <p:nvPr/>
        </p:nvCxnSpPr>
        <p:spPr>
          <a:xfrm rot="10800000">
            <a:off x="7181474" y="2833961"/>
            <a:ext cx="0" cy="705300"/>
          </a:xfrm>
          <a:prstGeom prst="straightConnector1">
            <a:avLst/>
          </a:prstGeom>
          <a:noFill/>
          <a:ln w="25400" cap="flat" cmpd="sng">
            <a:solidFill>
              <a:srgbClr val="008000"/>
            </a:solidFill>
            <a:prstDash val="solid"/>
            <a:round/>
            <a:headEnd type="none" w="sm" len="sm"/>
            <a:tailEnd type="stealth" w="med" len="med"/>
          </a:ln>
        </p:spPr>
      </p:cxnSp>
      <p:cxnSp>
        <p:nvCxnSpPr>
          <p:cNvPr id="532" name="Google Shape;532;p39"/>
          <p:cNvCxnSpPr/>
          <p:nvPr/>
        </p:nvCxnSpPr>
        <p:spPr>
          <a:xfrm>
            <a:off x="7275264" y="2833862"/>
            <a:ext cx="0" cy="705300"/>
          </a:xfrm>
          <a:prstGeom prst="straightConnector1">
            <a:avLst/>
          </a:prstGeom>
          <a:noFill/>
          <a:ln w="25400" cap="flat" cmpd="sng">
            <a:solidFill>
              <a:srgbClr val="008000"/>
            </a:solidFill>
            <a:prstDash val="solid"/>
            <a:round/>
            <a:headEnd type="none" w="sm" len="sm"/>
            <a:tailEnd type="stealth" w="med" len="med"/>
          </a:ln>
        </p:spPr>
      </p:cxnSp>
      <p:cxnSp>
        <p:nvCxnSpPr>
          <p:cNvPr id="533" name="Google Shape;533;p39"/>
          <p:cNvCxnSpPr/>
          <p:nvPr/>
        </p:nvCxnSpPr>
        <p:spPr>
          <a:xfrm>
            <a:off x="7766848" y="1192190"/>
            <a:ext cx="2700" cy="735900"/>
          </a:xfrm>
          <a:prstGeom prst="straightConnector1">
            <a:avLst/>
          </a:prstGeom>
          <a:noFill/>
          <a:ln w="25400" cap="flat" cmpd="sng">
            <a:solidFill>
              <a:srgbClr val="008000"/>
            </a:solidFill>
            <a:prstDash val="solid"/>
            <a:round/>
            <a:headEnd type="stealth" w="med" len="med"/>
            <a:tailEnd type="stealth" w="med" len="med"/>
          </a:ln>
        </p:spPr>
      </p:cxnSp>
      <p:sp>
        <p:nvSpPr>
          <p:cNvPr id="534" name="Google Shape;534;p39"/>
          <p:cNvSpPr txBox="1"/>
          <p:nvPr/>
        </p:nvSpPr>
        <p:spPr>
          <a:xfrm>
            <a:off x="7757625" y="1288573"/>
            <a:ext cx="860100" cy="687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000">
                <a:solidFill>
                  <a:schemeClr val="dk1"/>
                </a:solidFill>
                <a:latin typeface="Calibri"/>
                <a:ea typeface="Calibri"/>
                <a:cs typeface="Calibri"/>
                <a:sym typeface="Calibri"/>
              </a:rPr>
              <a:t>Terrain</a:t>
            </a:r>
            <a:endParaRPr/>
          </a:p>
          <a:p>
            <a:pPr marL="0" marR="0" lvl="0" indent="0" algn="l" rtl="0">
              <a:spcBef>
                <a:spcPts val="0"/>
              </a:spcBef>
              <a:spcAft>
                <a:spcPts val="0"/>
              </a:spcAft>
              <a:buNone/>
            </a:pPr>
            <a:r>
              <a:rPr lang="en" sz="1000">
                <a:solidFill>
                  <a:schemeClr val="dk1"/>
                </a:solidFill>
                <a:latin typeface="Calibri"/>
                <a:ea typeface="Calibri"/>
                <a:cs typeface="Calibri"/>
                <a:sym typeface="Calibri"/>
              </a:rPr>
              <a:t>Weather</a:t>
            </a:r>
            <a:endParaRPr/>
          </a:p>
          <a:p>
            <a:pPr marL="0" marR="0" lvl="0" indent="0" algn="l" rtl="0">
              <a:spcBef>
                <a:spcPts val="0"/>
              </a:spcBef>
              <a:spcAft>
                <a:spcPts val="0"/>
              </a:spcAft>
              <a:buNone/>
            </a:pPr>
            <a:r>
              <a:rPr lang="en" sz="1000">
                <a:solidFill>
                  <a:schemeClr val="dk1"/>
                </a:solidFill>
                <a:latin typeface="Calibri"/>
                <a:ea typeface="Calibri"/>
                <a:cs typeface="Calibri"/>
                <a:sym typeface="Calibri"/>
              </a:rPr>
              <a:t>Surveillance</a:t>
            </a:r>
            <a:endParaRPr/>
          </a:p>
          <a:p>
            <a:pPr marL="0" marR="0" lvl="0" indent="0" algn="l" rtl="0">
              <a:spcBef>
                <a:spcPts val="0"/>
              </a:spcBef>
              <a:spcAft>
                <a:spcPts val="0"/>
              </a:spcAft>
              <a:buNone/>
            </a:pPr>
            <a:r>
              <a:rPr lang="en" sz="1000">
                <a:solidFill>
                  <a:schemeClr val="dk1"/>
                </a:solidFill>
                <a:latin typeface="Calibri"/>
                <a:ea typeface="Calibri"/>
                <a:cs typeface="Calibri"/>
                <a:sym typeface="Calibri"/>
              </a:rPr>
              <a:t>Performance</a:t>
            </a:r>
            <a:endParaRPr sz="1000">
              <a:solidFill>
                <a:schemeClr val="dk1"/>
              </a:solidFill>
              <a:latin typeface="Calibri"/>
              <a:ea typeface="Calibri"/>
              <a:cs typeface="Calibri"/>
              <a:sym typeface="Calibri"/>
            </a:endParaRPr>
          </a:p>
        </p:txBody>
      </p:sp>
      <p:cxnSp>
        <p:nvCxnSpPr>
          <p:cNvPr id="535" name="Google Shape;535;p39"/>
          <p:cNvCxnSpPr/>
          <p:nvPr/>
        </p:nvCxnSpPr>
        <p:spPr>
          <a:xfrm rot="10800000" flipH="1">
            <a:off x="1443485" y="2480014"/>
            <a:ext cx="815700" cy="817800"/>
          </a:xfrm>
          <a:prstGeom prst="straightConnector1">
            <a:avLst/>
          </a:prstGeom>
          <a:noFill/>
          <a:ln w="25400" cap="flat" cmpd="sng">
            <a:solidFill>
              <a:srgbClr val="E36C09"/>
            </a:solidFill>
            <a:prstDash val="solid"/>
            <a:round/>
            <a:headEnd type="none" w="sm" len="sm"/>
            <a:tailEnd type="stealth" w="med" len="med"/>
          </a:ln>
        </p:spPr>
      </p:cxnSp>
      <p:cxnSp>
        <p:nvCxnSpPr>
          <p:cNvPr id="536" name="Google Shape;536;p39"/>
          <p:cNvCxnSpPr/>
          <p:nvPr/>
        </p:nvCxnSpPr>
        <p:spPr>
          <a:xfrm flipH="1">
            <a:off x="1460190" y="2692622"/>
            <a:ext cx="853200" cy="863400"/>
          </a:xfrm>
          <a:prstGeom prst="straightConnector1">
            <a:avLst/>
          </a:prstGeom>
          <a:noFill/>
          <a:ln w="25400" cap="flat" cmpd="sng">
            <a:solidFill>
              <a:srgbClr val="008000"/>
            </a:solidFill>
            <a:prstDash val="solid"/>
            <a:round/>
            <a:headEnd type="none" w="sm" len="sm"/>
            <a:tailEnd type="stealth" w="med" len="med"/>
          </a:ln>
        </p:spPr>
      </p:cxnSp>
      <p:sp>
        <p:nvSpPr>
          <p:cNvPr id="537" name="Google Shape;537;p39"/>
          <p:cNvSpPr/>
          <p:nvPr/>
        </p:nvSpPr>
        <p:spPr>
          <a:xfrm rot="-5400000">
            <a:off x="7100409" y="1554096"/>
            <a:ext cx="239100" cy="502800"/>
          </a:xfrm>
          <a:custGeom>
            <a:avLst/>
            <a:gdLst/>
            <a:ahLst/>
            <a:cxnLst/>
            <a:rect l="l" t="t" r="r" b="b"/>
            <a:pathLst>
              <a:path w="120000" h="120000" extrusionOk="0">
                <a:moveTo>
                  <a:pt x="6315" y="120000"/>
                </a:moveTo>
                <a:lnTo>
                  <a:pt x="120000" y="120000"/>
                </a:lnTo>
                <a:lnTo>
                  <a:pt x="117894" y="0"/>
                </a:lnTo>
                <a:lnTo>
                  <a:pt x="0" y="0"/>
                </a:lnTo>
                <a:lnTo>
                  <a:pt x="0" y="0"/>
                </a:lnTo>
                <a:lnTo>
                  <a:pt x="0" y="0"/>
                </a:lnTo>
              </a:path>
            </a:pathLst>
          </a:custGeom>
          <a:noFill/>
          <a:ln w="25400" cap="flat" cmpd="sng">
            <a:solidFill>
              <a:srgbClr val="008000"/>
            </a:solidFill>
            <a:prstDash val="solid"/>
            <a:round/>
            <a:headEnd type="none" w="sm" len="sm"/>
            <a:tailEnd type="stealth" w="med" len="med"/>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cxnSp>
        <p:nvCxnSpPr>
          <p:cNvPr id="538" name="Google Shape;538;p39"/>
          <p:cNvCxnSpPr/>
          <p:nvPr/>
        </p:nvCxnSpPr>
        <p:spPr>
          <a:xfrm rot="10800000">
            <a:off x="5764962" y="4208533"/>
            <a:ext cx="0" cy="307200"/>
          </a:xfrm>
          <a:prstGeom prst="straightConnector1">
            <a:avLst/>
          </a:prstGeom>
          <a:noFill/>
          <a:ln w="25400" cap="flat" cmpd="sng">
            <a:solidFill>
              <a:srgbClr val="008000"/>
            </a:solidFill>
            <a:prstDash val="solid"/>
            <a:round/>
            <a:headEnd type="none" w="sm" len="sm"/>
            <a:tailEnd type="none" w="sm" len="sm"/>
          </a:ln>
        </p:spPr>
      </p:cxnSp>
      <p:cxnSp>
        <p:nvCxnSpPr>
          <p:cNvPr id="539" name="Google Shape;539;p39"/>
          <p:cNvCxnSpPr/>
          <p:nvPr/>
        </p:nvCxnSpPr>
        <p:spPr>
          <a:xfrm rot="10800000">
            <a:off x="6933876" y="4208534"/>
            <a:ext cx="0" cy="307200"/>
          </a:xfrm>
          <a:prstGeom prst="straightConnector1">
            <a:avLst/>
          </a:prstGeom>
          <a:noFill/>
          <a:ln w="25400" cap="flat" cmpd="sng">
            <a:solidFill>
              <a:srgbClr val="008000"/>
            </a:solidFill>
            <a:prstDash val="solid"/>
            <a:round/>
            <a:headEnd type="none" w="sm" len="sm"/>
            <a:tailEnd type="none" w="sm" len="sm"/>
          </a:ln>
        </p:spPr>
      </p:cxnSp>
      <p:cxnSp>
        <p:nvCxnSpPr>
          <p:cNvPr id="540" name="Google Shape;540;p39"/>
          <p:cNvCxnSpPr/>
          <p:nvPr/>
        </p:nvCxnSpPr>
        <p:spPr>
          <a:xfrm rot="10800000">
            <a:off x="8236990" y="4208534"/>
            <a:ext cx="0" cy="307200"/>
          </a:xfrm>
          <a:prstGeom prst="straightConnector1">
            <a:avLst/>
          </a:prstGeom>
          <a:noFill/>
          <a:ln w="25400" cap="flat" cmpd="sng">
            <a:solidFill>
              <a:srgbClr val="008000"/>
            </a:solidFill>
            <a:prstDash val="solid"/>
            <a:round/>
            <a:headEnd type="none" w="sm" len="sm"/>
            <a:tailEnd type="none" w="sm" len="sm"/>
          </a:ln>
        </p:spPr>
      </p:cxnSp>
      <p:sp>
        <p:nvSpPr>
          <p:cNvPr id="541" name="Google Shape;541;p39"/>
          <p:cNvSpPr/>
          <p:nvPr/>
        </p:nvSpPr>
        <p:spPr>
          <a:xfrm rot="5400000">
            <a:off x="5925520" y="1238481"/>
            <a:ext cx="377100" cy="286200"/>
          </a:xfrm>
          <a:custGeom>
            <a:avLst/>
            <a:gdLst/>
            <a:ahLst/>
            <a:cxnLst/>
            <a:rect l="l" t="t" r="r" b="b"/>
            <a:pathLst>
              <a:path w="120000" h="120000" extrusionOk="0">
                <a:moveTo>
                  <a:pt x="6315" y="120000"/>
                </a:moveTo>
                <a:lnTo>
                  <a:pt x="120000" y="120000"/>
                </a:lnTo>
                <a:lnTo>
                  <a:pt x="117894" y="0"/>
                </a:lnTo>
                <a:lnTo>
                  <a:pt x="0" y="0"/>
                </a:lnTo>
                <a:lnTo>
                  <a:pt x="0" y="0"/>
                </a:lnTo>
                <a:lnTo>
                  <a:pt x="0" y="0"/>
                </a:lnTo>
              </a:path>
            </a:pathLst>
          </a:custGeom>
          <a:noFill/>
          <a:ln w="25400" cap="flat" cmpd="sng">
            <a:solidFill>
              <a:srgbClr val="008000"/>
            </a:solidFill>
            <a:prstDash val="solid"/>
            <a:round/>
            <a:headEnd type="none" w="sm" len="sm"/>
            <a:tailEnd type="stealth" w="med" len="med"/>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542" name="Google Shape;542;p39"/>
          <p:cNvSpPr txBox="1"/>
          <p:nvPr/>
        </p:nvSpPr>
        <p:spPr>
          <a:xfrm>
            <a:off x="5040479" y="1496772"/>
            <a:ext cx="1350900" cy="415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000">
                <a:solidFill>
                  <a:schemeClr val="dk1"/>
                </a:solidFill>
                <a:latin typeface="Calibri"/>
                <a:ea typeface="Calibri"/>
                <a:cs typeface="Calibri"/>
                <a:sym typeface="Calibri"/>
              </a:rPr>
              <a:t>Inter-data provider communication and coordination</a:t>
            </a:r>
            <a:endParaRPr sz="1000">
              <a:solidFill>
                <a:schemeClr val="dk1"/>
              </a:solidFill>
              <a:latin typeface="Calibri"/>
              <a:ea typeface="Calibri"/>
              <a:cs typeface="Calibri"/>
              <a:sym typeface="Calibri"/>
            </a:endParaRPr>
          </a:p>
        </p:txBody>
      </p:sp>
      <p:sp>
        <p:nvSpPr>
          <p:cNvPr id="543" name="Google Shape;543;p39"/>
          <p:cNvSpPr/>
          <p:nvPr/>
        </p:nvSpPr>
        <p:spPr>
          <a:xfrm>
            <a:off x="4358280" y="2917726"/>
            <a:ext cx="731400" cy="411600"/>
          </a:xfrm>
          <a:prstGeom prst="roundRect">
            <a:avLst>
              <a:gd name="adj" fmla="val 16667"/>
            </a:avLst>
          </a:prstGeom>
          <a:solidFill>
            <a:srgbClr val="538CD5"/>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Public Safety</a:t>
            </a:r>
            <a:endParaRPr sz="1400">
              <a:solidFill>
                <a:schemeClr val="dk1"/>
              </a:solidFill>
              <a:latin typeface="Calibri"/>
              <a:ea typeface="Calibri"/>
              <a:cs typeface="Calibri"/>
              <a:sym typeface="Calibri"/>
            </a:endParaRPr>
          </a:p>
        </p:txBody>
      </p:sp>
      <p:sp>
        <p:nvSpPr>
          <p:cNvPr id="544" name="Google Shape;544;p39"/>
          <p:cNvSpPr/>
          <p:nvPr/>
        </p:nvSpPr>
        <p:spPr>
          <a:xfrm>
            <a:off x="4380034" y="3402478"/>
            <a:ext cx="731400" cy="411600"/>
          </a:xfrm>
          <a:prstGeom prst="roundRect">
            <a:avLst>
              <a:gd name="adj" fmla="val 16667"/>
            </a:avLst>
          </a:prstGeom>
          <a:solidFill>
            <a:srgbClr val="538CD5"/>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Public</a:t>
            </a:r>
            <a:endParaRPr sz="1400">
              <a:solidFill>
                <a:schemeClr val="dk1"/>
              </a:solidFill>
              <a:latin typeface="Calibri"/>
              <a:ea typeface="Calibri"/>
              <a:cs typeface="Calibri"/>
              <a:sym typeface="Calibri"/>
            </a:endParaRPr>
          </a:p>
        </p:txBody>
      </p:sp>
      <p:cxnSp>
        <p:nvCxnSpPr>
          <p:cNvPr id="545" name="Google Shape;545;p39"/>
          <p:cNvCxnSpPr/>
          <p:nvPr/>
        </p:nvCxnSpPr>
        <p:spPr>
          <a:xfrm rot="10800000" flipH="1">
            <a:off x="5093202" y="2694802"/>
            <a:ext cx="1582200" cy="550200"/>
          </a:xfrm>
          <a:prstGeom prst="straightConnector1">
            <a:avLst/>
          </a:prstGeom>
          <a:noFill/>
          <a:ln w="25400" cap="flat" cmpd="sng">
            <a:solidFill>
              <a:srgbClr val="008000"/>
            </a:solidFill>
            <a:prstDash val="solid"/>
            <a:round/>
            <a:headEnd type="stealth" w="med" len="med"/>
            <a:tailEnd type="stealth" w="med" len="med"/>
          </a:ln>
        </p:spPr>
      </p:cxnSp>
      <p:cxnSp>
        <p:nvCxnSpPr>
          <p:cNvPr id="546" name="Google Shape;546;p39"/>
          <p:cNvCxnSpPr/>
          <p:nvPr/>
        </p:nvCxnSpPr>
        <p:spPr>
          <a:xfrm flipH="1">
            <a:off x="5118086" y="2841723"/>
            <a:ext cx="1904400" cy="687300"/>
          </a:xfrm>
          <a:prstGeom prst="straightConnector1">
            <a:avLst/>
          </a:prstGeom>
          <a:noFill/>
          <a:ln w="25400" cap="flat" cmpd="sng">
            <a:solidFill>
              <a:srgbClr val="008000"/>
            </a:solidFill>
            <a:prstDash val="solid"/>
            <a:round/>
            <a:headEnd type="none" w="sm" len="sm"/>
            <a:tailEnd type="stealth" w="med" len="med"/>
          </a:ln>
        </p:spPr>
      </p:cxnSp>
      <p:sp>
        <p:nvSpPr>
          <p:cNvPr id="547" name="Google Shape;547;p39"/>
          <p:cNvSpPr txBox="1"/>
          <p:nvPr/>
        </p:nvSpPr>
        <p:spPr>
          <a:xfrm>
            <a:off x="131550" y="107375"/>
            <a:ext cx="2685300" cy="566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2200" b="1">
                <a:solidFill>
                  <a:srgbClr val="0000FF"/>
                </a:solidFill>
                <a:latin typeface="Helvetica Neue"/>
                <a:ea typeface="Helvetica Neue"/>
                <a:cs typeface="Helvetica Neue"/>
                <a:sym typeface="Helvetica Neue"/>
              </a:rPr>
              <a:t>UTM Architecture</a:t>
            </a:r>
            <a:endParaRPr/>
          </a:p>
        </p:txBody>
      </p:sp>
      <p:sp>
        <p:nvSpPr>
          <p:cNvPr id="548" name="Google Shape;548;p39"/>
          <p:cNvSpPr/>
          <p:nvPr/>
        </p:nvSpPr>
        <p:spPr>
          <a:xfrm>
            <a:off x="209043" y="4669746"/>
            <a:ext cx="1272600" cy="206700"/>
          </a:xfrm>
          <a:prstGeom prst="roundRect">
            <a:avLst>
              <a:gd name="adj" fmla="val 16667"/>
            </a:avLst>
          </a:prstGeom>
          <a:solidFill>
            <a:srgbClr val="538CD5"/>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1000" i="1">
                <a:solidFill>
                  <a:schemeClr val="dk1"/>
                </a:solidFill>
                <a:latin typeface="Calibri"/>
                <a:ea typeface="Calibri"/>
                <a:cs typeface="Calibri"/>
                <a:sym typeface="Calibri"/>
              </a:rPr>
              <a:t>Other Stakeholders</a:t>
            </a:r>
            <a:endParaRPr sz="1000" i="1">
              <a:solidFill>
                <a:schemeClr val="dk1"/>
              </a:solidFill>
              <a:latin typeface="Calibri"/>
              <a:ea typeface="Calibri"/>
              <a:cs typeface="Calibri"/>
              <a:sym typeface="Calibri"/>
            </a:endParaRPr>
          </a:p>
        </p:txBody>
      </p:sp>
      <p:sp>
        <p:nvSpPr>
          <p:cNvPr id="549" name="Google Shape;549;p39"/>
          <p:cNvSpPr/>
          <p:nvPr/>
        </p:nvSpPr>
        <p:spPr>
          <a:xfrm>
            <a:off x="209041" y="4431628"/>
            <a:ext cx="1272600" cy="2349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1000" i="1">
                <a:solidFill>
                  <a:schemeClr val="dk1"/>
                </a:solidFill>
                <a:latin typeface="Calibri"/>
                <a:ea typeface="Calibri"/>
                <a:cs typeface="Calibri"/>
                <a:sym typeface="Calibri"/>
              </a:rPr>
              <a:t>Operator Function</a:t>
            </a:r>
            <a:endParaRPr sz="1000" i="1">
              <a:solidFill>
                <a:schemeClr val="dk1"/>
              </a:solidFill>
              <a:latin typeface="Calibri"/>
              <a:ea typeface="Calibri"/>
              <a:cs typeface="Calibri"/>
              <a:sym typeface="Calibri"/>
            </a:endParaRPr>
          </a:p>
        </p:txBody>
      </p:sp>
      <p:sp>
        <p:nvSpPr>
          <p:cNvPr id="550" name="Google Shape;550;p39"/>
          <p:cNvSpPr/>
          <p:nvPr/>
        </p:nvSpPr>
        <p:spPr>
          <a:xfrm>
            <a:off x="205070" y="4212122"/>
            <a:ext cx="1276800" cy="219600"/>
          </a:xfrm>
          <a:prstGeom prst="roundRect">
            <a:avLst>
              <a:gd name="adj" fmla="val 16667"/>
            </a:avLst>
          </a:prstGeom>
          <a:solidFill>
            <a:srgbClr val="FABF8E"/>
          </a:solidFill>
          <a:ln w="25400" cap="flat" cmpd="sng">
            <a:solidFill>
              <a:srgbClr val="B46D3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1000" i="1">
                <a:solidFill>
                  <a:schemeClr val="dk1"/>
                </a:solidFill>
                <a:latin typeface="Calibri"/>
                <a:ea typeface="Calibri"/>
                <a:cs typeface="Calibri"/>
                <a:sym typeface="Calibri"/>
              </a:rPr>
              <a:t>ANSP Function</a:t>
            </a:r>
            <a:endParaRPr sz="1000" i="1">
              <a:solidFill>
                <a:schemeClr val="dk1"/>
              </a:solidFill>
              <a:latin typeface="Calibri"/>
              <a:ea typeface="Calibri"/>
              <a:cs typeface="Calibri"/>
              <a:sym typeface="Calibri"/>
            </a:endParaRPr>
          </a:p>
        </p:txBody>
      </p:sp>
      <p:sp>
        <p:nvSpPr>
          <p:cNvPr id="551" name="Google Shape;551;p39"/>
          <p:cNvSpPr txBox="1"/>
          <p:nvPr/>
        </p:nvSpPr>
        <p:spPr>
          <a:xfrm>
            <a:off x="70559" y="3924553"/>
            <a:ext cx="820200" cy="207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a:solidFill>
                  <a:schemeClr val="dk1"/>
                </a:solidFill>
                <a:latin typeface="Calibri"/>
                <a:ea typeface="Calibri"/>
                <a:cs typeface="Calibri"/>
                <a:sym typeface="Calibri"/>
              </a:rPr>
              <a:t>Color Key:</a:t>
            </a:r>
            <a:endParaRPr sz="1200">
              <a:solidFill>
                <a:schemeClr val="dk1"/>
              </a:solidFill>
              <a:latin typeface="Calibri"/>
              <a:ea typeface="Calibri"/>
              <a:cs typeface="Calibri"/>
              <a:sym typeface="Calibri"/>
            </a:endParaRPr>
          </a:p>
        </p:txBody>
      </p:sp>
      <p:sp>
        <p:nvSpPr>
          <p:cNvPr id="552" name="Google Shape;552;p39"/>
          <p:cNvSpPr/>
          <p:nvPr/>
        </p:nvSpPr>
        <p:spPr>
          <a:xfrm>
            <a:off x="5347087" y="3539261"/>
            <a:ext cx="3668700" cy="1421400"/>
          </a:xfrm>
          <a:prstGeom prst="roundRect">
            <a:avLst>
              <a:gd name="adj" fmla="val 16667"/>
            </a:avLst>
          </a:prstGeom>
          <a:no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chemeClr val="dk1"/>
              </a:solidFill>
              <a:latin typeface="Calibri"/>
              <a:ea typeface="Calibri"/>
              <a:cs typeface="Calibri"/>
              <a:sym typeface="Calibri"/>
            </a:endParaRPr>
          </a:p>
        </p:txBody>
      </p:sp>
      <p:sp>
        <p:nvSpPr>
          <p:cNvPr id="553" name="Google Shape;553;p39"/>
          <p:cNvSpPr txBox="1"/>
          <p:nvPr/>
        </p:nvSpPr>
        <p:spPr>
          <a:xfrm>
            <a:off x="7890784" y="93472"/>
            <a:ext cx="692400" cy="278700"/>
          </a:xfrm>
          <a:prstGeom prst="rect">
            <a:avLst/>
          </a:prstGeom>
          <a:solidFill>
            <a:schemeClr val="dk1"/>
          </a:solidFill>
          <a:ln w="28575" cap="flat" cmpd="sng">
            <a:solidFill>
              <a:srgbClr val="4F6228"/>
            </a:solidFill>
            <a:prstDash val="dash"/>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en" sz="1600" i="1">
                <a:solidFill>
                  <a:srgbClr val="FFF9CC"/>
                </a:solidFill>
                <a:latin typeface="Helvetica Neue"/>
                <a:ea typeface="Helvetica Neue"/>
                <a:cs typeface="Helvetica Neue"/>
                <a:sym typeface="Helvetica Neue"/>
              </a:rPr>
              <a:t>UTM</a:t>
            </a:r>
            <a:endParaRPr sz="1600" i="1">
              <a:solidFill>
                <a:srgbClr val="FFF9CC"/>
              </a:solidFill>
              <a:latin typeface="Helvetica Neue"/>
              <a:ea typeface="Helvetica Neue"/>
              <a:cs typeface="Helvetica Neue"/>
              <a:sym typeface="Helvetica Neue"/>
            </a:endParaRPr>
          </a:p>
        </p:txBody>
      </p:sp>
      <p:sp>
        <p:nvSpPr>
          <p:cNvPr id="554" name="Google Shape;554;p39"/>
          <p:cNvSpPr txBox="1"/>
          <p:nvPr/>
        </p:nvSpPr>
        <p:spPr>
          <a:xfrm rot="-5400000">
            <a:off x="2891825" y="750250"/>
            <a:ext cx="1532700" cy="523200"/>
          </a:xfrm>
          <a:prstGeom prst="rect">
            <a:avLst/>
          </a:prstGeom>
          <a:solidFill>
            <a:srgbClr val="E9E3BC"/>
          </a:solidFill>
          <a:ln w="19050" cap="flat" cmpd="sng">
            <a:solidFill>
              <a:schemeClr val="dk1"/>
            </a:solidFill>
            <a:prstDash val="dashDot"/>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a:solidFill>
                  <a:schemeClr val="dk1"/>
                </a:solidFill>
                <a:latin typeface="Calibri"/>
                <a:ea typeface="Calibri"/>
                <a:cs typeface="Calibri"/>
                <a:sym typeface="Calibri"/>
              </a:rPr>
              <a:t>FAA Development and Deployment</a:t>
            </a:r>
            <a:endParaRPr sz="1200">
              <a:solidFill>
                <a:schemeClr val="dk1"/>
              </a:solidFill>
              <a:latin typeface="Calibri"/>
              <a:ea typeface="Calibri"/>
              <a:cs typeface="Calibri"/>
              <a:sym typeface="Calibri"/>
            </a:endParaRPr>
          </a:p>
        </p:txBody>
      </p:sp>
      <p:sp>
        <p:nvSpPr>
          <p:cNvPr id="555" name="Google Shape;555;p39"/>
          <p:cNvSpPr txBox="1"/>
          <p:nvPr/>
        </p:nvSpPr>
        <p:spPr>
          <a:xfrm rot="-5400000">
            <a:off x="3593975" y="665725"/>
            <a:ext cx="1534500" cy="675600"/>
          </a:xfrm>
          <a:prstGeom prst="rect">
            <a:avLst/>
          </a:prstGeom>
          <a:solidFill>
            <a:srgbClr val="E9E3BC"/>
          </a:solidFill>
          <a:ln w="19050" cap="flat" cmpd="sng">
            <a:solidFill>
              <a:schemeClr val="dk1"/>
            </a:solidFill>
            <a:prstDash val="dashDot"/>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a:solidFill>
                  <a:schemeClr val="dk1"/>
                </a:solidFill>
                <a:latin typeface="Calibri"/>
                <a:ea typeface="Calibri"/>
                <a:cs typeface="Calibri"/>
                <a:sym typeface="Calibri"/>
              </a:rPr>
              <a:t>Industry Development and Deployment</a:t>
            </a:r>
            <a:endParaRPr sz="1200">
              <a:solidFill>
                <a:schemeClr val="dk1"/>
              </a:solidFill>
              <a:latin typeface="Calibri"/>
              <a:ea typeface="Calibri"/>
              <a:cs typeface="Calibri"/>
              <a:sym typeface="Calibri"/>
            </a:endParaRPr>
          </a:p>
        </p:txBody>
      </p:sp>
      <p:cxnSp>
        <p:nvCxnSpPr>
          <p:cNvPr id="556" name="Google Shape;556;p39"/>
          <p:cNvCxnSpPr/>
          <p:nvPr/>
        </p:nvCxnSpPr>
        <p:spPr>
          <a:xfrm>
            <a:off x="8569138" y="1203062"/>
            <a:ext cx="0" cy="2328300"/>
          </a:xfrm>
          <a:prstGeom prst="straightConnector1">
            <a:avLst/>
          </a:prstGeom>
          <a:noFill/>
          <a:ln w="25400" cap="flat" cmpd="sng">
            <a:solidFill>
              <a:srgbClr val="008000"/>
            </a:solidFill>
            <a:prstDash val="solid"/>
            <a:round/>
            <a:headEnd type="stealth" w="med" len="med"/>
            <a:tailEnd type="stealth" w="med" len="med"/>
          </a:ln>
        </p:spPr>
      </p:cxnSp>
      <p:cxnSp>
        <p:nvCxnSpPr>
          <p:cNvPr id="557" name="Google Shape;557;p39"/>
          <p:cNvCxnSpPr/>
          <p:nvPr/>
        </p:nvCxnSpPr>
        <p:spPr>
          <a:xfrm>
            <a:off x="3972003" y="93472"/>
            <a:ext cx="0" cy="4969800"/>
          </a:xfrm>
          <a:prstGeom prst="straightConnector1">
            <a:avLst/>
          </a:prstGeom>
          <a:noFill/>
          <a:ln w="44450" cap="flat" cmpd="sng">
            <a:solidFill>
              <a:schemeClr val="dk1">
                <a:alpha val="44710"/>
              </a:schemeClr>
            </a:solidFill>
            <a:prstDash val="lgDashDot"/>
            <a:round/>
            <a:headEnd type="diamond" w="sm" len="sm"/>
            <a:tailEnd type="diamond" w="sm" len="sm"/>
          </a:ln>
        </p:spPr>
      </p:cxnSp>
      <p:sp>
        <p:nvSpPr>
          <p:cNvPr id="558" name="Google Shape;558;p39"/>
          <p:cNvSpPr/>
          <p:nvPr/>
        </p:nvSpPr>
        <p:spPr>
          <a:xfrm>
            <a:off x="3051675" y="4250275"/>
            <a:ext cx="1988700" cy="597600"/>
          </a:xfrm>
          <a:prstGeom prst="roundRect">
            <a:avLst>
              <a:gd name="adj" fmla="val 16667"/>
            </a:avLst>
          </a:prstGeom>
          <a:gradFill>
            <a:gsLst>
              <a:gs pos="0">
                <a:srgbClr val="F9BE8F">
                  <a:alpha val="37647"/>
                </a:srgbClr>
              </a:gs>
              <a:gs pos="100000">
                <a:srgbClr val="CCFDCC"/>
              </a:gs>
            </a:gsLst>
            <a:lin ang="0" scaled="0"/>
          </a:gradFill>
          <a:ln w="25400" cap="flat" cmpd="sng">
            <a:solidFill>
              <a:srgbClr val="B66D3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en" sz="1100">
                <a:solidFill>
                  <a:schemeClr val="dk1"/>
                </a:solidFill>
                <a:latin typeface="Calibri"/>
                <a:ea typeface="Calibri"/>
                <a:cs typeface="Calibri"/>
                <a:sym typeface="Calibri"/>
              </a:rPr>
              <a:t>Discovery</a:t>
            </a:r>
            <a:endParaRPr sz="1100"/>
          </a:p>
          <a:p>
            <a:pPr marL="0" marR="0" lvl="0" indent="0" algn="l" rtl="0">
              <a:spcBef>
                <a:spcPts val="0"/>
              </a:spcBef>
              <a:spcAft>
                <a:spcPts val="0"/>
              </a:spcAft>
              <a:buNone/>
            </a:pPr>
            <a:r>
              <a:rPr lang="en" sz="1100">
                <a:solidFill>
                  <a:schemeClr val="dk1"/>
                </a:solidFill>
                <a:latin typeface="Calibri"/>
                <a:ea typeface="Calibri"/>
                <a:cs typeface="Calibri"/>
                <a:sym typeface="Calibri"/>
              </a:rPr>
              <a:t>Registration Data/Services</a:t>
            </a:r>
            <a:endParaRPr sz="1100"/>
          </a:p>
          <a:p>
            <a:pPr marL="0" marR="0" lvl="0" indent="0" algn="l" rtl="0">
              <a:spcBef>
                <a:spcPts val="0"/>
              </a:spcBef>
              <a:spcAft>
                <a:spcPts val="0"/>
              </a:spcAft>
              <a:buNone/>
            </a:pPr>
            <a:r>
              <a:rPr lang="en" sz="1100">
                <a:solidFill>
                  <a:schemeClr val="dk1"/>
                </a:solidFill>
                <a:latin typeface="Calibri"/>
                <a:ea typeface="Calibri"/>
                <a:cs typeface="Calibri"/>
                <a:sym typeface="Calibri"/>
              </a:rPr>
              <a:t>Authentication/Authorization</a:t>
            </a:r>
            <a:endParaRPr sz="1100">
              <a:solidFill>
                <a:schemeClr val="dk1"/>
              </a:solidFill>
              <a:latin typeface="Calibri"/>
              <a:ea typeface="Calibri"/>
              <a:cs typeface="Calibri"/>
              <a:sym typeface="Calibri"/>
            </a:endParaRPr>
          </a:p>
        </p:txBody>
      </p:sp>
      <p:cxnSp>
        <p:nvCxnSpPr>
          <p:cNvPr id="559" name="Google Shape;559;p39"/>
          <p:cNvCxnSpPr/>
          <p:nvPr/>
        </p:nvCxnSpPr>
        <p:spPr>
          <a:xfrm>
            <a:off x="1335868" y="1939584"/>
            <a:ext cx="681300" cy="0"/>
          </a:xfrm>
          <a:prstGeom prst="straightConnector1">
            <a:avLst/>
          </a:prstGeom>
          <a:noFill/>
          <a:ln w="57150" cap="flat" cmpd="sng">
            <a:solidFill>
              <a:srgbClr val="E36C09"/>
            </a:solidFill>
            <a:prstDash val="solid"/>
            <a:round/>
            <a:headEnd type="none" w="sm" len="sm"/>
            <a:tailEnd type="stealth" w="med" len="med"/>
          </a:ln>
        </p:spPr>
      </p:cxnSp>
      <p:cxnSp>
        <p:nvCxnSpPr>
          <p:cNvPr id="560" name="Google Shape;560;p39"/>
          <p:cNvCxnSpPr>
            <a:stCxn id="521" idx="3"/>
            <a:endCxn id="527" idx="1"/>
          </p:cNvCxnSpPr>
          <p:nvPr/>
        </p:nvCxnSpPr>
        <p:spPr>
          <a:xfrm>
            <a:off x="6284862" y="4735628"/>
            <a:ext cx="649500" cy="0"/>
          </a:xfrm>
          <a:prstGeom prst="straightConnector1">
            <a:avLst/>
          </a:prstGeom>
          <a:noFill/>
          <a:ln w="25400" cap="flat" cmpd="sng">
            <a:solidFill>
              <a:srgbClr val="008000"/>
            </a:solidFill>
            <a:prstDash val="solid"/>
            <a:round/>
            <a:headEnd type="stealth" w="med" len="med"/>
            <a:tailEnd type="stealth" w="med" len="med"/>
          </a:ln>
        </p:spPr>
      </p:cxnSp>
      <p:sp>
        <p:nvSpPr>
          <p:cNvPr id="561" name="Google Shape;561;p39"/>
          <p:cNvSpPr/>
          <p:nvPr/>
        </p:nvSpPr>
        <p:spPr>
          <a:xfrm>
            <a:off x="169488" y="1427740"/>
            <a:ext cx="1166400" cy="1023600"/>
          </a:xfrm>
          <a:prstGeom prst="roundRect">
            <a:avLst>
              <a:gd name="adj" fmla="val 16667"/>
            </a:avLst>
          </a:prstGeom>
          <a:solidFill>
            <a:srgbClr val="FABF8E">
              <a:alpha val="49800"/>
            </a:srgbClr>
          </a:solidFill>
          <a:ln w="25400" cap="flat" cmpd="sng">
            <a:solidFill>
              <a:srgbClr val="B46D33">
                <a:alpha val="49800"/>
              </a:srgbClr>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NAS Data Sources</a:t>
            </a:r>
            <a:endParaRPr/>
          </a:p>
        </p:txBody>
      </p:sp>
      <p:sp>
        <p:nvSpPr>
          <p:cNvPr id="562" name="Google Shape;562;p39"/>
          <p:cNvSpPr/>
          <p:nvPr/>
        </p:nvSpPr>
        <p:spPr>
          <a:xfrm>
            <a:off x="0" y="-4391"/>
            <a:ext cx="9144000" cy="5143500"/>
          </a:xfrm>
          <a:prstGeom prst="rect">
            <a:avLst/>
          </a:prstGeom>
          <a:solidFill>
            <a:srgbClr val="EEEEEE">
              <a:alpha val="96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39"/>
          <p:cNvSpPr txBox="1"/>
          <p:nvPr/>
        </p:nvSpPr>
        <p:spPr>
          <a:xfrm>
            <a:off x="490650" y="425225"/>
            <a:ext cx="8033400" cy="3217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latin typeface="Comfortaa"/>
                <a:ea typeface="Comfortaa"/>
                <a:cs typeface="Comfortaa"/>
                <a:sym typeface="Comfortaa"/>
              </a:rPr>
              <a:t>USS Discovery process highlighted by NASA as key architectural concern.  Posed initial solution in TCL2 timeframe.  Industry developed improved solution tested in TCL3 and 4.  Input from NASA testing and industry collaboration moved discovery to an open source project driven by ASTM and industry (DSS).</a:t>
            </a:r>
            <a:endParaRPr sz="1800">
              <a:latin typeface="Comfortaa"/>
              <a:ea typeface="Comfortaa"/>
              <a:cs typeface="Comfortaa"/>
              <a:sym typeface="Comfortaa"/>
            </a:endParaRPr>
          </a:p>
          <a:p>
            <a:pPr marL="0" lvl="0" indent="0" algn="l" rtl="0">
              <a:spcBef>
                <a:spcPts val="0"/>
              </a:spcBef>
              <a:spcAft>
                <a:spcPts val="0"/>
              </a:spcAft>
              <a:buNone/>
            </a:pPr>
            <a:endParaRPr sz="1800">
              <a:latin typeface="Comfortaa"/>
              <a:ea typeface="Comfortaa"/>
              <a:cs typeface="Comfortaa"/>
              <a:sym typeface="Comfortaa"/>
            </a:endParaRPr>
          </a:p>
          <a:p>
            <a:pPr marL="0" lvl="0" indent="0" algn="l" rtl="0">
              <a:spcBef>
                <a:spcPts val="0"/>
              </a:spcBef>
              <a:spcAft>
                <a:spcPts val="0"/>
              </a:spcAft>
              <a:buNone/>
            </a:pPr>
            <a:r>
              <a:rPr lang="en" sz="1800">
                <a:latin typeface="Comfortaa"/>
                <a:ea typeface="Comfortaa"/>
                <a:cs typeface="Comfortaa"/>
                <a:sym typeface="Comfortaa"/>
              </a:rPr>
              <a:t>Authentication and authorization paper published by NASA with close FAA discussion.  Paper summarizes authorization architecture through TCL4 and somewhat beyond.  As part of UPP2, industry engaged to further develop security questions and overall requirements/design.</a:t>
            </a:r>
            <a:endParaRPr sz="1800">
              <a:latin typeface="Comfortaa"/>
              <a:ea typeface="Comfortaa"/>
              <a:cs typeface="Comfortaa"/>
              <a:sym typeface="Comfortaa"/>
            </a:endParaRPr>
          </a:p>
          <a:p>
            <a:pPr marL="0" lvl="0" indent="0" algn="l" rtl="0">
              <a:spcBef>
                <a:spcPts val="0"/>
              </a:spcBef>
              <a:spcAft>
                <a:spcPts val="0"/>
              </a:spcAft>
              <a:buNone/>
            </a:pPr>
            <a:endParaRPr sz="1800">
              <a:latin typeface="Comfortaa"/>
              <a:ea typeface="Comfortaa"/>
              <a:cs typeface="Comfortaa"/>
              <a:sym typeface="Comfortaa"/>
            </a:endParaRPr>
          </a:p>
        </p:txBody>
      </p:sp>
      <p:cxnSp>
        <p:nvCxnSpPr>
          <p:cNvPr id="564" name="Google Shape;564;p39"/>
          <p:cNvCxnSpPr/>
          <p:nvPr/>
        </p:nvCxnSpPr>
        <p:spPr>
          <a:xfrm>
            <a:off x="3972000" y="3678625"/>
            <a:ext cx="0" cy="1384500"/>
          </a:xfrm>
          <a:prstGeom prst="straightConnector1">
            <a:avLst/>
          </a:prstGeom>
          <a:noFill/>
          <a:ln w="44450" cap="flat" cmpd="sng">
            <a:solidFill>
              <a:schemeClr val="dk1">
                <a:alpha val="44710"/>
              </a:schemeClr>
            </a:solidFill>
            <a:prstDash val="lgDashDot"/>
            <a:round/>
            <a:headEnd type="none" w="sm" len="sm"/>
            <a:tailEnd type="diamond" w="sm" len="sm"/>
          </a:ln>
        </p:spPr>
      </p:cxnSp>
      <p:sp>
        <p:nvSpPr>
          <p:cNvPr id="565" name="Google Shape;565;p39"/>
          <p:cNvSpPr/>
          <p:nvPr/>
        </p:nvSpPr>
        <p:spPr>
          <a:xfrm>
            <a:off x="3051675" y="4250275"/>
            <a:ext cx="1988700" cy="597600"/>
          </a:xfrm>
          <a:prstGeom prst="roundRect">
            <a:avLst>
              <a:gd name="adj" fmla="val 16667"/>
            </a:avLst>
          </a:prstGeom>
          <a:gradFill>
            <a:gsLst>
              <a:gs pos="0">
                <a:srgbClr val="F9BE8F">
                  <a:alpha val="37647"/>
                </a:srgbClr>
              </a:gs>
              <a:gs pos="100000">
                <a:srgbClr val="CCFDCC"/>
              </a:gs>
            </a:gsLst>
            <a:lin ang="0" scaled="0"/>
          </a:gradFill>
          <a:ln w="25400" cap="flat" cmpd="sng">
            <a:solidFill>
              <a:srgbClr val="B66D3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en" sz="1100">
                <a:solidFill>
                  <a:schemeClr val="dk1"/>
                </a:solidFill>
                <a:latin typeface="Calibri"/>
                <a:ea typeface="Calibri"/>
                <a:cs typeface="Calibri"/>
                <a:sym typeface="Calibri"/>
              </a:rPr>
              <a:t>Discovery</a:t>
            </a:r>
            <a:endParaRPr sz="1100"/>
          </a:p>
          <a:p>
            <a:pPr marL="0" marR="0" lvl="0" indent="0" algn="l" rtl="0">
              <a:spcBef>
                <a:spcPts val="0"/>
              </a:spcBef>
              <a:spcAft>
                <a:spcPts val="0"/>
              </a:spcAft>
              <a:buNone/>
            </a:pPr>
            <a:r>
              <a:rPr lang="en" sz="1100">
                <a:solidFill>
                  <a:schemeClr val="dk1"/>
                </a:solidFill>
                <a:latin typeface="Calibri"/>
                <a:ea typeface="Calibri"/>
                <a:cs typeface="Calibri"/>
                <a:sym typeface="Calibri"/>
              </a:rPr>
              <a:t>Registration Data/Services</a:t>
            </a:r>
            <a:endParaRPr sz="1100"/>
          </a:p>
          <a:p>
            <a:pPr marL="0" marR="0" lvl="0" indent="0" algn="l" rtl="0">
              <a:spcBef>
                <a:spcPts val="0"/>
              </a:spcBef>
              <a:spcAft>
                <a:spcPts val="0"/>
              </a:spcAft>
              <a:buNone/>
            </a:pPr>
            <a:r>
              <a:rPr lang="en" sz="1100">
                <a:solidFill>
                  <a:schemeClr val="dk1"/>
                </a:solidFill>
                <a:latin typeface="Calibri"/>
                <a:ea typeface="Calibri"/>
                <a:cs typeface="Calibri"/>
                <a:sym typeface="Calibri"/>
              </a:rPr>
              <a:t>Authentication/Authorization</a:t>
            </a:r>
            <a:endParaRPr sz="11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405520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69"/>
        <p:cNvGrpSpPr/>
        <p:nvPr/>
      </p:nvGrpSpPr>
      <p:grpSpPr>
        <a:xfrm>
          <a:off x="0" y="0"/>
          <a:ext cx="0" cy="0"/>
          <a:chOff x="0" y="0"/>
          <a:chExt cx="0" cy="0"/>
        </a:xfrm>
      </p:grpSpPr>
      <p:sp>
        <p:nvSpPr>
          <p:cNvPr id="570" name="Google Shape;570;p40"/>
          <p:cNvSpPr/>
          <p:nvPr/>
        </p:nvSpPr>
        <p:spPr>
          <a:xfrm flipH="1">
            <a:off x="1961055" y="192446"/>
            <a:ext cx="7122900" cy="4805100"/>
          </a:xfrm>
          <a:prstGeom prst="snip1Rect">
            <a:avLst>
              <a:gd name="adj" fmla="val 26706"/>
            </a:avLst>
          </a:prstGeom>
          <a:solidFill>
            <a:srgbClr val="FFF9CC"/>
          </a:solidFill>
          <a:ln w="28575" cap="flat" cmpd="sng">
            <a:solidFill>
              <a:srgbClr val="4F6128"/>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71" name="Google Shape;571;p40"/>
          <p:cNvSpPr/>
          <p:nvPr/>
        </p:nvSpPr>
        <p:spPr>
          <a:xfrm>
            <a:off x="2267475" y="2036717"/>
            <a:ext cx="1269600" cy="701700"/>
          </a:xfrm>
          <a:prstGeom prst="roundRect">
            <a:avLst>
              <a:gd name="adj" fmla="val 16667"/>
            </a:avLst>
          </a:prstGeom>
          <a:solidFill>
            <a:srgbClr val="FABF8E"/>
          </a:solidFill>
          <a:ln w="25400" cap="flat" cmpd="sng">
            <a:solidFill>
              <a:srgbClr val="B46D3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200" b="1">
                <a:latin typeface="Calibri"/>
                <a:ea typeface="Calibri"/>
                <a:cs typeface="Calibri"/>
                <a:sym typeface="Calibri"/>
              </a:rPr>
              <a:t>F</a:t>
            </a:r>
            <a:r>
              <a:rPr lang="en" sz="1200">
                <a:latin typeface="Calibri"/>
                <a:ea typeface="Calibri"/>
                <a:cs typeface="Calibri"/>
                <a:sym typeface="Calibri"/>
              </a:rPr>
              <a:t>light </a:t>
            </a:r>
            <a:r>
              <a:rPr lang="en" sz="1200" b="1">
                <a:latin typeface="Calibri"/>
                <a:ea typeface="Calibri"/>
                <a:cs typeface="Calibri"/>
                <a:sym typeface="Calibri"/>
              </a:rPr>
              <a:t>I</a:t>
            </a:r>
            <a:r>
              <a:rPr lang="en" sz="1200">
                <a:latin typeface="Calibri"/>
                <a:ea typeface="Calibri"/>
                <a:cs typeface="Calibri"/>
                <a:sym typeface="Calibri"/>
              </a:rPr>
              <a:t>nformation </a:t>
            </a:r>
            <a:r>
              <a:rPr lang="en" sz="1200" b="1">
                <a:latin typeface="Calibri"/>
                <a:ea typeface="Calibri"/>
                <a:cs typeface="Calibri"/>
                <a:sym typeface="Calibri"/>
              </a:rPr>
              <a:t>M</a:t>
            </a:r>
            <a:r>
              <a:rPr lang="en" sz="1200">
                <a:latin typeface="Calibri"/>
                <a:ea typeface="Calibri"/>
                <a:cs typeface="Calibri"/>
                <a:sym typeface="Calibri"/>
              </a:rPr>
              <a:t>anagement </a:t>
            </a:r>
            <a:r>
              <a:rPr lang="en" sz="1200" b="1">
                <a:latin typeface="Calibri"/>
                <a:ea typeface="Calibri"/>
                <a:cs typeface="Calibri"/>
                <a:sym typeface="Calibri"/>
              </a:rPr>
              <a:t>S</a:t>
            </a:r>
            <a:r>
              <a:rPr lang="en" sz="1200">
                <a:latin typeface="Calibri"/>
                <a:ea typeface="Calibri"/>
                <a:cs typeface="Calibri"/>
                <a:sym typeface="Calibri"/>
              </a:rPr>
              <a:t>ystem</a:t>
            </a:r>
            <a:endParaRPr sz="1200">
              <a:latin typeface="Calibri"/>
              <a:ea typeface="Calibri"/>
              <a:cs typeface="Calibri"/>
              <a:sym typeface="Calibri"/>
            </a:endParaRPr>
          </a:p>
        </p:txBody>
      </p:sp>
      <p:cxnSp>
        <p:nvCxnSpPr>
          <p:cNvPr id="572" name="Google Shape;572;p40"/>
          <p:cNvCxnSpPr/>
          <p:nvPr/>
        </p:nvCxnSpPr>
        <p:spPr>
          <a:xfrm rot="10800000">
            <a:off x="3523918" y="2645748"/>
            <a:ext cx="3141600" cy="0"/>
          </a:xfrm>
          <a:prstGeom prst="straightConnector1">
            <a:avLst/>
          </a:prstGeom>
          <a:noFill/>
          <a:ln w="25400" cap="flat" cmpd="sng">
            <a:solidFill>
              <a:srgbClr val="008000"/>
            </a:solidFill>
            <a:prstDash val="solid"/>
            <a:round/>
            <a:headEnd type="none" w="sm" len="sm"/>
            <a:tailEnd type="stealth" w="med" len="med"/>
          </a:ln>
        </p:spPr>
      </p:cxnSp>
      <p:cxnSp>
        <p:nvCxnSpPr>
          <p:cNvPr id="573" name="Google Shape;573;p40"/>
          <p:cNvCxnSpPr/>
          <p:nvPr/>
        </p:nvCxnSpPr>
        <p:spPr>
          <a:xfrm>
            <a:off x="3545327" y="2153182"/>
            <a:ext cx="3120300" cy="0"/>
          </a:xfrm>
          <a:prstGeom prst="straightConnector1">
            <a:avLst/>
          </a:prstGeom>
          <a:noFill/>
          <a:ln w="25400" cap="flat" cmpd="sng">
            <a:solidFill>
              <a:srgbClr val="E36C09"/>
            </a:solidFill>
            <a:prstDash val="solid"/>
            <a:round/>
            <a:headEnd type="none" w="sm" len="sm"/>
            <a:tailEnd type="stealth" w="med" len="med"/>
          </a:ln>
        </p:spPr>
      </p:cxnSp>
      <p:cxnSp>
        <p:nvCxnSpPr>
          <p:cNvPr id="574" name="Google Shape;574;p40"/>
          <p:cNvCxnSpPr>
            <a:endCxn id="571" idx="3"/>
          </p:cNvCxnSpPr>
          <p:nvPr/>
        </p:nvCxnSpPr>
        <p:spPr>
          <a:xfrm rot="10800000">
            <a:off x="3537075" y="2387567"/>
            <a:ext cx="3128400" cy="0"/>
          </a:xfrm>
          <a:prstGeom prst="straightConnector1">
            <a:avLst/>
          </a:prstGeom>
          <a:noFill/>
          <a:ln w="25400" cap="flat" cmpd="sng">
            <a:solidFill>
              <a:srgbClr val="E36C09"/>
            </a:solidFill>
            <a:prstDash val="solid"/>
            <a:round/>
            <a:headEnd type="stealth" w="med" len="med"/>
            <a:tailEnd type="stealth" w="med" len="med"/>
          </a:ln>
        </p:spPr>
      </p:cxnSp>
      <p:grpSp>
        <p:nvGrpSpPr>
          <p:cNvPr id="575" name="Google Shape;575;p40"/>
          <p:cNvGrpSpPr/>
          <p:nvPr/>
        </p:nvGrpSpPr>
        <p:grpSpPr>
          <a:xfrm>
            <a:off x="6665625" y="1915732"/>
            <a:ext cx="1222235" cy="907717"/>
            <a:chOff x="5685325" y="2071144"/>
            <a:chExt cx="1466213" cy="2730798"/>
          </a:xfrm>
        </p:grpSpPr>
        <p:sp>
          <p:nvSpPr>
            <p:cNvPr id="576" name="Google Shape;576;p40"/>
            <p:cNvSpPr/>
            <p:nvPr/>
          </p:nvSpPr>
          <p:spPr>
            <a:xfrm>
              <a:off x="5830338" y="2071144"/>
              <a:ext cx="1321200" cy="25485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UAS Service Supplier</a:t>
              </a:r>
              <a:endParaRPr sz="1400">
                <a:solidFill>
                  <a:schemeClr val="dk1"/>
                </a:solidFill>
                <a:latin typeface="Calibri"/>
                <a:ea typeface="Calibri"/>
                <a:cs typeface="Calibri"/>
                <a:sym typeface="Calibri"/>
              </a:endParaRPr>
            </a:p>
          </p:txBody>
        </p:sp>
        <p:sp>
          <p:nvSpPr>
            <p:cNvPr id="577" name="Google Shape;577;p40"/>
            <p:cNvSpPr/>
            <p:nvPr/>
          </p:nvSpPr>
          <p:spPr>
            <a:xfrm>
              <a:off x="5762242" y="2154938"/>
              <a:ext cx="1321200" cy="25485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UAS Service Supplier</a:t>
              </a:r>
              <a:endParaRPr sz="1400">
                <a:solidFill>
                  <a:schemeClr val="dk1"/>
                </a:solidFill>
                <a:latin typeface="Calibri"/>
                <a:ea typeface="Calibri"/>
                <a:cs typeface="Calibri"/>
                <a:sym typeface="Calibri"/>
              </a:endParaRPr>
            </a:p>
          </p:txBody>
        </p:sp>
        <p:sp>
          <p:nvSpPr>
            <p:cNvPr id="578" name="Google Shape;578;p40"/>
            <p:cNvSpPr/>
            <p:nvPr/>
          </p:nvSpPr>
          <p:spPr>
            <a:xfrm>
              <a:off x="5685325" y="2253442"/>
              <a:ext cx="1321200" cy="25485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b="1">
                  <a:latin typeface="Calibri"/>
                  <a:ea typeface="Calibri"/>
                  <a:cs typeface="Calibri"/>
                  <a:sym typeface="Calibri"/>
                </a:rPr>
                <a:t>U</a:t>
              </a:r>
              <a:r>
                <a:rPr lang="en" sz="1400">
                  <a:latin typeface="Calibri"/>
                  <a:ea typeface="Calibri"/>
                  <a:cs typeface="Calibri"/>
                  <a:sym typeface="Calibri"/>
                </a:rPr>
                <a:t>AS </a:t>
              </a:r>
              <a:endParaRPr/>
            </a:p>
            <a:p>
              <a:pPr marL="0" marR="0" lvl="0" indent="0" algn="l" rtl="0">
                <a:spcBef>
                  <a:spcPts val="0"/>
                </a:spcBef>
                <a:spcAft>
                  <a:spcPts val="0"/>
                </a:spcAft>
                <a:buNone/>
              </a:pPr>
              <a:r>
                <a:rPr lang="en" sz="1400" b="1">
                  <a:latin typeface="Calibri"/>
                  <a:ea typeface="Calibri"/>
                  <a:cs typeface="Calibri"/>
                  <a:sym typeface="Calibri"/>
                </a:rPr>
                <a:t>S</a:t>
              </a:r>
              <a:r>
                <a:rPr lang="en" sz="1400">
                  <a:latin typeface="Calibri"/>
                  <a:ea typeface="Calibri"/>
                  <a:cs typeface="Calibri"/>
                  <a:sym typeface="Calibri"/>
                </a:rPr>
                <a:t>ervice</a:t>
              </a:r>
              <a:endParaRPr/>
            </a:p>
            <a:p>
              <a:pPr marL="0" marR="0" lvl="0" indent="0" algn="l" rtl="0">
                <a:spcBef>
                  <a:spcPts val="0"/>
                </a:spcBef>
                <a:spcAft>
                  <a:spcPts val="0"/>
                </a:spcAft>
                <a:buNone/>
              </a:pPr>
              <a:r>
                <a:rPr lang="en" sz="1400" b="1">
                  <a:latin typeface="Calibri"/>
                  <a:ea typeface="Calibri"/>
                  <a:cs typeface="Calibri"/>
                  <a:sym typeface="Calibri"/>
                </a:rPr>
                <a:t>S</a:t>
              </a:r>
              <a:r>
                <a:rPr lang="en" sz="1400">
                  <a:latin typeface="Calibri"/>
                  <a:ea typeface="Calibri"/>
                  <a:cs typeface="Calibri"/>
                  <a:sym typeface="Calibri"/>
                </a:rPr>
                <a:t>upplier</a:t>
              </a:r>
              <a:endParaRPr sz="1400">
                <a:latin typeface="Calibri"/>
                <a:ea typeface="Calibri"/>
                <a:cs typeface="Calibri"/>
                <a:sym typeface="Calibri"/>
              </a:endParaRPr>
            </a:p>
          </p:txBody>
        </p:sp>
      </p:grpSp>
      <p:sp>
        <p:nvSpPr>
          <p:cNvPr id="579" name="Google Shape;579;p40"/>
          <p:cNvSpPr/>
          <p:nvPr/>
        </p:nvSpPr>
        <p:spPr>
          <a:xfrm>
            <a:off x="95744" y="1357009"/>
            <a:ext cx="1349700" cy="2420700"/>
          </a:xfrm>
          <a:prstGeom prst="roundRect">
            <a:avLst>
              <a:gd name="adj" fmla="val 16667"/>
            </a:avLst>
          </a:prstGeom>
          <a:solidFill>
            <a:srgbClr val="FABF8E">
              <a:alpha val="49800"/>
            </a:srgbClr>
          </a:solidFill>
          <a:ln w="25400" cap="flat" cmpd="sng">
            <a:solidFill>
              <a:srgbClr val="B46D33">
                <a:alpha val="49800"/>
              </a:srgbClr>
            </a:solidFill>
            <a:prstDash val="solid"/>
            <a:round/>
            <a:headEnd type="none" w="sm" len="sm"/>
            <a:tailEnd type="none" w="sm" len="sm"/>
          </a:ln>
        </p:spPr>
        <p:txBody>
          <a:bodyPr spcFirstLastPara="1" wrap="square" lIns="91425" tIns="45700" rIns="91425" bIns="45700" anchor="b"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National Airspace System</a:t>
            </a:r>
            <a:endParaRPr sz="1400">
              <a:solidFill>
                <a:schemeClr val="dk1"/>
              </a:solidFill>
              <a:latin typeface="Calibri"/>
              <a:ea typeface="Calibri"/>
              <a:cs typeface="Calibri"/>
              <a:sym typeface="Calibri"/>
            </a:endParaRPr>
          </a:p>
        </p:txBody>
      </p:sp>
      <p:grpSp>
        <p:nvGrpSpPr>
          <p:cNvPr id="580" name="Google Shape;580;p40"/>
          <p:cNvGrpSpPr/>
          <p:nvPr/>
        </p:nvGrpSpPr>
        <p:grpSpPr>
          <a:xfrm>
            <a:off x="5287875" y="523883"/>
            <a:ext cx="3469106" cy="682255"/>
            <a:chOff x="4889134" y="698510"/>
            <a:chExt cx="2756102" cy="909674"/>
          </a:xfrm>
        </p:grpSpPr>
        <p:sp>
          <p:nvSpPr>
            <p:cNvPr id="581" name="Google Shape;581;p40"/>
            <p:cNvSpPr/>
            <p:nvPr/>
          </p:nvSpPr>
          <p:spPr>
            <a:xfrm>
              <a:off x="4889134" y="698510"/>
              <a:ext cx="2627700" cy="7548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Supplemental Data Service Provider</a:t>
              </a:r>
              <a:endParaRPr sz="1400">
                <a:solidFill>
                  <a:schemeClr val="dk1"/>
                </a:solidFill>
                <a:latin typeface="Calibri"/>
                <a:ea typeface="Calibri"/>
                <a:cs typeface="Calibri"/>
                <a:sym typeface="Calibri"/>
              </a:endParaRPr>
            </a:p>
          </p:txBody>
        </p:sp>
        <p:sp>
          <p:nvSpPr>
            <p:cNvPr id="582" name="Google Shape;582;p40"/>
            <p:cNvSpPr/>
            <p:nvPr/>
          </p:nvSpPr>
          <p:spPr>
            <a:xfrm>
              <a:off x="4953336" y="768827"/>
              <a:ext cx="2627700" cy="7548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Supplemental Data Service Provider</a:t>
              </a:r>
              <a:endParaRPr sz="1400">
                <a:solidFill>
                  <a:schemeClr val="dk1"/>
                </a:solidFill>
                <a:latin typeface="Calibri"/>
                <a:ea typeface="Calibri"/>
                <a:cs typeface="Calibri"/>
                <a:sym typeface="Calibri"/>
              </a:endParaRPr>
            </a:p>
          </p:txBody>
        </p:sp>
        <p:sp>
          <p:nvSpPr>
            <p:cNvPr id="583" name="Google Shape;583;p40"/>
            <p:cNvSpPr/>
            <p:nvPr/>
          </p:nvSpPr>
          <p:spPr>
            <a:xfrm>
              <a:off x="5017536" y="853384"/>
              <a:ext cx="2627700" cy="7548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Supplemental Data Service Provider</a:t>
              </a:r>
              <a:endParaRPr sz="1400">
                <a:solidFill>
                  <a:schemeClr val="dk1"/>
                </a:solidFill>
                <a:latin typeface="Calibri"/>
                <a:ea typeface="Calibri"/>
                <a:cs typeface="Calibri"/>
                <a:sym typeface="Calibri"/>
              </a:endParaRPr>
            </a:p>
          </p:txBody>
        </p:sp>
      </p:grpSp>
      <p:sp>
        <p:nvSpPr>
          <p:cNvPr id="584" name="Google Shape;584;p40"/>
          <p:cNvSpPr/>
          <p:nvPr/>
        </p:nvSpPr>
        <p:spPr>
          <a:xfrm>
            <a:off x="5470934" y="3642390"/>
            <a:ext cx="1018800" cy="5661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UAS Operator</a:t>
            </a:r>
            <a:endParaRPr sz="1400">
              <a:solidFill>
                <a:schemeClr val="dk1"/>
              </a:solidFill>
              <a:latin typeface="Calibri"/>
              <a:ea typeface="Calibri"/>
              <a:cs typeface="Calibri"/>
              <a:sym typeface="Calibri"/>
            </a:endParaRPr>
          </a:p>
        </p:txBody>
      </p:sp>
      <p:sp>
        <p:nvSpPr>
          <p:cNvPr id="585" name="Google Shape;585;p40"/>
          <p:cNvSpPr/>
          <p:nvPr/>
        </p:nvSpPr>
        <p:spPr>
          <a:xfrm>
            <a:off x="5651135" y="4515733"/>
            <a:ext cx="519900" cy="3306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1200">
                <a:solidFill>
                  <a:schemeClr val="dk1"/>
                </a:solidFill>
                <a:latin typeface="Calibri"/>
                <a:ea typeface="Calibri"/>
                <a:cs typeface="Calibri"/>
                <a:sym typeface="Calibri"/>
              </a:rPr>
              <a:t>UAS</a:t>
            </a:r>
            <a:endParaRPr sz="1200">
              <a:solidFill>
                <a:schemeClr val="dk1"/>
              </a:solidFill>
              <a:latin typeface="Calibri"/>
              <a:ea typeface="Calibri"/>
              <a:cs typeface="Calibri"/>
              <a:sym typeface="Calibri"/>
            </a:endParaRPr>
          </a:p>
        </p:txBody>
      </p:sp>
      <p:sp>
        <p:nvSpPr>
          <p:cNvPr id="586" name="Google Shape;586;p40"/>
          <p:cNvSpPr/>
          <p:nvPr/>
        </p:nvSpPr>
        <p:spPr>
          <a:xfrm>
            <a:off x="5704756" y="4546051"/>
            <a:ext cx="519900" cy="3306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1200">
                <a:solidFill>
                  <a:schemeClr val="dk1"/>
                </a:solidFill>
                <a:latin typeface="Calibri"/>
                <a:ea typeface="Calibri"/>
                <a:cs typeface="Calibri"/>
                <a:sym typeface="Calibri"/>
              </a:rPr>
              <a:t>UAS</a:t>
            </a:r>
            <a:endParaRPr sz="1200">
              <a:solidFill>
                <a:schemeClr val="dk1"/>
              </a:solidFill>
              <a:latin typeface="Calibri"/>
              <a:ea typeface="Calibri"/>
              <a:cs typeface="Calibri"/>
              <a:sym typeface="Calibri"/>
            </a:endParaRPr>
          </a:p>
        </p:txBody>
      </p:sp>
      <p:sp>
        <p:nvSpPr>
          <p:cNvPr id="587" name="Google Shape;587;p40"/>
          <p:cNvSpPr/>
          <p:nvPr/>
        </p:nvSpPr>
        <p:spPr>
          <a:xfrm>
            <a:off x="5764962" y="4570328"/>
            <a:ext cx="519900" cy="3306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200">
                <a:solidFill>
                  <a:schemeClr val="dk1"/>
                </a:solidFill>
                <a:latin typeface="Calibri"/>
                <a:ea typeface="Calibri"/>
                <a:cs typeface="Calibri"/>
                <a:sym typeface="Calibri"/>
              </a:rPr>
              <a:t>UAS</a:t>
            </a:r>
            <a:endParaRPr sz="1200">
              <a:solidFill>
                <a:schemeClr val="dk1"/>
              </a:solidFill>
              <a:latin typeface="Calibri"/>
              <a:ea typeface="Calibri"/>
              <a:cs typeface="Calibri"/>
              <a:sym typeface="Calibri"/>
            </a:endParaRPr>
          </a:p>
        </p:txBody>
      </p:sp>
      <p:sp>
        <p:nvSpPr>
          <p:cNvPr id="588" name="Google Shape;588;p40"/>
          <p:cNvSpPr/>
          <p:nvPr/>
        </p:nvSpPr>
        <p:spPr>
          <a:xfrm>
            <a:off x="6569833" y="3642390"/>
            <a:ext cx="1018800" cy="5661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UAS Operator</a:t>
            </a:r>
            <a:endParaRPr sz="1400">
              <a:solidFill>
                <a:schemeClr val="dk1"/>
              </a:solidFill>
              <a:latin typeface="Calibri"/>
              <a:ea typeface="Calibri"/>
              <a:cs typeface="Calibri"/>
              <a:sym typeface="Calibri"/>
            </a:endParaRPr>
          </a:p>
        </p:txBody>
      </p:sp>
      <p:sp>
        <p:nvSpPr>
          <p:cNvPr id="589" name="Google Shape;589;p40"/>
          <p:cNvSpPr/>
          <p:nvPr/>
        </p:nvSpPr>
        <p:spPr>
          <a:xfrm>
            <a:off x="7882405" y="3642391"/>
            <a:ext cx="1018800" cy="5661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UAS Operator</a:t>
            </a:r>
            <a:endParaRPr sz="1400">
              <a:solidFill>
                <a:schemeClr val="dk1"/>
              </a:solidFill>
              <a:latin typeface="Calibri"/>
              <a:ea typeface="Calibri"/>
              <a:cs typeface="Calibri"/>
              <a:sym typeface="Calibri"/>
            </a:endParaRPr>
          </a:p>
        </p:txBody>
      </p:sp>
      <p:sp>
        <p:nvSpPr>
          <p:cNvPr id="590" name="Google Shape;590;p40"/>
          <p:cNvSpPr txBox="1"/>
          <p:nvPr/>
        </p:nvSpPr>
        <p:spPr>
          <a:xfrm>
            <a:off x="7569179" y="3823508"/>
            <a:ext cx="344100" cy="2769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800">
                <a:solidFill>
                  <a:schemeClr val="dk1"/>
                </a:solidFill>
                <a:latin typeface="Calibri"/>
                <a:ea typeface="Calibri"/>
                <a:cs typeface="Calibri"/>
                <a:sym typeface="Calibri"/>
              </a:rPr>
              <a:t>…</a:t>
            </a:r>
            <a:endParaRPr/>
          </a:p>
        </p:txBody>
      </p:sp>
      <p:sp>
        <p:nvSpPr>
          <p:cNvPr id="591" name="Google Shape;591;p40"/>
          <p:cNvSpPr/>
          <p:nvPr/>
        </p:nvSpPr>
        <p:spPr>
          <a:xfrm>
            <a:off x="6820395" y="4515733"/>
            <a:ext cx="519900" cy="3306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1200">
                <a:solidFill>
                  <a:schemeClr val="dk1"/>
                </a:solidFill>
                <a:latin typeface="Calibri"/>
                <a:ea typeface="Calibri"/>
                <a:cs typeface="Calibri"/>
                <a:sym typeface="Calibri"/>
              </a:rPr>
              <a:t>UAS</a:t>
            </a:r>
            <a:endParaRPr sz="1200">
              <a:solidFill>
                <a:schemeClr val="dk1"/>
              </a:solidFill>
              <a:latin typeface="Calibri"/>
              <a:ea typeface="Calibri"/>
              <a:cs typeface="Calibri"/>
              <a:sym typeface="Calibri"/>
            </a:endParaRPr>
          </a:p>
        </p:txBody>
      </p:sp>
      <p:sp>
        <p:nvSpPr>
          <p:cNvPr id="592" name="Google Shape;592;p40"/>
          <p:cNvSpPr/>
          <p:nvPr/>
        </p:nvSpPr>
        <p:spPr>
          <a:xfrm>
            <a:off x="6874016" y="4546051"/>
            <a:ext cx="519900" cy="3306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1200">
                <a:solidFill>
                  <a:schemeClr val="dk1"/>
                </a:solidFill>
                <a:latin typeface="Calibri"/>
                <a:ea typeface="Calibri"/>
                <a:cs typeface="Calibri"/>
                <a:sym typeface="Calibri"/>
              </a:rPr>
              <a:t>UAS</a:t>
            </a:r>
            <a:endParaRPr sz="1200">
              <a:solidFill>
                <a:schemeClr val="dk1"/>
              </a:solidFill>
              <a:latin typeface="Calibri"/>
              <a:ea typeface="Calibri"/>
              <a:cs typeface="Calibri"/>
              <a:sym typeface="Calibri"/>
            </a:endParaRPr>
          </a:p>
        </p:txBody>
      </p:sp>
      <p:sp>
        <p:nvSpPr>
          <p:cNvPr id="593" name="Google Shape;593;p40"/>
          <p:cNvSpPr/>
          <p:nvPr/>
        </p:nvSpPr>
        <p:spPr>
          <a:xfrm>
            <a:off x="6934222" y="4570328"/>
            <a:ext cx="519900" cy="3306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200">
                <a:solidFill>
                  <a:schemeClr val="dk1"/>
                </a:solidFill>
                <a:latin typeface="Calibri"/>
                <a:ea typeface="Calibri"/>
                <a:cs typeface="Calibri"/>
                <a:sym typeface="Calibri"/>
              </a:rPr>
              <a:t>UAS</a:t>
            </a:r>
            <a:endParaRPr sz="1200">
              <a:solidFill>
                <a:schemeClr val="dk1"/>
              </a:solidFill>
              <a:latin typeface="Calibri"/>
              <a:ea typeface="Calibri"/>
              <a:cs typeface="Calibri"/>
              <a:sym typeface="Calibri"/>
            </a:endParaRPr>
          </a:p>
        </p:txBody>
      </p:sp>
      <p:sp>
        <p:nvSpPr>
          <p:cNvPr id="594" name="Google Shape;594;p40"/>
          <p:cNvSpPr/>
          <p:nvPr/>
        </p:nvSpPr>
        <p:spPr>
          <a:xfrm>
            <a:off x="8123163" y="4515734"/>
            <a:ext cx="519900" cy="3306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1200">
                <a:solidFill>
                  <a:schemeClr val="dk1"/>
                </a:solidFill>
                <a:latin typeface="Calibri"/>
                <a:ea typeface="Calibri"/>
                <a:cs typeface="Calibri"/>
                <a:sym typeface="Calibri"/>
              </a:rPr>
              <a:t>UAS</a:t>
            </a:r>
            <a:endParaRPr sz="1200">
              <a:solidFill>
                <a:schemeClr val="dk1"/>
              </a:solidFill>
              <a:latin typeface="Calibri"/>
              <a:ea typeface="Calibri"/>
              <a:cs typeface="Calibri"/>
              <a:sym typeface="Calibri"/>
            </a:endParaRPr>
          </a:p>
        </p:txBody>
      </p:sp>
      <p:sp>
        <p:nvSpPr>
          <p:cNvPr id="595" name="Google Shape;595;p40"/>
          <p:cNvSpPr/>
          <p:nvPr/>
        </p:nvSpPr>
        <p:spPr>
          <a:xfrm>
            <a:off x="8176784" y="4546052"/>
            <a:ext cx="519900" cy="3306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1200">
                <a:solidFill>
                  <a:schemeClr val="dk1"/>
                </a:solidFill>
                <a:latin typeface="Calibri"/>
                <a:ea typeface="Calibri"/>
                <a:cs typeface="Calibri"/>
                <a:sym typeface="Calibri"/>
              </a:rPr>
              <a:t>UAS</a:t>
            </a:r>
            <a:endParaRPr sz="1200">
              <a:solidFill>
                <a:schemeClr val="dk1"/>
              </a:solidFill>
              <a:latin typeface="Calibri"/>
              <a:ea typeface="Calibri"/>
              <a:cs typeface="Calibri"/>
              <a:sym typeface="Calibri"/>
            </a:endParaRPr>
          </a:p>
        </p:txBody>
      </p:sp>
      <p:sp>
        <p:nvSpPr>
          <p:cNvPr id="596" name="Google Shape;596;p40"/>
          <p:cNvSpPr/>
          <p:nvPr/>
        </p:nvSpPr>
        <p:spPr>
          <a:xfrm>
            <a:off x="8236990" y="4570329"/>
            <a:ext cx="519900" cy="3306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200">
                <a:solidFill>
                  <a:schemeClr val="dk1"/>
                </a:solidFill>
                <a:latin typeface="Calibri"/>
                <a:ea typeface="Calibri"/>
                <a:cs typeface="Calibri"/>
                <a:sym typeface="Calibri"/>
              </a:rPr>
              <a:t>UAS</a:t>
            </a:r>
            <a:endParaRPr sz="1200">
              <a:solidFill>
                <a:schemeClr val="dk1"/>
              </a:solidFill>
              <a:latin typeface="Calibri"/>
              <a:ea typeface="Calibri"/>
              <a:cs typeface="Calibri"/>
              <a:sym typeface="Calibri"/>
            </a:endParaRPr>
          </a:p>
        </p:txBody>
      </p:sp>
      <p:cxnSp>
        <p:nvCxnSpPr>
          <p:cNvPr id="597" name="Google Shape;597;p40"/>
          <p:cNvCxnSpPr/>
          <p:nvPr/>
        </p:nvCxnSpPr>
        <p:spPr>
          <a:xfrm rot="10800000">
            <a:off x="7181474" y="2833961"/>
            <a:ext cx="0" cy="705300"/>
          </a:xfrm>
          <a:prstGeom prst="straightConnector1">
            <a:avLst/>
          </a:prstGeom>
          <a:noFill/>
          <a:ln w="25400" cap="flat" cmpd="sng">
            <a:solidFill>
              <a:srgbClr val="008000"/>
            </a:solidFill>
            <a:prstDash val="solid"/>
            <a:round/>
            <a:headEnd type="none" w="sm" len="sm"/>
            <a:tailEnd type="stealth" w="med" len="med"/>
          </a:ln>
        </p:spPr>
      </p:cxnSp>
      <p:cxnSp>
        <p:nvCxnSpPr>
          <p:cNvPr id="598" name="Google Shape;598;p40"/>
          <p:cNvCxnSpPr/>
          <p:nvPr/>
        </p:nvCxnSpPr>
        <p:spPr>
          <a:xfrm>
            <a:off x="7275264" y="2833862"/>
            <a:ext cx="0" cy="705300"/>
          </a:xfrm>
          <a:prstGeom prst="straightConnector1">
            <a:avLst/>
          </a:prstGeom>
          <a:noFill/>
          <a:ln w="25400" cap="flat" cmpd="sng">
            <a:solidFill>
              <a:srgbClr val="008000"/>
            </a:solidFill>
            <a:prstDash val="solid"/>
            <a:round/>
            <a:headEnd type="none" w="sm" len="sm"/>
            <a:tailEnd type="stealth" w="med" len="med"/>
          </a:ln>
        </p:spPr>
      </p:cxnSp>
      <p:cxnSp>
        <p:nvCxnSpPr>
          <p:cNvPr id="599" name="Google Shape;599;p40"/>
          <p:cNvCxnSpPr/>
          <p:nvPr/>
        </p:nvCxnSpPr>
        <p:spPr>
          <a:xfrm>
            <a:off x="7766848" y="1192190"/>
            <a:ext cx="2700" cy="735900"/>
          </a:xfrm>
          <a:prstGeom prst="straightConnector1">
            <a:avLst/>
          </a:prstGeom>
          <a:noFill/>
          <a:ln w="25400" cap="flat" cmpd="sng">
            <a:solidFill>
              <a:srgbClr val="008000"/>
            </a:solidFill>
            <a:prstDash val="solid"/>
            <a:round/>
            <a:headEnd type="stealth" w="med" len="med"/>
            <a:tailEnd type="stealth" w="med" len="med"/>
          </a:ln>
        </p:spPr>
      </p:cxnSp>
      <p:sp>
        <p:nvSpPr>
          <p:cNvPr id="600" name="Google Shape;600;p40"/>
          <p:cNvSpPr txBox="1"/>
          <p:nvPr/>
        </p:nvSpPr>
        <p:spPr>
          <a:xfrm>
            <a:off x="7757625" y="1288573"/>
            <a:ext cx="860100" cy="687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000">
                <a:solidFill>
                  <a:schemeClr val="dk1"/>
                </a:solidFill>
                <a:latin typeface="Calibri"/>
                <a:ea typeface="Calibri"/>
                <a:cs typeface="Calibri"/>
                <a:sym typeface="Calibri"/>
              </a:rPr>
              <a:t>Terrain</a:t>
            </a:r>
            <a:endParaRPr/>
          </a:p>
          <a:p>
            <a:pPr marL="0" marR="0" lvl="0" indent="0" algn="l" rtl="0">
              <a:spcBef>
                <a:spcPts val="0"/>
              </a:spcBef>
              <a:spcAft>
                <a:spcPts val="0"/>
              </a:spcAft>
              <a:buNone/>
            </a:pPr>
            <a:r>
              <a:rPr lang="en" sz="1000">
                <a:solidFill>
                  <a:schemeClr val="dk1"/>
                </a:solidFill>
                <a:latin typeface="Calibri"/>
                <a:ea typeface="Calibri"/>
                <a:cs typeface="Calibri"/>
                <a:sym typeface="Calibri"/>
              </a:rPr>
              <a:t>Weather</a:t>
            </a:r>
            <a:endParaRPr/>
          </a:p>
          <a:p>
            <a:pPr marL="0" marR="0" lvl="0" indent="0" algn="l" rtl="0">
              <a:spcBef>
                <a:spcPts val="0"/>
              </a:spcBef>
              <a:spcAft>
                <a:spcPts val="0"/>
              </a:spcAft>
              <a:buNone/>
            </a:pPr>
            <a:r>
              <a:rPr lang="en" sz="1000">
                <a:solidFill>
                  <a:schemeClr val="dk1"/>
                </a:solidFill>
                <a:latin typeface="Calibri"/>
                <a:ea typeface="Calibri"/>
                <a:cs typeface="Calibri"/>
                <a:sym typeface="Calibri"/>
              </a:rPr>
              <a:t>Surveillance</a:t>
            </a:r>
            <a:endParaRPr/>
          </a:p>
          <a:p>
            <a:pPr marL="0" marR="0" lvl="0" indent="0" algn="l" rtl="0">
              <a:spcBef>
                <a:spcPts val="0"/>
              </a:spcBef>
              <a:spcAft>
                <a:spcPts val="0"/>
              </a:spcAft>
              <a:buNone/>
            </a:pPr>
            <a:r>
              <a:rPr lang="en" sz="1000">
                <a:solidFill>
                  <a:schemeClr val="dk1"/>
                </a:solidFill>
                <a:latin typeface="Calibri"/>
                <a:ea typeface="Calibri"/>
                <a:cs typeface="Calibri"/>
                <a:sym typeface="Calibri"/>
              </a:rPr>
              <a:t>Performance</a:t>
            </a:r>
            <a:endParaRPr sz="1000">
              <a:solidFill>
                <a:schemeClr val="dk1"/>
              </a:solidFill>
              <a:latin typeface="Calibri"/>
              <a:ea typeface="Calibri"/>
              <a:cs typeface="Calibri"/>
              <a:sym typeface="Calibri"/>
            </a:endParaRPr>
          </a:p>
        </p:txBody>
      </p:sp>
      <p:cxnSp>
        <p:nvCxnSpPr>
          <p:cNvPr id="601" name="Google Shape;601;p40"/>
          <p:cNvCxnSpPr/>
          <p:nvPr/>
        </p:nvCxnSpPr>
        <p:spPr>
          <a:xfrm rot="10800000" flipH="1">
            <a:off x="1443485" y="2480014"/>
            <a:ext cx="815700" cy="817800"/>
          </a:xfrm>
          <a:prstGeom prst="straightConnector1">
            <a:avLst/>
          </a:prstGeom>
          <a:noFill/>
          <a:ln w="25400" cap="flat" cmpd="sng">
            <a:solidFill>
              <a:srgbClr val="E36C09"/>
            </a:solidFill>
            <a:prstDash val="solid"/>
            <a:round/>
            <a:headEnd type="none" w="sm" len="sm"/>
            <a:tailEnd type="stealth" w="med" len="med"/>
          </a:ln>
        </p:spPr>
      </p:cxnSp>
      <p:cxnSp>
        <p:nvCxnSpPr>
          <p:cNvPr id="602" name="Google Shape;602;p40"/>
          <p:cNvCxnSpPr/>
          <p:nvPr/>
        </p:nvCxnSpPr>
        <p:spPr>
          <a:xfrm flipH="1">
            <a:off x="1460190" y="2692622"/>
            <a:ext cx="853200" cy="863400"/>
          </a:xfrm>
          <a:prstGeom prst="straightConnector1">
            <a:avLst/>
          </a:prstGeom>
          <a:noFill/>
          <a:ln w="25400" cap="flat" cmpd="sng">
            <a:solidFill>
              <a:srgbClr val="008000"/>
            </a:solidFill>
            <a:prstDash val="solid"/>
            <a:round/>
            <a:headEnd type="none" w="sm" len="sm"/>
            <a:tailEnd type="stealth" w="med" len="med"/>
          </a:ln>
        </p:spPr>
      </p:cxnSp>
      <p:sp>
        <p:nvSpPr>
          <p:cNvPr id="603" name="Google Shape;603;p40"/>
          <p:cNvSpPr/>
          <p:nvPr/>
        </p:nvSpPr>
        <p:spPr>
          <a:xfrm rot="-5400000">
            <a:off x="7100409" y="1554096"/>
            <a:ext cx="239100" cy="502800"/>
          </a:xfrm>
          <a:custGeom>
            <a:avLst/>
            <a:gdLst/>
            <a:ahLst/>
            <a:cxnLst/>
            <a:rect l="l" t="t" r="r" b="b"/>
            <a:pathLst>
              <a:path w="120000" h="120000" extrusionOk="0">
                <a:moveTo>
                  <a:pt x="6315" y="120000"/>
                </a:moveTo>
                <a:lnTo>
                  <a:pt x="120000" y="120000"/>
                </a:lnTo>
                <a:lnTo>
                  <a:pt x="117894" y="0"/>
                </a:lnTo>
                <a:lnTo>
                  <a:pt x="0" y="0"/>
                </a:lnTo>
                <a:lnTo>
                  <a:pt x="0" y="0"/>
                </a:lnTo>
                <a:lnTo>
                  <a:pt x="0" y="0"/>
                </a:lnTo>
              </a:path>
            </a:pathLst>
          </a:custGeom>
          <a:noFill/>
          <a:ln w="25400" cap="flat" cmpd="sng">
            <a:solidFill>
              <a:srgbClr val="008000"/>
            </a:solidFill>
            <a:prstDash val="solid"/>
            <a:round/>
            <a:headEnd type="none" w="sm" len="sm"/>
            <a:tailEnd type="stealth" w="med" len="med"/>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cxnSp>
        <p:nvCxnSpPr>
          <p:cNvPr id="604" name="Google Shape;604;p40"/>
          <p:cNvCxnSpPr/>
          <p:nvPr/>
        </p:nvCxnSpPr>
        <p:spPr>
          <a:xfrm rot="10800000">
            <a:off x="5764962" y="4208533"/>
            <a:ext cx="0" cy="307200"/>
          </a:xfrm>
          <a:prstGeom prst="straightConnector1">
            <a:avLst/>
          </a:prstGeom>
          <a:noFill/>
          <a:ln w="25400" cap="flat" cmpd="sng">
            <a:solidFill>
              <a:srgbClr val="008000"/>
            </a:solidFill>
            <a:prstDash val="solid"/>
            <a:round/>
            <a:headEnd type="none" w="sm" len="sm"/>
            <a:tailEnd type="none" w="sm" len="sm"/>
          </a:ln>
        </p:spPr>
      </p:cxnSp>
      <p:cxnSp>
        <p:nvCxnSpPr>
          <p:cNvPr id="605" name="Google Shape;605;p40"/>
          <p:cNvCxnSpPr/>
          <p:nvPr/>
        </p:nvCxnSpPr>
        <p:spPr>
          <a:xfrm rot="10800000">
            <a:off x="6933876" y="4208534"/>
            <a:ext cx="0" cy="307200"/>
          </a:xfrm>
          <a:prstGeom prst="straightConnector1">
            <a:avLst/>
          </a:prstGeom>
          <a:noFill/>
          <a:ln w="25400" cap="flat" cmpd="sng">
            <a:solidFill>
              <a:srgbClr val="008000"/>
            </a:solidFill>
            <a:prstDash val="solid"/>
            <a:round/>
            <a:headEnd type="none" w="sm" len="sm"/>
            <a:tailEnd type="none" w="sm" len="sm"/>
          </a:ln>
        </p:spPr>
      </p:cxnSp>
      <p:cxnSp>
        <p:nvCxnSpPr>
          <p:cNvPr id="606" name="Google Shape;606;p40"/>
          <p:cNvCxnSpPr/>
          <p:nvPr/>
        </p:nvCxnSpPr>
        <p:spPr>
          <a:xfrm rot="10800000">
            <a:off x="8236990" y="4208534"/>
            <a:ext cx="0" cy="307200"/>
          </a:xfrm>
          <a:prstGeom prst="straightConnector1">
            <a:avLst/>
          </a:prstGeom>
          <a:noFill/>
          <a:ln w="25400" cap="flat" cmpd="sng">
            <a:solidFill>
              <a:srgbClr val="008000"/>
            </a:solidFill>
            <a:prstDash val="solid"/>
            <a:round/>
            <a:headEnd type="none" w="sm" len="sm"/>
            <a:tailEnd type="none" w="sm" len="sm"/>
          </a:ln>
        </p:spPr>
      </p:cxnSp>
      <p:sp>
        <p:nvSpPr>
          <p:cNvPr id="607" name="Google Shape;607;p40"/>
          <p:cNvSpPr/>
          <p:nvPr/>
        </p:nvSpPr>
        <p:spPr>
          <a:xfrm rot="5400000">
            <a:off x="5925520" y="1238481"/>
            <a:ext cx="377100" cy="286200"/>
          </a:xfrm>
          <a:custGeom>
            <a:avLst/>
            <a:gdLst/>
            <a:ahLst/>
            <a:cxnLst/>
            <a:rect l="l" t="t" r="r" b="b"/>
            <a:pathLst>
              <a:path w="120000" h="120000" extrusionOk="0">
                <a:moveTo>
                  <a:pt x="6315" y="120000"/>
                </a:moveTo>
                <a:lnTo>
                  <a:pt x="120000" y="120000"/>
                </a:lnTo>
                <a:lnTo>
                  <a:pt x="117894" y="0"/>
                </a:lnTo>
                <a:lnTo>
                  <a:pt x="0" y="0"/>
                </a:lnTo>
                <a:lnTo>
                  <a:pt x="0" y="0"/>
                </a:lnTo>
                <a:lnTo>
                  <a:pt x="0" y="0"/>
                </a:lnTo>
              </a:path>
            </a:pathLst>
          </a:custGeom>
          <a:noFill/>
          <a:ln w="25400" cap="flat" cmpd="sng">
            <a:solidFill>
              <a:srgbClr val="008000"/>
            </a:solidFill>
            <a:prstDash val="solid"/>
            <a:round/>
            <a:headEnd type="none" w="sm" len="sm"/>
            <a:tailEnd type="stealth" w="med" len="med"/>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608" name="Google Shape;608;p40"/>
          <p:cNvSpPr txBox="1"/>
          <p:nvPr/>
        </p:nvSpPr>
        <p:spPr>
          <a:xfrm>
            <a:off x="5040479" y="1496772"/>
            <a:ext cx="1350900" cy="415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000">
                <a:solidFill>
                  <a:schemeClr val="dk1"/>
                </a:solidFill>
                <a:latin typeface="Calibri"/>
                <a:ea typeface="Calibri"/>
                <a:cs typeface="Calibri"/>
                <a:sym typeface="Calibri"/>
              </a:rPr>
              <a:t>Inter-data provider communication and coordination</a:t>
            </a:r>
            <a:endParaRPr sz="1000">
              <a:solidFill>
                <a:schemeClr val="dk1"/>
              </a:solidFill>
              <a:latin typeface="Calibri"/>
              <a:ea typeface="Calibri"/>
              <a:cs typeface="Calibri"/>
              <a:sym typeface="Calibri"/>
            </a:endParaRPr>
          </a:p>
        </p:txBody>
      </p:sp>
      <p:sp>
        <p:nvSpPr>
          <p:cNvPr id="609" name="Google Shape;609;p40"/>
          <p:cNvSpPr/>
          <p:nvPr/>
        </p:nvSpPr>
        <p:spPr>
          <a:xfrm>
            <a:off x="4358280" y="2917726"/>
            <a:ext cx="731400" cy="411600"/>
          </a:xfrm>
          <a:prstGeom prst="roundRect">
            <a:avLst>
              <a:gd name="adj" fmla="val 16667"/>
            </a:avLst>
          </a:prstGeom>
          <a:solidFill>
            <a:srgbClr val="538CD5"/>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Public Safety</a:t>
            </a:r>
            <a:endParaRPr sz="1400">
              <a:solidFill>
                <a:schemeClr val="dk1"/>
              </a:solidFill>
              <a:latin typeface="Calibri"/>
              <a:ea typeface="Calibri"/>
              <a:cs typeface="Calibri"/>
              <a:sym typeface="Calibri"/>
            </a:endParaRPr>
          </a:p>
        </p:txBody>
      </p:sp>
      <p:sp>
        <p:nvSpPr>
          <p:cNvPr id="610" name="Google Shape;610;p40"/>
          <p:cNvSpPr/>
          <p:nvPr/>
        </p:nvSpPr>
        <p:spPr>
          <a:xfrm>
            <a:off x="4380034" y="3402478"/>
            <a:ext cx="731400" cy="411600"/>
          </a:xfrm>
          <a:prstGeom prst="roundRect">
            <a:avLst>
              <a:gd name="adj" fmla="val 16667"/>
            </a:avLst>
          </a:prstGeom>
          <a:solidFill>
            <a:srgbClr val="538CD5"/>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Public</a:t>
            </a:r>
            <a:endParaRPr sz="1400">
              <a:solidFill>
                <a:schemeClr val="dk1"/>
              </a:solidFill>
              <a:latin typeface="Calibri"/>
              <a:ea typeface="Calibri"/>
              <a:cs typeface="Calibri"/>
              <a:sym typeface="Calibri"/>
            </a:endParaRPr>
          </a:p>
        </p:txBody>
      </p:sp>
      <p:cxnSp>
        <p:nvCxnSpPr>
          <p:cNvPr id="611" name="Google Shape;611;p40"/>
          <p:cNvCxnSpPr/>
          <p:nvPr/>
        </p:nvCxnSpPr>
        <p:spPr>
          <a:xfrm rot="10800000" flipH="1">
            <a:off x="5093202" y="2694802"/>
            <a:ext cx="1582200" cy="550200"/>
          </a:xfrm>
          <a:prstGeom prst="straightConnector1">
            <a:avLst/>
          </a:prstGeom>
          <a:noFill/>
          <a:ln w="25400" cap="flat" cmpd="sng">
            <a:solidFill>
              <a:srgbClr val="008000"/>
            </a:solidFill>
            <a:prstDash val="solid"/>
            <a:round/>
            <a:headEnd type="stealth" w="med" len="med"/>
            <a:tailEnd type="stealth" w="med" len="med"/>
          </a:ln>
        </p:spPr>
      </p:cxnSp>
      <p:cxnSp>
        <p:nvCxnSpPr>
          <p:cNvPr id="612" name="Google Shape;612;p40"/>
          <p:cNvCxnSpPr/>
          <p:nvPr/>
        </p:nvCxnSpPr>
        <p:spPr>
          <a:xfrm flipH="1">
            <a:off x="5118086" y="2841723"/>
            <a:ext cx="1904400" cy="687300"/>
          </a:xfrm>
          <a:prstGeom prst="straightConnector1">
            <a:avLst/>
          </a:prstGeom>
          <a:noFill/>
          <a:ln w="25400" cap="flat" cmpd="sng">
            <a:solidFill>
              <a:srgbClr val="008000"/>
            </a:solidFill>
            <a:prstDash val="solid"/>
            <a:round/>
            <a:headEnd type="none" w="sm" len="sm"/>
            <a:tailEnd type="stealth" w="med" len="med"/>
          </a:ln>
        </p:spPr>
      </p:cxnSp>
      <p:sp>
        <p:nvSpPr>
          <p:cNvPr id="613" name="Google Shape;613;p40"/>
          <p:cNvSpPr txBox="1"/>
          <p:nvPr/>
        </p:nvSpPr>
        <p:spPr>
          <a:xfrm>
            <a:off x="131550" y="107375"/>
            <a:ext cx="2685300" cy="566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2200" b="1">
                <a:solidFill>
                  <a:srgbClr val="0000FF"/>
                </a:solidFill>
                <a:latin typeface="Helvetica Neue"/>
                <a:ea typeface="Helvetica Neue"/>
                <a:cs typeface="Helvetica Neue"/>
                <a:sym typeface="Helvetica Neue"/>
              </a:rPr>
              <a:t>UTM Architecture</a:t>
            </a:r>
            <a:endParaRPr/>
          </a:p>
        </p:txBody>
      </p:sp>
      <p:sp>
        <p:nvSpPr>
          <p:cNvPr id="614" name="Google Shape;614;p40"/>
          <p:cNvSpPr/>
          <p:nvPr/>
        </p:nvSpPr>
        <p:spPr>
          <a:xfrm>
            <a:off x="209043" y="4669746"/>
            <a:ext cx="1272600" cy="206700"/>
          </a:xfrm>
          <a:prstGeom prst="roundRect">
            <a:avLst>
              <a:gd name="adj" fmla="val 16667"/>
            </a:avLst>
          </a:prstGeom>
          <a:solidFill>
            <a:srgbClr val="538CD5"/>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1000" i="1">
                <a:solidFill>
                  <a:schemeClr val="dk1"/>
                </a:solidFill>
                <a:latin typeface="Calibri"/>
                <a:ea typeface="Calibri"/>
                <a:cs typeface="Calibri"/>
                <a:sym typeface="Calibri"/>
              </a:rPr>
              <a:t>Other Stakeholders</a:t>
            </a:r>
            <a:endParaRPr sz="1000" i="1">
              <a:solidFill>
                <a:schemeClr val="dk1"/>
              </a:solidFill>
              <a:latin typeface="Calibri"/>
              <a:ea typeface="Calibri"/>
              <a:cs typeface="Calibri"/>
              <a:sym typeface="Calibri"/>
            </a:endParaRPr>
          </a:p>
        </p:txBody>
      </p:sp>
      <p:sp>
        <p:nvSpPr>
          <p:cNvPr id="615" name="Google Shape;615;p40"/>
          <p:cNvSpPr/>
          <p:nvPr/>
        </p:nvSpPr>
        <p:spPr>
          <a:xfrm>
            <a:off x="209041" y="4431628"/>
            <a:ext cx="1272600" cy="2349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1000" i="1">
                <a:solidFill>
                  <a:schemeClr val="dk1"/>
                </a:solidFill>
                <a:latin typeface="Calibri"/>
                <a:ea typeface="Calibri"/>
                <a:cs typeface="Calibri"/>
                <a:sym typeface="Calibri"/>
              </a:rPr>
              <a:t>Operator Function</a:t>
            </a:r>
            <a:endParaRPr sz="1000" i="1">
              <a:solidFill>
                <a:schemeClr val="dk1"/>
              </a:solidFill>
              <a:latin typeface="Calibri"/>
              <a:ea typeface="Calibri"/>
              <a:cs typeface="Calibri"/>
              <a:sym typeface="Calibri"/>
            </a:endParaRPr>
          </a:p>
        </p:txBody>
      </p:sp>
      <p:sp>
        <p:nvSpPr>
          <p:cNvPr id="616" name="Google Shape;616;p40"/>
          <p:cNvSpPr/>
          <p:nvPr/>
        </p:nvSpPr>
        <p:spPr>
          <a:xfrm>
            <a:off x="205070" y="4212122"/>
            <a:ext cx="1276800" cy="219600"/>
          </a:xfrm>
          <a:prstGeom prst="roundRect">
            <a:avLst>
              <a:gd name="adj" fmla="val 16667"/>
            </a:avLst>
          </a:prstGeom>
          <a:solidFill>
            <a:srgbClr val="FABF8E"/>
          </a:solidFill>
          <a:ln w="25400" cap="flat" cmpd="sng">
            <a:solidFill>
              <a:srgbClr val="B46D3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1000" i="1">
                <a:solidFill>
                  <a:schemeClr val="dk1"/>
                </a:solidFill>
                <a:latin typeface="Calibri"/>
                <a:ea typeface="Calibri"/>
                <a:cs typeface="Calibri"/>
                <a:sym typeface="Calibri"/>
              </a:rPr>
              <a:t>ANSP Function</a:t>
            </a:r>
            <a:endParaRPr sz="1000" i="1">
              <a:solidFill>
                <a:schemeClr val="dk1"/>
              </a:solidFill>
              <a:latin typeface="Calibri"/>
              <a:ea typeface="Calibri"/>
              <a:cs typeface="Calibri"/>
              <a:sym typeface="Calibri"/>
            </a:endParaRPr>
          </a:p>
        </p:txBody>
      </p:sp>
      <p:sp>
        <p:nvSpPr>
          <p:cNvPr id="617" name="Google Shape;617;p40"/>
          <p:cNvSpPr txBox="1"/>
          <p:nvPr/>
        </p:nvSpPr>
        <p:spPr>
          <a:xfrm>
            <a:off x="70559" y="3924553"/>
            <a:ext cx="820200" cy="207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a:solidFill>
                  <a:schemeClr val="dk1"/>
                </a:solidFill>
                <a:latin typeface="Calibri"/>
                <a:ea typeface="Calibri"/>
                <a:cs typeface="Calibri"/>
                <a:sym typeface="Calibri"/>
              </a:rPr>
              <a:t>Color Key:</a:t>
            </a:r>
            <a:endParaRPr sz="1200">
              <a:solidFill>
                <a:schemeClr val="dk1"/>
              </a:solidFill>
              <a:latin typeface="Calibri"/>
              <a:ea typeface="Calibri"/>
              <a:cs typeface="Calibri"/>
              <a:sym typeface="Calibri"/>
            </a:endParaRPr>
          </a:p>
        </p:txBody>
      </p:sp>
      <p:sp>
        <p:nvSpPr>
          <p:cNvPr id="618" name="Google Shape;618;p40"/>
          <p:cNvSpPr/>
          <p:nvPr/>
        </p:nvSpPr>
        <p:spPr>
          <a:xfrm>
            <a:off x="5347087" y="3539261"/>
            <a:ext cx="3668700" cy="1421400"/>
          </a:xfrm>
          <a:prstGeom prst="roundRect">
            <a:avLst>
              <a:gd name="adj" fmla="val 16667"/>
            </a:avLst>
          </a:prstGeom>
          <a:no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chemeClr val="dk1"/>
              </a:solidFill>
              <a:latin typeface="Calibri"/>
              <a:ea typeface="Calibri"/>
              <a:cs typeface="Calibri"/>
              <a:sym typeface="Calibri"/>
            </a:endParaRPr>
          </a:p>
        </p:txBody>
      </p:sp>
      <p:sp>
        <p:nvSpPr>
          <p:cNvPr id="619" name="Google Shape;619;p40"/>
          <p:cNvSpPr txBox="1"/>
          <p:nvPr/>
        </p:nvSpPr>
        <p:spPr>
          <a:xfrm>
            <a:off x="7890784" y="93472"/>
            <a:ext cx="692400" cy="278700"/>
          </a:xfrm>
          <a:prstGeom prst="rect">
            <a:avLst/>
          </a:prstGeom>
          <a:solidFill>
            <a:schemeClr val="dk1"/>
          </a:solidFill>
          <a:ln w="28575" cap="flat" cmpd="sng">
            <a:solidFill>
              <a:srgbClr val="4F6228"/>
            </a:solidFill>
            <a:prstDash val="dash"/>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en" sz="1600" i="1">
                <a:solidFill>
                  <a:srgbClr val="FFF9CC"/>
                </a:solidFill>
                <a:latin typeface="Helvetica Neue"/>
                <a:ea typeface="Helvetica Neue"/>
                <a:cs typeface="Helvetica Neue"/>
                <a:sym typeface="Helvetica Neue"/>
              </a:rPr>
              <a:t>UTM</a:t>
            </a:r>
            <a:endParaRPr sz="1600" i="1">
              <a:solidFill>
                <a:srgbClr val="FFF9CC"/>
              </a:solidFill>
              <a:latin typeface="Helvetica Neue"/>
              <a:ea typeface="Helvetica Neue"/>
              <a:cs typeface="Helvetica Neue"/>
              <a:sym typeface="Helvetica Neue"/>
            </a:endParaRPr>
          </a:p>
        </p:txBody>
      </p:sp>
      <p:sp>
        <p:nvSpPr>
          <p:cNvPr id="620" name="Google Shape;620;p40"/>
          <p:cNvSpPr txBox="1"/>
          <p:nvPr/>
        </p:nvSpPr>
        <p:spPr>
          <a:xfrm rot="-5400000">
            <a:off x="2891825" y="750250"/>
            <a:ext cx="1532700" cy="523200"/>
          </a:xfrm>
          <a:prstGeom prst="rect">
            <a:avLst/>
          </a:prstGeom>
          <a:solidFill>
            <a:srgbClr val="E9E3BC"/>
          </a:solidFill>
          <a:ln w="19050" cap="flat" cmpd="sng">
            <a:solidFill>
              <a:schemeClr val="dk1"/>
            </a:solidFill>
            <a:prstDash val="dashDot"/>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a:solidFill>
                  <a:schemeClr val="dk1"/>
                </a:solidFill>
                <a:latin typeface="Calibri"/>
                <a:ea typeface="Calibri"/>
                <a:cs typeface="Calibri"/>
                <a:sym typeface="Calibri"/>
              </a:rPr>
              <a:t>FAA Development and Deployment</a:t>
            </a:r>
            <a:endParaRPr sz="1200">
              <a:solidFill>
                <a:schemeClr val="dk1"/>
              </a:solidFill>
              <a:latin typeface="Calibri"/>
              <a:ea typeface="Calibri"/>
              <a:cs typeface="Calibri"/>
              <a:sym typeface="Calibri"/>
            </a:endParaRPr>
          </a:p>
        </p:txBody>
      </p:sp>
      <p:sp>
        <p:nvSpPr>
          <p:cNvPr id="621" name="Google Shape;621;p40"/>
          <p:cNvSpPr txBox="1"/>
          <p:nvPr/>
        </p:nvSpPr>
        <p:spPr>
          <a:xfrm rot="-5400000">
            <a:off x="3593975" y="665725"/>
            <a:ext cx="1534500" cy="675600"/>
          </a:xfrm>
          <a:prstGeom prst="rect">
            <a:avLst/>
          </a:prstGeom>
          <a:solidFill>
            <a:srgbClr val="E9E3BC"/>
          </a:solidFill>
          <a:ln w="19050" cap="flat" cmpd="sng">
            <a:solidFill>
              <a:schemeClr val="dk1"/>
            </a:solidFill>
            <a:prstDash val="dashDot"/>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a:solidFill>
                  <a:schemeClr val="dk1"/>
                </a:solidFill>
                <a:latin typeface="Calibri"/>
                <a:ea typeface="Calibri"/>
                <a:cs typeface="Calibri"/>
                <a:sym typeface="Calibri"/>
              </a:rPr>
              <a:t>Industry Development and Deployment</a:t>
            </a:r>
            <a:endParaRPr sz="1200">
              <a:solidFill>
                <a:schemeClr val="dk1"/>
              </a:solidFill>
              <a:latin typeface="Calibri"/>
              <a:ea typeface="Calibri"/>
              <a:cs typeface="Calibri"/>
              <a:sym typeface="Calibri"/>
            </a:endParaRPr>
          </a:p>
        </p:txBody>
      </p:sp>
      <p:cxnSp>
        <p:nvCxnSpPr>
          <p:cNvPr id="622" name="Google Shape;622;p40"/>
          <p:cNvCxnSpPr/>
          <p:nvPr/>
        </p:nvCxnSpPr>
        <p:spPr>
          <a:xfrm>
            <a:off x="8569138" y="1203062"/>
            <a:ext cx="0" cy="2328300"/>
          </a:xfrm>
          <a:prstGeom prst="straightConnector1">
            <a:avLst/>
          </a:prstGeom>
          <a:noFill/>
          <a:ln w="25400" cap="flat" cmpd="sng">
            <a:solidFill>
              <a:srgbClr val="008000"/>
            </a:solidFill>
            <a:prstDash val="solid"/>
            <a:round/>
            <a:headEnd type="stealth" w="med" len="med"/>
            <a:tailEnd type="stealth" w="med" len="med"/>
          </a:ln>
        </p:spPr>
      </p:cxnSp>
      <p:cxnSp>
        <p:nvCxnSpPr>
          <p:cNvPr id="623" name="Google Shape;623;p40"/>
          <p:cNvCxnSpPr/>
          <p:nvPr/>
        </p:nvCxnSpPr>
        <p:spPr>
          <a:xfrm>
            <a:off x="3972003" y="93472"/>
            <a:ext cx="0" cy="4969800"/>
          </a:xfrm>
          <a:prstGeom prst="straightConnector1">
            <a:avLst/>
          </a:prstGeom>
          <a:noFill/>
          <a:ln w="44450" cap="flat" cmpd="sng">
            <a:solidFill>
              <a:schemeClr val="dk1">
                <a:alpha val="44710"/>
              </a:schemeClr>
            </a:solidFill>
            <a:prstDash val="lgDashDot"/>
            <a:round/>
            <a:headEnd type="diamond" w="sm" len="sm"/>
            <a:tailEnd type="diamond" w="sm" len="sm"/>
          </a:ln>
        </p:spPr>
      </p:cxnSp>
      <p:sp>
        <p:nvSpPr>
          <p:cNvPr id="624" name="Google Shape;624;p40"/>
          <p:cNvSpPr/>
          <p:nvPr/>
        </p:nvSpPr>
        <p:spPr>
          <a:xfrm>
            <a:off x="3051675" y="4250275"/>
            <a:ext cx="1988700" cy="597600"/>
          </a:xfrm>
          <a:prstGeom prst="roundRect">
            <a:avLst>
              <a:gd name="adj" fmla="val 16667"/>
            </a:avLst>
          </a:prstGeom>
          <a:gradFill>
            <a:gsLst>
              <a:gs pos="0">
                <a:srgbClr val="F9BE8F">
                  <a:alpha val="37647"/>
                </a:srgbClr>
              </a:gs>
              <a:gs pos="100000">
                <a:srgbClr val="CCFDCC"/>
              </a:gs>
            </a:gsLst>
            <a:lin ang="0" scaled="0"/>
          </a:gradFill>
          <a:ln w="25400" cap="flat" cmpd="sng">
            <a:solidFill>
              <a:srgbClr val="B66D3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en" sz="1100">
                <a:solidFill>
                  <a:schemeClr val="dk1"/>
                </a:solidFill>
                <a:latin typeface="Calibri"/>
                <a:ea typeface="Calibri"/>
                <a:cs typeface="Calibri"/>
                <a:sym typeface="Calibri"/>
              </a:rPr>
              <a:t>Discovery</a:t>
            </a:r>
            <a:endParaRPr sz="1100"/>
          </a:p>
          <a:p>
            <a:pPr marL="0" marR="0" lvl="0" indent="0" algn="l" rtl="0">
              <a:spcBef>
                <a:spcPts val="0"/>
              </a:spcBef>
              <a:spcAft>
                <a:spcPts val="0"/>
              </a:spcAft>
              <a:buNone/>
            </a:pPr>
            <a:r>
              <a:rPr lang="en" sz="1100">
                <a:solidFill>
                  <a:schemeClr val="dk1"/>
                </a:solidFill>
                <a:latin typeface="Calibri"/>
                <a:ea typeface="Calibri"/>
                <a:cs typeface="Calibri"/>
                <a:sym typeface="Calibri"/>
              </a:rPr>
              <a:t>Registration Data/Services</a:t>
            </a:r>
            <a:endParaRPr sz="1100"/>
          </a:p>
          <a:p>
            <a:pPr marL="0" marR="0" lvl="0" indent="0" algn="l" rtl="0">
              <a:spcBef>
                <a:spcPts val="0"/>
              </a:spcBef>
              <a:spcAft>
                <a:spcPts val="0"/>
              </a:spcAft>
              <a:buNone/>
            </a:pPr>
            <a:r>
              <a:rPr lang="en" sz="1100">
                <a:solidFill>
                  <a:schemeClr val="dk1"/>
                </a:solidFill>
                <a:latin typeface="Calibri"/>
                <a:ea typeface="Calibri"/>
                <a:cs typeface="Calibri"/>
                <a:sym typeface="Calibri"/>
              </a:rPr>
              <a:t>Authentication/Authorization</a:t>
            </a:r>
            <a:endParaRPr sz="1100">
              <a:solidFill>
                <a:schemeClr val="dk1"/>
              </a:solidFill>
              <a:latin typeface="Calibri"/>
              <a:ea typeface="Calibri"/>
              <a:cs typeface="Calibri"/>
              <a:sym typeface="Calibri"/>
            </a:endParaRPr>
          </a:p>
        </p:txBody>
      </p:sp>
      <p:cxnSp>
        <p:nvCxnSpPr>
          <p:cNvPr id="625" name="Google Shape;625;p40"/>
          <p:cNvCxnSpPr/>
          <p:nvPr/>
        </p:nvCxnSpPr>
        <p:spPr>
          <a:xfrm>
            <a:off x="1335868" y="1939584"/>
            <a:ext cx="681300" cy="0"/>
          </a:xfrm>
          <a:prstGeom prst="straightConnector1">
            <a:avLst/>
          </a:prstGeom>
          <a:noFill/>
          <a:ln w="57150" cap="flat" cmpd="sng">
            <a:solidFill>
              <a:srgbClr val="E36C09"/>
            </a:solidFill>
            <a:prstDash val="solid"/>
            <a:round/>
            <a:headEnd type="none" w="sm" len="sm"/>
            <a:tailEnd type="stealth" w="med" len="med"/>
          </a:ln>
        </p:spPr>
      </p:cxnSp>
      <p:cxnSp>
        <p:nvCxnSpPr>
          <p:cNvPr id="626" name="Google Shape;626;p40"/>
          <p:cNvCxnSpPr>
            <a:stCxn id="587" idx="3"/>
            <a:endCxn id="593" idx="1"/>
          </p:cNvCxnSpPr>
          <p:nvPr/>
        </p:nvCxnSpPr>
        <p:spPr>
          <a:xfrm>
            <a:off x="6284862" y="4735628"/>
            <a:ext cx="649500" cy="0"/>
          </a:xfrm>
          <a:prstGeom prst="straightConnector1">
            <a:avLst/>
          </a:prstGeom>
          <a:noFill/>
          <a:ln w="25400" cap="flat" cmpd="sng">
            <a:solidFill>
              <a:srgbClr val="008000"/>
            </a:solidFill>
            <a:prstDash val="solid"/>
            <a:round/>
            <a:headEnd type="stealth" w="med" len="med"/>
            <a:tailEnd type="stealth" w="med" len="med"/>
          </a:ln>
        </p:spPr>
      </p:cxnSp>
      <p:sp>
        <p:nvSpPr>
          <p:cNvPr id="627" name="Google Shape;627;p40"/>
          <p:cNvSpPr/>
          <p:nvPr/>
        </p:nvSpPr>
        <p:spPr>
          <a:xfrm>
            <a:off x="169488" y="1427740"/>
            <a:ext cx="1166400" cy="1023600"/>
          </a:xfrm>
          <a:prstGeom prst="roundRect">
            <a:avLst>
              <a:gd name="adj" fmla="val 16667"/>
            </a:avLst>
          </a:prstGeom>
          <a:solidFill>
            <a:srgbClr val="FABF8E">
              <a:alpha val="49800"/>
            </a:srgbClr>
          </a:solidFill>
          <a:ln w="25400" cap="flat" cmpd="sng">
            <a:solidFill>
              <a:srgbClr val="B46D33">
                <a:alpha val="49800"/>
              </a:srgbClr>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NAS Data Sources</a:t>
            </a:r>
            <a:endParaRPr/>
          </a:p>
        </p:txBody>
      </p:sp>
      <p:sp>
        <p:nvSpPr>
          <p:cNvPr id="628" name="Google Shape;628;p40"/>
          <p:cNvSpPr/>
          <p:nvPr/>
        </p:nvSpPr>
        <p:spPr>
          <a:xfrm>
            <a:off x="0" y="0"/>
            <a:ext cx="9144000" cy="5143500"/>
          </a:xfrm>
          <a:prstGeom prst="rect">
            <a:avLst/>
          </a:prstGeom>
          <a:solidFill>
            <a:srgbClr val="EEEEEE">
              <a:alpha val="96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40"/>
          <p:cNvSpPr txBox="1"/>
          <p:nvPr/>
        </p:nvSpPr>
        <p:spPr>
          <a:xfrm>
            <a:off x="469625" y="1778200"/>
            <a:ext cx="8033400" cy="3217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latin typeface="Comfortaa"/>
                <a:ea typeface="Comfortaa"/>
                <a:cs typeface="Comfortaa"/>
                <a:sym typeface="Comfortaa"/>
              </a:rPr>
              <a:t>Many SDSP types have been tested:  surveillance, weather, vehicle health, static and dynamic risk assessment, conflict avoidance, communication coverage, and others</a:t>
            </a:r>
            <a:endParaRPr sz="1800">
              <a:latin typeface="Comfortaa"/>
              <a:ea typeface="Comfortaa"/>
              <a:cs typeface="Comfortaa"/>
              <a:sym typeface="Comfortaa"/>
            </a:endParaRPr>
          </a:p>
          <a:p>
            <a:pPr marL="0" lvl="0" indent="0" algn="l" rtl="0">
              <a:spcBef>
                <a:spcPts val="0"/>
              </a:spcBef>
              <a:spcAft>
                <a:spcPts val="0"/>
              </a:spcAft>
              <a:buNone/>
            </a:pPr>
            <a:endParaRPr sz="1800">
              <a:latin typeface="Comfortaa"/>
              <a:ea typeface="Comfortaa"/>
              <a:cs typeface="Comfortaa"/>
              <a:sym typeface="Comfortaa"/>
            </a:endParaRPr>
          </a:p>
          <a:p>
            <a:pPr marL="0" lvl="0" indent="0" algn="l" rtl="0">
              <a:spcBef>
                <a:spcPts val="0"/>
              </a:spcBef>
              <a:spcAft>
                <a:spcPts val="0"/>
              </a:spcAft>
              <a:buNone/>
            </a:pPr>
            <a:r>
              <a:rPr lang="en" sz="1800">
                <a:latin typeface="Comfortaa"/>
                <a:ea typeface="Comfortaa"/>
                <a:cs typeface="Comfortaa"/>
                <a:sym typeface="Comfortaa"/>
              </a:rPr>
              <a:t>Significant opportunity for industry innovation in this aspect of UTM</a:t>
            </a:r>
          </a:p>
          <a:p>
            <a:pPr marL="0" lvl="0" indent="0" algn="l" rtl="0">
              <a:spcBef>
                <a:spcPts val="0"/>
              </a:spcBef>
              <a:spcAft>
                <a:spcPts val="0"/>
              </a:spcAft>
              <a:buNone/>
            </a:pPr>
            <a:endParaRPr lang="en">
              <a:latin typeface="Comfortaa"/>
              <a:ea typeface="Comfortaa"/>
              <a:cs typeface="Comfortaa"/>
              <a:sym typeface="Comfortaa"/>
            </a:endParaRPr>
          </a:p>
          <a:p>
            <a:pPr marL="0" lvl="0" indent="0" algn="l" rtl="0">
              <a:spcBef>
                <a:spcPts val="0"/>
              </a:spcBef>
              <a:spcAft>
                <a:spcPts val="0"/>
              </a:spcAft>
              <a:buNone/>
            </a:pPr>
            <a:r>
              <a:rPr lang="en" sz="1800">
                <a:latin typeface="Comfortaa"/>
                <a:ea typeface="Comfortaa"/>
                <a:cs typeface="Comfortaa"/>
                <a:sym typeface="Comfortaa"/>
              </a:rPr>
              <a:t>Certain SDSPs may require regulatory scrutiny and ANSP support depending on safety criticality, adoption rate, or other concerns</a:t>
            </a:r>
            <a:endParaRPr sz="1800">
              <a:latin typeface="Comfortaa"/>
              <a:ea typeface="Comfortaa"/>
              <a:cs typeface="Comfortaa"/>
              <a:sym typeface="Comfortaa"/>
            </a:endParaRPr>
          </a:p>
          <a:p>
            <a:pPr marL="0" lvl="0" indent="0" algn="l" rtl="0">
              <a:spcBef>
                <a:spcPts val="0"/>
              </a:spcBef>
              <a:spcAft>
                <a:spcPts val="0"/>
              </a:spcAft>
              <a:buNone/>
            </a:pPr>
            <a:endParaRPr lang="en-US" sz="1800">
              <a:latin typeface="Comfortaa"/>
              <a:ea typeface="Comfortaa"/>
              <a:cs typeface="Comfortaa"/>
              <a:sym typeface="Comfortaa"/>
            </a:endParaRPr>
          </a:p>
          <a:p>
            <a:pPr marL="0" lvl="0" indent="0" algn="l" rtl="0">
              <a:spcBef>
                <a:spcPts val="0"/>
              </a:spcBef>
              <a:spcAft>
                <a:spcPts val="0"/>
              </a:spcAft>
              <a:buNone/>
            </a:pPr>
            <a:r>
              <a:rPr lang="en-US">
                <a:latin typeface="Comfortaa"/>
                <a:ea typeface="Comfortaa"/>
                <a:cs typeface="Comfortaa"/>
                <a:sym typeface="Comfortaa"/>
              </a:rPr>
              <a:t>NASAs major contribution is the architectural context and the demonstration of proof-of-concept services</a:t>
            </a:r>
            <a:endParaRPr sz="1800">
              <a:latin typeface="Comfortaa"/>
              <a:ea typeface="Comfortaa"/>
              <a:cs typeface="Comfortaa"/>
              <a:sym typeface="Comfortaa"/>
            </a:endParaRPr>
          </a:p>
          <a:p>
            <a:pPr marL="0" lvl="0" indent="0" algn="l" rtl="0">
              <a:spcBef>
                <a:spcPts val="0"/>
              </a:spcBef>
              <a:spcAft>
                <a:spcPts val="0"/>
              </a:spcAft>
              <a:buNone/>
            </a:pPr>
            <a:endParaRPr sz="1800">
              <a:latin typeface="Comfortaa"/>
              <a:ea typeface="Comfortaa"/>
              <a:cs typeface="Comfortaa"/>
              <a:sym typeface="Comfortaa"/>
            </a:endParaRPr>
          </a:p>
        </p:txBody>
      </p:sp>
      <p:grpSp>
        <p:nvGrpSpPr>
          <p:cNvPr id="630" name="Google Shape;630;p40"/>
          <p:cNvGrpSpPr/>
          <p:nvPr/>
        </p:nvGrpSpPr>
        <p:grpSpPr>
          <a:xfrm>
            <a:off x="5287875" y="523883"/>
            <a:ext cx="3469106" cy="682255"/>
            <a:chOff x="4889134" y="698510"/>
            <a:chExt cx="2756102" cy="909674"/>
          </a:xfrm>
        </p:grpSpPr>
        <p:sp>
          <p:nvSpPr>
            <p:cNvPr id="631" name="Google Shape;631;p40"/>
            <p:cNvSpPr/>
            <p:nvPr/>
          </p:nvSpPr>
          <p:spPr>
            <a:xfrm>
              <a:off x="4889134" y="698510"/>
              <a:ext cx="2627700" cy="7548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Supplemental Data Service Provider</a:t>
              </a:r>
              <a:endParaRPr sz="1400">
                <a:solidFill>
                  <a:schemeClr val="dk1"/>
                </a:solidFill>
                <a:latin typeface="Calibri"/>
                <a:ea typeface="Calibri"/>
                <a:cs typeface="Calibri"/>
                <a:sym typeface="Calibri"/>
              </a:endParaRPr>
            </a:p>
          </p:txBody>
        </p:sp>
        <p:sp>
          <p:nvSpPr>
            <p:cNvPr id="632" name="Google Shape;632;p40"/>
            <p:cNvSpPr/>
            <p:nvPr/>
          </p:nvSpPr>
          <p:spPr>
            <a:xfrm>
              <a:off x="4953336" y="768827"/>
              <a:ext cx="2627700" cy="7548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Supplemental Data Service Provider</a:t>
              </a:r>
              <a:endParaRPr sz="1400">
                <a:solidFill>
                  <a:schemeClr val="dk1"/>
                </a:solidFill>
                <a:latin typeface="Calibri"/>
                <a:ea typeface="Calibri"/>
                <a:cs typeface="Calibri"/>
                <a:sym typeface="Calibri"/>
              </a:endParaRPr>
            </a:p>
          </p:txBody>
        </p:sp>
        <p:sp>
          <p:nvSpPr>
            <p:cNvPr id="633" name="Google Shape;633;p40"/>
            <p:cNvSpPr/>
            <p:nvPr/>
          </p:nvSpPr>
          <p:spPr>
            <a:xfrm>
              <a:off x="5017536" y="853384"/>
              <a:ext cx="2627700" cy="7548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Supplemental Data Service Provider</a:t>
              </a:r>
              <a:endParaRPr sz="1400">
                <a:solidFill>
                  <a:schemeClr val="dk1"/>
                </a:solidFill>
                <a:latin typeface="Calibri"/>
                <a:ea typeface="Calibri"/>
                <a:cs typeface="Calibri"/>
                <a:sym typeface="Calibri"/>
              </a:endParaRPr>
            </a:p>
          </p:txBody>
        </p:sp>
      </p:grpSp>
    </p:spTree>
    <p:extLst>
      <p:ext uri="{BB962C8B-B14F-4D97-AF65-F5344CB8AC3E}">
        <p14:creationId xmlns:p14="http://schemas.microsoft.com/office/powerpoint/2010/main" val="35093301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37"/>
        <p:cNvGrpSpPr/>
        <p:nvPr/>
      </p:nvGrpSpPr>
      <p:grpSpPr>
        <a:xfrm>
          <a:off x="0" y="0"/>
          <a:ext cx="0" cy="0"/>
          <a:chOff x="0" y="0"/>
          <a:chExt cx="0" cy="0"/>
        </a:xfrm>
      </p:grpSpPr>
      <p:sp>
        <p:nvSpPr>
          <p:cNvPr id="638" name="Google Shape;638;p41"/>
          <p:cNvSpPr/>
          <p:nvPr/>
        </p:nvSpPr>
        <p:spPr>
          <a:xfrm flipH="1">
            <a:off x="1961055" y="192446"/>
            <a:ext cx="7122900" cy="4805100"/>
          </a:xfrm>
          <a:prstGeom prst="snip1Rect">
            <a:avLst>
              <a:gd name="adj" fmla="val 26706"/>
            </a:avLst>
          </a:prstGeom>
          <a:solidFill>
            <a:srgbClr val="FFF9CC"/>
          </a:solidFill>
          <a:ln w="28575" cap="flat" cmpd="sng">
            <a:solidFill>
              <a:srgbClr val="4F6128"/>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39" name="Google Shape;639;p41"/>
          <p:cNvSpPr/>
          <p:nvPr/>
        </p:nvSpPr>
        <p:spPr>
          <a:xfrm>
            <a:off x="2267475" y="2036717"/>
            <a:ext cx="1269600" cy="701700"/>
          </a:xfrm>
          <a:prstGeom prst="roundRect">
            <a:avLst>
              <a:gd name="adj" fmla="val 16667"/>
            </a:avLst>
          </a:prstGeom>
          <a:solidFill>
            <a:srgbClr val="FABF8E"/>
          </a:solidFill>
          <a:ln w="25400" cap="flat" cmpd="sng">
            <a:solidFill>
              <a:srgbClr val="B46D3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200" b="1">
                <a:latin typeface="Calibri"/>
                <a:ea typeface="Calibri"/>
                <a:cs typeface="Calibri"/>
                <a:sym typeface="Calibri"/>
              </a:rPr>
              <a:t>F</a:t>
            </a:r>
            <a:r>
              <a:rPr lang="en" sz="1200">
                <a:latin typeface="Calibri"/>
                <a:ea typeface="Calibri"/>
                <a:cs typeface="Calibri"/>
                <a:sym typeface="Calibri"/>
              </a:rPr>
              <a:t>light </a:t>
            </a:r>
            <a:r>
              <a:rPr lang="en" sz="1200" b="1">
                <a:latin typeface="Calibri"/>
                <a:ea typeface="Calibri"/>
                <a:cs typeface="Calibri"/>
                <a:sym typeface="Calibri"/>
              </a:rPr>
              <a:t>I</a:t>
            </a:r>
            <a:r>
              <a:rPr lang="en" sz="1200">
                <a:latin typeface="Calibri"/>
                <a:ea typeface="Calibri"/>
                <a:cs typeface="Calibri"/>
                <a:sym typeface="Calibri"/>
              </a:rPr>
              <a:t>nformation </a:t>
            </a:r>
            <a:r>
              <a:rPr lang="en" sz="1200" b="1">
                <a:latin typeface="Calibri"/>
                <a:ea typeface="Calibri"/>
                <a:cs typeface="Calibri"/>
                <a:sym typeface="Calibri"/>
              </a:rPr>
              <a:t>M</a:t>
            </a:r>
            <a:r>
              <a:rPr lang="en" sz="1200">
                <a:latin typeface="Calibri"/>
                <a:ea typeface="Calibri"/>
                <a:cs typeface="Calibri"/>
                <a:sym typeface="Calibri"/>
              </a:rPr>
              <a:t>anagement </a:t>
            </a:r>
            <a:r>
              <a:rPr lang="en" sz="1200" b="1">
                <a:latin typeface="Calibri"/>
                <a:ea typeface="Calibri"/>
                <a:cs typeface="Calibri"/>
                <a:sym typeface="Calibri"/>
              </a:rPr>
              <a:t>S</a:t>
            </a:r>
            <a:r>
              <a:rPr lang="en" sz="1200">
                <a:latin typeface="Calibri"/>
                <a:ea typeface="Calibri"/>
                <a:cs typeface="Calibri"/>
                <a:sym typeface="Calibri"/>
              </a:rPr>
              <a:t>ystem</a:t>
            </a:r>
            <a:endParaRPr sz="1200">
              <a:latin typeface="Calibri"/>
              <a:ea typeface="Calibri"/>
              <a:cs typeface="Calibri"/>
              <a:sym typeface="Calibri"/>
            </a:endParaRPr>
          </a:p>
        </p:txBody>
      </p:sp>
      <p:cxnSp>
        <p:nvCxnSpPr>
          <p:cNvPr id="640" name="Google Shape;640;p41"/>
          <p:cNvCxnSpPr/>
          <p:nvPr/>
        </p:nvCxnSpPr>
        <p:spPr>
          <a:xfrm rot="10800000">
            <a:off x="3523918" y="2645748"/>
            <a:ext cx="3141600" cy="0"/>
          </a:xfrm>
          <a:prstGeom prst="straightConnector1">
            <a:avLst/>
          </a:prstGeom>
          <a:noFill/>
          <a:ln w="25400" cap="flat" cmpd="sng">
            <a:solidFill>
              <a:srgbClr val="008000"/>
            </a:solidFill>
            <a:prstDash val="solid"/>
            <a:round/>
            <a:headEnd type="none" w="sm" len="sm"/>
            <a:tailEnd type="stealth" w="med" len="med"/>
          </a:ln>
        </p:spPr>
      </p:cxnSp>
      <p:cxnSp>
        <p:nvCxnSpPr>
          <p:cNvPr id="641" name="Google Shape;641;p41"/>
          <p:cNvCxnSpPr/>
          <p:nvPr/>
        </p:nvCxnSpPr>
        <p:spPr>
          <a:xfrm>
            <a:off x="3545327" y="2153182"/>
            <a:ext cx="3120300" cy="0"/>
          </a:xfrm>
          <a:prstGeom prst="straightConnector1">
            <a:avLst/>
          </a:prstGeom>
          <a:noFill/>
          <a:ln w="25400" cap="flat" cmpd="sng">
            <a:solidFill>
              <a:srgbClr val="E36C09"/>
            </a:solidFill>
            <a:prstDash val="solid"/>
            <a:round/>
            <a:headEnd type="none" w="sm" len="sm"/>
            <a:tailEnd type="stealth" w="med" len="med"/>
          </a:ln>
        </p:spPr>
      </p:cxnSp>
      <p:cxnSp>
        <p:nvCxnSpPr>
          <p:cNvPr id="642" name="Google Shape;642;p41"/>
          <p:cNvCxnSpPr>
            <a:endCxn id="639" idx="3"/>
          </p:cNvCxnSpPr>
          <p:nvPr/>
        </p:nvCxnSpPr>
        <p:spPr>
          <a:xfrm rot="10800000">
            <a:off x="3537075" y="2387567"/>
            <a:ext cx="3128400" cy="0"/>
          </a:xfrm>
          <a:prstGeom prst="straightConnector1">
            <a:avLst/>
          </a:prstGeom>
          <a:noFill/>
          <a:ln w="25400" cap="flat" cmpd="sng">
            <a:solidFill>
              <a:srgbClr val="E36C09"/>
            </a:solidFill>
            <a:prstDash val="solid"/>
            <a:round/>
            <a:headEnd type="stealth" w="med" len="med"/>
            <a:tailEnd type="stealth" w="med" len="med"/>
          </a:ln>
        </p:spPr>
      </p:cxnSp>
      <p:grpSp>
        <p:nvGrpSpPr>
          <p:cNvPr id="643" name="Google Shape;643;p41"/>
          <p:cNvGrpSpPr/>
          <p:nvPr/>
        </p:nvGrpSpPr>
        <p:grpSpPr>
          <a:xfrm>
            <a:off x="6665625" y="1915732"/>
            <a:ext cx="1222235" cy="907717"/>
            <a:chOff x="5685325" y="2071144"/>
            <a:chExt cx="1466213" cy="2730798"/>
          </a:xfrm>
        </p:grpSpPr>
        <p:sp>
          <p:nvSpPr>
            <p:cNvPr id="644" name="Google Shape;644;p41"/>
            <p:cNvSpPr/>
            <p:nvPr/>
          </p:nvSpPr>
          <p:spPr>
            <a:xfrm>
              <a:off x="5830338" y="2071144"/>
              <a:ext cx="1321200" cy="25485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UAS Service Supplier</a:t>
              </a:r>
              <a:endParaRPr sz="1400">
                <a:solidFill>
                  <a:schemeClr val="dk1"/>
                </a:solidFill>
                <a:latin typeface="Calibri"/>
                <a:ea typeface="Calibri"/>
                <a:cs typeface="Calibri"/>
                <a:sym typeface="Calibri"/>
              </a:endParaRPr>
            </a:p>
          </p:txBody>
        </p:sp>
        <p:sp>
          <p:nvSpPr>
            <p:cNvPr id="645" name="Google Shape;645;p41"/>
            <p:cNvSpPr/>
            <p:nvPr/>
          </p:nvSpPr>
          <p:spPr>
            <a:xfrm>
              <a:off x="5762242" y="2154938"/>
              <a:ext cx="1321200" cy="25485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UAS Service Supplier</a:t>
              </a:r>
              <a:endParaRPr sz="1400">
                <a:solidFill>
                  <a:schemeClr val="dk1"/>
                </a:solidFill>
                <a:latin typeface="Calibri"/>
                <a:ea typeface="Calibri"/>
                <a:cs typeface="Calibri"/>
                <a:sym typeface="Calibri"/>
              </a:endParaRPr>
            </a:p>
          </p:txBody>
        </p:sp>
        <p:sp>
          <p:nvSpPr>
            <p:cNvPr id="646" name="Google Shape;646;p41"/>
            <p:cNvSpPr/>
            <p:nvPr/>
          </p:nvSpPr>
          <p:spPr>
            <a:xfrm>
              <a:off x="5685325" y="2253442"/>
              <a:ext cx="1321200" cy="25485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b="1">
                  <a:latin typeface="Calibri"/>
                  <a:ea typeface="Calibri"/>
                  <a:cs typeface="Calibri"/>
                  <a:sym typeface="Calibri"/>
                </a:rPr>
                <a:t>U</a:t>
              </a:r>
              <a:r>
                <a:rPr lang="en" sz="1400">
                  <a:latin typeface="Calibri"/>
                  <a:ea typeface="Calibri"/>
                  <a:cs typeface="Calibri"/>
                  <a:sym typeface="Calibri"/>
                </a:rPr>
                <a:t>AS </a:t>
              </a:r>
              <a:endParaRPr/>
            </a:p>
            <a:p>
              <a:pPr marL="0" marR="0" lvl="0" indent="0" algn="l" rtl="0">
                <a:spcBef>
                  <a:spcPts val="0"/>
                </a:spcBef>
                <a:spcAft>
                  <a:spcPts val="0"/>
                </a:spcAft>
                <a:buNone/>
              </a:pPr>
              <a:r>
                <a:rPr lang="en" sz="1400" b="1">
                  <a:latin typeface="Calibri"/>
                  <a:ea typeface="Calibri"/>
                  <a:cs typeface="Calibri"/>
                  <a:sym typeface="Calibri"/>
                </a:rPr>
                <a:t>S</a:t>
              </a:r>
              <a:r>
                <a:rPr lang="en" sz="1400">
                  <a:latin typeface="Calibri"/>
                  <a:ea typeface="Calibri"/>
                  <a:cs typeface="Calibri"/>
                  <a:sym typeface="Calibri"/>
                </a:rPr>
                <a:t>ervice</a:t>
              </a:r>
              <a:endParaRPr/>
            </a:p>
            <a:p>
              <a:pPr marL="0" marR="0" lvl="0" indent="0" algn="l" rtl="0">
                <a:spcBef>
                  <a:spcPts val="0"/>
                </a:spcBef>
                <a:spcAft>
                  <a:spcPts val="0"/>
                </a:spcAft>
                <a:buNone/>
              </a:pPr>
              <a:r>
                <a:rPr lang="en" sz="1400" b="1">
                  <a:latin typeface="Calibri"/>
                  <a:ea typeface="Calibri"/>
                  <a:cs typeface="Calibri"/>
                  <a:sym typeface="Calibri"/>
                </a:rPr>
                <a:t>S</a:t>
              </a:r>
              <a:r>
                <a:rPr lang="en" sz="1400">
                  <a:latin typeface="Calibri"/>
                  <a:ea typeface="Calibri"/>
                  <a:cs typeface="Calibri"/>
                  <a:sym typeface="Calibri"/>
                </a:rPr>
                <a:t>upplier</a:t>
              </a:r>
              <a:endParaRPr sz="1400">
                <a:latin typeface="Calibri"/>
                <a:ea typeface="Calibri"/>
                <a:cs typeface="Calibri"/>
                <a:sym typeface="Calibri"/>
              </a:endParaRPr>
            </a:p>
          </p:txBody>
        </p:sp>
      </p:grpSp>
      <p:sp>
        <p:nvSpPr>
          <p:cNvPr id="647" name="Google Shape;647;p41"/>
          <p:cNvSpPr/>
          <p:nvPr/>
        </p:nvSpPr>
        <p:spPr>
          <a:xfrm>
            <a:off x="95744" y="1357009"/>
            <a:ext cx="1349700" cy="2420700"/>
          </a:xfrm>
          <a:prstGeom prst="roundRect">
            <a:avLst>
              <a:gd name="adj" fmla="val 16667"/>
            </a:avLst>
          </a:prstGeom>
          <a:solidFill>
            <a:srgbClr val="FABF8E">
              <a:alpha val="49800"/>
            </a:srgbClr>
          </a:solidFill>
          <a:ln w="25400" cap="flat" cmpd="sng">
            <a:solidFill>
              <a:srgbClr val="B46D33">
                <a:alpha val="49800"/>
              </a:srgbClr>
            </a:solidFill>
            <a:prstDash val="solid"/>
            <a:round/>
            <a:headEnd type="none" w="sm" len="sm"/>
            <a:tailEnd type="none" w="sm" len="sm"/>
          </a:ln>
        </p:spPr>
        <p:txBody>
          <a:bodyPr spcFirstLastPara="1" wrap="square" lIns="91425" tIns="45700" rIns="91425" bIns="45700" anchor="b"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National Airspace System</a:t>
            </a:r>
            <a:endParaRPr sz="1400">
              <a:solidFill>
                <a:schemeClr val="dk1"/>
              </a:solidFill>
              <a:latin typeface="Calibri"/>
              <a:ea typeface="Calibri"/>
              <a:cs typeface="Calibri"/>
              <a:sym typeface="Calibri"/>
            </a:endParaRPr>
          </a:p>
        </p:txBody>
      </p:sp>
      <p:grpSp>
        <p:nvGrpSpPr>
          <p:cNvPr id="648" name="Google Shape;648;p41"/>
          <p:cNvGrpSpPr/>
          <p:nvPr/>
        </p:nvGrpSpPr>
        <p:grpSpPr>
          <a:xfrm>
            <a:off x="5287875" y="523883"/>
            <a:ext cx="3469106" cy="682255"/>
            <a:chOff x="4889134" y="698510"/>
            <a:chExt cx="2756102" cy="909674"/>
          </a:xfrm>
        </p:grpSpPr>
        <p:sp>
          <p:nvSpPr>
            <p:cNvPr id="649" name="Google Shape;649;p41"/>
            <p:cNvSpPr/>
            <p:nvPr/>
          </p:nvSpPr>
          <p:spPr>
            <a:xfrm>
              <a:off x="4889134" y="698510"/>
              <a:ext cx="2627700" cy="7548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Supplemental Data Service Provider</a:t>
              </a:r>
              <a:endParaRPr sz="1400">
                <a:solidFill>
                  <a:schemeClr val="dk1"/>
                </a:solidFill>
                <a:latin typeface="Calibri"/>
                <a:ea typeface="Calibri"/>
                <a:cs typeface="Calibri"/>
                <a:sym typeface="Calibri"/>
              </a:endParaRPr>
            </a:p>
          </p:txBody>
        </p:sp>
        <p:sp>
          <p:nvSpPr>
            <p:cNvPr id="650" name="Google Shape;650;p41"/>
            <p:cNvSpPr/>
            <p:nvPr/>
          </p:nvSpPr>
          <p:spPr>
            <a:xfrm>
              <a:off x="4953336" y="768827"/>
              <a:ext cx="2627700" cy="7548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Supplemental Data Service Provider</a:t>
              </a:r>
              <a:endParaRPr sz="1400">
                <a:solidFill>
                  <a:schemeClr val="dk1"/>
                </a:solidFill>
                <a:latin typeface="Calibri"/>
                <a:ea typeface="Calibri"/>
                <a:cs typeface="Calibri"/>
                <a:sym typeface="Calibri"/>
              </a:endParaRPr>
            </a:p>
          </p:txBody>
        </p:sp>
        <p:sp>
          <p:nvSpPr>
            <p:cNvPr id="651" name="Google Shape;651;p41"/>
            <p:cNvSpPr/>
            <p:nvPr/>
          </p:nvSpPr>
          <p:spPr>
            <a:xfrm>
              <a:off x="5017536" y="853384"/>
              <a:ext cx="2627700" cy="7548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Supplemental Data Service Provider</a:t>
              </a:r>
              <a:endParaRPr sz="1400">
                <a:solidFill>
                  <a:schemeClr val="dk1"/>
                </a:solidFill>
                <a:latin typeface="Calibri"/>
                <a:ea typeface="Calibri"/>
                <a:cs typeface="Calibri"/>
                <a:sym typeface="Calibri"/>
              </a:endParaRPr>
            </a:p>
          </p:txBody>
        </p:sp>
      </p:grpSp>
      <p:sp>
        <p:nvSpPr>
          <p:cNvPr id="652" name="Google Shape;652;p41"/>
          <p:cNvSpPr/>
          <p:nvPr/>
        </p:nvSpPr>
        <p:spPr>
          <a:xfrm>
            <a:off x="5470934" y="3642390"/>
            <a:ext cx="1018800" cy="5661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UAS Operator</a:t>
            </a:r>
            <a:endParaRPr sz="1400">
              <a:solidFill>
                <a:schemeClr val="dk1"/>
              </a:solidFill>
              <a:latin typeface="Calibri"/>
              <a:ea typeface="Calibri"/>
              <a:cs typeface="Calibri"/>
              <a:sym typeface="Calibri"/>
            </a:endParaRPr>
          </a:p>
        </p:txBody>
      </p:sp>
      <p:sp>
        <p:nvSpPr>
          <p:cNvPr id="653" name="Google Shape;653;p41"/>
          <p:cNvSpPr/>
          <p:nvPr/>
        </p:nvSpPr>
        <p:spPr>
          <a:xfrm>
            <a:off x="5651135" y="4515733"/>
            <a:ext cx="519900" cy="3306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1200">
                <a:solidFill>
                  <a:schemeClr val="dk1"/>
                </a:solidFill>
                <a:latin typeface="Calibri"/>
                <a:ea typeface="Calibri"/>
                <a:cs typeface="Calibri"/>
                <a:sym typeface="Calibri"/>
              </a:rPr>
              <a:t>UAS</a:t>
            </a:r>
            <a:endParaRPr sz="1200">
              <a:solidFill>
                <a:schemeClr val="dk1"/>
              </a:solidFill>
              <a:latin typeface="Calibri"/>
              <a:ea typeface="Calibri"/>
              <a:cs typeface="Calibri"/>
              <a:sym typeface="Calibri"/>
            </a:endParaRPr>
          </a:p>
        </p:txBody>
      </p:sp>
      <p:sp>
        <p:nvSpPr>
          <p:cNvPr id="654" name="Google Shape;654;p41"/>
          <p:cNvSpPr/>
          <p:nvPr/>
        </p:nvSpPr>
        <p:spPr>
          <a:xfrm>
            <a:off x="5704756" y="4546051"/>
            <a:ext cx="519900" cy="3306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1200">
                <a:solidFill>
                  <a:schemeClr val="dk1"/>
                </a:solidFill>
                <a:latin typeface="Calibri"/>
                <a:ea typeface="Calibri"/>
                <a:cs typeface="Calibri"/>
                <a:sym typeface="Calibri"/>
              </a:rPr>
              <a:t>UAS</a:t>
            </a:r>
            <a:endParaRPr sz="1200">
              <a:solidFill>
                <a:schemeClr val="dk1"/>
              </a:solidFill>
              <a:latin typeface="Calibri"/>
              <a:ea typeface="Calibri"/>
              <a:cs typeface="Calibri"/>
              <a:sym typeface="Calibri"/>
            </a:endParaRPr>
          </a:p>
        </p:txBody>
      </p:sp>
      <p:sp>
        <p:nvSpPr>
          <p:cNvPr id="655" name="Google Shape;655;p41"/>
          <p:cNvSpPr/>
          <p:nvPr/>
        </p:nvSpPr>
        <p:spPr>
          <a:xfrm>
            <a:off x="5764962" y="4570328"/>
            <a:ext cx="519900" cy="3306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200">
                <a:solidFill>
                  <a:schemeClr val="dk1"/>
                </a:solidFill>
                <a:latin typeface="Calibri"/>
                <a:ea typeface="Calibri"/>
                <a:cs typeface="Calibri"/>
                <a:sym typeface="Calibri"/>
              </a:rPr>
              <a:t>UAS</a:t>
            </a:r>
            <a:endParaRPr sz="1200">
              <a:solidFill>
                <a:schemeClr val="dk1"/>
              </a:solidFill>
              <a:latin typeface="Calibri"/>
              <a:ea typeface="Calibri"/>
              <a:cs typeface="Calibri"/>
              <a:sym typeface="Calibri"/>
            </a:endParaRPr>
          </a:p>
        </p:txBody>
      </p:sp>
      <p:sp>
        <p:nvSpPr>
          <p:cNvPr id="656" name="Google Shape;656;p41"/>
          <p:cNvSpPr/>
          <p:nvPr/>
        </p:nvSpPr>
        <p:spPr>
          <a:xfrm>
            <a:off x="6569833" y="3642390"/>
            <a:ext cx="1018800" cy="5661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UAS Operator</a:t>
            </a:r>
            <a:endParaRPr sz="1400">
              <a:solidFill>
                <a:schemeClr val="dk1"/>
              </a:solidFill>
              <a:latin typeface="Calibri"/>
              <a:ea typeface="Calibri"/>
              <a:cs typeface="Calibri"/>
              <a:sym typeface="Calibri"/>
            </a:endParaRPr>
          </a:p>
        </p:txBody>
      </p:sp>
      <p:sp>
        <p:nvSpPr>
          <p:cNvPr id="657" name="Google Shape;657;p41"/>
          <p:cNvSpPr/>
          <p:nvPr/>
        </p:nvSpPr>
        <p:spPr>
          <a:xfrm>
            <a:off x="7882405" y="3642391"/>
            <a:ext cx="1018800" cy="5661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UAS Operator</a:t>
            </a:r>
            <a:endParaRPr sz="1400">
              <a:solidFill>
                <a:schemeClr val="dk1"/>
              </a:solidFill>
              <a:latin typeface="Calibri"/>
              <a:ea typeface="Calibri"/>
              <a:cs typeface="Calibri"/>
              <a:sym typeface="Calibri"/>
            </a:endParaRPr>
          </a:p>
        </p:txBody>
      </p:sp>
      <p:sp>
        <p:nvSpPr>
          <p:cNvPr id="658" name="Google Shape;658;p41"/>
          <p:cNvSpPr txBox="1"/>
          <p:nvPr/>
        </p:nvSpPr>
        <p:spPr>
          <a:xfrm>
            <a:off x="7569179" y="3823508"/>
            <a:ext cx="344100" cy="2769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800">
                <a:solidFill>
                  <a:schemeClr val="dk1"/>
                </a:solidFill>
                <a:latin typeface="Calibri"/>
                <a:ea typeface="Calibri"/>
                <a:cs typeface="Calibri"/>
                <a:sym typeface="Calibri"/>
              </a:rPr>
              <a:t>…</a:t>
            </a:r>
            <a:endParaRPr/>
          </a:p>
        </p:txBody>
      </p:sp>
      <p:sp>
        <p:nvSpPr>
          <p:cNvPr id="659" name="Google Shape;659;p41"/>
          <p:cNvSpPr/>
          <p:nvPr/>
        </p:nvSpPr>
        <p:spPr>
          <a:xfrm>
            <a:off x="6820395" y="4515733"/>
            <a:ext cx="519900" cy="3306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1200">
                <a:solidFill>
                  <a:schemeClr val="dk1"/>
                </a:solidFill>
                <a:latin typeface="Calibri"/>
                <a:ea typeface="Calibri"/>
                <a:cs typeface="Calibri"/>
                <a:sym typeface="Calibri"/>
              </a:rPr>
              <a:t>UAS</a:t>
            </a:r>
            <a:endParaRPr sz="1200">
              <a:solidFill>
                <a:schemeClr val="dk1"/>
              </a:solidFill>
              <a:latin typeface="Calibri"/>
              <a:ea typeface="Calibri"/>
              <a:cs typeface="Calibri"/>
              <a:sym typeface="Calibri"/>
            </a:endParaRPr>
          </a:p>
        </p:txBody>
      </p:sp>
      <p:sp>
        <p:nvSpPr>
          <p:cNvPr id="660" name="Google Shape;660;p41"/>
          <p:cNvSpPr/>
          <p:nvPr/>
        </p:nvSpPr>
        <p:spPr>
          <a:xfrm>
            <a:off x="6874016" y="4546051"/>
            <a:ext cx="519900" cy="3306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1200">
                <a:solidFill>
                  <a:schemeClr val="dk1"/>
                </a:solidFill>
                <a:latin typeface="Calibri"/>
                <a:ea typeface="Calibri"/>
                <a:cs typeface="Calibri"/>
                <a:sym typeface="Calibri"/>
              </a:rPr>
              <a:t>UAS</a:t>
            </a:r>
            <a:endParaRPr sz="1200">
              <a:solidFill>
                <a:schemeClr val="dk1"/>
              </a:solidFill>
              <a:latin typeface="Calibri"/>
              <a:ea typeface="Calibri"/>
              <a:cs typeface="Calibri"/>
              <a:sym typeface="Calibri"/>
            </a:endParaRPr>
          </a:p>
        </p:txBody>
      </p:sp>
      <p:sp>
        <p:nvSpPr>
          <p:cNvPr id="661" name="Google Shape;661;p41"/>
          <p:cNvSpPr/>
          <p:nvPr/>
        </p:nvSpPr>
        <p:spPr>
          <a:xfrm>
            <a:off x="6934222" y="4570328"/>
            <a:ext cx="519900" cy="3306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200">
                <a:solidFill>
                  <a:schemeClr val="dk1"/>
                </a:solidFill>
                <a:latin typeface="Calibri"/>
                <a:ea typeface="Calibri"/>
                <a:cs typeface="Calibri"/>
                <a:sym typeface="Calibri"/>
              </a:rPr>
              <a:t>UAS</a:t>
            </a:r>
            <a:endParaRPr sz="1200">
              <a:solidFill>
                <a:schemeClr val="dk1"/>
              </a:solidFill>
              <a:latin typeface="Calibri"/>
              <a:ea typeface="Calibri"/>
              <a:cs typeface="Calibri"/>
              <a:sym typeface="Calibri"/>
            </a:endParaRPr>
          </a:p>
        </p:txBody>
      </p:sp>
      <p:sp>
        <p:nvSpPr>
          <p:cNvPr id="662" name="Google Shape;662;p41"/>
          <p:cNvSpPr/>
          <p:nvPr/>
        </p:nvSpPr>
        <p:spPr>
          <a:xfrm>
            <a:off x="8123163" y="4515734"/>
            <a:ext cx="519900" cy="3306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1200">
                <a:solidFill>
                  <a:schemeClr val="dk1"/>
                </a:solidFill>
                <a:latin typeface="Calibri"/>
                <a:ea typeface="Calibri"/>
                <a:cs typeface="Calibri"/>
                <a:sym typeface="Calibri"/>
              </a:rPr>
              <a:t>UAS</a:t>
            </a:r>
            <a:endParaRPr sz="1200">
              <a:solidFill>
                <a:schemeClr val="dk1"/>
              </a:solidFill>
              <a:latin typeface="Calibri"/>
              <a:ea typeface="Calibri"/>
              <a:cs typeface="Calibri"/>
              <a:sym typeface="Calibri"/>
            </a:endParaRPr>
          </a:p>
        </p:txBody>
      </p:sp>
      <p:sp>
        <p:nvSpPr>
          <p:cNvPr id="663" name="Google Shape;663;p41"/>
          <p:cNvSpPr/>
          <p:nvPr/>
        </p:nvSpPr>
        <p:spPr>
          <a:xfrm>
            <a:off x="8176784" y="4546052"/>
            <a:ext cx="519900" cy="3306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1200">
                <a:solidFill>
                  <a:schemeClr val="dk1"/>
                </a:solidFill>
                <a:latin typeface="Calibri"/>
                <a:ea typeface="Calibri"/>
                <a:cs typeface="Calibri"/>
                <a:sym typeface="Calibri"/>
              </a:rPr>
              <a:t>UAS</a:t>
            </a:r>
            <a:endParaRPr sz="1200">
              <a:solidFill>
                <a:schemeClr val="dk1"/>
              </a:solidFill>
              <a:latin typeface="Calibri"/>
              <a:ea typeface="Calibri"/>
              <a:cs typeface="Calibri"/>
              <a:sym typeface="Calibri"/>
            </a:endParaRPr>
          </a:p>
        </p:txBody>
      </p:sp>
      <p:sp>
        <p:nvSpPr>
          <p:cNvPr id="664" name="Google Shape;664;p41"/>
          <p:cNvSpPr/>
          <p:nvPr/>
        </p:nvSpPr>
        <p:spPr>
          <a:xfrm>
            <a:off x="8236990" y="4570329"/>
            <a:ext cx="519900" cy="3306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200">
                <a:solidFill>
                  <a:schemeClr val="dk1"/>
                </a:solidFill>
                <a:latin typeface="Calibri"/>
                <a:ea typeface="Calibri"/>
                <a:cs typeface="Calibri"/>
                <a:sym typeface="Calibri"/>
              </a:rPr>
              <a:t>UAS</a:t>
            </a:r>
            <a:endParaRPr sz="1200">
              <a:solidFill>
                <a:schemeClr val="dk1"/>
              </a:solidFill>
              <a:latin typeface="Calibri"/>
              <a:ea typeface="Calibri"/>
              <a:cs typeface="Calibri"/>
              <a:sym typeface="Calibri"/>
            </a:endParaRPr>
          </a:p>
        </p:txBody>
      </p:sp>
      <p:cxnSp>
        <p:nvCxnSpPr>
          <p:cNvPr id="665" name="Google Shape;665;p41"/>
          <p:cNvCxnSpPr/>
          <p:nvPr/>
        </p:nvCxnSpPr>
        <p:spPr>
          <a:xfrm rot="10800000">
            <a:off x="7181474" y="2833961"/>
            <a:ext cx="0" cy="705300"/>
          </a:xfrm>
          <a:prstGeom prst="straightConnector1">
            <a:avLst/>
          </a:prstGeom>
          <a:noFill/>
          <a:ln w="25400" cap="flat" cmpd="sng">
            <a:solidFill>
              <a:srgbClr val="008000"/>
            </a:solidFill>
            <a:prstDash val="solid"/>
            <a:round/>
            <a:headEnd type="none" w="sm" len="sm"/>
            <a:tailEnd type="stealth" w="med" len="med"/>
          </a:ln>
        </p:spPr>
      </p:cxnSp>
      <p:cxnSp>
        <p:nvCxnSpPr>
          <p:cNvPr id="666" name="Google Shape;666;p41"/>
          <p:cNvCxnSpPr/>
          <p:nvPr/>
        </p:nvCxnSpPr>
        <p:spPr>
          <a:xfrm>
            <a:off x="7275264" y="2833862"/>
            <a:ext cx="0" cy="705300"/>
          </a:xfrm>
          <a:prstGeom prst="straightConnector1">
            <a:avLst/>
          </a:prstGeom>
          <a:noFill/>
          <a:ln w="25400" cap="flat" cmpd="sng">
            <a:solidFill>
              <a:srgbClr val="008000"/>
            </a:solidFill>
            <a:prstDash val="solid"/>
            <a:round/>
            <a:headEnd type="none" w="sm" len="sm"/>
            <a:tailEnd type="stealth" w="med" len="med"/>
          </a:ln>
        </p:spPr>
      </p:cxnSp>
      <p:cxnSp>
        <p:nvCxnSpPr>
          <p:cNvPr id="667" name="Google Shape;667;p41"/>
          <p:cNvCxnSpPr/>
          <p:nvPr/>
        </p:nvCxnSpPr>
        <p:spPr>
          <a:xfrm>
            <a:off x="7766848" y="1192190"/>
            <a:ext cx="2700" cy="735900"/>
          </a:xfrm>
          <a:prstGeom prst="straightConnector1">
            <a:avLst/>
          </a:prstGeom>
          <a:noFill/>
          <a:ln w="25400" cap="flat" cmpd="sng">
            <a:solidFill>
              <a:srgbClr val="008000"/>
            </a:solidFill>
            <a:prstDash val="solid"/>
            <a:round/>
            <a:headEnd type="stealth" w="med" len="med"/>
            <a:tailEnd type="stealth" w="med" len="med"/>
          </a:ln>
        </p:spPr>
      </p:cxnSp>
      <p:sp>
        <p:nvSpPr>
          <p:cNvPr id="668" name="Google Shape;668;p41"/>
          <p:cNvSpPr txBox="1"/>
          <p:nvPr/>
        </p:nvSpPr>
        <p:spPr>
          <a:xfrm>
            <a:off x="7757625" y="1288573"/>
            <a:ext cx="860100" cy="687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000">
                <a:solidFill>
                  <a:schemeClr val="dk1"/>
                </a:solidFill>
                <a:latin typeface="Calibri"/>
                <a:ea typeface="Calibri"/>
                <a:cs typeface="Calibri"/>
                <a:sym typeface="Calibri"/>
              </a:rPr>
              <a:t>Terrain</a:t>
            </a:r>
            <a:endParaRPr/>
          </a:p>
          <a:p>
            <a:pPr marL="0" marR="0" lvl="0" indent="0" algn="l" rtl="0">
              <a:spcBef>
                <a:spcPts val="0"/>
              </a:spcBef>
              <a:spcAft>
                <a:spcPts val="0"/>
              </a:spcAft>
              <a:buNone/>
            </a:pPr>
            <a:r>
              <a:rPr lang="en" sz="1000">
                <a:solidFill>
                  <a:schemeClr val="dk1"/>
                </a:solidFill>
                <a:latin typeface="Calibri"/>
                <a:ea typeface="Calibri"/>
                <a:cs typeface="Calibri"/>
                <a:sym typeface="Calibri"/>
              </a:rPr>
              <a:t>Weather</a:t>
            </a:r>
            <a:endParaRPr/>
          </a:p>
          <a:p>
            <a:pPr marL="0" marR="0" lvl="0" indent="0" algn="l" rtl="0">
              <a:spcBef>
                <a:spcPts val="0"/>
              </a:spcBef>
              <a:spcAft>
                <a:spcPts val="0"/>
              </a:spcAft>
              <a:buNone/>
            </a:pPr>
            <a:r>
              <a:rPr lang="en" sz="1000">
                <a:solidFill>
                  <a:schemeClr val="dk1"/>
                </a:solidFill>
                <a:latin typeface="Calibri"/>
                <a:ea typeface="Calibri"/>
                <a:cs typeface="Calibri"/>
                <a:sym typeface="Calibri"/>
              </a:rPr>
              <a:t>Surveillance</a:t>
            </a:r>
            <a:endParaRPr/>
          </a:p>
          <a:p>
            <a:pPr marL="0" marR="0" lvl="0" indent="0" algn="l" rtl="0">
              <a:spcBef>
                <a:spcPts val="0"/>
              </a:spcBef>
              <a:spcAft>
                <a:spcPts val="0"/>
              </a:spcAft>
              <a:buNone/>
            </a:pPr>
            <a:r>
              <a:rPr lang="en" sz="1000">
                <a:solidFill>
                  <a:schemeClr val="dk1"/>
                </a:solidFill>
                <a:latin typeface="Calibri"/>
                <a:ea typeface="Calibri"/>
                <a:cs typeface="Calibri"/>
                <a:sym typeface="Calibri"/>
              </a:rPr>
              <a:t>Performance</a:t>
            </a:r>
            <a:endParaRPr sz="1000">
              <a:solidFill>
                <a:schemeClr val="dk1"/>
              </a:solidFill>
              <a:latin typeface="Calibri"/>
              <a:ea typeface="Calibri"/>
              <a:cs typeface="Calibri"/>
              <a:sym typeface="Calibri"/>
            </a:endParaRPr>
          </a:p>
        </p:txBody>
      </p:sp>
      <p:cxnSp>
        <p:nvCxnSpPr>
          <p:cNvPr id="669" name="Google Shape;669;p41"/>
          <p:cNvCxnSpPr/>
          <p:nvPr/>
        </p:nvCxnSpPr>
        <p:spPr>
          <a:xfrm rot="10800000" flipH="1">
            <a:off x="1443485" y="2480014"/>
            <a:ext cx="815700" cy="817800"/>
          </a:xfrm>
          <a:prstGeom prst="straightConnector1">
            <a:avLst/>
          </a:prstGeom>
          <a:noFill/>
          <a:ln w="25400" cap="flat" cmpd="sng">
            <a:solidFill>
              <a:srgbClr val="E36C09"/>
            </a:solidFill>
            <a:prstDash val="solid"/>
            <a:round/>
            <a:headEnd type="none" w="sm" len="sm"/>
            <a:tailEnd type="stealth" w="med" len="med"/>
          </a:ln>
        </p:spPr>
      </p:cxnSp>
      <p:cxnSp>
        <p:nvCxnSpPr>
          <p:cNvPr id="670" name="Google Shape;670;p41"/>
          <p:cNvCxnSpPr/>
          <p:nvPr/>
        </p:nvCxnSpPr>
        <p:spPr>
          <a:xfrm flipH="1">
            <a:off x="1460190" y="2692622"/>
            <a:ext cx="853200" cy="863400"/>
          </a:xfrm>
          <a:prstGeom prst="straightConnector1">
            <a:avLst/>
          </a:prstGeom>
          <a:noFill/>
          <a:ln w="25400" cap="flat" cmpd="sng">
            <a:solidFill>
              <a:srgbClr val="008000"/>
            </a:solidFill>
            <a:prstDash val="solid"/>
            <a:round/>
            <a:headEnd type="none" w="sm" len="sm"/>
            <a:tailEnd type="stealth" w="med" len="med"/>
          </a:ln>
        </p:spPr>
      </p:cxnSp>
      <p:sp>
        <p:nvSpPr>
          <p:cNvPr id="671" name="Google Shape;671;p41"/>
          <p:cNvSpPr/>
          <p:nvPr/>
        </p:nvSpPr>
        <p:spPr>
          <a:xfrm rot="-5400000">
            <a:off x="7100409" y="1554096"/>
            <a:ext cx="239100" cy="502800"/>
          </a:xfrm>
          <a:custGeom>
            <a:avLst/>
            <a:gdLst/>
            <a:ahLst/>
            <a:cxnLst/>
            <a:rect l="l" t="t" r="r" b="b"/>
            <a:pathLst>
              <a:path w="120000" h="120000" extrusionOk="0">
                <a:moveTo>
                  <a:pt x="6315" y="120000"/>
                </a:moveTo>
                <a:lnTo>
                  <a:pt x="120000" y="120000"/>
                </a:lnTo>
                <a:lnTo>
                  <a:pt x="117894" y="0"/>
                </a:lnTo>
                <a:lnTo>
                  <a:pt x="0" y="0"/>
                </a:lnTo>
                <a:lnTo>
                  <a:pt x="0" y="0"/>
                </a:lnTo>
                <a:lnTo>
                  <a:pt x="0" y="0"/>
                </a:lnTo>
              </a:path>
            </a:pathLst>
          </a:custGeom>
          <a:noFill/>
          <a:ln w="25400" cap="flat" cmpd="sng">
            <a:solidFill>
              <a:srgbClr val="008000"/>
            </a:solidFill>
            <a:prstDash val="solid"/>
            <a:round/>
            <a:headEnd type="none" w="sm" len="sm"/>
            <a:tailEnd type="stealth" w="med" len="med"/>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cxnSp>
        <p:nvCxnSpPr>
          <p:cNvPr id="672" name="Google Shape;672;p41"/>
          <p:cNvCxnSpPr/>
          <p:nvPr/>
        </p:nvCxnSpPr>
        <p:spPr>
          <a:xfrm rot="10800000">
            <a:off x="5764962" y="4208533"/>
            <a:ext cx="0" cy="307200"/>
          </a:xfrm>
          <a:prstGeom prst="straightConnector1">
            <a:avLst/>
          </a:prstGeom>
          <a:noFill/>
          <a:ln w="25400" cap="flat" cmpd="sng">
            <a:solidFill>
              <a:srgbClr val="008000"/>
            </a:solidFill>
            <a:prstDash val="solid"/>
            <a:round/>
            <a:headEnd type="none" w="sm" len="sm"/>
            <a:tailEnd type="none" w="sm" len="sm"/>
          </a:ln>
        </p:spPr>
      </p:cxnSp>
      <p:cxnSp>
        <p:nvCxnSpPr>
          <p:cNvPr id="673" name="Google Shape;673;p41"/>
          <p:cNvCxnSpPr/>
          <p:nvPr/>
        </p:nvCxnSpPr>
        <p:spPr>
          <a:xfrm rot="10800000">
            <a:off x="6933876" y="4208534"/>
            <a:ext cx="0" cy="307200"/>
          </a:xfrm>
          <a:prstGeom prst="straightConnector1">
            <a:avLst/>
          </a:prstGeom>
          <a:noFill/>
          <a:ln w="25400" cap="flat" cmpd="sng">
            <a:solidFill>
              <a:srgbClr val="008000"/>
            </a:solidFill>
            <a:prstDash val="solid"/>
            <a:round/>
            <a:headEnd type="none" w="sm" len="sm"/>
            <a:tailEnd type="none" w="sm" len="sm"/>
          </a:ln>
        </p:spPr>
      </p:cxnSp>
      <p:cxnSp>
        <p:nvCxnSpPr>
          <p:cNvPr id="674" name="Google Shape;674;p41"/>
          <p:cNvCxnSpPr/>
          <p:nvPr/>
        </p:nvCxnSpPr>
        <p:spPr>
          <a:xfrm rot="10800000">
            <a:off x="8236990" y="4208534"/>
            <a:ext cx="0" cy="307200"/>
          </a:xfrm>
          <a:prstGeom prst="straightConnector1">
            <a:avLst/>
          </a:prstGeom>
          <a:noFill/>
          <a:ln w="25400" cap="flat" cmpd="sng">
            <a:solidFill>
              <a:srgbClr val="008000"/>
            </a:solidFill>
            <a:prstDash val="solid"/>
            <a:round/>
            <a:headEnd type="none" w="sm" len="sm"/>
            <a:tailEnd type="none" w="sm" len="sm"/>
          </a:ln>
        </p:spPr>
      </p:cxnSp>
      <p:sp>
        <p:nvSpPr>
          <p:cNvPr id="675" name="Google Shape;675;p41"/>
          <p:cNvSpPr/>
          <p:nvPr/>
        </p:nvSpPr>
        <p:spPr>
          <a:xfrm rot="5400000">
            <a:off x="5925520" y="1238481"/>
            <a:ext cx="377100" cy="286200"/>
          </a:xfrm>
          <a:custGeom>
            <a:avLst/>
            <a:gdLst/>
            <a:ahLst/>
            <a:cxnLst/>
            <a:rect l="l" t="t" r="r" b="b"/>
            <a:pathLst>
              <a:path w="120000" h="120000" extrusionOk="0">
                <a:moveTo>
                  <a:pt x="6315" y="120000"/>
                </a:moveTo>
                <a:lnTo>
                  <a:pt x="120000" y="120000"/>
                </a:lnTo>
                <a:lnTo>
                  <a:pt x="117894" y="0"/>
                </a:lnTo>
                <a:lnTo>
                  <a:pt x="0" y="0"/>
                </a:lnTo>
                <a:lnTo>
                  <a:pt x="0" y="0"/>
                </a:lnTo>
                <a:lnTo>
                  <a:pt x="0" y="0"/>
                </a:lnTo>
              </a:path>
            </a:pathLst>
          </a:custGeom>
          <a:noFill/>
          <a:ln w="25400" cap="flat" cmpd="sng">
            <a:solidFill>
              <a:srgbClr val="008000"/>
            </a:solidFill>
            <a:prstDash val="solid"/>
            <a:round/>
            <a:headEnd type="none" w="sm" len="sm"/>
            <a:tailEnd type="stealth" w="med" len="med"/>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676" name="Google Shape;676;p41"/>
          <p:cNvSpPr txBox="1"/>
          <p:nvPr/>
        </p:nvSpPr>
        <p:spPr>
          <a:xfrm>
            <a:off x="5040479" y="1496772"/>
            <a:ext cx="1350900" cy="415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000">
                <a:solidFill>
                  <a:schemeClr val="dk1"/>
                </a:solidFill>
                <a:latin typeface="Calibri"/>
                <a:ea typeface="Calibri"/>
                <a:cs typeface="Calibri"/>
                <a:sym typeface="Calibri"/>
              </a:rPr>
              <a:t>Inter-data provider communication and coordination</a:t>
            </a:r>
            <a:endParaRPr sz="1000">
              <a:solidFill>
                <a:schemeClr val="dk1"/>
              </a:solidFill>
              <a:latin typeface="Calibri"/>
              <a:ea typeface="Calibri"/>
              <a:cs typeface="Calibri"/>
              <a:sym typeface="Calibri"/>
            </a:endParaRPr>
          </a:p>
        </p:txBody>
      </p:sp>
      <p:sp>
        <p:nvSpPr>
          <p:cNvPr id="677" name="Google Shape;677;p41"/>
          <p:cNvSpPr/>
          <p:nvPr/>
        </p:nvSpPr>
        <p:spPr>
          <a:xfrm>
            <a:off x="4358280" y="2917726"/>
            <a:ext cx="731400" cy="411600"/>
          </a:xfrm>
          <a:prstGeom prst="roundRect">
            <a:avLst>
              <a:gd name="adj" fmla="val 16667"/>
            </a:avLst>
          </a:prstGeom>
          <a:solidFill>
            <a:srgbClr val="538CD5"/>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Public Safety</a:t>
            </a:r>
            <a:endParaRPr sz="1400">
              <a:solidFill>
                <a:schemeClr val="dk1"/>
              </a:solidFill>
              <a:latin typeface="Calibri"/>
              <a:ea typeface="Calibri"/>
              <a:cs typeface="Calibri"/>
              <a:sym typeface="Calibri"/>
            </a:endParaRPr>
          </a:p>
        </p:txBody>
      </p:sp>
      <p:sp>
        <p:nvSpPr>
          <p:cNvPr id="678" name="Google Shape;678;p41"/>
          <p:cNvSpPr/>
          <p:nvPr/>
        </p:nvSpPr>
        <p:spPr>
          <a:xfrm>
            <a:off x="4380034" y="3402478"/>
            <a:ext cx="731400" cy="411600"/>
          </a:xfrm>
          <a:prstGeom prst="roundRect">
            <a:avLst>
              <a:gd name="adj" fmla="val 16667"/>
            </a:avLst>
          </a:prstGeom>
          <a:solidFill>
            <a:srgbClr val="538CD5"/>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Public</a:t>
            </a:r>
            <a:endParaRPr sz="1400">
              <a:solidFill>
                <a:schemeClr val="dk1"/>
              </a:solidFill>
              <a:latin typeface="Calibri"/>
              <a:ea typeface="Calibri"/>
              <a:cs typeface="Calibri"/>
              <a:sym typeface="Calibri"/>
            </a:endParaRPr>
          </a:p>
        </p:txBody>
      </p:sp>
      <p:cxnSp>
        <p:nvCxnSpPr>
          <p:cNvPr id="679" name="Google Shape;679;p41"/>
          <p:cNvCxnSpPr/>
          <p:nvPr/>
        </p:nvCxnSpPr>
        <p:spPr>
          <a:xfrm rot="10800000" flipH="1">
            <a:off x="5093202" y="2694802"/>
            <a:ext cx="1582200" cy="550200"/>
          </a:xfrm>
          <a:prstGeom prst="straightConnector1">
            <a:avLst/>
          </a:prstGeom>
          <a:noFill/>
          <a:ln w="25400" cap="flat" cmpd="sng">
            <a:solidFill>
              <a:srgbClr val="008000"/>
            </a:solidFill>
            <a:prstDash val="solid"/>
            <a:round/>
            <a:headEnd type="stealth" w="med" len="med"/>
            <a:tailEnd type="stealth" w="med" len="med"/>
          </a:ln>
        </p:spPr>
      </p:cxnSp>
      <p:cxnSp>
        <p:nvCxnSpPr>
          <p:cNvPr id="680" name="Google Shape;680;p41"/>
          <p:cNvCxnSpPr/>
          <p:nvPr/>
        </p:nvCxnSpPr>
        <p:spPr>
          <a:xfrm flipH="1">
            <a:off x="5118086" y="2841723"/>
            <a:ext cx="1904400" cy="687300"/>
          </a:xfrm>
          <a:prstGeom prst="straightConnector1">
            <a:avLst/>
          </a:prstGeom>
          <a:noFill/>
          <a:ln w="25400" cap="flat" cmpd="sng">
            <a:solidFill>
              <a:srgbClr val="008000"/>
            </a:solidFill>
            <a:prstDash val="solid"/>
            <a:round/>
            <a:headEnd type="none" w="sm" len="sm"/>
            <a:tailEnd type="stealth" w="med" len="med"/>
          </a:ln>
        </p:spPr>
      </p:cxnSp>
      <p:sp>
        <p:nvSpPr>
          <p:cNvPr id="681" name="Google Shape;681;p41"/>
          <p:cNvSpPr txBox="1"/>
          <p:nvPr/>
        </p:nvSpPr>
        <p:spPr>
          <a:xfrm>
            <a:off x="131550" y="107375"/>
            <a:ext cx="2685300" cy="566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2200" b="1">
                <a:solidFill>
                  <a:srgbClr val="0000FF"/>
                </a:solidFill>
                <a:latin typeface="Helvetica Neue"/>
                <a:ea typeface="Helvetica Neue"/>
                <a:cs typeface="Helvetica Neue"/>
                <a:sym typeface="Helvetica Neue"/>
              </a:rPr>
              <a:t>UTM Architecture</a:t>
            </a:r>
            <a:endParaRPr/>
          </a:p>
        </p:txBody>
      </p:sp>
      <p:sp>
        <p:nvSpPr>
          <p:cNvPr id="682" name="Google Shape;682;p41"/>
          <p:cNvSpPr/>
          <p:nvPr/>
        </p:nvSpPr>
        <p:spPr>
          <a:xfrm>
            <a:off x="209043" y="4669746"/>
            <a:ext cx="1272600" cy="206700"/>
          </a:xfrm>
          <a:prstGeom prst="roundRect">
            <a:avLst>
              <a:gd name="adj" fmla="val 16667"/>
            </a:avLst>
          </a:prstGeom>
          <a:solidFill>
            <a:srgbClr val="538CD5"/>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1000" i="1">
                <a:solidFill>
                  <a:schemeClr val="dk1"/>
                </a:solidFill>
                <a:latin typeface="Calibri"/>
                <a:ea typeface="Calibri"/>
                <a:cs typeface="Calibri"/>
                <a:sym typeface="Calibri"/>
              </a:rPr>
              <a:t>Other Stakeholders</a:t>
            </a:r>
            <a:endParaRPr sz="1000" i="1">
              <a:solidFill>
                <a:schemeClr val="dk1"/>
              </a:solidFill>
              <a:latin typeface="Calibri"/>
              <a:ea typeface="Calibri"/>
              <a:cs typeface="Calibri"/>
              <a:sym typeface="Calibri"/>
            </a:endParaRPr>
          </a:p>
        </p:txBody>
      </p:sp>
      <p:sp>
        <p:nvSpPr>
          <p:cNvPr id="683" name="Google Shape;683;p41"/>
          <p:cNvSpPr/>
          <p:nvPr/>
        </p:nvSpPr>
        <p:spPr>
          <a:xfrm>
            <a:off x="209041" y="4431628"/>
            <a:ext cx="1272600" cy="2349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1000" i="1">
                <a:solidFill>
                  <a:schemeClr val="dk1"/>
                </a:solidFill>
                <a:latin typeface="Calibri"/>
                <a:ea typeface="Calibri"/>
                <a:cs typeface="Calibri"/>
                <a:sym typeface="Calibri"/>
              </a:rPr>
              <a:t>Operator Function</a:t>
            </a:r>
            <a:endParaRPr sz="1000" i="1">
              <a:solidFill>
                <a:schemeClr val="dk1"/>
              </a:solidFill>
              <a:latin typeface="Calibri"/>
              <a:ea typeface="Calibri"/>
              <a:cs typeface="Calibri"/>
              <a:sym typeface="Calibri"/>
            </a:endParaRPr>
          </a:p>
        </p:txBody>
      </p:sp>
      <p:sp>
        <p:nvSpPr>
          <p:cNvPr id="684" name="Google Shape;684;p41"/>
          <p:cNvSpPr/>
          <p:nvPr/>
        </p:nvSpPr>
        <p:spPr>
          <a:xfrm>
            <a:off x="205070" y="4212122"/>
            <a:ext cx="1276800" cy="219600"/>
          </a:xfrm>
          <a:prstGeom prst="roundRect">
            <a:avLst>
              <a:gd name="adj" fmla="val 16667"/>
            </a:avLst>
          </a:prstGeom>
          <a:solidFill>
            <a:srgbClr val="FABF8E"/>
          </a:solidFill>
          <a:ln w="25400" cap="flat" cmpd="sng">
            <a:solidFill>
              <a:srgbClr val="B46D3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1000" i="1">
                <a:solidFill>
                  <a:schemeClr val="dk1"/>
                </a:solidFill>
                <a:latin typeface="Calibri"/>
                <a:ea typeface="Calibri"/>
                <a:cs typeface="Calibri"/>
                <a:sym typeface="Calibri"/>
              </a:rPr>
              <a:t>ANSP Function</a:t>
            </a:r>
            <a:endParaRPr sz="1000" i="1">
              <a:solidFill>
                <a:schemeClr val="dk1"/>
              </a:solidFill>
              <a:latin typeface="Calibri"/>
              <a:ea typeface="Calibri"/>
              <a:cs typeface="Calibri"/>
              <a:sym typeface="Calibri"/>
            </a:endParaRPr>
          </a:p>
        </p:txBody>
      </p:sp>
      <p:sp>
        <p:nvSpPr>
          <p:cNvPr id="685" name="Google Shape;685;p41"/>
          <p:cNvSpPr txBox="1"/>
          <p:nvPr/>
        </p:nvSpPr>
        <p:spPr>
          <a:xfrm>
            <a:off x="70559" y="3924553"/>
            <a:ext cx="820200" cy="207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a:solidFill>
                  <a:schemeClr val="dk1"/>
                </a:solidFill>
                <a:latin typeface="Calibri"/>
                <a:ea typeface="Calibri"/>
                <a:cs typeface="Calibri"/>
                <a:sym typeface="Calibri"/>
              </a:rPr>
              <a:t>Color Key:</a:t>
            </a:r>
            <a:endParaRPr sz="1200">
              <a:solidFill>
                <a:schemeClr val="dk1"/>
              </a:solidFill>
              <a:latin typeface="Calibri"/>
              <a:ea typeface="Calibri"/>
              <a:cs typeface="Calibri"/>
              <a:sym typeface="Calibri"/>
            </a:endParaRPr>
          </a:p>
        </p:txBody>
      </p:sp>
      <p:sp>
        <p:nvSpPr>
          <p:cNvPr id="686" name="Google Shape;686;p41"/>
          <p:cNvSpPr/>
          <p:nvPr/>
        </p:nvSpPr>
        <p:spPr>
          <a:xfrm>
            <a:off x="5347087" y="3539261"/>
            <a:ext cx="3668700" cy="1421400"/>
          </a:xfrm>
          <a:prstGeom prst="roundRect">
            <a:avLst>
              <a:gd name="adj" fmla="val 16667"/>
            </a:avLst>
          </a:prstGeom>
          <a:no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chemeClr val="dk1"/>
              </a:solidFill>
              <a:latin typeface="Calibri"/>
              <a:ea typeface="Calibri"/>
              <a:cs typeface="Calibri"/>
              <a:sym typeface="Calibri"/>
            </a:endParaRPr>
          </a:p>
        </p:txBody>
      </p:sp>
      <p:sp>
        <p:nvSpPr>
          <p:cNvPr id="687" name="Google Shape;687;p41"/>
          <p:cNvSpPr txBox="1"/>
          <p:nvPr/>
        </p:nvSpPr>
        <p:spPr>
          <a:xfrm>
            <a:off x="7890784" y="93472"/>
            <a:ext cx="692400" cy="278700"/>
          </a:xfrm>
          <a:prstGeom prst="rect">
            <a:avLst/>
          </a:prstGeom>
          <a:solidFill>
            <a:schemeClr val="dk1"/>
          </a:solidFill>
          <a:ln w="28575" cap="flat" cmpd="sng">
            <a:solidFill>
              <a:srgbClr val="4F6228"/>
            </a:solidFill>
            <a:prstDash val="dash"/>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en" sz="1600" i="1">
                <a:solidFill>
                  <a:srgbClr val="FFF9CC"/>
                </a:solidFill>
                <a:latin typeface="Helvetica Neue"/>
                <a:ea typeface="Helvetica Neue"/>
                <a:cs typeface="Helvetica Neue"/>
                <a:sym typeface="Helvetica Neue"/>
              </a:rPr>
              <a:t>UTM</a:t>
            </a:r>
            <a:endParaRPr sz="1600" i="1">
              <a:solidFill>
                <a:srgbClr val="FFF9CC"/>
              </a:solidFill>
              <a:latin typeface="Helvetica Neue"/>
              <a:ea typeface="Helvetica Neue"/>
              <a:cs typeface="Helvetica Neue"/>
              <a:sym typeface="Helvetica Neue"/>
            </a:endParaRPr>
          </a:p>
        </p:txBody>
      </p:sp>
      <p:sp>
        <p:nvSpPr>
          <p:cNvPr id="688" name="Google Shape;688;p41"/>
          <p:cNvSpPr txBox="1"/>
          <p:nvPr/>
        </p:nvSpPr>
        <p:spPr>
          <a:xfrm rot="-5400000">
            <a:off x="2891825" y="750250"/>
            <a:ext cx="1532700" cy="523200"/>
          </a:xfrm>
          <a:prstGeom prst="rect">
            <a:avLst/>
          </a:prstGeom>
          <a:solidFill>
            <a:srgbClr val="E9E3BC"/>
          </a:solidFill>
          <a:ln w="19050" cap="flat" cmpd="sng">
            <a:solidFill>
              <a:schemeClr val="dk1"/>
            </a:solidFill>
            <a:prstDash val="dashDot"/>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a:solidFill>
                  <a:schemeClr val="dk1"/>
                </a:solidFill>
                <a:latin typeface="Calibri"/>
                <a:ea typeface="Calibri"/>
                <a:cs typeface="Calibri"/>
                <a:sym typeface="Calibri"/>
              </a:rPr>
              <a:t>FAA Development and Deployment</a:t>
            </a:r>
            <a:endParaRPr sz="1200">
              <a:solidFill>
                <a:schemeClr val="dk1"/>
              </a:solidFill>
              <a:latin typeface="Calibri"/>
              <a:ea typeface="Calibri"/>
              <a:cs typeface="Calibri"/>
              <a:sym typeface="Calibri"/>
            </a:endParaRPr>
          </a:p>
        </p:txBody>
      </p:sp>
      <p:sp>
        <p:nvSpPr>
          <p:cNvPr id="689" name="Google Shape;689;p41"/>
          <p:cNvSpPr txBox="1"/>
          <p:nvPr/>
        </p:nvSpPr>
        <p:spPr>
          <a:xfrm rot="-5400000">
            <a:off x="3593975" y="665725"/>
            <a:ext cx="1534500" cy="675600"/>
          </a:xfrm>
          <a:prstGeom prst="rect">
            <a:avLst/>
          </a:prstGeom>
          <a:solidFill>
            <a:srgbClr val="E9E3BC"/>
          </a:solidFill>
          <a:ln w="19050" cap="flat" cmpd="sng">
            <a:solidFill>
              <a:schemeClr val="dk1"/>
            </a:solidFill>
            <a:prstDash val="dashDot"/>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a:solidFill>
                  <a:schemeClr val="dk1"/>
                </a:solidFill>
                <a:latin typeface="Calibri"/>
                <a:ea typeface="Calibri"/>
                <a:cs typeface="Calibri"/>
                <a:sym typeface="Calibri"/>
              </a:rPr>
              <a:t>Industry Development and Deployment</a:t>
            </a:r>
            <a:endParaRPr sz="1200">
              <a:solidFill>
                <a:schemeClr val="dk1"/>
              </a:solidFill>
              <a:latin typeface="Calibri"/>
              <a:ea typeface="Calibri"/>
              <a:cs typeface="Calibri"/>
              <a:sym typeface="Calibri"/>
            </a:endParaRPr>
          </a:p>
        </p:txBody>
      </p:sp>
      <p:cxnSp>
        <p:nvCxnSpPr>
          <p:cNvPr id="690" name="Google Shape;690;p41"/>
          <p:cNvCxnSpPr/>
          <p:nvPr/>
        </p:nvCxnSpPr>
        <p:spPr>
          <a:xfrm>
            <a:off x="8569138" y="1203062"/>
            <a:ext cx="0" cy="2328300"/>
          </a:xfrm>
          <a:prstGeom prst="straightConnector1">
            <a:avLst/>
          </a:prstGeom>
          <a:noFill/>
          <a:ln w="25400" cap="flat" cmpd="sng">
            <a:solidFill>
              <a:srgbClr val="008000"/>
            </a:solidFill>
            <a:prstDash val="solid"/>
            <a:round/>
            <a:headEnd type="stealth" w="med" len="med"/>
            <a:tailEnd type="stealth" w="med" len="med"/>
          </a:ln>
        </p:spPr>
      </p:cxnSp>
      <p:cxnSp>
        <p:nvCxnSpPr>
          <p:cNvPr id="691" name="Google Shape;691;p41"/>
          <p:cNvCxnSpPr/>
          <p:nvPr/>
        </p:nvCxnSpPr>
        <p:spPr>
          <a:xfrm>
            <a:off x="3972003" y="93472"/>
            <a:ext cx="0" cy="4969800"/>
          </a:xfrm>
          <a:prstGeom prst="straightConnector1">
            <a:avLst/>
          </a:prstGeom>
          <a:noFill/>
          <a:ln w="44450" cap="flat" cmpd="sng">
            <a:solidFill>
              <a:schemeClr val="dk1">
                <a:alpha val="44710"/>
              </a:schemeClr>
            </a:solidFill>
            <a:prstDash val="lgDashDot"/>
            <a:round/>
            <a:headEnd type="diamond" w="sm" len="sm"/>
            <a:tailEnd type="diamond" w="sm" len="sm"/>
          </a:ln>
        </p:spPr>
      </p:cxnSp>
      <p:sp>
        <p:nvSpPr>
          <p:cNvPr id="692" name="Google Shape;692;p41"/>
          <p:cNvSpPr/>
          <p:nvPr/>
        </p:nvSpPr>
        <p:spPr>
          <a:xfrm>
            <a:off x="3051675" y="4250275"/>
            <a:ext cx="1988700" cy="597600"/>
          </a:xfrm>
          <a:prstGeom prst="roundRect">
            <a:avLst>
              <a:gd name="adj" fmla="val 16667"/>
            </a:avLst>
          </a:prstGeom>
          <a:gradFill>
            <a:gsLst>
              <a:gs pos="0">
                <a:srgbClr val="F9BE8F">
                  <a:alpha val="37647"/>
                </a:srgbClr>
              </a:gs>
              <a:gs pos="100000">
                <a:srgbClr val="CCFDCC"/>
              </a:gs>
            </a:gsLst>
            <a:lin ang="0" scaled="0"/>
          </a:gradFill>
          <a:ln w="25400" cap="flat" cmpd="sng">
            <a:solidFill>
              <a:srgbClr val="B66D3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en" sz="1100">
                <a:solidFill>
                  <a:schemeClr val="dk1"/>
                </a:solidFill>
                <a:latin typeface="Calibri"/>
                <a:ea typeface="Calibri"/>
                <a:cs typeface="Calibri"/>
                <a:sym typeface="Calibri"/>
              </a:rPr>
              <a:t>Discovery</a:t>
            </a:r>
            <a:endParaRPr sz="1100"/>
          </a:p>
          <a:p>
            <a:pPr marL="0" marR="0" lvl="0" indent="0" algn="l" rtl="0">
              <a:spcBef>
                <a:spcPts val="0"/>
              </a:spcBef>
              <a:spcAft>
                <a:spcPts val="0"/>
              </a:spcAft>
              <a:buNone/>
            </a:pPr>
            <a:r>
              <a:rPr lang="en" sz="1100">
                <a:solidFill>
                  <a:schemeClr val="dk1"/>
                </a:solidFill>
                <a:latin typeface="Calibri"/>
                <a:ea typeface="Calibri"/>
                <a:cs typeface="Calibri"/>
                <a:sym typeface="Calibri"/>
              </a:rPr>
              <a:t>Registration Data/Services</a:t>
            </a:r>
            <a:endParaRPr sz="1100"/>
          </a:p>
          <a:p>
            <a:pPr marL="0" marR="0" lvl="0" indent="0" algn="l" rtl="0">
              <a:spcBef>
                <a:spcPts val="0"/>
              </a:spcBef>
              <a:spcAft>
                <a:spcPts val="0"/>
              </a:spcAft>
              <a:buNone/>
            </a:pPr>
            <a:r>
              <a:rPr lang="en" sz="1100">
                <a:solidFill>
                  <a:schemeClr val="dk1"/>
                </a:solidFill>
                <a:latin typeface="Calibri"/>
                <a:ea typeface="Calibri"/>
                <a:cs typeface="Calibri"/>
                <a:sym typeface="Calibri"/>
              </a:rPr>
              <a:t>Authentication/Authorization</a:t>
            </a:r>
            <a:endParaRPr sz="1100">
              <a:solidFill>
                <a:schemeClr val="dk1"/>
              </a:solidFill>
              <a:latin typeface="Calibri"/>
              <a:ea typeface="Calibri"/>
              <a:cs typeface="Calibri"/>
              <a:sym typeface="Calibri"/>
            </a:endParaRPr>
          </a:p>
        </p:txBody>
      </p:sp>
      <p:cxnSp>
        <p:nvCxnSpPr>
          <p:cNvPr id="693" name="Google Shape;693;p41"/>
          <p:cNvCxnSpPr/>
          <p:nvPr/>
        </p:nvCxnSpPr>
        <p:spPr>
          <a:xfrm>
            <a:off x="1335868" y="1939584"/>
            <a:ext cx="681300" cy="0"/>
          </a:xfrm>
          <a:prstGeom prst="straightConnector1">
            <a:avLst/>
          </a:prstGeom>
          <a:noFill/>
          <a:ln w="57150" cap="flat" cmpd="sng">
            <a:solidFill>
              <a:srgbClr val="E36C09"/>
            </a:solidFill>
            <a:prstDash val="solid"/>
            <a:round/>
            <a:headEnd type="none" w="sm" len="sm"/>
            <a:tailEnd type="stealth" w="med" len="med"/>
          </a:ln>
        </p:spPr>
      </p:cxnSp>
      <p:cxnSp>
        <p:nvCxnSpPr>
          <p:cNvPr id="694" name="Google Shape;694;p41"/>
          <p:cNvCxnSpPr>
            <a:stCxn id="655" idx="3"/>
            <a:endCxn id="661" idx="1"/>
          </p:cNvCxnSpPr>
          <p:nvPr/>
        </p:nvCxnSpPr>
        <p:spPr>
          <a:xfrm>
            <a:off x="6284862" y="4735628"/>
            <a:ext cx="649500" cy="0"/>
          </a:xfrm>
          <a:prstGeom prst="straightConnector1">
            <a:avLst/>
          </a:prstGeom>
          <a:noFill/>
          <a:ln w="25400" cap="flat" cmpd="sng">
            <a:solidFill>
              <a:srgbClr val="008000"/>
            </a:solidFill>
            <a:prstDash val="solid"/>
            <a:round/>
            <a:headEnd type="stealth" w="med" len="med"/>
            <a:tailEnd type="stealth" w="med" len="med"/>
          </a:ln>
        </p:spPr>
      </p:cxnSp>
      <p:sp>
        <p:nvSpPr>
          <p:cNvPr id="695" name="Google Shape;695;p41"/>
          <p:cNvSpPr/>
          <p:nvPr/>
        </p:nvSpPr>
        <p:spPr>
          <a:xfrm>
            <a:off x="169488" y="1427740"/>
            <a:ext cx="1166400" cy="1023600"/>
          </a:xfrm>
          <a:prstGeom prst="roundRect">
            <a:avLst>
              <a:gd name="adj" fmla="val 16667"/>
            </a:avLst>
          </a:prstGeom>
          <a:solidFill>
            <a:srgbClr val="FABF8E">
              <a:alpha val="49800"/>
            </a:srgbClr>
          </a:solidFill>
          <a:ln w="25400" cap="flat" cmpd="sng">
            <a:solidFill>
              <a:srgbClr val="B46D33">
                <a:alpha val="49800"/>
              </a:srgbClr>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NAS Data Sources</a:t>
            </a:r>
            <a:endParaRPr/>
          </a:p>
        </p:txBody>
      </p:sp>
      <p:sp>
        <p:nvSpPr>
          <p:cNvPr id="696" name="Google Shape;696;p41"/>
          <p:cNvSpPr/>
          <p:nvPr/>
        </p:nvSpPr>
        <p:spPr>
          <a:xfrm>
            <a:off x="0" y="-4391"/>
            <a:ext cx="9144000" cy="5143500"/>
          </a:xfrm>
          <a:prstGeom prst="rect">
            <a:avLst/>
          </a:prstGeom>
          <a:solidFill>
            <a:srgbClr val="EEEEEE">
              <a:alpha val="96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41"/>
          <p:cNvSpPr txBox="1"/>
          <p:nvPr/>
        </p:nvSpPr>
        <p:spPr>
          <a:xfrm>
            <a:off x="95750" y="425225"/>
            <a:ext cx="8547300" cy="1611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latin typeface="Comfortaa"/>
                <a:ea typeface="Comfortaa"/>
                <a:cs typeface="Comfortaa"/>
                <a:sym typeface="Comfortaa"/>
              </a:rPr>
              <a:t>Every TCL has touched on public safety, and the UPP activities continue to develop it</a:t>
            </a:r>
          </a:p>
          <a:p>
            <a:pPr marL="0" lvl="0" indent="0" algn="l" rtl="0">
              <a:spcBef>
                <a:spcPts val="0"/>
              </a:spcBef>
              <a:spcAft>
                <a:spcPts val="0"/>
              </a:spcAft>
              <a:buNone/>
            </a:pPr>
            <a:endParaRPr sz="1800">
              <a:latin typeface="Comfortaa"/>
              <a:ea typeface="Comfortaa"/>
              <a:cs typeface="Comfortaa"/>
              <a:sym typeface="Comfortaa"/>
            </a:endParaRPr>
          </a:p>
          <a:p>
            <a:pPr marL="0" lvl="0" indent="0" algn="l" rtl="0">
              <a:spcBef>
                <a:spcPts val="0"/>
              </a:spcBef>
              <a:spcAft>
                <a:spcPts val="0"/>
              </a:spcAft>
              <a:buNone/>
            </a:pPr>
            <a:r>
              <a:rPr lang="en" sz="1800">
                <a:latin typeface="Comfortaa"/>
                <a:ea typeface="Comfortaa"/>
                <a:cs typeface="Comfortaa"/>
                <a:sym typeface="Comfortaa"/>
              </a:rPr>
              <a:t>Engagement with government agencies from the local through the national level is vital to maturing this part of the architecture</a:t>
            </a:r>
            <a:endParaRPr sz="1800">
              <a:latin typeface="Comfortaa"/>
              <a:ea typeface="Comfortaa"/>
              <a:cs typeface="Comfortaa"/>
              <a:sym typeface="Comfortaa"/>
            </a:endParaRPr>
          </a:p>
        </p:txBody>
      </p:sp>
      <p:sp>
        <p:nvSpPr>
          <p:cNvPr id="698" name="Google Shape;698;p41"/>
          <p:cNvSpPr/>
          <p:nvPr/>
        </p:nvSpPr>
        <p:spPr>
          <a:xfrm>
            <a:off x="4358280" y="2917726"/>
            <a:ext cx="731400" cy="411600"/>
          </a:xfrm>
          <a:prstGeom prst="roundRect">
            <a:avLst>
              <a:gd name="adj" fmla="val 16667"/>
            </a:avLst>
          </a:prstGeom>
          <a:solidFill>
            <a:srgbClr val="538CD5"/>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Public Safety</a:t>
            </a:r>
            <a:endParaRPr sz="1400">
              <a:solidFill>
                <a:schemeClr val="dk1"/>
              </a:solidFill>
              <a:latin typeface="Calibri"/>
              <a:ea typeface="Calibri"/>
              <a:cs typeface="Calibri"/>
              <a:sym typeface="Calibri"/>
            </a:endParaRPr>
          </a:p>
        </p:txBody>
      </p:sp>
      <p:sp>
        <p:nvSpPr>
          <p:cNvPr id="699" name="Google Shape;699;p41"/>
          <p:cNvSpPr/>
          <p:nvPr/>
        </p:nvSpPr>
        <p:spPr>
          <a:xfrm>
            <a:off x="4380034" y="3402478"/>
            <a:ext cx="731400" cy="411600"/>
          </a:xfrm>
          <a:prstGeom prst="roundRect">
            <a:avLst>
              <a:gd name="adj" fmla="val 16667"/>
            </a:avLst>
          </a:prstGeom>
          <a:solidFill>
            <a:srgbClr val="538CD5"/>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Public</a:t>
            </a:r>
            <a:endParaRPr sz="14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990524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03"/>
        <p:cNvGrpSpPr/>
        <p:nvPr/>
      </p:nvGrpSpPr>
      <p:grpSpPr>
        <a:xfrm>
          <a:off x="0" y="0"/>
          <a:ext cx="0" cy="0"/>
          <a:chOff x="0" y="0"/>
          <a:chExt cx="0" cy="0"/>
        </a:xfrm>
      </p:grpSpPr>
      <p:sp>
        <p:nvSpPr>
          <p:cNvPr id="704" name="Google Shape;704;p42"/>
          <p:cNvSpPr/>
          <p:nvPr/>
        </p:nvSpPr>
        <p:spPr>
          <a:xfrm flipH="1">
            <a:off x="1950541" y="243198"/>
            <a:ext cx="7122900" cy="4805100"/>
          </a:xfrm>
          <a:prstGeom prst="snip1Rect">
            <a:avLst>
              <a:gd name="adj" fmla="val 26706"/>
            </a:avLst>
          </a:prstGeom>
          <a:solidFill>
            <a:srgbClr val="FFF9CC"/>
          </a:solidFill>
          <a:ln w="28575" cap="flat" cmpd="sng">
            <a:solidFill>
              <a:srgbClr val="4F6128"/>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pitchFamily="34" charset="0"/>
              <a:ea typeface="Calibri"/>
              <a:cs typeface="Arial" panose="020B0604020202020204" pitchFamily="34" charset="0"/>
              <a:sym typeface="Calibri"/>
            </a:endParaRPr>
          </a:p>
        </p:txBody>
      </p:sp>
      <p:sp>
        <p:nvSpPr>
          <p:cNvPr id="705" name="Google Shape;705;p42"/>
          <p:cNvSpPr/>
          <p:nvPr/>
        </p:nvSpPr>
        <p:spPr>
          <a:xfrm>
            <a:off x="2267475" y="2036716"/>
            <a:ext cx="1269600" cy="786731"/>
          </a:xfrm>
          <a:prstGeom prst="roundRect">
            <a:avLst>
              <a:gd name="adj" fmla="val 16667"/>
            </a:avLst>
          </a:prstGeom>
          <a:solidFill>
            <a:srgbClr val="FABF8E"/>
          </a:solidFill>
          <a:ln w="25400" cap="flat" cmpd="sng">
            <a:solidFill>
              <a:srgbClr val="B46D3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200" b="1" dirty="0">
                <a:latin typeface="Arial" panose="020B0604020202020204" pitchFamily="34" charset="0"/>
                <a:ea typeface="Calibri"/>
                <a:cs typeface="Arial" panose="020B0604020202020204" pitchFamily="34" charset="0"/>
                <a:sym typeface="Calibri"/>
              </a:rPr>
              <a:t>F</a:t>
            </a:r>
            <a:r>
              <a:rPr lang="en" sz="1200" dirty="0">
                <a:latin typeface="Arial" panose="020B0604020202020204" pitchFamily="34" charset="0"/>
                <a:ea typeface="Calibri"/>
                <a:cs typeface="Arial" panose="020B0604020202020204" pitchFamily="34" charset="0"/>
                <a:sym typeface="Calibri"/>
              </a:rPr>
              <a:t>light </a:t>
            </a:r>
            <a:r>
              <a:rPr lang="en" sz="1200" b="1" dirty="0">
                <a:latin typeface="Arial" panose="020B0604020202020204" pitchFamily="34" charset="0"/>
                <a:ea typeface="Calibri"/>
                <a:cs typeface="Arial" panose="020B0604020202020204" pitchFamily="34" charset="0"/>
                <a:sym typeface="Calibri"/>
              </a:rPr>
              <a:t>I</a:t>
            </a:r>
            <a:r>
              <a:rPr lang="en" sz="1200" dirty="0">
                <a:latin typeface="Arial" panose="020B0604020202020204" pitchFamily="34" charset="0"/>
                <a:ea typeface="Calibri"/>
                <a:cs typeface="Arial" panose="020B0604020202020204" pitchFamily="34" charset="0"/>
                <a:sym typeface="Calibri"/>
              </a:rPr>
              <a:t>nformation </a:t>
            </a:r>
            <a:r>
              <a:rPr lang="en" sz="1200" b="1" dirty="0">
                <a:latin typeface="Arial" panose="020B0604020202020204" pitchFamily="34" charset="0"/>
                <a:ea typeface="Calibri"/>
                <a:cs typeface="Arial" panose="020B0604020202020204" pitchFamily="34" charset="0"/>
                <a:sym typeface="Calibri"/>
              </a:rPr>
              <a:t>M</a:t>
            </a:r>
            <a:r>
              <a:rPr lang="en" sz="1200" dirty="0">
                <a:latin typeface="Arial" panose="020B0604020202020204" pitchFamily="34" charset="0"/>
                <a:ea typeface="Calibri"/>
                <a:cs typeface="Arial" panose="020B0604020202020204" pitchFamily="34" charset="0"/>
                <a:sym typeface="Calibri"/>
              </a:rPr>
              <a:t>anagement </a:t>
            </a:r>
            <a:r>
              <a:rPr lang="en" sz="1200" b="1" dirty="0">
                <a:latin typeface="Arial" panose="020B0604020202020204" pitchFamily="34" charset="0"/>
                <a:ea typeface="Calibri"/>
                <a:cs typeface="Arial" panose="020B0604020202020204" pitchFamily="34" charset="0"/>
                <a:sym typeface="Calibri"/>
              </a:rPr>
              <a:t>S</a:t>
            </a:r>
            <a:r>
              <a:rPr lang="en" sz="1200" dirty="0">
                <a:latin typeface="Arial" panose="020B0604020202020204" pitchFamily="34" charset="0"/>
                <a:ea typeface="Calibri"/>
                <a:cs typeface="Arial" panose="020B0604020202020204" pitchFamily="34" charset="0"/>
                <a:sym typeface="Calibri"/>
              </a:rPr>
              <a:t>ystem</a:t>
            </a:r>
            <a:endParaRPr sz="1200" dirty="0">
              <a:latin typeface="Arial" panose="020B0604020202020204" pitchFamily="34" charset="0"/>
              <a:ea typeface="Calibri"/>
              <a:cs typeface="Arial" panose="020B0604020202020204" pitchFamily="34" charset="0"/>
              <a:sym typeface="Calibri"/>
            </a:endParaRPr>
          </a:p>
        </p:txBody>
      </p:sp>
      <p:cxnSp>
        <p:nvCxnSpPr>
          <p:cNvPr id="706" name="Google Shape;706;p42"/>
          <p:cNvCxnSpPr/>
          <p:nvPr/>
        </p:nvCxnSpPr>
        <p:spPr>
          <a:xfrm rot="10800000">
            <a:off x="3523918" y="2645748"/>
            <a:ext cx="3141600" cy="0"/>
          </a:xfrm>
          <a:prstGeom prst="straightConnector1">
            <a:avLst/>
          </a:prstGeom>
          <a:noFill/>
          <a:ln w="25400" cap="flat" cmpd="sng">
            <a:solidFill>
              <a:srgbClr val="008000"/>
            </a:solidFill>
            <a:prstDash val="solid"/>
            <a:round/>
            <a:headEnd type="none" w="sm" len="sm"/>
            <a:tailEnd type="stealth" w="med" len="med"/>
          </a:ln>
        </p:spPr>
      </p:cxnSp>
      <p:cxnSp>
        <p:nvCxnSpPr>
          <p:cNvPr id="707" name="Google Shape;707;p42"/>
          <p:cNvCxnSpPr/>
          <p:nvPr/>
        </p:nvCxnSpPr>
        <p:spPr>
          <a:xfrm>
            <a:off x="3545327" y="2153182"/>
            <a:ext cx="3120300" cy="0"/>
          </a:xfrm>
          <a:prstGeom prst="straightConnector1">
            <a:avLst/>
          </a:prstGeom>
          <a:noFill/>
          <a:ln w="25400" cap="flat" cmpd="sng">
            <a:solidFill>
              <a:srgbClr val="E36C09"/>
            </a:solidFill>
            <a:prstDash val="solid"/>
            <a:round/>
            <a:headEnd type="none" w="sm" len="sm"/>
            <a:tailEnd type="stealth" w="med" len="med"/>
          </a:ln>
        </p:spPr>
      </p:cxnSp>
      <p:cxnSp>
        <p:nvCxnSpPr>
          <p:cNvPr id="708" name="Google Shape;708;p42"/>
          <p:cNvCxnSpPr>
            <a:cxnSpLocks/>
            <a:endCxn id="705" idx="3"/>
          </p:cNvCxnSpPr>
          <p:nvPr/>
        </p:nvCxnSpPr>
        <p:spPr>
          <a:xfrm flipH="1">
            <a:off x="3537075" y="2387567"/>
            <a:ext cx="3128400" cy="42515"/>
          </a:xfrm>
          <a:prstGeom prst="straightConnector1">
            <a:avLst/>
          </a:prstGeom>
          <a:noFill/>
          <a:ln w="25400" cap="flat" cmpd="sng">
            <a:solidFill>
              <a:srgbClr val="E36C09"/>
            </a:solidFill>
            <a:prstDash val="solid"/>
            <a:round/>
            <a:headEnd type="stealth" w="med" len="med"/>
            <a:tailEnd type="stealth" w="med" len="med"/>
          </a:ln>
        </p:spPr>
      </p:cxnSp>
      <p:grpSp>
        <p:nvGrpSpPr>
          <p:cNvPr id="709" name="Google Shape;709;p42"/>
          <p:cNvGrpSpPr/>
          <p:nvPr/>
        </p:nvGrpSpPr>
        <p:grpSpPr>
          <a:xfrm>
            <a:off x="6665625" y="1915732"/>
            <a:ext cx="1222235" cy="907717"/>
            <a:chOff x="5685325" y="2071144"/>
            <a:chExt cx="1466213" cy="2730798"/>
          </a:xfrm>
        </p:grpSpPr>
        <p:sp>
          <p:nvSpPr>
            <p:cNvPr id="710" name="Google Shape;710;p42"/>
            <p:cNvSpPr/>
            <p:nvPr/>
          </p:nvSpPr>
          <p:spPr>
            <a:xfrm>
              <a:off x="5830338" y="2071144"/>
              <a:ext cx="1321200" cy="25485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Arial" panose="020B0604020202020204" pitchFamily="34" charset="0"/>
                  <a:ea typeface="Calibri"/>
                  <a:cs typeface="Arial" panose="020B0604020202020204" pitchFamily="34" charset="0"/>
                  <a:sym typeface="Calibri"/>
                </a:rPr>
                <a:t>UAS Service Supplier</a:t>
              </a:r>
              <a:endParaRPr sz="1400">
                <a:solidFill>
                  <a:schemeClr val="dk1"/>
                </a:solidFill>
                <a:latin typeface="Arial" panose="020B0604020202020204" pitchFamily="34" charset="0"/>
                <a:ea typeface="Calibri"/>
                <a:cs typeface="Arial" panose="020B0604020202020204" pitchFamily="34" charset="0"/>
                <a:sym typeface="Calibri"/>
              </a:endParaRPr>
            </a:p>
          </p:txBody>
        </p:sp>
        <p:sp>
          <p:nvSpPr>
            <p:cNvPr id="711" name="Google Shape;711;p42"/>
            <p:cNvSpPr/>
            <p:nvPr/>
          </p:nvSpPr>
          <p:spPr>
            <a:xfrm>
              <a:off x="5762242" y="2154938"/>
              <a:ext cx="1321200" cy="25485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Arial" panose="020B0604020202020204" pitchFamily="34" charset="0"/>
                  <a:ea typeface="Calibri"/>
                  <a:cs typeface="Arial" panose="020B0604020202020204" pitchFamily="34" charset="0"/>
                  <a:sym typeface="Calibri"/>
                </a:rPr>
                <a:t>UAS Service Supplier</a:t>
              </a:r>
              <a:endParaRPr sz="1400">
                <a:solidFill>
                  <a:schemeClr val="dk1"/>
                </a:solidFill>
                <a:latin typeface="Arial" panose="020B0604020202020204" pitchFamily="34" charset="0"/>
                <a:ea typeface="Calibri"/>
                <a:cs typeface="Arial" panose="020B0604020202020204" pitchFamily="34" charset="0"/>
                <a:sym typeface="Calibri"/>
              </a:endParaRPr>
            </a:p>
          </p:txBody>
        </p:sp>
        <p:sp>
          <p:nvSpPr>
            <p:cNvPr id="712" name="Google Shape;712;p42"/>
            <p:cNvSpPr/>
            <p:nvPr/>
          </p:nvSpPr>
          <p:spPr>
            <a:xfrm>
              <a:off x="5685325" y="2253442"/>
              <a:ext cx="1321200" cy="25485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b="1">
                  <a:latin typeface="Arial" panose="020B0604020202020204" pitchFamily="34" charset="0"/>
                  <a:ea typeface="Calibri"/>
                  <a:cs typeface="Arial" panose="020B0604020202020204" pitchFamily="34" charset="0"/>
                  <a:sym typeface="Calibri"/>
                </a:rPr>
                <a:t>U</a:t>
              </a:r>
              <a:r>
                <a:rPr lang="en" sz="1400">
                  <a:latin typeface="Arial" panose="020B0604020202020204" pitchFamily="34" charset="0"/>
                  <a:ea typeface="Calibri"/>
                  <a:cs typeface="Arial" panose="020B0604020202020204" pitchFamily="34" charset="0"/>
                  <a:sym typeface="Calibri"/>
                </a:rPr>
                <a:t>AS </a:t>
              </a:r>
              <a:endParaRPr>
                <a:latin typeface="Arial" panose="020B0604020202020204" pitchFamily="34" charset="0"/>
                <a:cs typeface="Arial" panose="020B0604020202020204" pitchFamily="34" charset="0"/>
              </a:endParaRPr>
            </a:p>
            <a:p>
              <a:pPr marL="0" marR="0" lvl="0" indent="0" algn="l" rtl="0">
                <a:spcBef>
                  <a:spcPts val="0"/>
                </a:spcBef>
                <a:spcAft>
                  <a:spcPts val="0"/>
                </a:spcAft>
                <a:buNone/>
              </a:pPr>
              <a:r>
                <a:rPr lang="en" sz="1400" b="1">
                  <a:latin typeface="Arial" panose="020B0604020202020204" pitchFamily="34" charset="0"/>
                  <a:ea typeface="Calibri"/>
                  <a:cs typeface="Arial" panose="020B0604020202020204" pitchFamily="34" charset="0"/>
                  <a:sym typeface="Calibri"/>
                </a:rPr>
                <a:t>S</a:t>
              </a:r>
              <a:r>
                <a:rPr lang="en" sz="1400">
                  <a:latin typeface="Arial" panose="020B0604020202020204" pitchFamily="34" charset="0"/>
                  <a:ea typeface="Calibri"/>
                  <a:cs typeface="Arial" panose="020B0604020202020204" pitchFamily="34" charset="0"/>
                  <a:sym typeface="Calibri"/>
                </a:rPr>
                <a:t>ervice</a:t>
              </a:r>
              <a:endParaRPr>
                <a:latin typeface="Arial" panose="020B0604020202020204" pitchFamily="34" charset="0"/>
                <a:cs typeface="Arial" panose="020B0604020202020204" pitchFamily="34" charset="0"/>
              </a:endParaRPr>
            </a:p>
            <a:p>
              <a:pPr marL="0" marR="0" lvl="0" indent="0" algn="l" rtl="0">
                <a:spcBef>
                  <a:spcPts val="0"/>
                </a:spcBef>
                <a:spcAft>
                  <a:spcPts val="0"/>
                </a:spcAft>
                <a:buNone/>
              </a:pPr>
              <a:r>
                <a:rPr lang="en" sz="1400" b="1">
                  <a:latin typeface="Arial" panose="020B0604020202020204" pitchFamily="34" charset="0"/>
                  <a:ea typeface="Calibri"/>
                  <a:cs typeface="Arial" panose="020B0604020202020204" pitchFamily="34" charset="0"/>
                  <a:sym typeface="Calibri"/>
                </a:rPr>
                <a:t>S</a:t>
              </a:r>
              <a:r>
                <a:rPr lang="en" sz="1400">
                  <a:latin typeface="Arial" panose="020B0604020202020204" pitchFamily="34" charset="0"/>
                  <a:ea typeface="Calibri"/>
                  <a:cs typeface="Arial" panose="020B0604020202020204" pitchFamily="34" charset="0"/>
                  <a:sym typeface="Calibri"/>
                </a:rPr>
                <a:t>upplier</a:t>
              </a:r>
              <a:endParaRPr sz="1400">
                <a:latin typeface="Arial" panose="020B0604020202020204" pitchFamily="34" charset="0"/>
                <a:ea typeface="Calibri"/>
                <a:cs typeface="Arial" panose="020B0604020202020204" pitchFamily="34" charset="0"/>
                <a:sym typeface="Calibri"/>
              </a:endParaRPr>
            </a:p>
          </p:txBody>
        </p:sp>
      </p:grpSp>
      <p:sp>
        <p:nvSpPr>
          <p:cNvPr id="713" name="Google Shape;713;p42"/>
          <p:cNvSpPr/>
          <p:nvPr/>
        </p:nvSpPr>
        <p:spPr>
          <a:xfrm>
            <a:off x="95744" y="1357009"/>
            <a:ext cx="1349700" cy="2420700"/>
          </a:xfrm>
          <a:prstGeom prst="roundRect">
            <a:avLst>
              <a:gd name="adj" fmla="val 16667"/>
            </a:avLst>
          </a:prstGeom>
          <a:solidFill>
            <a:srgbClr val="FABF8E">
              <a:alpha val="49800"/>
            </a:srgbClr>
          </a:solidFill>
          <a:ln w="25400" cap="flat" cmpd="sng">
            <a:solidFill>
              <a:srgbClr val="B46D33">
                <a:alpha val="49800"/>
              </a:srgbClr>
            </a:solidFill>
            <a:prstDash val="solid"/>
            <a:round/>
            <a:headEnd type="none" w="sm" len="sm"/>
            <a:tailEnd type="none" w="sm" len="sm"/>
          </a:ln>
        </p:spPr>
        <p:txBody>
          <a:bodyPr spcFirstLastPara="1" wrap="square" lIns="91425" tIns="45700" rIns="91425" bIns="45700" anchor="b" anchorCtr="0">
            <a:noAutofit/>
          </a:bodyPr>
          <a:lstStyle/>
          <a:p>
            <a:pPr marL="0" marR="0" lvl="0" indent="0" algn="l" rtl="0">
              <a:spcBef>
                <a:spcPts val="0"/>
              </a:spcBef>
              <a:spcAft>
                <a:spcPts val="0"/>
              </a:spcAft>
              <a:buNone/>
            </a:pPr>
            <a:r>
              <a:rPr lang="en" sz="1400">
                <a:solidFill>
                  <a:schemeClr val="dk1"/>
                </a:solidFill>
                <a:latin typeface="Arial" panose="020B0604020202020204" pitchFamily="34" charset="0"/>
                <a:ea typeface="Calibri"/>
                <a:cs typeface="Arial" panose="020B0604020202020204" pitchFamily="34" charset="0"/>
                <a:sym typeface="Calibri"/>
              </a:rPr>
              <a:t>National Airspace System</a:t>
            </a:r>
            <a:endParaRPr sz="1400">
              <a:solidFill>
                <a:schemeClr val="dk1"/>
              </a:solidFill>
              <a:latin typeface="Arial" panose="020B0604020202020204" pitchFamily="34" charset="0"/>
              <a:ea typeface="Calibri"/>
              <a:cs typeface="Arial" panose="020B0604020202020204" pitchFamily="34" charset="0"/>
              <a:sym typeface="Calibri"/>
            </a:endParaRPr>
          </a:p>
        </p:txBody>
      </p:sp>
      <p:grpSp>
        <p:nvGrpSpPr>
          <p:cNvPr id="714" name="Google Shape;714;p42"/>
          <p:cNvGrpSpPr/>
          <p:nvPr/>
        </p:nvGrpSpPr>
        <p:grpSpPr>
          <a:xfrm>
            <a:off x="5287875" y="523883"/>
            <a:ext cx="3469106" cy="682255"/>
            <a:chOff x="4889134" y="698510"/>
            <a:chExt cx="2756102" cy="909674"/>
          </a:xfrm>
        </p:grpSpPr>
        <p:sp>
          <p:nvSpPr>
            <p:cNvPr id="715" name="Google Shape;715;p42"/>
            <p:cNvSpPr/>
            <p:nvPr/>
          </p:nvSpPr>
          <p:spPr>
            <a:xfrm>
              <a:off x="4889134" y="698510"/>
              <a:ext cx="2627700" cy="7548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Arial" panose="020B0604020202020204" pitchFamily="34" charset="0"/>
                  <a:ea typeface="Calibri"/>
                  <a:cs typeface="Arial" panose="020B0604020202020204" pitchFamily="34" charset="0"/>
                  <a:sym typeface="Calibri"/>
                </a:rPr>
                <a:t>Supplemental Data Service Provider</a:t>
              </a:r>
              <a:endParaRPr sz="1400">
                <a:solidFill>
                  <a:schemeClr val="dk1"/>
                </a:solidFill>
                <a:latin typeface="Arial" panose="020B0604020202020204" pitchFamily="34" charset="0"/>
                <a:ea typeface="Calibri"/>
                <a:cs typeface="Arial" panose="020B0604020202020204" pitchFamily="34" charset="0"/>
                <a:sym typeface="Calibri"/>
              </a:endParaRPr>
            </a:p>
          </p:txBody>
        </p:sp>
        <p:sp>
          <p:nvSpPr>
            <p:cNvPr id="716" name="Google Shape;716;p42"/>
            <p:cNvSpPr/>
            <p:nvPr/>
          </p:nvSpPr>
          <p:spPr>
            <a:xfrm>
              <a:off x="4953336" y="768827"/>
              <a:ext cx="2627700" cy="7548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Arial" panose="020B0604020202020204" pitchFamily="34" charset="0"/>
                  <a:ea typeface="Calibri"/>
                  <a:cs typeface="Arial" panose="020B0604020202020204" pitchFamily="34" charset="0"/>
                  <a:sym typeface="Calibri"/>
                </a:rPr>
                <a:t>Supplemental Data Service Provider</a:t>
              </a:r>
              <a:endParaRPr sz="1400">
                <a:solidFill>
                  <a:schemeClr val="dk1"/>
                </a:solidFill>
                <a:latin typeface="Arial" panose="020B0604020202020204" pitchFamily="34" charset="0"/>
                <a:ea typeface="Calibri"/>
                <a:cs typeface="Arial" panose="020B0604020202020204" pitchFamily="34" charset="0"/>
                <a:sym typeface="Calibri"/>
              </a:endParaRPr>
            </a:p>
          </p:txBody>
        </p:sp>
        <p:sp>
          <p:nvSpPr>
            <p:cNvPr id="717" name="Google Shape;717;p42"/>
            <p:cNvSpPr/>
            <p:nvPr/>
          </p:nvSpPr>
          <p:spPr>
            <a:xfrm>
              <a:off x="5017536" y="853384"/>
              <a:ext cx="2627700" cy="7548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Arial" panose="020B0604020202020204" pitchFamily="34" charset="0"/>
                  <a:ea typeface="Calibri"/>
                  <a:cs typeface="Arial" panose="020B0604020202020204" pitchFamily="34" charset="0"/>
                  <a:sym typeface="Calibri"/>
                </a:rPr>
                <a:t>Supplemental Data Service Provider</a:t>
              </a:r>
              <a:endParaRPr sz="1400">
                <a:solidFill>
                  <a:schemeClr val="dk1"/>
                </a:solidFill>
                <a:latin typeface="Arial" panose="020B0604020202020204" pitchFamily="34" charset="0"/>
                <a:ea typeface="Calibri"/>
                <a:cs typeface="Arial" panose="020B0604020202020204" pitchFamily="34" charset="0"/>
                <a:sym typeface="Calibri"/>
              </a:endParaRPr>
            </a:p>
          </p:txBody>
        </p:sp>
      </p:grpSp>
      <p:sp>
        <p:nvSpPr>
          <p:cNvPr id="718" name="Google Shape;718;p42"/>
          <p:cNvSpPr/>
          <p:nvPr/>
        </p:nvSpPr>
        <p:spPr>
          <a:xfrm>
            <a:off x="5470934" y="3642390"/>
            <a:ext cx="1018800" cy="5661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Arial" panose="020B0604020202020204" pitchFamily="34" charset="0"/>
                <a:ea typeface="Calibri"/>
                <a:cs typeface="Arial" panose="020B0604020202020204" pitchFamily="34" charset="0"/>
                <a:sym typeface="Calibri"/>
              </a:rPr>
              <a:t>UAS Operator</a:t>
            </a:r>
            <a:endParaRPr sz="1400">
              <a:solidFill>
                <a:schemeClr val="dk1"/>
              </a:solidFill>
              <a:latin typeface="Arial" panose="020B0604020202020204" pitchFamily="34" charset="0"/>
              <a:ea typeface="Calibri"/>
              <a:cs typeface="Arial" panose="020B0604020202020204" pitchFamily="34" charset="0"/>
              <a:sym typeface="Calibri"/>
            </a:endParaRPr>
          </a:p>
        </p:txBody>
      </p:sp>
      <p:sp>
        <p:nvSpPr>
          <p:cNvPr id="719" name="Google Shape;719;p42"/>
          <p:cNvSpPr/>
          <p:nvPr/>
        </p:nvSpPr>
        <p:spPr>
          <a:xfrm>
            <a:off x="5651135" y="4515733"/>
            <a:ext cx="519900" cy="3306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1200">
                <a:solidFill>
                  <a:schemeClr val="dk1"/>
                </a:solidFill>
                <a:latin typeface="Arial" panose="020B0604020202020204" pitchFamily="34" charset="0"/>
                <a:ea typeface="Calibri"/>
                <a:cs typeface="Arial" panose="020B0604020202020204" pitchFamily="34" charset="0"/>
                <a:sym typeface="Calibri"/>
              </a:rPr>
              <a:t>UAS</a:t>
            </a:r>
            <a:endParaRPr sz="1200">
              <a:solidFill>
                <a:schemeClr val="dk1"/>
              </a:solidFill>
              <a:latin typeface="Arial" panose="020B0604020202020204" pitchFamily="34" charset="0"/>
              <a:ea typeface="Calibri"/>
              <a:cs typeface="Arial" panose="020B0604020202020204" pitchFamily="34" charset="0"/>
              <a:sym typeface="Calibri"/>
            </a:endParaRPr>
          </a:p>
        </p:txBody>
      </p:sp>
      <p:sp>
        <p:nvSpPr>
          <p:cNvPr id="720" name="Google Shape;720;p42"/>
          <p:cNvSpPr/>
          <p:nvPr/>
        </p:nvSpPr>
        <p:spPr>
          <a:xfrm>
            <a:off x="5704756" y="4546051"/>
            <a:ext cx="519900" cy="3306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1200">
                <a:solidFill>
                  <a:schemeClr val="dk1"/>
                </a:solidFill>
                <a:latin typeface="Arial" panose="020B0604020202020204" pitchFamily="34" charset="0"/>
                <a:ea typeface="Calibri"/>
                <a:cs typeface="Arial" panose="020B0604020202020204" pitchFamily="34" charset="0"/>
                <a:sym typeface="Calibri"/>
              </a:rPr>
              <a:t>UAS</a:t>
            </a:r>
            <a:endParaRPr sz="1200">
              <a:solidFill>
                <a:schemeClr val="dk1"/>
              </a:solidFill>
              <a:latin typeface="Arial" panose="020B0604020202020204" pitchFamily="34" charset="0"/>
              <a:ea typeface="Calibri"/>
              <a:cs typeface="Arial" panose="020B0604020202020204" pitchFamily="34" charset="0"/>
              <a:sym typeface="Calibri"/>
            </a:endParaRPr>
          </a:p>
        </p:txBody>
      </p:sp>
      <p:sp>
        <p:nvSpPr>
          <p:cNvPr id="721" name="Google Shape;721;p42"/>
          <p:cNvSpPr/>
          <p:nvPr/>
        </p:nvSpPr>
        <p:spPr>
          <a:xfrm>
            <a:off x="5764962" y="4570328"/>
            <a:ext cx="519900" cy="3306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150" dirty="0">
                <a:solidFill>
                  <a:schemeClr val="dk1"/>
                </a:solidFill>
                <a:latin typeface="Arial" panose="020B0604020202020204" pitchFamily="34" charset="0"/>
                <a:ea typeface="Calibri"/>
                <a:cs typeface="Arial" panose="020B0604020202020204" pitchFamily="34" charset="0"/>
                <a:sym typeface="Calibri"/>
              </a:rPr>
              <a:t>UAS</a:t>
            </a:r>
            <a:endParaRPr sz="1150" dirty="0">
              <a:solidFill>
                <a:schemeClr val="dk1"/>
              </a:solidFill>
              <a:latin typeface="Arial" panose="020B0604020202020204" pitchFamily="34" charset="0"/>
              <a:ea typeface="Calibri"/>
              <a:cs typeface="Arial" panose="020B0604020202020204" pitchFamily="34" charset="0"/>
              <a:sym typeface="Calibri"/>
            </a:endParaRPr>
          </a:p>
        </p:txBody>
      </p:sp>
      <p:sp>
        <p:nvSpPr>
          <p:cNvPr id="722" name="Google Shape;722;p42"/>
          <p:cNvSpPr/>
          <p:nvPr/>
        </p:nvSpPr>
        <p:spPr>
          <a:xfrm>
            <a:off x="6569833" y="3642390"/>
            <a:ext cx="1018800" cy="5661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Arial" panose="020B0604020202020204" pitchFamily="34" charset="0"/>
                <a:ea typeface="Calibri"/>
                <a:cs typeface="Arial" panose="020B0604020202020204" pitchFamily="34" charset="0"/>
                <a:sym typeface="Calibri"/>
              </a:rPr>
              <a:t>UAS Operator</a:t>
            </a:r>
            <a:endParaRPr sz="1400">
              <a:solidFill>
                <a:schemeClr val="dk1"/>
              </a:solidFill>
              <a:latin typeface="Arial" panose="020B0604020202020204" pitchFamily="34" charset="0"/>
              <a:ea typeface="Calibri"/>
              <a:cs typeface="Arial" panose="020B0604020202020204" pitchFamily="34" charset="0"/>
              <a:sym typeface="Calibri"/>
            </a:endParaRPr>
          </a:p>
        </p:txBody>
      </p:sp>
      <p:sp>
        <p:nvSpPr>
          <p:cNvPr id="723" name="Google Shape;723;p42"/>
          <p:cNvSpPr/>
          <p:nvPr/>
        </p:nvSpPr>
        <p:spPr>
          <a:xfrm>
            <a:off x="7882405" y="3642391"/>
            <a:ext cx="1018800" cy="5661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Arial" panose="020B0604020202020204" pitchFamily="34" charset="0"/>
                <a:ea typeface="Calibri"/>
                <a:cs typeface="Arial" panose="020B0604020202020204" pitchFamily="34" charset="0"/>
                <a:sym typeface="Calibri"/>
              </a:rPr>
              <a:t>UAS Operator</a:t>
            </a:r>
            <a:endParaRPr sz="1400">
              <a:solidFill>
                <a:schemeClr val="dk1"/>
              </a:solidFill>
              <a:latin typeface="Arial" panose="020B0604020202020204" pitchFamily="34" charset="0"/>
              <a:ea typeface="Calibri"/>
              <a:cs typeface="Arial" panose="020B0604020202020204" pitchFamily="34" charset="0"/>
              <a:sym typeface="Calibri"/>
            </a:endParaRPr>
          </a:p>
        </p:txBody>
      </p:sp>
      <p:sp>
        <p:nvSpPr>
          <p:cNvPr id="724" name="Google Shape;724;p42"/>
          <p:cNvSpPr txBox="1"/>
          <p:nvPr/>
        </p:nvSpPr>
        <p:spPr>
          <a:xfrm>
            <a:off x="7569179" y="3823508"/>
            <a:ext cx="344100" cy="2769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800">
                <a:solidFill>
                  <a:schemeClr val="dk1"/>
                </a:solidFill>
                <a:latin typeface="Arial" panose="020B0604020202020204" pitchFamily="34" charset="0"/>
                <a:ea typeface="Calibri"/>
                <a:cs typeface="Arial" panose="020B0604020202020204" pitchFamily="34" charset="0"/>
                <a:sym typeface="Calibri"/>
              </a:rPr>
              <a:t>…</a:t>
            </a:r>
            <a:endParaRPr>
              <a:latin typeface="Arial" panose="020B0604020202020204" pitchFamily="34" charset="0"/>
              <a:cs typeface="Arial" panose="020B0604020202020204" pitchFamily="34" charset="0"/>
            </a:endParaRPr>
          </a:p>
        </p:txBody>
      </p:sp>
      <p:sp>
        <p:nvSpPr>
          <p:cNvPr id="725" name="Google Shape;725;p42"/>
          <p:cNvSpPr/>
          <p:nvPr/>
        </p:nvSpPr>
        <p:spPr>
          <a:xfrm>
            <a:off x="6820395" y="4515733"/>
            <a:ext cx="519900" cy="3306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1200">
                <a:solidFill>
                  <a:schemeClr val="dk1"/>
                </a:solidFill>
                <a:latin typeface="Arial" panose="020B0604020202020204" pitchFamily="34" charset="0"/>
                <a:ea typeface="Calibri"/>
                <a:cs typeface="Arial" panose="020B0604020202020204" pitchFamily="34" charset="0"/>
                <a:sym typeface="Calibri"/>
              </a:rPr>
              <a:t>UAS</a:t>
            </a:r>
            <a:endParaRPr sz="1200">
              <a:solidFill>
                <a:schemeClr val="dk1"/>
              </a:solidFill>
              <a:latin typeface="Arial" panose="020B0604020202020204" pitchFamily="34" charset="0"/>
              <a:ea typeface="Calibri"/>
              <a:cs typeface="Arial" panose="020B0604020202020204" pitchFamily="34" charset="0"/>
              <a:sym typeface="Calibri"/>
            </a:endParaRPr>
          </a:p>
        </p:txBody>
      </p:sp>
      <p:sp>
        <p:nvSpPr>
          <p:cNvPr id="726" name="Google Shape;726;p42"/>
          <p:cNvSpPr/>
          <p:nvPr/>
        </p:nvSpPr>
        <p:spPr>
          <a:xfrm>
            <a:off x="6874016" y="4546051"/>
            <a:ext cx="519900" cy="3306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1200">
                <a:solidFill>
                  <a:schemeClr val="dk1"/>
                </a:solidFill>
                <a:latin typeface="Arial" panose="020B0604020202020204" pitchFamily="34" charset="0"/>
                <a:ea typeface="Calibri"/>
                <a:cs typeface="Arial" panose="020B0604020202020204" pitchFamily="34" charset="0"/>
                <a:sym typeface="Calibri"/>
              </a:rPr>
              <a:t>UAS</a:t>
            </a:r>
            <a:endParaRPr sz="1200">
              <a:solidFill>
                <a:schemeClr val="dk1"/>
              </a:solidFill>
              <a:latin typeface="Arial" panose="020B0604020202020204" pitchFamily="34" charset="0"/>
              <a:ea typeface="Calibri"/>
              <a:cs typeface="Arial" panose="020B0604020202020204" pitchFamily="34" charset="0"/>
              <a:sym typeface="Calibri"/>
            </a:endParaRPr>
          </a:p>
        </p:txBody>
      </p:sp>
      <p:sp>
        <p:nvSpPr>
          <p:cNvPr id="727" name="Google Shape;727;p42"/>
          <p:cNvSpPr/>
          <p:nvPr/>
        </p:nvSpPr>
        <p:spPr>
          <a:xfrm>
            <a:off x="6934222" y="4570328"/>
            <a:ext cx="519900" cy="3306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150">
                <a:solidFill>
                  <a:schemeClr val="dk1"/>
                </a:solidFill>
                <a:latin typeface="Arial" panose="020B0604020202020204" pitchFamily="34" charset="0"/>
                <a:ea typeface="Calibri"/>
                <a:cs typeface="Arial" panose="020B0604020202020204" pitchFamily="34" charset="0"/>
                <a:sym typeface="Calibri"/>
              </a:rPr>
              <a:t>UAS</a:t>
            </a:r>
            <a:endParaRPr sz="1150">
              <a:solidFill>
                <a:schemeClr val="dk1"/>
              </a:solidFill>
              <a:latin typeface="Arial" panose="020B0604020202020204" pitchFamily="34" charset="0"/>
              <a:ea typeface="Calibri"/>
              <a:cs typeface="Arial" panose="020B0604020202020204" pitchFamily="34" charset="0"/>
              <a:sym typeface="Calibri"/>
            </a:endParaRPr>
          </a:p>
        </p:txBody>
      </p:sp>
      <p:sp>
        <p:nvSpPr>
          <p:cNvPr id="728" name="Google Shape;728;p42"/>
          <p:cNvSpPr/>
          <p:nvPr/>
        </p:nvSpPr>
        <p:spPr>
          <a:xfrm>
            <a:off x="8123163" y="4515734"/>
            <a:ext cx="519900" cy="3306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1200">
                <a:solidFill>
                  <a:schemeClr val="dk1"/>
                </a:solidFill>
                <a:latin typeface="Arial" panose="020B0604020202020204" pitchFamily="34" charset="0"/>
                <a:ea typeface="Calibri"/>
                <a:cs typeface="Arial" panose="020B0604020202020204" pitchFamily="34" charset="0"/>
                <a:sym typeface="Calibri"/>
              </a:rPr>
              <a:t>UAS</a:t>
            </a:r>
            <a:endParaRPr sz="1200">
              <a:solidFill>
                <a:schemeClr val="dk1"/>
              </a:solidFill>
              <a:latin typeface="Arial" panose="020B0604020202020204" pitchFamily="34" charset="0"/>
              <a:ea typeface="Calibri"/>
              <a:cs typeface="Arial" panose="020B0604020202020204" pitchFamily="34" charset="0"/>
              <a:sym typeface="Calibri"/>
            </a:endParaRPr>
          </a:p>
        </p:txBody>
      </p:sp>
      <p:sp>
        <p:nvSpPr>
          <p:cNvPr id="729" name="Google Shape;729;p42"/>
          <p:cNvSpPr/>
          <p:nvPr/>
        </p:nvSpPr>
        <p:spPr>
          <a:xfrm>
            <a:off x="8176784" y="4546052"/>
            <a:ext cx="519900" cy="3306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1200">
                <a:solidFill>
                  <a:schemeClr val="dk1"/>
                </a:solidFill>
                <a:latin typeface="Arial" panose="020B0604020202020204" pitchFamily="34" charset="0"/>
                <a:ea typeface="Calibri"/>
                <a:cs typeface="Arial" panose="020B0604020202020204" pitchFamily="34" charset="0"/>
                <a:sym typeface="Calibri"/>
              </a:rPr>
              <a:t>UAS</a:t>
            </a:r>
            <a:endParaRPr sz="1200">
              <a:solidFill>
                <a:schemeClr val="dk1"/>
              </a:solidFill>
              <a:latin typeface="Arial" panose="020B0604020202020204" pitchFamily="34" charset="0"/>
              <a:ea typeface="Calibri"/>
              <a:cs typeface="Arial" panose="020B0604020202020204" pitchFamily="34" charset="0"/>
              <a:sym typeface="Calibri"/>
            </a:endParaRPr>
          </a:p>
        </p:txBody>
      </p:sp>
      <p:sp>
        <p:nvSpPr>
          <p:cNvPr id="730" name="Google Shape;730;p42"/>
          <p:cNvSpPr/>
          <p:nvPr/>
        </p:nvSpPr>
        <p:spPr>
          <a:xfrm>
            <a:off x="8236990" y="4570329"/>
            <a:ext cx="519900" cy="3306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150">
                <a:solidFill>
                  <a:schemeClr val="dk1"/>
                </a:solidFill>
                <a:latin typeface="Arial" panose="020B0604020202020204" pitchFamily="34" charset="0"/>
                <a:ea typeface="Calibri"/>
                <a:cs typeface="Arial" panose="020B0604020202020204" pitchFamily="34" charset="0"/>
                <a:sym typeface="Calibri"/>
              </a:rPr>
              <a:t>UAS</a:t>
            </a:r>
            <a:endParaRPr sz="1150">
              <a:solidFill>
                <a:schemeClr val="dk1"/>
              </a:solidFill>
              <a:latin typeface="Arial" panose="020B0604020202020204" pitchFamily="34" charset="0"/>
              <a:ea typeface="Calibri"/>
              <a:cs typeface="Arial" panose="020B0604020202020204" pitchFamily="34" charset="0"/>
              <a:sym typeface="Calibri"/>
            </a:endParaRPr>
          </a:p>
        </p:txBody>
      </p:sp>
      <p:cxnSp>
        <p:nvCxnSpPr>
          <p:cNvPr id="731" name="Google Shape;731;p42"/>
          <p:cNvCxnSpPr/>
          <p:nvPr/>
        </p:nvCxnSpPr>
        <p:spPr>
          <a:xfrm rot="10800000">
            <a:off x="7181474" y="2833961"/>
            <a:ext cx="0" cy="705300"/>
          </a:xfrm>
          <a:prstGeom prst="straightConnector1">
            <a:avLst/>
          </a:prstGeom>
          <a:noFill/>
          <a:ln w="25400" cap="flat" cmpd="sng">
            <a:solidFill>
              <a:srgbClr val="008000"/>
            </a:solidFill>
            <a:prstDash val="solid"/>
            <a:round/>
            <a:headEnd type="none" w="sm" len="sm"/>
            <a:tailEnd type="stealth" w="med" len="med"/>
          </a:ln>
        </p:spPr>
      </p:cxnSp>
      <p:cxnSp>
        <p:nvCxnSpPr>
          <p:cNvPr id="732" name="Google Shape;732;p42"/>
          <p:cNvCxnSpPr/>
          <p:nvPr/>
        </p:nvCxnSpPr>
        <p:spPr>
          <a:xfrm>
            <a:off x="7275264" y="2833862"/>
            <a:ext cx="0" cy="705300"/>
          </a:xfrm>
          <a:prstGeom prst="straightConnector1">
            <a:avLst/>
          </a:prstGeom>
          <a:noFill/>
          <a:ln w="25400" cap="flat" cmpd="sng">
            <a:solidFill>
              <a:srgbClr val="008000"/>
            </a:solidFill>
            <a:prstDash val="solid"/>
            <a:round/>
            <a:headEnd type="none" w="sm" len="sm"/>
            <a:tailEnd type="stealth" w="med" len="med"/>
          </a:ln>
        </p:spPr>
      </p:cxnSp>
      <p:cxnSp>
        <p:nvCxnSpPr>
          <p:cNvPr id="733" name="Google Shape;733;p42"/>
          <p:cNvCxnSpPr/>
          <p:nvPr/>
        </p:nvCxnSpPr>
        <p:spPr>
          <a:xfrm>
            <a:off x="7766848" y="1192190"/>
            <a:ext cx="2700" cy="735900"/>
          </a:xfrm>
          <a:prstGeom prst="straightConnector1">
            <a:avLst/>
          </a:prstGeom>
          <a:noFill/>
          <a:ln w="25400" cap="flat" cmpd="sng">
            <a:solidFill>
              <a:srgbClr val="008000"/>
            </a:solidFill>
            <a:prstDash val="solid"/>
            <a:round/>
            <a:headEnd type="stealth" w="med" len="med"/>
            <a:tailEnd type="stealth" w="med" len="med"/>
          </a:ln>
        </p:spPr>
      </p:cxnSp>
      <p:sp>
        <p:nvSpPr>
          <p:cNvPr id="734" name="Google Shape;734;p42"/>
          <p:cNvSpPr txBox="1"/>
          <p:nvPr/>
        </p:nvSpPr>
        <p:spPr>
          <a:xfrm>
            <a:off x="7724968" y="1264081"/>
            <a:ext cx="918545" cy="687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000" dirty="0">
                <a:solidFill>
                  <a:schemeClr val="dk1"/>
                </a:solidFill>
                <a:latin typeface="Arial" panose="020B0604020202020204" pitchFamily="34" charset="0"/>
                <a:ea typeface="Calibri"/>
                <a:cs typeface="Arial" panose="020B0604020202020204" pitchFamily="34" charset="0"/>
                <a:sym typeface="Calibri"/>
              </a:rPr>
              <a:t>Terrain</a:t>
            </a:r>
            <a:endParaRPr dirty="0">
              <a:latin typeface="Arial" panose="020B0604020202020204" pitchFamily="34" charset="0"/>
              <a:cs typeface="Arial" panose="020B0604020202020204" pitchFamily="34" charset="0"/>
            </a:endParaRPr>
          </a:p>
          <a:p>
            <a:pPr marL="0" marR="0" lvl="0" indent="0" algn="l" rtl="0">
              <a:spcBef>
                <a:spcPts val="0"/>
              </a:spcBef>
              <a:spcAft>
                <a:spcPts val="0"/>
              </a:spcAft>
              <a:buNone/>
            </a:pPr>
            <a:r>
              <a:rPr lang="en" sz="1000" dirty="0">
                <a:solidFill>
                  <a:schemeClr val="dk1"/>
                </a:solidFill>
                <a:latin typeface="Arial" panose="020B0604020202020204" pitchFamily="34" charset="0"/>
                <a:ea typeface="Calibri"/>
                <a:cs typeface="Arial" panose="020B0604020202020204" pitchFamily="34" charset="0"/>
                <a:sym typeface="Calibri"/>
              </a:rPr>
              <a:t>Weather</a:t>
            </a:r>
            <a:endParaRPr dirty="0">
              <a:latin typeface="Arial" panose="020B0604020202020204" pitchFamily="34" charset="0"/>
              <a:cs typeface="Arial" panose="020B0604020202020204" pitchFamily="34" charset="0"/>
            </a:endParaRPr>
          </a:p>
          <a:p>
            <a:pPr marL="0" marR="0" lvl="0" indent="0" algn="l" rtl="0">
              <a:spcBef>
                <a:spcPts val="0"/>
              </a:spcBef>
              <a:spcAft>
                <a:spcPts val="0"/>
              </a:spcAft>
              <a:buNone/>
            </a:pPr>
            <a:r>
              <a:rPr lang="en" sz="1000" dirty="0">
                <a:solidFill>
                  <a:schemeClr val="dk1"/>
                </a:solidFill>
                <a:latin typeface="Arial" panose="020B0604020202020204" pitchFamily="34" charset="0"/>
                <a:ea typeface="Calibri"/>
                <a:cs typeface="Arial" panose="020B0604020202020204" pitchFamily="34" charset="0"/>
                <a:sym typeface="Calibri"/>
              </a:rPr>
              <a:t>Surveillance</a:t>
            </a:r>
            <a:endParaRPr dirty="0">
              <a:latin typeface="Arial" panose="020B0604020202020204" pitchFamily="34" charset="0"/>
              <a:cs typeface="Arial" panose="020B0604020202020204" pitchFamily="34" charset="0"/>
            </a:endParaRPr>
          </a:p>
          <a:p>
            <a:pPr marL="0" marR="0" lvl="0" indent="0" algn="l" rtl="0">
              <a:spcBef>
                <a:spcPts val="0"/>
              </a:spcBef>
              <a:spcAft>
                <a:spcPts val="0"/>
              </a:spcAft>
              <a:buNone/>
            </a:pPr>
            <a:r>
              <a:rPr lang="en" sz="1000" dirty="0">
                <a:solidFill>
                  <a:schemeClr val="dk1"/>
                </a:solidFill>
                <a:latin typeface="Arial" panose="020B0604020202020204" pitchFamily="34" charset="0"/>
                <a:ea typeface="Calibri"/>
                <a:cs typeface="Arial" panose="020B0604020202020204" pitchFamily="34" charset="0"/>
                <a:sym typeface="Calibri"/>
              </a:rPr>
              <a:t>Performance</a:t>
            </a:r>
            <a:endParaRPr sz="1000" dirty="0">
              <a:solidFill>
                <a:schemeClr val="dk1"/>
              </a:solidFill>
              <a:latin typeface="Arial" panose="020B0604020202020204" pitchFamily="34" charset="0"/>
              <a:ea typeface="Calibri"/>
              <a:cs typeface="Arial" panose="020B0604020202020204" pitchFamily="34" charset="0"/>
              <a:sym typeface="Calibri"/>
            </a:endParaRPr>
          </a:p>
        </p:txBody>
      </p:sp>
      <p:cxnSp>
        <p:nvCxnSpPr>
          <p:cNvPr id="735" name="Google Shape;735;p42"/>
          <p:cNvCxnSpPr/>
          <p:nvPr/>
        </p:nvCxnSpPr>
        <p:spPr>
          <a:xfrm rot="10800000" flipH="1">
            <a:off x="1443485" y="2480014"/>
            <a:ext cx="815700" cy="817800"/>
          </a:xfrm>
          <a:prstGeom prst="straightConnector1">
            <a:avLst/>
          </a:prstGeom>
          <a:noFill/>
          <a:ln w="25400" cap="flat" cmpd="sng">
            <a:solidFill>
              <a:srgbClr val="E36C09"/>
            </a:solidFill>
            <a:prstDash val="solid"/>
            <a:round/>
            <a:headEnd type="none" w="sm" len="sm"/>
            <a:tailEnd type="stealth" w="med" len="med"/>
          </a:ln>
        </p:spPr>
      </p:cxnSp>
      <p:cxnSp>
        <p:nvCxnSpPr>
          <p:cNvPr id="736" name="Google Shape;736;p42"/>
          <p:cNvCxnSpPr/>
          <p:nvPr/>
        </p:nvCxnSpPr>
        <p:spPr>
          <a:xfrm flipH="1">
            <a:off x="1460190" y="2692622"/>
            <a:ext cx="853200" cy="863400"/>
          </a:xfrm>
          <a:prstGeom prst="straightConnector1">
            <a:avLst/>
          </a:prstGeom>
          <a:noFill/>
          <a:ln w="25400" cap="flat" cmpd="sng">
            <a:solidFill>
              <a:srgbClr val="008000"/>
            </a:solidFill>
            <a:prstDash val="solid"/>
            <a:round/>
            <a:headEnd type="none" w="sm" len="sm"/>
            <a:tailEnd type="stealth" w="med" len="med"/>
          </a:ln>
        </p:spPr>
      </p:cxnSp>
      <p:sp>
        <p:nvSpPr>
          <p:cNvPr id="737" name="Google Shape;737;p42"/>
          <p:cNvSpPr/>
          <p:nvPr/>
        </p:nvSpPr>
        <p:spPr>
          <a:xfrm rot="-5400000">
            <a:off x="7100409" y="1554096"/>
            <a:ext cx="239100" cy="502800"/>
          </a:xfrm>
          <a:custGeom>
            <a:avLst/>
            <a:gdLst/>
            <a:ahLst/>
            <a:cxnLst/>
            <a:rect l="l" t="t" r="r" b="b"/>
            <a:pathLst>
              <a:path w="120000" h="120000" extrusionOk="0">
                <a:moveTo>
                  <a:pt x="6315" y="120000"/>
                </a:moveTo>
                <a:lnTo>
                  <a:pt x="120000" y="120000"/>
                </a:lnTo>
                <a:lnTo>
                  <a:pt x="117894" y="0"/>
                </a:lnTo>
                <a:lnTo>
                  <a:pt x="0" y="0"/>
                </a:lnTo>
                <a:lnTo>
                  <a:pt x="0" y="0"/>
                </a:lnTo>
                <a:lnTo>
                  <a:pt x="0" y="0"/>
                </a:lnTo>
              </a:path>
            </a:pathLst>
          </a:custGeom>
          <a:noFill/>
          <a:ln w="25400" cap="flat" cmpd="sng">
            <a:solidFill>
              <a:srgbClr val="008000"/>
            </a:solidFill>
            <a:prstDash val="solid"/>
            <a:round/>
            <a:headEnd type="none" w="sm" len="sm"/>
            <a:tailEnd type="stealth" w="med" len="med"/>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panose="020B0604020202020204" pitchFamily="34" charset="0"/>
              <a:ea typeface="Calibri"/>
              <a:cs typeface="Arial" panose="020B0604020202020204" pitchFamily="34" charset="0"/>
              <a:sym typeface="Calibri"/>
            </a:endParaRPr>
          </a:p>
        </p:txBody>
      </p:sp>
      <p:cxnSp>
        <p:nvCxnSpPr>
          <p:cNvPr id="738" name="Google Shape;738;p42"/>
          <p:cNvCxnSpPr/>
          <p:nvPr/>
        </p:nvCxnSpPr>
        <p:spPr>
          <a:xfrm rot="10800000">
            <a:off x="5764962" y="4208533"/>
            <a:ext cx="0" cy="307200"/>
          </a:xfrm>
          <a:prstGeom prst="straightConnector1">
            <a:avLst/>
          </a:prstGeom>
          <a:noFill/>
          <a:ln w="25400" cap="flat" cmpd="sng">
            <a:solidFill>
              <a:srgbClr val="008000"/>
            </a:solidFill>
            <a:prstDash val="solid"/>
            <a:round/>
            <a:headEnd type="none" w="sm" len="sm"/>
            <a:tailEnd type="none" w="sm" len="sm"/>
          </a:ln>
        </p:spPr>
      </p:cxnSp>
      <p:cxnSp>
        <p:nvCxnSpPr>
          <p:cNvPr id="739" name="Google Shape;739;p42"/>
          <p:cNvCxnSpPr/>
          <p:nvPr/>
        </p:nvCxnSpPr>
        <p:spPr>
          <a:xfrm rot="10800000">
            <a:off x="6933876" y="4208534"/>
            <a:ext cx="0" cy="307200"/>
          </a:xfrm>
          <a:prstGeom prst="straightConnector1">
            <a:avLst/>
          </a:prstGeom>
          <a:noFill/>
          <a:ln w="25400" cap="flat" cmpd="sng">
            <a:solidFill>
              <a:srgbClr val="008000"/>
            </a:solidFill>
            <a:prstDash val="solid"/>
            <a:round/>
            <a:headEnd type="none" w="sm" len="sm"/>
            <a:tailEnd type="none" w="sm" len="sm"/>
          </a:ln>
        </p:spPr>
      </p:cxnSp>
      <p:cxnSp>
        <p:nvCxnSpPr>
          <p:cNvPr id="740" name="Google Shape;740;p42"/>
          <p:cNvCxnSpPr/>
          <p:nvPr/>
        </p:nvCxnSpPr>
        <p:spPr>
          <a:xfrm rot="10800000">
            <a:off x="8236990" y="4208534"/>
            <a:ext cx="0" cy="307200"/>
          </a:xfrm>
          <a:prstGeom prst="straightConnector1">
            <a:avLst/>
          </a:prstGeom>
          <a:noFill/>
          <a:ln w="25400" cap="flat" cmpd="sng">
            <a:solidFill>
              <a:srgbClr val="008000"/>
            </a:solidFill>
            <a:prstDash val="solid"/>
            <a:round/>
            <a:headEnd type="none" w="sm" len="sm"/>
            <a:tailEnd type="none" w="sm" len="sm"/>
          </a:ln>
        </p:spPr>
      </p:cxnSp>
      <p:sp>
        <p:nvSpPr>
          <p:cNvPr id="741" name="Google Shape;741;p42"/>
          <p:cNvSpPr/>
          <p:nvPr/>
        </p:nvSpPr>
        <p:spPr>
          <a:xfrm rot="5400000">
            <a:off x="5925520" y="1238481"/>
            <a:ext cx="377100" cy="286200"/>
          </a:xfrm>
          <a:custGeom>
            <a:avLst/>
            <a:gdLst/>
            <a:ahLst/>
            <a:cxnLst/>
            <a:rect l="l" t="t" r="r" b="b"/>
            <a:pathLst>
              <a:path w="120000" h="120000" extrusionOk="0">
                <a:moveTo>
                  <a:pt x="6315" y="120000"/>
                </a:moveTo>
                <a:lnTo>
                  <a:pt x="120000" y="120000"/>
                </a:lnTo>
                <a:lnTo>
                  <a:pt x="117894" y="0"/>
                </a:lnTo>
                <a:lnTo>
                  <a:pt x="0" y="0"/>
                </a:lnTo>
                <a:lnTo>
                  <a:pt x="0" y="0"/>
                </a:lnTo>
                <a:lnTo>
                  <a:pt x="0" y="0"/>
                </a:lnTo>
              </a:path>
            </a:pathLst>
          </a:custGeom>
          <a:noFill/>
          <a:ln w="25400" cap="flat" cmpd="sng">
            <a:solidFill>
              <a:srgbClr val="008000"/>
            </a:solidFill>
            <a:prstDash val="solid"/>
            <a:round/>
            <a:headEnd type="none" w="sm" len="sm"/>
            <a:tailEnd type="stealth" w="med" len="med"/>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panose="020B0604020202020204" pitchFamily="34" charset="0"/>
              <a:ea typeface="Calibri"/>
              <a:cs typeface="Arial" panose="020B0604020202020204" pitchFamily="34" charset="0"/>
              <a:sym typeface="Calibri"/>
            </a:endParaRPr>
          </a:p>
        </p:txBody>
      </p:sp>
      <p:sp>
        <p:nvSpPr>
          <p:cNvPr id="742" name="Google Shape;742;p42"/>
          <p:cNvSpPr txBox="1"/>
          <p:nvPr/>
        </p:nvSpPr>
        <p:spPr>
          <a:xfrm>
            <a:off x="5040479" y="1513100"/>
            <a:ext cx="1350900" cy="415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000" dirty="0">
                <a:solidFill>
                  <a:schemeClr val="dk1"/>
                </a:solidFill>
                <a:latin typeface="Arial" panose="020B0604020202020204" pitchFamily="34" charset="0"/>
                <a:ea typeface="Calibri"/>
                <a:cs typeface="Arial" panose="020B0604020202020204" pitchFamily="34" charset="0"/>
                <a:sym typeface="Calibri"/>
              </a:rPr>
              <a:t>Inter-data provider communication and coordination</a:t>
            </a:r>
            <a:endParaRPr sz="1000" dirty="0">
              <a:solidFill>
                <a:schemeClr val="dk1"/>
              </a:solidFill>
              <a:latin typeface="Arial" panose="020B0604020202020204" pitchFamily="34" charset="0"/>
              <a:ea typeface="Calibri"/>
              <a:cs typeface="Arial" panose="020B0604020202020204" pitchFamily="34" charset="0"/>
              <a:sym typeface="Calibri"/>
            </a:endParaRPr>
          </a:p>
        </p:txBody>
      </p:sp>
      <p:sp>
        <p:nvSpPr>
          <p:cNvPr id="743" name="Google Shape;743;p42"/>
          <p:cNvSpPr/>
          <p:nvPr/>
        </p:nvSpPr>
        <p:spPr>
          <a:xfrm>
            <a:off x="4358280" y="2917726"/>
            <a:ext cx="731400" cy="411600"/>
          </a:xfrm>
          <a:prstGeom prst="roundRect">
            <a:avLst>
              <a:gd name="adj" fmla="val 16667"/>
            </a:avLst>
          </a:prstGeom>
          <a:solidFill>
            <a:srgbClr val="538CD5"/>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350">
                <a:solidFill>
                  <a:schemeClr val="dk1"/>
                </a:solidFill>
                <a:latin typeface="Arial" panose="020B0604020202020204" pitchFamily="34" charset="0"/>
                <a:ea typeface="Calibri"/>
                <a:cs typeface="Arial" panose="020B0604020202020204" pitchFamily="34" charset="0"/>
                <a:sym typeface="Calibri"/>
              </a:rPr>
              <a:t>Public Safety</a:t>
            </a:r>
            <a:endParaRPr sz="1350">
              <a:solidFill>
                <a:schemeClr val="dk1"/>
              </a:solidFill>
              <a:latin typeface="Arial" panose="020B0604020202020204" pitchFamily="34" charset="0"/>
              <a:ea typeface="Calibri"/>
              <a:cs typeface="Arial" panose="020B0604020202020204" pitchFamily="34" charset="0"/>
              <a:sym typeface="Calibri"/>
            </a:endParaRPr>
          </a:p>
        </p:txBody>
      </p:sp>
      <p:sp>
        <p:nvSpPr>
          <p:cNvPr id="744" name="Google Shape;744;p42"/>
          <p:cNvSpPr/>
          <p:nvPr/>
        </p:nvSpPr>
        <p:spPr>
          <a:xfrm>
            <a:off x="4380034" y="3402478"/>
            <a:ext cx="731400" cy="411600"/>
          </a:xfrm>
          <a:prstGeom prst="roundRect">
            <a:avLst>
              <a:gd name="adj" fmla="val 16667"/>
            </a:avLst>
          </a:prstGeom>
          <a:solidFill>
            <a:srgbClr val="538CD5"/>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350" dirty="0">
                <a:solidFill>
                  <a:schemeClr val="dk1"/>
                </a:solidFill>
                <a:latin typeface="Arial" panose="020B0604020202020204" pitchFamily="34" charset="0"/>
                <a:ea typeface="Calibri"/>
                <a:cs typeface="Arial" panose="020B0604020202020204" pitchFamily="34" charset="0"/>
                <a:sym typeface="Calibri"/>
              </a:rPr>
              <a:t>Public</a:t>
            </a:r>
            <a:endParaRPr sz="1350" dirty="0">
              <a:solidFill>
                <a:schemeClr val="dk1"/>
              </a:solidFill>
              <a:latin typeface="Arial" panose="020B0604020202020204" pitchFamily="34" charset="0"/>
              <a:ea typeface="Calibri"/>
              <a:cs typeface="Arial" panose="020B0604020202020204" pitchFamily="34" charset="0"/>
              <a:sym typeface="Calibri"/>
            </a:endParaRPr>
          </a:p>
        </p:txBody>
      </p:sp>
      <p:cxnSp>
        <p:nvCxnSpPr>
          <p:cNvPr id="745" name="Google Shape;745;p42"/>
          <p:cNvCxnSpPr/>
          <p:nvPr/>
        </p:nvCxnSpPr>
        <p:spPr>
          <a:xfrm rot="10800000" flipH="1">
            <a:off x="5093202" y="2694802"/>
            <a:ext cx="1582200" cy="550200"/>
          </a:xfrm>
          <a:prstGeom prst="straightConnector1">
            <a:avLst/>
          </a:prstGeom>
          <a:noFill/>
          <a:ln w="25400" cap="flat" cmpd="sng">
            <a:solidFill>
              <a:srgbClr val="008000"/>
            </a:solidFill>
            <a:prstDash val="solid"/>
            <a:round/>
            <a:headEnd type="stealth" w="med" len="med"/>
            <a:tailEnd type="stealth" w="med" len="med"/>
          </a:ln>
        </p:spPr>
      </p:cxnSp>
      <p:cxnSp>
        <p:nvCxnSpPr>
          <p:cNvPr id="746" name="Google Shape;746;p42"/>
          <p:cNvCxnSpPr/>
          <p:nvPr/>
        </p:nvCxnSpPr>
        <p:spPr>
          <a:xfrm flipH="1">
            <a:off x="5118086" y="2841723"/>
            <a:ext cx="1904400" cy="687300"/>
          </a:xfrm>
          <a:prstGeom prst="straightConnector1">
            <a:avLst/>
          </a:prstGeom>
          <a:noFill/>
          <a:ln w="25400" cap="flat" cmpd="sng">
            <a:solidFill>
              <a:srgbClr val="008000"/>
            </a:solidFill>
            <a:prstDash val="solid"/>
            <a:round/>
            <a:headEnd type="none" w="sm" len="sm"/>
            <a:tailEnd type="stealth" w="med" len="med"/>
          </a:ln>
        </p:spPr>
      </p:cxnSp>
      <p:sp>
        <p:nvSpPr>
          <p:cNvPr id="747" name="Google Shape;747;p42"/>
          <p:cNvSpPr txBox="1"/>
          <p:nvPr/>
        </p:nvSpPr>
        <p:spPr>
          <a:xfrm>
            <a:off x="131550" y="107375"/>
            <a:ext cx="2685300" cy="566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2200" b="1" dirty="0">
                <a:latin typeface="Arial" panose="020B0604020202020204" pitchFamily="34" charset="0"/>
                <a:ea typeface="Helvetica Neue"/>
                <a:cs typeface="Arial" panose="020B0604020202020204" pitchFamily="34" charset="0"/>
                <a:sym typeface="Helvetica Neue"/>
              </a:rPr>
              <a:t>UTM Architecture</a:t>
            </a:r>
            <a:endParaRPr dirty="0">
              <a:latin typeface="Arial" panose="020B0604020202020204" pitchFamily="34" charset="0"/>
              <a:cs typeface="Arial" panose="020B0604020202020204" pitchFamily="34" charset="0"/>
            </a:endParaRPr>
          </a:p>
        </p:txBody>
      </p:sp>
      <p:sp>
        <p:nvSpPr>
          <p:cNvPr id="748" name="Google Shape;748;p42"/>
          <p:cNvSpPr/>
          <p:nvPr/>
        </p:nvSpPr>
        <p:spPr>
          <a:xfrm>
            <a:off x="209043" y="4669746"/>
            <a:ext cx="1343984" cy="206700"/>
          </a:xfrm>
          <a:prstGeom prst="roundRect">
            <a:avLst>
              <a:gd name="adj" fmla="val 16667"/>
            </a:avLst>
          </a:prstGeom>
          <a:solidFill>
            <a:srgbClr val="538CD5"/>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1000" i="1">
                <a:solidFill>
                  <a:schemeClr val="dk1"/>
                </a:solidFill>
                <a:latin typeface="Arial" panose="020B0604020202020204" pitchFamily="34" charset="0"/>
                <a:ea typeface="Calibri"/>
                <a:cs typeface="Arial" panose="020B0604020202020204" pitchFamily="34" charset="0"/>
                <a:sym typeface="Calibri"/>
              </a:rPr>
              <a:t>Other Stakeholders</a:t>
            </a:r>
            <a:endParaRPr sz="1000" i="1">
              <a:solidFill>
                <a:schemeClr val="dk1"/>
              </a:solidFill>
              <a:latin typeface="Arial" panose="020B0604020202020204" pitchFamily="34" charset="0"/>
              <a:ea typeface="Calibri"/>
              <a:cs typeface="Arial" panose="020B0604020202020204" pitchFamily="34" charset="0"/>
              <a:sym typeface="Calibri"/>
            </a:endParaRPr>
          </a:p>
        </p:txBody>
      </p:sp>
      <p:sp>
        <p:nvSpPr>
          <p:cNvPr id="749" name="Google Shape;749;p42"/>
          <p:cNvSpPr/>
          <p:nvPr/>
        </p:nvSpPr>
        <p:spPr>
          <a:xfrm>
            <a:off x="209041" y="4431628"/>
            <a:ext cx="1343984" cy="234900"/>
          </a:xfrm>
          <a:prstGeom prst="roundRect">
            <a:avLst>
              <a:gd name="adj" fmla="val 16667"/>
            </a:avLst>
          </a:prstGeom>
          <a:solidFill>
            <a:srgbClr val="CCFFCC"/>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1000" i="1">
                <a:solidFill>
                  <a:schemeClr val="dk1"/>
                </a:solidFill>
                <a:latin typeface="Arial" panose="020B0604020202020204" pitchFamily="34" charset="0"/>
                <a:ea typeface="Calibri"/>
                <a:cs typeface="Arial" panose="020B0604020202020204" pitchFamily="34" charset="0"/>
                <a:sym typeface="Calibri"/>
              </a:rPr>
              <a:t>Operator Function</a:t>
            </a:r>
            <a:endParaRPr sz="1000" i="1">
              <a:solidFill>
                <a:schemeClr val="dk1"/>
              </a:solidFill>
              <a:latin typeface="Arial" panose="020B0604020202020204" pitchFamily="34" charset="0"/>
              <a:ea typeface="Calibri"/>
              <a:cs typeface="Arial" panose="020B0604020202020204" pitchFamily="34" charset="0"/>
              <a:sym typeface="Calibri"/>
            </a:endParaRPr>
          </a:p>
        </p:txBody>
      </p:sp>
      <p:sp>
        <p:nvSpPr>
          <p:cNvPr id="750" name="Google Shape;750;p42"/>
          <p:cNvSpPr/>
          <p:nvPr/>
        </p:nvSpPr>
        <p:spPr>
          <a:xfrm>
            <a:off x="205070" y="4212122"/>
            <a:ext cx="1348420" cy="219600"/>
          </a:xfrm>
          <a:prstGeom prst="roundRect">
            <a:avLst>
              <a:gd name="adj" fmla="val 16667"/>
            </a:avLst>
          </a:prstGeom>
          <a:solidFill>
            <a:srgbClr val="FABF8E"/>
          </a:solidFill>
          <a:ln w="25400" cap="flat" cmpd="sng">
            <a:solidFill>
              <a:srgbClr val="B46D3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1000" i="1" dirty="0">
                <a:solidFill>
                  <a:schemeClr val="dk1"/>
                </a:solidFill>
                <a:latin typeface="Arial" panose="020B0604020202020204" pitchFamily="34" charset="0"/>
                <a:ea typeface="Calibri"/>
                <a:cs typeface="Arial" panose="020B0604020202020204" pitchFamily="34" charset="0"/>
                <a:sym typeface="Calibri"/>
              </a:rPr>
              <a:t>ANSP Function</a:t>
            </a:r>
            <a:endParaRPr sz="1000" i="1" dirty="0">
              <a:solidFill>
                <a:schemeClr val="dk1"/>
              </a:solidFill>
              <a:latin typeface="Arial" panose="020B0604020202020204" pitchFamily="34" charset="0"/>
              <a:ea typeface="Calibri"/>
              <a:cs typeface="Arial" panose="020B0604020202020204" pitchFamily="34" charset="0"/>
              <a:sym typeface="Calibri"/>
            </a:endParaRPr>
          </a:p>
        </p:txBody>
      </p:sp>
      <p:sp>
        <p:nvSpPr>
          <p:cNvPr id="751" name="Google Shape;751;p42"/>
          <p:cNvSpPr txBox="1"/>
          <p:nvPr/>
        </p:nvSpPr>
        <p:spPr>
          <a:xfrm>
            <a:off x="70559" y="3924553"/>
            <a:ext cx="820200" cy="207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a:solidFill>
                  <a:schemeClr val="dk1"/>
                </a:solidFill>
                <a:latin typeface="Arial" panose="020B0604020202020204" pitchFamily="34" charset="0"/>
                <a:ea typeface="Calibri"/>
                <a:cs typeface="Arial" panose="020B0604020202020204" pitchFamily="34" charset="0"/>
                <a:sym typeface="Calibri"/>
              </a:rPr>
              <a:t>Color Key:</a:t>
            </a:r>
            <a:endParaRPr sz="1200">
              <a:solidFill>
                <a:schemeClr val="dk1"/>
              </a:solidFill>
              <a:latin typeface="Arial" panose="020B0604020202020204" pitchFamily="34" charset="0"/>
              <a:ea typeface="Calibri"/>
              <a:cs typeface="Arial" panose="020B0604020202020204" pitchFamily="34" charset="0"/>
              <a:sym typeface="Calibri"/>
            </a:endParaRPr>
          </a:p>
        </p:txBody>
      </p:sp>
      <p:sp>
        <p:nvSpPr>
          <p:cNvPr id="752" name="Google Shape;752;p42"/>
          <p:cNvSpPr/>
          <p:nvPr/>
        </p:nvSpPr>
        <p:spPr>
          <a:xfrm>
            <a:off x="5347087" y="3539261"/>
            <a:ext cx="3668700" cy="1421400"/>
          </a:xfrm>
          <a:prstGeom prst="roundRect">
            <a:avLst>
              <a:gd name="adj" fmla="val 16667"/>
            </a:avLst>
          </a:prstGeom>
          <a:no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chemeClr val="dk1"/>
              </a:solidFill>
              <a:latin typeface="Arial" panose="020B0604020202020204" pitchFamily="34" charset="0"/>
              <a:ea typeface="Calibri"/>
              <a:cs typeface="Arial" panose="020B0604020202020204" pitchFamily="34" charset="0"/>
              <a:sym typeface="Calibri"/>
            </a:endParaRPr>
          </a:p>
        </p:txBody>
      </p:sp>
      <p:sp>
        <p:nvSpPr>
          <p:cNvPr id="753" name="Google Shape;753;p42"/>
          <p:cNvSpPr txBox="1"/>
          <p:nvPr/>
        </p:nvSpPr>
        <p:spPr>
          <a:xfrm>
            <a:off x="7890784" y="93472"/>
            <a:ext cx="692400" cy="278700"/>
          </a:xfrm>
          <a:prstGeom prst="rect">
            <a:avLst/>
          </a:prstGeom>
          <a:solidFill>
            <a:schemeClr val="dk1"/>
          </a:solidFill>
          <a:ln w="28575" cap="flat" cmpd="sng">
            <a:solidFill>
              <a:srgbClr val="4F6228"/>
            </a:solidFill>
            <a:prstDash val="dash"/>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en" sz="1600" i="1">
                <a:solidFill>
                  <a:srgbClr val="FFF9CC"/>
                </a:solidFill>
                <a:latin typeface="Arial" panose="020B0604020202020204" pitchFamily="34" charset="0"/>
                <a:ea typeface="Helvetica Neue"/>
                <a:cs typeface="Arial" panose="020B0604020202020204" pitchFamily="34" charset="0"/>
                <a:sym typeface="Helvetica Neue"/>
              </a:rPr>
              <a:t>UTM</a:t>
            </a:r>
            <a:endParaRPr sz="1600" i="1">
              <a:solidFill>
                <a:srgbClr val="FFF9CC"/>
              </a:solidFill>
              <a:latin typeface="Arial" panose="020B0604020202020204" pitchFamily="34" charset="0"/>
              <a:ea typeface="Helvetica Neue"/>
              <a:cs typeface="Arial" panose="020B0604020202020204" pitchFamily="34" charset="0"/>
              <a:sym typeface="Helvetica Neue"/>
            </a:endParaRPr>
          </a:p>
        </p:txBody>
      </p:sp>
      <p:sp>
        <p:nvSpPr>
          <p:cNvPr id="754" name="Google Shape;754;p42"/>
          <p:cNvSpPr txBox="1"/>
          <p:nvPr/>
        </p:nvSpPr>
        <p:spPr>
          <a:xfrm rot="-5400000">
            <a:off x="2891825" y="750250"/>
            <a:ext cx="1532700" cy="523200"/>
          </a:xfrm>
          <a:prstGeom prst="rect">
            <a:avLst/>
          </a:prstGeom>
          <a:solidFill>
            <a:srgbClr val="E9E3BC"/>
          </a:solidFill>
          <a:ln w="19050" cap="flat" cmpd="sng">
            <a:solidFill>
              <a:schemeClr val="dk1"/>
            </a:solidFill>
            <a:prstDash val="dashDot"/>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a:solidFill>
                  <a:schemeClr val="dk1"/>
                </a:solidFill>
                <a:latin typeface="Arial" panose="020B0604020202020204" pitchFamily="34" charset="0"/>
                <a:ea typeface="Calibri"/>
                <a:cs typeface="Arial" panose="020B0604020202020204" pitchFamily="34" charset="0"/>
                <a:sym typeface="Calibri"/>
              </a:rPr>
              <a:t>FAA Development and Deployment</a:t>
            </a:r>
            <a:endParaRPr sz="1200">
              <a:solidFill>
                <a:schemeClr val="dk1"/>
              </a:solidFill>
              <a:latin typeface="Arial" panose="020B0604020202020204" pitchFamily="34" charset="0"/>
              <a:ea typeface="Calibri"/>
              <a:cs typeface="Arial" panose="020B0604020202020204" pitchFamily="34" charset="0"/>
              <a:sym typeface="Calibri"/>
            </a:endParaRPr>
          </a:p>
        </p:txBody>
      </p:sp>
      <p:sp>
        <p:nvSpPr>
          <p:cNvPr id="755" name="Google Shape;755;p42"/>
          <p:cNvSpPr txBox="1"/>
          <p:nvPr/>
        </p:nvSpPr>
        <p:spPr>
          <a:xfrm rot="-5400000">
            <a:off x="3593975" y="665725"/>
            <a:ext cx="1534500" cy="675600"/>
          </a:xfrm>
          <a:prstGeom prst="rect">
            <a:avLst/>
          </a:prstGeom>
          <a:solidFill>
            <a:srgbClr val="E9E3BC"/>
          </a:solidFill>
          <a:ln w="19050" cap="flat" cmpd="sng">
            <a:solidFill>
              <a:schemeClr val="dk1"/>
            </a:solidFill>
            <a:prstDash val="dashDot"/>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a:solidFill>
                  <a:schemeClr val="dk1"/>
                </a:solidFill>
                <a:latin typeface="Arial" panose="020B0604020202020204" pitchFamily="34" charset="0"/>
                <a:ea typeface="Calibri"/>
                <a:cs typeface="Arial" panose="020B0604020202020204" pitchFamily="34" charset="0"/>
                <a:sym typeface="Calibri"/>
              </a:rPr>
              <a:t>Industry Development and Deployment</a:t>
            </a:r>
            <a:endParaRPr sz="1200">
              <a:solidFill>
                <a:schemeClr val="dk1"/>
              </a:solidFill>
              <a:latin typeface="Arial" panose="020B0604020202020204" pitchFamily="34" charset="0"/>
              <a:ea typeface="Calibri"/>
              <a:cs typeface="Arial" panose="020B0604020202020204" pitchFamily="34" charset="0"/>
              <a:sym typeface="Calibri"/>
            </a:endParaRPr>
          </a:p>
        </p:txBody>
      </p:sp>
      <p:cxnSp>
        <p:nvCxnSpPr>
          <p:cNvPr id="756" name="Google Shape;756;p42"/>
          <p:cNvCxnSpPr/>
          <p:nvPr/>
        </p:nvCxnSpPr>
        <p:spPr>
          <a:xfrm>
            <a:off x="8569138" y="1203062"/>
            <a:ext cx="0" cy="2328300"/>
          </a:xfrm>
          <a:prstGeom prst="straightConnector1">
            <a:avLst/>
          </a:prstGeom>
          <a:noFill/>
          <a:ln w="25400" cap="flat" cmpd="sng">
            <a:solidFill>
              <a:srgbClr val="008000"/>
            </a:solidFill>
            <a:prstDash val="solid"/>
            <a:round/>
            <a:headEnd type="stealth" w="med" len="med"/>
            <a:tailEnd type="stealth" w="med" len="med"/>
          </a:ln>
        </p:spPr>
      </p:cxnSp>
      <p:cxnSp>
        <p:nvCxnSpPr>
          <p:cNvPr id="757" name="Google Shape;757;p42"/>
          <p:cNvCxnSpPr/>
          <p:nvPr/>
        </p:nvCxnSpPr>
        <p:spPr>
          <a:xfrm>
            <a:off x="3972003" y="93472"/>
            <a:ext cx="0" cy="4969800"/>
          </a:xfrm>
          <a:prstGeom prst="straightConnector1">
            <a:avLst/>
          </a:prstGeom>
          <a:noFill/>
          <a:ln w="44450" cap="flat" cmpd="sng">
            <a:solidFill>
              <a:schemeClr val="dk1">
                <a:alpha val="44710"/>
              </a:schemeClr>
            </a:solidFill>
            <a:prstDash val="lgDashDot"/>
            <a:round/>
            <a:headEnd type="diamond" w="sm" len="sm"/>
            <a:tailEnd type="diamond" w="sm" len="sm"/>
          </a:ln>
        </p:spPr>
      </p:cxnSp>
      <p:sp>
        <p:nvSpPr>
          <p:cNvPr id="758" name="Google Shape;758;p42"/>
          <p:cNvSpPr/>
          <p:nvPr/>
        </p:nvSpPr>
        <p:spPr>
          <a:xfrm>
            <a:off x="3051675" y="4250274"/>
            <a:ext cx="1988700" cy="626171"/>
          </a:xfrm>
          <a:prstGeom prst="roundRect">
            <a:avLst>
              <a:gd name="adj" fmla="val 16667"/>
            </a:avLst>
          </a:prstGeom>
          <a:gradFill>
            <a:gsLst>
              <a:gs pos="0">
                <a:srgbClr val="F9BE8F">
                  <a:alpha val="37647"/>
                </a:srgbClr>
              </a:gs>
              <a:gs pos="100000">
                <a:srgbClr val="CCFDCC"/>
              </a:gs>
            </a:gsLst>
            <a:lin ang="0" scaled="0"/>
          </a:gradFill>
          <a:ln w="25400" cap="flat" cmpd="sng">
            <a:solidFill>
              <a:srgbClr val="B66D3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en" sz="1100">
                <a:solidFill>
                  <a:schemeClr val="dk1"/>
                </a:solidFill>
                <a:latin typeface="Arial" panose="020B0604020202020204" pitchFamily="34" charset="0"/>
                <a:ea typeface="Calibri"/>
                <a:cs typeface="Arial" panose="020B0604020202020204" pitchFamily="34" charset="0"/>
                <a:sym typeface="Calibri"/>
              </a:rPr>
              <a:t>Discovery</a:t>
            </a:r>
            <a:endParaRPr sz="1100">
              <a:latin typeface="Arial" panose="020B0604020202020204" pitchFamily="34" charset="0"/>
              <a:cs typeface="Arial" panose="020B0604020202020204" pitchFamily="34" charset="0"/>
            </a:endParaRPr>
          </a:p>
          <a:p>
            <a:pPr marL="0" marR="0" lvl="0" indent="0" algn="l" rtl="0">
              <a:spcBef>
                <a:spcPts val="0"/>
              </a:spcBef>
              <a:spcAft>
                <a:spcPts val="0"/>
              </a:spcAft>
              <a:buNone/>
            </a:pPr>
            <a:r>
              <a:rPr lang="en" sz="1100">
                <a:solidFill>
                  <a:schemeClr val="dk1"/>
                </a:solidFill>
                <a:latin typeface="Arial" panose="020B0604020202020204" pitchFamily="34" charset="0"/>
                <a:ea typeface="Calibri"/>
                <a:cs typeface="Arial" panose="020B0604020202020204" pitchFamily="34" charset="0"/>
                <a:sym typeface="Calibri"/>
              </a:rPr>
              <a:t>Registration Data/Services</a:t>
            </a:r>
            <a:endParaRPr sz="1100">
              <a:latin typeface="Arial" panose="020B0604020202020204" pitchFamily="34" charset="0"/>
              <a:cs typeface="Arial" panose="020B0604020202020204" pitchFamily="34" charset="0"/>
            </a:endParaRPr>
          </a:p>
          <a:p>
            <a:pPr marL="0" marR="0" lvl="0" indent="0" algn="l" rtl="0">
              <a:spcBef>
                <a:spcPts val="0"/>
              </a:spcBef>
              <a:spcAft>
                <a:spcPts val="0"/>
              </a:spcAft>
              <a:buNone/>
            </a:pPr>
            <a:r>
              <a:rPr lang="en" sz="1100">
                <a:solidFill>
                  <a:schemeClr val="dk1"/>
                </a:solidFill>
                <a:latin typeface="Arial" panose="020B0604020202020204" pitchFamily="34" charset="0"/>
                <a:ea typeface="Calibri"/>
                <a:cs typeface="Arial" panose="020B0604020202020204" pitchFamily="34" charset="0"/>
                <a:sym typeface="Calibri"/>
              </a:rPr>
              <a:t>Authentication/Authorization</a:t>
            </a:r>
            <a:endParaRPr sz="1100">
              <a:solidFill>
                <a:schemeClr val="dk1"/>
              </a:solidFill>
              <a:latin typeface="Arial" panose="020B0604020202020204" pitchFamily="34" charset="0"/>
              <a:ea typeface="Calibri"/>
              <a:cs typeface="Arial" panose="020B0604020202020204" pitchFamily="34" charset="0"/>
              <a:sym typeface="Calibri"/>
            </a:endParaRPr>
          </a:p>
        </p:txBody>
      </p:sp>
      <p:cxnSp>
        <p:nvCxnSpPr>
          <p:cNvPr id="759" name="Google Shape;759;p42"/>
          <p:cNvCxnSpPr/>
          <p:nvPr/>
        </p:nvCxnSpPr>
        <p:spPr>
          <a:xfrm>
            <a:off x="1335868" y="1939584"/>
            <a:ext cx="681300" cy="0"/>
          </a:xfrm>
          <a:prstGeom prst="straightConnector1">
            <a:avLst/>
          </a:prstGeom>
          <a:noFill/>
          <a:ln w="57150" cap="flat" cmpd="sng">
            <a:solidFill>
              <a:srgbClr val="E36C09"/>
            </a:solidFill>
            <a:prstDash val="solid"/>
            <a:round/>
            <a:headEnd type="none" w="sm" len="sm"/>
            <a:tailEnd type="stealth" w="med" len="med"/>
          </a:ln>
        </p:spPr>
      </p:cxnSp>
      <p:cxnSp>
        <p:nvCxnSpPr>
          <p:cNvPr id="760" name="Google Shape;760;p42"/>
          <p:cNvCxnSpPr>
            <a:stCxn id="721" idx="3"/>
            <a:endCxn id="727" idx="1"/>
          </p:cNvCxnSpPr>
          <p:nvPr/>
        </p:nvCxnSpPr>
        <p:spPr>
          <a:xfrm>
            <a:off x="6284862" y="4735628"/>
            <a:ext cx="649500" cy="0"/>
          </a:xfrm>
          <a:prstGeom prst="straightConnector1">
            <a:avLst/>
          </a:prstGeom>
          <a:noFill/>
          <a:ln w="25400" cap="flat" cmpd="sng">
            <a:solidFill>
              <a:srgbClr val="008000"/>
            </a:solidFill>
            <a:prstDash val="solid"/>
            <a:round/>
            <a:headEnd type="stealth" w="med" len="med"/>
            <a:tailEnd type="stealth" w="med" len="med"/>
          </a:ln>
        </p:spPr>
      </p:cxnSp>
      <p:sp>
        <p:nvSpPr>
          <p:cNvPr id="761" name="Google Shape;761;p42"/>
          <p:cNvSpPr/>
          <p:nvPr/>
        </p:nvSpPr>
        <p:spPr>
          <a:xfrm>
            <a:off x="169488" y="1427740"/>
            <a:ext cx="1166400" cy="1023600"/>
          </a:xfrm>
          <a:prstGeom prst="roundRect">
            <a:avLst>
              <a:gd name="adj" fmla="val 16667"/>
            </a:avLst>
          </a:prstGeom>
          <a:solidFill>
            <a:srgbClr val="FABF8E">
              <a:alpha val="49800"/>
            </a:srgbClr>
          </a:solidFill>
          <a:ln w="25400" cap="flat" cmpd="sng">
            <a:solidFill>
              <a:srgbClr val="B46D33">
                <a:alpha val="49800"/>
              </a:srgbClr>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 sz="1400">
                <a:solidFill>
                  <a:schemeClr val="dk1"/>
                </a:solidFill>
                <a:latin typeface="Arial" panose="020B0604020202020204" pitchFamily="34" charset="0"/>
                <a:ea typeface="Calibri"/>
                <a:cs typeface="Arial" panose="020B0604020202020204" pitchFamily="34" charset="0"/>
                <a:sym typeface="Calibri"/>
              </a:rPr>
              <a:t>NAS Data Sources</a:t>
            </a:r>
            <a:endParaRPr>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018763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48781-7081-3D40-A87D-DBA0E006CB9E}"/>
              </a:ext>
            </a:extLst>
          </p:cNvPr>
          <p:cNvSpPr>
            <a:spLocks noGrp="1"/>
          </p:cNvSpPr>
          <p:nvPr>
            <p:ph type="title"/>
          </p:nvPr>
        </p:nvSpPr>
        <p:spPr/>
        <p:txBody>
          <a:bodyPr/>
          <a:lstStyle/>
          <a:p>
            <a:r>
              <a:rPr lang="en-US"/>
              <a:t>Data and Protocols</a:t>
            </a:r>
          </a:p>
        </p:txBody>
      </p:sp>
      <p:pic>
        <p:nvPicPr>
          <p:cNvPr id="9" name="Graphic 8" descr="Server with solid fill">
            <a:extLst>
              <a:ext uri="{FF2B5EF4-FFF2-40B4-BE49-F238E27FC236}">
                <a16:creationId xmlns:a16="http://schemas.microsoft.com/office/drawing/2014/main" id="{E5AFCEA6-78A0-6945-A213-7D1099DA7AE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99055" y="1522517"/>
            <a:ext cx="711493" cy="711493"/>
          </a:xfrm>
          <a:prstGeom prst="rect">
            <a:avLst/>
          </a:prstGeom>
        </p:spPr>
      </p:pic>
      <p:pic>
        <p:nvPicPr>
          <p:cNvPr id="11" name="Graphic 10" descr="Server outline">
            <a:extLst>
              <a:ext uri="{FF2B5EF4-FFF2-40B4-BE49-F238E27FC236}">
                <a16:creationId xmlns:a16="http://schemas.microsoft.com/office/drawing/2014/main" id="{EB692BE5-AE4D-014D-BD8B-2B4F4F90F84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255119" y="2988329"/>
            <a:ext cx="614834" cy="614834"/>
          </a:xfrm>
          <a:prstGeom prst="rect">
            <a:avLst/>
          </a:prstGeom>
        </p:spPr>
      </p:pic>
      <p:pic>
        <p:nvPicPr>
          <p:cNvPr id="12" name="Graphic 11" descr="Server outline">
            <a:extLst>
              <a:ext uri="{FF2B5EF4-FFF2-40B4-BE49-F238E27FC236}">
                <a16:creationId xmlns:a16="http://schemas.microsoft.com/office/drawing/2014/main" id="{1C68DD05-4620-D142-BF42-9BAAF1F1F7A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255119" y="2448734"/>
            <a:ext cx="612646" cy="612646"/>
          </a:xfrm>
          <a:prstGeom prst="rect">
            <a:avLst/>
          </a:prstGeom>
        </p:spPr>
      </p:pic>
      <p:pic>
        <p:nvPicPr>
          <p:cNvPr id="14" name="Graphic 13" descr="Quadcopter with solid fill">
            <a:extLst>
              <a:ext uri="{FF2B5EF4-FFF2-40B4-BE49-F238E27FC236}">
                <a16:creationId xmlns:a16="http://schemas.microsoft.com/office/drawing/2014/main" id="{C85C4E3A-F73B-3443-A19A-F7E283A0BC5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185041" y="1925043"/>
            <a:ext cx="711493" cy="711493"/>
          </a:xfrm>
          <a:prstGeom prst="rect">
            <a:avLst/>
          </a:prstGeom>
        </p:spPr>
      </p:pic>
      <p:pic>
        <p:nvPicPr>
          <p:cNvPr id="16" name="Graphic 15" descr="Cloud outline">
            <a:extLst>
              <a:ext uri="{FF2B5EF4-FFF2-40B4-BE49-F238E27FC236}">
                <a16:creationId xmlns:a16="http://schemas.microsoft.com/office/drawing/2014/main" id="{3D82FD85-F442-B444-9E8E-6BAB3895E46A}"/>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097603" y="2198638"/>
            <a:ext cx="914400" cy="914400"/>
          </a:xfrm>
          <a:prstGeom prst="rect">
            <a:avLst/>
          </a:prstGeom>
        </p:spPr>
      </p:pic>
      <p:grpSp>
        <p:nvGrpSpPr>
          <p:cNvPr id="23" name="Group 22">
            <a:extLst>
              <a:ext uri="{FF2B5EF4-FFF2-40B4-BE49-F238E27FC236}">
                <a16:creationId xmlns:a16="http://schemas.microsoft.com/office/drawing/2014/main" id="{2030992D-FA40-394A-93FB-9DD829B2D871}"/>
              </a:ext>
            </a:extLst>
          </p:cNvPr>
          <p:cNvGrpSpPr/>
          <p:nvPr/>
        </p:nvGrpSpPr>
        <p:grpSpPr>
          <a:xfrm>
            <a:off x="4553781" y="2753962"/>
            <a:ext cx="1281254" cy="946404"/>
            <a:chOff x="86867" y="3575304"/>
            <a:chExt cx="1281254" cy="946404"/>
          </a:xfrm>
        </p:grpSpPr>
        <p:pic>
          <p:nvPicPr>
            <p:cNvPr id="5" name="Graphic 4" descr="User with solid fill">
              <a:extLst>
                <a:ext uri="{FF2B5EF4-FFF2-40B4-BE49-F238E27FC236}">
                  <a16:creationId xmlns:a16="http://schemas.microsoft.com/office/drawing/2014/main" id="{B5E6BCA3-4D2E-0C4F-B86C-3B75E2CB4413}"/>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6867" y="3607308"/>
              <a:ext cx="914400" cy="914400"/>
            </a:xfrm>
            <a:prstGeom prst="rect">
              <a:avLst/>
            </a:prstGeom>
          </p:spPr>
        </p:pic>
        <p:pic>
          <p:nvPicPr>
            <p:cNvPr id="18" name="Graphic 17" descr="Laptop with solid fill">
              <a:extLst>
                <a:ext uri="{FF2B5EF4-FFF2-40B4-BE49-F238E27FC236}">
                  <a16:creationId xmlns:a16="http://schemas.microsoft.com/office/drawing/2014/main" id="{1A82C116-1F63-8E45-8505-E38C286FB9A5}"/>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53721" y="3575304"/>
              <a:ext cx="914400" cy="914400"/>
            </a:xfrm>
            <a:prstGeom prst="rect">
              <a:avLst/>
            </a:prstGeom>
          </p:spPr>
        </p:pic>
      </p:grpSp>
      <p:pic>
        <p:nvPicPr>
          <p:cNvPr id="20" name="Graphic 19" descr="Database outline">
            <a:extLst>
              <a:ext uri="{FF2B5EF4-FFF2-40B4-BE49-F238E27FC236}">
                <a16:creationId xmlns:a16="http://schemas.microsoft.com/office/drawing/2014/main" id="{E4D5DE98-F1C2-8C4B-8DC8-9595D4938EB3}"/>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6287146" y="3016506"/>
            <a:ext cx="508585" cy="508585"/>
          </a:xfrm>
          <a:prstGeom prst="rect">
            <a:avLst/>
          </a:prstGeom>
        </p:spPr>
      </p:pic>
      <p:pic>
        <p:nvPicPr>
          <p:cNvPr id="22" name="Graphic 21" descr="Server with solid fill">
            <a:extLst>
              <a:ext uri="{FF2B5EF4-FFF2-40B4-BE49-F238E27FC236}">
                <a16:creationId xmlns:a16="http://schemas.microsoft.com/office/drawing/2014/main" id="{30E6E97E-9EDC-A64C-BF87-ACA221866D24}"/>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252931" y="1836088"/>
            <a:ext cx="612646" cy="612646"/>
          </a:xfrm>
          <a:prstGeom prst="rect">
            <a:avLst/>
          </a:prstGeom>
        </p:spPr>
      </p:pic>
      <p:sp>
        <p:nvSpPr>
          <p:cNvPr id="24" name="TextBox 23">
            <a:extLst>
              <a:ext uri="{FF2B5EF4-FFF2-40B4-BE49-F238E27FC236}">
                <a16:creationId xmlns:a16="http://schemas.microsoft.com/office/drawing/2014/main" id="{4A2260E4-5865-9248-B91A-BE711BCF283C}"/>
              </a:ext>
            </a:extLst>
          </p:cNvPr>
          <p:cNvSpPr txBox="1"/>
          <p:nvPr/>
        </p:nvSpPr>
        <p:spPr>
          <a:xfrm>
            <a:off x="6051363" y="1258753"/>
            <a:ext cx="980147" cy="276999"/>
          </a:xfrm>
          <a:prstGeom prst="rect">
            <a:avLst/>
          </a:prstGeom>
          <a:noFill/>
        </p:spPr>
        <p:txBody>
          <a:bodyPr wrap="square" rtlCol="0">
            <a:spAutoFit/>
          </a:bodyPr>
          <a:lstStyle/>
          <a:p>
            <a:pPr algn="ctr"/>
            <a:r>
              <a:rPr lang="en-US" sz="1200">
                <a:latin typeface="Bradley Hand" pitchFamily="2" charset="77"/>
              </a:rPr>
              <a:t>My USS</a:t>
            </a:r>
          </a:p>
        </p:txBody>
      </p:sp>
      <p:sp>
        <p:nvSpPr>
          <p:cNvPr id="25" name="TextBox 24">
            <a:extLst>
              <a:ext uri="{FF2B5EF4-FFF2-40B4-BE49-F238E27FC236}">
                <a16:creationId xmlns:a16="http://schemas.microsoft.com/office/drawing/2014/main" id="{CBD1B8F0-6335-064D-9B86-7C158CC9B0A3}"/>
              </a:ext>
            </a:extLst>
          </p:cNvPr>
          <p:cNvSpPr txBox="1"/>
          <p:nvPr/>
        </p:nvSpPr>
        <p:spPr>
          <a:xfrm>
            <a:off x="7695460" y="2580032"/>
            <a:ext cx="980147" cy="276999"/>
          </a:xfrm>
          <a:prstGeom prst="rect">
            <a:avLst/>
          </a:prstGeom>
          <a:noFill/>
        </p:spPr>
        <p:txBody>
          <a:bodyPr wrap="square" rtlCol="0">
            <a:spAutoFit/>
          </a:bodyPr>
          <a:lstStyle/>
          <a:p>
            <a:pPr algn="ctr"/>
            <a:r>
              <a:rPr lang="en-US" sz="1200">
                <a:latin typeface="Bradley Hand" pitchFamily="2" charset="77"/>
              </a:rPr>
              <a:t>USS A</a:t>
            </a:r>
          </a:p>
        </p:txBody>
      </p:sp>
      <p:sp>
        <p:nvSpPr>
          <p:cNvPr id="26" name="TextBox 25">
            <a:extLst>
              <a:ext uri="{FF2B5EF4-FFF2-40B4-BE49-F238E27FC236}">
                <a16:creationId xmlns:a16="http://schemas.microsoft.com/office/drawing/2014/main" id="{240B8F84-0386-A145-9D43-5116937F6B2F}"/>
              </a:ext>
            </a:extLst>
          </p:cNvPr>
          <p:cNvSpPr txBox="1"/>
          <p:nvPr/>
        </p:nvSpPr>
        <p:spPr>
          <a:xfrm>
            <a:off x="7691971" y="3157246"/>
            <a:ext cx="980147" cy="276999"/>
          </a:xfrm>
          <a:prstGeom prst="rect">
            <a:avLst/>
          </a:prstGeom>
          <a:noFill/>
        </p:spPr>
        <p:txBody>
          <a:bodyPr wrap="square" rtlCol="0">
            <a:spAutoFit/>
          </a:bodyPr>
          <a:lstStyle/>
          <a:p>
            <a:pPr algn="ctr"/>
            <a:r>
              <a:rPr lang="en-US" sz="1200">
                <a:latin typeface="Bradley Hand" pitchFamily="2" charset="77"/>
              </a:rPr>
              <a:t>USS B</a:t>
            </a:r>
          </a:p>
        </p:txBody>
      </p:sp>
      <p:sp>
        <p:nvSpPr>
          <p:cNvPr id="27" name="TextBox 26">
            <a:extLst>
              <a:ext uri="{FF2B5EF4-FFF2-40B4-BE49-F238E27FC236}">
                <a16:creationId xmlns:a16="http://schemas.microsoft.com/office/drawing/2014/main" id="{9BAEF815-476D-F542-BF4D-0FDA072A42B6}"/>
              </a:ext>
            </a:extLst>
          </p:cNvPr>
          <p:cNvSpPr txBox="1"/>
          <p:nvPr/>
        </p:nvSpPr>
        <p:spPr>
          <a:xfrm>
            <a:off x="7688046" y="2009128"/>
            <a:ext cx="980147" cy="276999"/>
          </a:xfrm>
          <a:prstGeom prst="rect">
            <a:avLst/>
          </a:prstGeom>
          <a:noFill/>
        </p:spPr>
        <p:txBody>
          <a:bodyPr wrap="square" rtlCol="0">
            <a:spAutoFit/>
          </a:bodyPr>
          <a:lstStyle/>
          <a:p>
            <a:pPr algn="ctr"/>
            <a:r>
              <a:rPr lang="en-US" sz="1200">
                <a:latin typeface="Bradley Hand" pitchFamily="2" charset="77"/>
              </a:rPr>
              <a:t>FIMS</a:t>
            </a:r>
          </a:p>
        </p:txBody>
      </p:sp>
      <p:sp>
        <p:nvSpPr>
          <p:cNvPr id="28" name="TextBox 27">
            <a:extLst>
              <a:ext uri="{FF2B5EF4-FFF2-40B4-BE49-F238E27FC236}">
                <a16:creationId xmlns:a16="http://schemas.microsoft.com/office/drawing/2014/main" id="{F34325CF-5417-A844-8A38-F46583103BA1}"/>
              </a:ext>
            </a:extLst>
          </p:cNvPr>
          <p:cNvSpPr txBox="1"/>
          <p:nvPr/>
        </p:nvSpPr>
        <p:spPr>
          <a:xfrm>
            <a:off x="6064729" y="3545864"/>
            <a:ext cx="980147" cy="276999"/>
          </a:xfrm>
          <a:prstGeom prst="rect">
            <a:avLst/>
          </a:prstGeom>
          <a:noFill/>
        </p:spPr>
        <p:txBody>
          <a:bodyPr wrap="square" rtlCol="0">
            <a:spAutoFit/>
          </a:bodyPr>
          <a:lstStyle/>
          <a:p>
            <a:pPr algn="ctr"/>
            <a:r>
              <a:rPr lang="en-US" sz="1200">
                <a:latin typeface="Bradley Hand" pitchFamily="2" charset="77"/>
              </a:rPr>
              <a:t>DSS</a:t>
            </a:r>
          </a:p>
        </p:txBody>
      </p:sp>
      <p:sp>
        <p:nvSpPr>
          <p:cNvPr id="29" name="TextBox 28">
            <a:extLst>
              <a:ext uri="{FF2B5EF4-FFF2-40B4-BE49-F238E27FC236}">
                <a16:creationId xmlns:a16="http://schemas.microsoft.com/office/drawing/2014/main" id="{D2D84168-FF42-694C-B341-7647BB3AFF37}"/>
              </a:ext>
            </a:extLst>
          </p:cNvPr>
          <p:cNvSpPr txBox="1"/>
          <p:nvPr/>
        </p:nvSpPr>
        <p:spPr>
          <a:xfrm>
            <a:off x="4795394" y="3545865"/>
            <a:ext cx="980147" cy="276999"/>
          </a:xfrm>
          <a:prstGeom prst="rect">
            <a:avLst/>
          </a:prstGeom>
          <a:noFill/>
        </p:spPr>
        <p:txBody>
          <a:bodyPr wrap="square" rtlCol="0">
            <a:spAutoFit/>
          </a:bodyPr>
          <a:lstStyle/>
          <a:p>
            <a:pPr algn="ctr"/>
            <a:r>
              <a:rPr lang="en-US" sz="1200">
                <a:latin typeface="Bradley Hand" pitchFamily="2" charset="77"/>
              </a:rPr>
              <a:t>Operator</a:t>
            </a:r>
          </a:p>
        </p:txBody>
      </p:sp>
      <p:sp>
        <p:nvSpPr>
          <p:cNvPr id="33" name="TextBox 32">
            <a:extLst>
              <a:ext uri="{FF2B5EF4-FFF2-40B4-BE49-F238E27FC236}">
                <a16:creationId xmlns:a16="http://schemas.microsoft.com/office/drawing/2014/main" id="{6FB8DB65-92F5-AA4E-B344-13229DF2FB0C}"/>
              </a:ext>
            </a:extLst>
          </p:cNvPr>
          <p:cNvSpPr txBox="1"/>
          <p:nvPr/>
        </p:nvSpPr>
        <p:spPr>
          <a:xfrm>
            <a:off x="352240" y="1033134"/>
            <a:ext cx="3127346" cy="307777"/>
          </a:xfrm>
          <a:prstGeom prst="rect">
            <a:avLst/>
          </a:prstGeom>
          <a:noFill/>
        </p:spPr>
        <p:txBody>
          <a:bodyPr wrap="square" rtlCol="0">
            <a:spAutoFit/>
          </a:bodyPr>
          <a:lstStyle/>
          <a:p>
            <a:r>
              <a:rPr lang="en-US" sz="1400">
                <a:solidFill>
                  <a:schemeClr val="bg1">
                    <a:lumMod val="85000"/>
                  </a:schemeClr>
                </a:solidFill>
              </a:rPr>
              <a:t>1. Operator plans mission</a:t>
            </a:r>
          </a:p>
        </p:txBody>
      </p:sp>
      <p:sp>
        <p:nvSpPr>
          <p:cNvPr id="42" name="TextBox 41">
            <a:extLst>
              <a:ext uri="{FF2B5EF4-FFF2-40B4-BE49-F238E27FC236}">
                <a16:creationId xmlns:a16="http://schemas.microsoft.com/office/drawing/2014/main" id="{571225A7-23B7-F744-87E6-9921D0172693}"/>
              </a:ext>
            </a:extLst>
          </p:cNvPr>
          <p:cNvSpPr txBox="1"/>
          <p:nvPr/>
        </p:nvSpPr>
        <p:spPr>
          <a:xfrm>
            <a:off x="356616" y="1280514"/>
            <a:ext cx="3127346" cy="523220"/>
          </a:xfrm>
          <a:prstGeom prst="rect">
            <a:avLst/>
          </a:prstGeom>
          <a:noFill/>
        </p:spPr>
        <p:txBody>
          <a:bodyPr wrap="square" rtlCol="0">
            <a:spAutoFit/>
          </a:bodyPr>
          <a:lstStyle/>
          <a:p>
            <a:r>
              <a:rPr lang="en-US" sz="1400">
                <a:solidFill>
                  <a:schemeClr val="bg1">
                    <a:lumMod val="85000"/>
                  </a:schemeClr>
                </a:solidFill>
              </a:rPr>
              <a:t>2. Operator submits plan to its supporting USS</a:t>
            </a:r>
          </a:p>
        </p:txBody>
      </p:sp>
      <p:sp>
        <p:nvSpPr>
          <p:cNvPr id="47" name="TextBox 46">
            <a:extLst>
              <a:ext uri="{FF2B5EF4-FFF2-40B4-BE49-F238E27FC236}">
                <a16:creationId xmlns:a16="http://schemas.microsoft.com/office/drawing/2014/main" id="{D1D316B7-AB70-0949-957C-A253E28E7FB1}"/>
              </a:ext>
            </a:extLst>
          </p:cNvPr>
          <p:cNvSpPr txBox="1"/>
          <p:nvPr/>
        </p:nvSpPr>
        <p:spPr>
          <a:xfrm>
            <a:off x="356616" y="2185174"/>
            <a:ext cx="3127346" cy="523220"/>
          </a:xfrm>
          <a:prstGeom prst="rect">
            <a:avLst/>
          </a:prstGeom>
          <a:noFill/>
        </p:spPr>
        <p:txBody>
          <a:bodyPr wrap="square" rtlCol="0">
            <a:spAutoFit/>
          </a:bodyPr>
          <a:lstStyle/>
          <a:p>
            <a:r>
              <a:rPr lang="en-US" sz="1400">
                <a:solidFill>
                  <a:schemeClr val="bg1">
                    <a:lumMod val="85000"/>
                  </a:schemeClr>
                </a:solidFill>
              </a:rPr>
              <a:t>4. USS writes appropriate op data to DSS, discovering other USSs</a:t>
            </a:r>
          </a:p>
        </p:txBody>
      </p:sp>
      <p:sp>
        <p:nvSpPr>
          <p:cNvPr id="48" name="TextBox 47">
            <a:extLst>
              <a:ext uri="{FF2B5EF4-FFF2-40B4-BE49-F238E27FC236}">
                <a16:creationId xmlns:a16="http://schemas.microsoft.com/office/drawing/2014/main" id="{9B4AE417-C49B-9F41-A8B7-5F91A2CDAD50}"/>
              </a:ext>
            </a:extLst>
          </p:cNvPr>
          <p:cNvSpPr txBox="1"/>
          <p:nvPr/>
        </p:nvSpPr>
        <p:spPr>
          <a:xfrm>
            <a:off x="356616" y="2669375"/>
            <a:ext cx="3127346" cy="523220"/>
          </a:xfrm>
          <a:prstGeom prst="rect">
            <a:avLst/>
          </a:prstGeom>
          <a:noFill/>
        </p:spPr>
        <p:txBody>
          <a:bodyPr wrap="square" rtlCol="0">
            <a:spAutoFit/>
          </a:bodyPr>
          <a:lstStyle/>
          <a:p>
            <a:r>
              <a:rPr lang="en-US" sz="1400">
                <a:solidFill>
                  <a:schemeClr val="bg1">
                    <a:lumMod val="85000"/>
                  </a:schemeClr>
                </a:solidFill>
              </a:rPr>
              <a:t>5. USS notifies operator of plan submission success</a:t>
            </a:r>
          </a:p>
        </p:txBody>
      </p:sp>
      <p:sp>
        <p:nvSpPr>
          <p:cNvPr id="49" name="TextBox 48">
            <a:extLst>
              <a:ext uri="{FF2B5EF4-FFF2-40B4-BE49-F238E27FC236}">
                <a16:creationId xmlns:a16="http://schemas.microsoft.com/office/drawing/2014/main" id="{C39BF419-BD6C-F24E-AFDC-EB6A038423C1}"/>
              </a:ext>
            </a:extLst>
          </p:cNvPr>
          <p:cNvSpPr txBox="1"/>
          <p:nvPr/>
        </p:nvSpPr>
        <p:spPr>
          <a:xfrm>
            <a:off x="354428" y="1724924"/>
            <a:ext cx="3127346" cy="523220"/>
          </a:xfrm>
          <a:prstGeom prst="rect">
            <a:avLst/>
          </a:prstGeom>
          <a:noFill/>
        </p:spPr>
        <p:txBody>
          <a:bodyPr wrap="square" rtlCol="0">
            <a:spAutoFit/>
          </a:bodyPr>
          <a:lstStyle/>
          <a:p>
            <a:r>
              <a:rPr lang="en-US" sz="1400">
                <a:solidFill>
                  <a:schemeClr val="bg1">
                    <a:lumMod val="85000"/>
                  </a:schemeClr>
                </a:solidFill>
              </a:rPr>
              <a:t>3. USS checks plan against other entities in airspace</a:t>
            </a:r>
          </a:p>
        </p:txBody>
      </p:sp>
      <p:sp>
        <p:nvSpPr>
          <p:cNvPr id="50" name="TextBox 49">
            <a:extLst>
              <a:ext uri="{FF2B5EF4-FFF2-40B4-BE49-F238E27FC236}">
                <a16:creationId xmlns:a16="http://schemas.microsoft.com/office/drawing/2014/main" id="{70F32D38-8527-4B42-A149-19C33EA7E971}"/>
              </a:ext>
            </a:extLst>
          </p:cNvPr>
          <p:cNvSpPr txBox="1"/>
          <p:nvPr/>
        </p:nvSpPr>
        <p:spPr>
          <a:xfrm>
            <a:off x="354428" y="3129625"/>
            <a:ext cx="3127346" cy="523220"/>
          </a:xfrm>
          <a:prstGeom prst="rect">
            <a:avLst/>
          </a:prstGeom>
          <a:noFill/>
        </p:spPr>
        <p:txBody>
          <a:bodyPr wrap="square" rtlCol="0">
            <a:spAutoFit/>
          </a:bodyPr>
          <a:lstStyle/>
          <a:p>
            <a:r>
              <a:rPr lang="en-US" sz="1400">
                <a:solidFill>
                  <a:schemeClr val="bg1">
                    <a:lumMod val="85000"/>
                  </a:schemeClr>
                </a:solidFill>
              </a:rPr>
              <a:t>6. USS sends appropriate op data to other USSs as required</a:t>
            </a:r>
          </a:p>
        </p:txBody>
      </p:sp>
      <p:sp>
        <p:nvSpPr>
          <p:cNvPr id="95" name="TextBox 94">
            <a:extLst>
              <a:ext uri="{FF2B5EF4-FFF2-40B4-BE49-F238E27FC236}">
                <a16:creationId xmlns:a16="http://schemas.microsoft.com/office/drawing/2014/main" id="{41C17F2D-F263-AA42-8BB6-6A3E43604FFD}"/>
              </a:ext>
            </a:extLst>
          </p:cNvPr>
          <p:cNvSpPr txBox="1"/>
          <p:nvPr/>
        </p:nvSpPr>
        <p:spPr>
          <a:xfrm>
            <a:off x="352240" y="3603163"/>
            <a:ext cx="3127346" cy="738664"/>
          </a:xfrm>
          <a:prstGeom prst="rect">
            <a:avLst/>
          </a:prstGeom>
          <a:noFill/>
        </p:spPr>
        <p:txBody>
          <a:bodyPr wrap="square" rtlCol="0">
            <a:spAutoFit/>
          </a:bodyPr>
          <a:lstStyle/>
          <a:p>
            <a:r>
              <a:rPr lang="en-US" sz="1400">
                <a:solidFill>
                  <a:schemeClr val="bg1">
                    <a:lumMod val="85000"/>
                  </a:schemeClr>
                </a:solidFill>
              </a:rPr>
              <a:t>7. FIMS used throughout USS-USS and USS-DSS comms for auth services</a:t>
            </a:r>
          </a:p>
        </p:txBody>
      </p:sp>
    </p:spTree>
    <p:extLst>
      <p:ext uri="{BB962C8B-B14F-4D97-AF65-F5344CB8AC3E}">
        <p14:creationId xmlns:p14="http://schemas.microsoft.com/office/powerpoint/2010/main" val="17729840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48781-7081-3D40-A87D-DBA0E006CB9E}"/>
              </a:ext>
            </a:extLst>
          </p:cNvPr>
          <p:cNvSpPr>
            <a:spLocks noGrp="1"/>
          </p:cNvSpPr>
          <p:nvPr>
            <p:ph type="title"/>
          </p:nvPr>
        </p:nvSpPr>
        <p:spPr/>
        <p:txBody>
          <a:bodyPr/>
          <a:lstStyle/>
          <a:p>
            <a:r>
              <a:rPr lang="en-US"/>
              <a:t>Data and Protocols</a:t>
            </a:r>
          </a:p>
        </p:txBody>
      </p:sp>
      <p:pic>
        <p:nvPicPr>
          <p:cNvPr id="9" name="Graphic 8" descr="Server with solid fill">
            <a:extLst>
              <a:ext uri="{FF2B5EF4-FFF2-40B4-BE49-F238E27FC236}">
                <a16:creationId xmlns:a16="http://schemas.microsoft.com/office/drawing/2014/main" id="{E5AFCEA6-78A0-6945-A213-7D1099DA7AE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99055" y="1522517"/>
            <a:ext cx="711493" cy="711493"/>
          </a:xfrm>
          <a:prstGeom prst="rect">
            <a:avLst/>
          </a:prstGeom>
        </p:spPr>
      </p:pic>
      <p:pic>
        <p:nvPicPr>
          <p:cNvPr id="11" name="Graphic 10" descr="Server outline">
            <a:extLst>
              <a:ext uri="{FF2B5EF4-FFF2-40B4-BE49-F238E27FC236}">
                <a16:creationId xmlns:a16="http://schemas.microsoft.com/office/drawing/2014/main" id="{EB692BE5-AE4D-014D-BD8B-2B4F4F90F84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255119" y="2988329"/>
            <a:ext cx="614834" cy="614834"/>
          </a:xfrm>
          <a:prstGeom prst="rect">
            <a:avLst/>
          </a:prstGeom>
        </p:spPr>
      </p:pic>
      <p:pic>
        <p:nvPicPr>
          <p:cNvPr id="12" name="Graphic 11" descr="Server outline">
            <a:extLst>
              <a:ext uri="{FF2B5EF4-FFF2-40B4-BE49-F238E27FC236}">
                <a16:creationId xmlns:a16="http://schemas.microsoft.com/office/drawing/2014/main" id="{1C68DD05-4620-D142-BF42-9BAAF1F1F7A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255119" y="2448734"/>
            <a:ext cx="612646" cy="612646"/>
          </a:xfrm>
          <a:prstGeom prst="rect">
            <a:avLst/>
          </a:prstGeom>
        </p:spPr>
      </p:pic>
      <p:pic>
        <p:nvPicPr>
          <p:cNvPr id="14" name="Graphic 13" descr="Quadcopter with solid fill">
            <a:extLst>
              <a:ext uri="{FF2B5EF4-FFF2-40B4-BE49-F238E27FC236}">
                <a16:creationId xmlns:a16="http://schemas.microsoft.com/office/drawing/2014/main" id="{C85C4E3A-F73B-3443-A19A-F7E283A0BC5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185041" y="1925043"/>
            <a:ext cx="711493" cy="711493"/>
          </a:xfrm>
          <a:prstGeom prst="rect">
            <a:avLst/>
          </a:prstGeom>
        </p:spPr>
      </p:pic>
      <p:pic>
        <p:nvPicPr>
          <p:cNvPr id="16" name="Graphic 15" descr="Cloud outline">
            <a:extLst>
              <a:ext uri="{FF2B5EF4-FFF2-40B4-BE49-F238E27FC236}">
                <a16:creationId xmlns:a16="http://schemas.microsoft.com/office/drawing/2014/main" id="{3D82FD85-F442-B444-9E8E-6BAB3895E46A}"/>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097603" y="2198638"/>
            <a:ext cx="914400" cy="914400"/>
          </a:xfrm>
          <a:prstGeom prst="rect">
            <a:avLst/>
          </a:prstGeom>
        </p:spPr>
      </p:pic>
      <p:grpSp>
        <p:nvGrpSpPr>
          <p:cNvPr id="23" name="Group 22">
            <a:extLst>
              <a:ext uri="{FF2B5EF4-FFF2-40B4-BE49-F238E27FC236}">
                <a16:creationId xmlns:a16="http://schemas.microsoft.com/office/drawing/2014/main" id="{2030992D-FA40-394A-93FB-9DD829B2D871}"/>
              </a:ext>
            </a:extLst>
          </p:cNvPr>
          <p:cNvGrpSpPr/>
          <p:nvPr/>
        </p:nvGrpSpPr>
        <p:grpSpPr>
          <a:xfrm>
            <a:off x="4553781" y="2753962"/>
            <a:ext cx="1281254" cy="946404"/>
            <a:chOff x="86867" y="3575304"/>
            <a:chExt cx="1281254" cy="946404"/>
          </a:xfrm>
        </p:grpSpPr>
        <p:pic>
          <p:nvPicPr>
            <p:cNvPr id="5" name="Graphic 4" descr="User with solid fill">
              <a:extLst>
                <a:ext uri="{FF2B5EF4-FFF2-40B4-BE49-F238E27FC236}">
                  <a16:creationId xmlns:a16="http://schemas.microsoft.com/office/drawing/2014/main" id="{B5E6BCA3-4D2E-0C4F-B86C-3B75E2CB4413}"/>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6867" y="3607308"/>
              <a:ext cx="914400" cy="914400"/>
            </a:xfrm>
            <a:prstGeom prst="rect">
              <a:avLst/>
            </a:prstGeom>
          </p:spPr>
        </p:pic>
        <p:pic>
          <p:nvPicPr>
            <p:cNvPr id="18" name="Graphic 17" descr="Laptop with solid fill">
              <a:extLst>
                <a:ext uri="{FF2B5EF4-FFF2-40B4-BE49-F238E27FC236}">
                  <a16:creationId xmlns:a16="http://schemas.microsoft.com/office/drawing/2014/main" id="{1A82C116-1F63-8E45-8505-E38C286FB9A5}"/>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53721" y="3575304"/>
              <a:ext cx="914400" cy="914400"/>
            </a:xfrm>
            <a:prstGeom prst="rect">
              <a:avLst/>
            </a:prstGeom>
          </p:spPr>
        </p:pic>
      </p:grpSp>
      <p:pic>
        <p:nvPicPr>
          <p:cNvPr id="20" name="Graphic 19" descr="Database outline">
            <a:extLst>
              <a:ext uri="{FF2B5EF4-FFF2-40B4-BE49-F238E27FC236}">
                <a16:creationId xmlns:a16="http://schemas.microsoft.com/office/drawing/2014/main" id="{E4D5DE98-F1C2-8C4B-8DC8-9595D4938EB3}"/>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6287146" y="3016506"/>
            <a:ext cx="508585" cy="508585"/>
          </a:xfrm>
          <a:prstGeom prst="rect">
            <a:avLst/>
          </a:prstGeom>
        </p:spPr>
      </p:pic>
      <p:pic>
        <p:nvPicPr>
          <p:cNvPr id="22" name="Graphic 21" descr="Server with solid fill">
            <a:extLst>
              <a:ext uri="{FF2B5EF4-FFF2-40B4-BE49-F238E27FC236}">
                <a16:creationId xmlns:a16="http://schemas.microsoft.com/office/drawing/2014/main" id="{30E6E97E-9EDC-A64C-BF87-ACA221866D24}"/>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252931" y="1836088"/>
            <a:ext cx="612646" cy="612646"/>
          </a:xfrm>
          <a:prstGeom prst="rect">
            <a:avLst/>
          </a:prstGeom>
        </p:spPr>
      </p:pic>
      <p:sp>
        <p:nvSpPr>
          <p:cNvPr id="24" name="TextBox 23">
            <a:extLst>
              <a:ext uri="{FF2B5EF4-FFF2-40B4-BE49-F238E27FC236}">
                <a16:creationId xmlns:a16="http://schemas.microsoft.com/office/drawing/2014/main" id="{4A2260E4-5865-9248-B91A-BE711BCF283C}"/>
              </a:ext>
            </a:extLst>
          </p:cNvPr>
          <p:cNvSpPr txBox="1"/>
          <p:nvPr/>
        </p:nvSpPr>
        <p:spPr>
          <a:xfrm>
            <a:off x="6051363" y="1258753"/>
            <a:ext cx="980147" cy="276999"/>
          </a:xfrm>
          <a:prstGeom prst="rect">
            <a:avLst/>
          </a:prstGeom>
          <a:noFill/>
        </p:spPr>
        <p:txBody>
          <a:bodyPr wrap="square" rtlCol="0">
            <a:spAutoFit/>
          </a:bodyPr>
          <a:lstStyle/>
          <a:p>
            <a:pPr algn="ctr"/>
            <a:r>
              <a:rPr lang="en-US" sz="1200">
                <a:latin typeface="Bradley Hand" pitchFamily="2" charset="77"/>
              </a:rPr>
              <a:t>My USS</a:t>
            </a:r>
          </a:p>
        </p:txBody>
      </p:sp>
      <p:sp>
        <p:nvSpPr>
          <p:cNvPr id="25" name="TextBox 24">
            <a:extLst>
              <a:ext uri="{FF2B5EF4-FFF2-40B4-BE49-F238E27FC236}">
                <a16:creationId xmlns:a16="http://schemas.microsoft.com/office/drawing/2014/main" id="{CBD1B8F0-6335-064D-9B86-7C158CC9B0A3}"/>
              </a:ext>
            </a:extLst>
          </p:cNvPr>
          <p:cNvSpPr txBox="1"/>
          <p:nvPr/>
        </p:nvSpPr>
        <p:spPr>
          <a:xfrm>
            <a:off x="7695460" y="2580032"/>
            <a:ext cx="980147" cy="276999"/>
          </a:xfrm>
          <a:prstGeom prst="rect">
            <a:avLst/>
          </a:prstGeom>
          <a:noFill/>
        </p:spPr>
        <p:txBody>
          <a:bodyPr wrap="square" rtlCol="0">
            <a:spAutoFit/>
          </a:bodyPr>
          <a:lstStyle/>
          <a:p>
            <a:pPr algn="ctr"/>
            <a:r>
              <a:rPr lang="en-US" sz="1200">
                <a:latin typeface="Bradley Hand" pitchFamily="2" charset="77"/>
              </a:rPr>
              <a:t>USS A</a:t>
            </a:r>
          </a:p>
        </p:txBody>
      </p:sp>
      <p:sp>
        <p:nvSpPr>
          <p:cNvPr id="26" name="TextBox 25">
            <a:extLst>
              <a:ext uri="{FF2B5EF4-FFF2-40B4-BE49-F238E27FC236}">
                <a16:creationId xmlns:a16="http://schemas.microsoft.com/office/drawing/2014/main" id="{240B8F84-0386-A145-9D43-5116937F6B2F}"/>
              </a:ext>
            </a:extLst>
          </p:cNvPr>
          <p:cNvSpPr txBox="1"/>
          <p:nvPr/>
        </p:nvSpPr>
        <p:spPr>
          <a:xfrm>
            <a:off x="7691971" y="3157246"/>
            <a:ext cx="980147" cy="276999"/>
          </a:xfrm>
          <a:prstGeom prst="rect">
            <a:avLst/>
          </a:prstGeom>
          <a:noFill/>
        </p:spPr>
        <p:txBody>
          <a:bodyPr wrap="square" rtlCol="0">
            <a:spAutoFit/>
          </a:bodyPr>
          <a:lstStyle/>
          <a:p>
            <a:pPr algn="ctr"/>
            <a:r>
              <a:rPr lang="en-US" sz="1200">
                <a:latin typeface="Bradley Hand" pitchFamily="2" charset="77"/>
              </a:rPr>
              <a:t>USS B</a:t>
            </a:r>
          </a:p>
        </p:txBody>
      </p:sp>
      <p:sp>
        <p:nvSpPr>
          <p:cNvPr id="27" name="TextBox 26">
            <a:extLst>
              <a:ext uri="{FF2B5EF4-FFF2-40B4-BE49-F238E27FC236}">
                <a16:creationId xmlns:a16="http://schemas.microsoft.com/office/drawing/2014/main" id="{9BAEF815-476D-F542-BF4D-0FDA072A42B6}"/>
              </a:ext>
            </a:extLst>
          </p:cNvPr>
          <p:cNvSpPr txBox="1"/>
          <p:nvPr/>
        </p:nvSpPr>
        <p:spPr>
          <a:xfrm>
            <a:off x="7688046" y="2009128"/>
            <a:ext cx="980147" cy="276999"/>
          </a:xfrm>
          <a:prstGeom prst="rect">
            <a:avLst/>
          </a:prstGeom>
          <a:noFill/>
        </p:spPr>
        <p:txBody>
          <a:bodyPr wrap="square" rtlCol="0">
            <a:spAutoFit/>
          </a:bodyPr>
          <a:lstStyle/>
          <a:p>
            <a:pPr algn="ctr"/>
            <a:r>
              <a:rPr lang="en-US" sz="1200">
                <a:latin typeface="Bradley Hand" pitchFamily="2" charset="77"/>
              </a:rPr>
              <a:t>FIMS</a:t>
            </a:r>
          </a:p>
        </p:txBody>
      </p:sp>
      <p:sp>
        <p:nvSpPr>
          <p:cNvPr id="28" name="TextBox 27">
            <a:extLst>
              <a:ext uri="{FF2B5EF4-FFF2-40B4-BE49-F238E27FC236}">
                <a16:creationId xmlns:a16="http://schemas.microsoft.com/office/drawing/2014/main" id="{F34325CF-5417-A844-8A38-F46583103BA1}"/>
              </a:ext>
            </a:extLst>
          </p:cNvPr>
          <p:cNvSpPr txBox="1"/>
          <p:nvPr/>
        </p:nvSpPr>
        <p:spPr>
          <a:xfrm>
            <a:off x="6064729" y="3545864"/>
            <a:ext cx="980147" cy="276999"/>
          </a:xfrm>
          <a:prstGeom prst="rect">
            <a:avLst/>
          </a:prstGeom>
          <a:noFill/>
        </p:spPr>
        <p:txBody>
          <a:bodyPr wrap="square" rtlCol="0">
            <a:spAutoFit/>
          </a:bodyPr>
          <a:lstStyle/>
          <a:p>
            <a:pPr algn="ctr"/>
            <a:r>
              <a:rPr lang="en-US" sz="1200">
                <a:latin typeface="Bradley Hand" pitchFamily="2" charset="77"/>
              </a:rPr>
              <a:t>DSS</a:t>
            </a:r>
          </a:p>
        </p:txBody>
      </p:sp>
      <p:sp>
        <p:nvSpPr>
          <p:cNvPr id="29" name="TextBox 28">
            <a:extLst>
              <a:ext uri="{FF2B5EF4-FFF2-40B4-BE49-F238E27FC236}">
                <a16:creationId xmlns:a16="http://schemas.microsoft.com/office/drawing/2014/main" id="{D2D84168-FF42-694C-B341-7647BB3AFF37}"/>
              </a:ext>
            </a:extLst>
          </p:cNvPr>
          <p:cNvSpPr txBox="1"/>
          <p:nvPr/>
        </p:nvSpPr>
        <p:spPr>
          <a:xfrm>
            <a:off x="4795394" y="3545865"/>
            <a:ext cx="980147" cy="276999"/>
          </a:xfrm>
          <a:prstGeom prst="rect">
            <a:avLst/>
          </a:prstGeom>
          <a:noFill/>
        </p:spPr>
        <p:txBody>
          <a:bodyPr wrap="square" rtlCol="0">
            <a:spAutoFit/>
          </a:bodyPr>
          <a:lstStyle/>
          <a:p>
            <a:pPr algn="ctr"/>
            <a:r>
              <a:rPr lang="en-US" sz="1200">
                <a:latin typeface="Bradley Hand" pitchFamily="2" charset="77"/>
              </a:rPr>
              <a:t>Operator</a:t>
            </a:r>
          </a:p>
        </p:txBody>
      </p:sp>
      <p:cxnSp>
        <p:nvCxnSpPr>
          <p:cNvPr id="31" name="Curved Connector 30">
            <a:extLst>
              <a:ext uri="{FF2B5EF4-FFF2-40B4-BE49-F238E27FC236}">
                <a16:creationId xmlns:a16="http://schemas.microsoft.com/office/drawing/2014/main" id="{D6A30BEC-E6E1-F64A-B1DB-9F2D846ECDD7}"/>
              </a:ext>
            </a:extLst>
          </p:cNvPr>
          <p:cNvCxnSpPr>
            <a:cxnSpLocks/>
            <a:stCxn id="5" idx="1"/>
          </p:cNvCxnSpPr>
          <p:nvPr/>
        </p:nvCxnSpPr>
        <p:spPr>
          <a:xfrm rot="10800000" flipH="1">
            <a:off x="4553780" y="2274026"/>
            <a:ext cx="676213" cy="969141"/>
          </a:xfrm>
          <a:prstGeom prst="curvedConnector3">
            <a:avLst>
              <a:gd name="adj1" fmla="val -33806"/>
            </a:avLst>
          </a:prstGeom>
          <a:ln w="38100">
            <a:solidFill>
              <a:srgbClr val="00B050"/>
            </a:solidFill>
            <a:headEnd type="stealth" w="lg" len="lg"/>
            <a:tailEnd type="stealth" w="lg" len="lg"/>
          </a:ln>
        </p:spPr>
        <p:style>
          <a:lnRef idx="2">
            <a:schemeClr val="accent3"/>
          </a:lnRef>
          <a:fillRef idx="0">
            <a:schemeClr val="accent3"/>
          </a:fillRef>
          <a:effectRef idx="1">
            <a:schemeClr val="accent3"/>
          </a:effectRef>
          <a:fontRef idx="minor">
            <a:schemeClr val="tx1"/>
          </a:fontRef>
        </p:style>
      </p:cxnSp>
      <p:sp>
        <p:nvSpPr>
          <p:cNvPr id="33" name="TextBox 32">
            <a:extLst>
              <a:ext uri="{FF2B5EF4-FFF2-40B4-BE49-F238E27FC236}">
                <a16:creationId xmlns:a16="http://schemas.microsoft.com/office/drawing/2014/main" id="{6FB8DB65-92F5-AA4E-B344-13229DF2FB0C}"/>
              </a:ext>
            </a:extLst>
          </p:cNvPr>
          <p:cNvSpPr txBox="1"/>
          <p:nvPr/>
        </p:nvSpPr>
        <p:spPr>
          <a:xfrm>
            <a:off x="352240" y="1033134"/>
            <a:ext cx="3127346" cy="307777"/>
          </a:xfrm>
          <a:prstGeom prst="rect">
            <a:avLst/>
          </a:prstGeom>
          <a:noFill/>
        </p:spPr>
        <p:txBody>
          <a:bodyPr wrap="square" rtlCol="0">
            <a:spAutoFit/>
          </a:bodyPr>
          <a:lstStyle/>
          <a:p>
            <a:r>
              <a:rPr lang="en-US" sz="1400"/>
              <a:t>1. Operator plans mission</a:t>
            </a:r>
          </a:p>
        </p:txBody>
      </p:sp>
      <p:sp>
        <p:nvSpPr>
          <p:cNvPr id="35" name="TextBox 34">
            <a:extLst>
              <a:ext uri="{FF2B5EF4-FFF2-40B4-BE49-F238E27FC236}">
                <a16:creationId xmlns:a16="http://schemas.microsoft.com/office/drawing/2014/main" id="{7966FBB4-B78D-B340-8E39-A8763A91EF55}"/>
              </a:ext>
            </a:extLst>
          </p:cNvPr>
          <p:cNvSpPr txBox="1"/>
          <p:nvPr/>
        </p:nvSpPr>
        <p:spPr>
          <a:xfrm>
            <a:off x="356616" y="1280514"/>
            <a:ext cx="3127346" cy="523220"/>
          </a:xfrm>
          <a:prstGeom prst="rect">
            <a:avLst/>
          </a:prstGeom>
          <a:noFill/>
        </p:spPr>
        <p:txBody>
          <a:bodyPr wrap="square" rtlCol="0">
            <a:spAutoFit/>
          </a:bodyPr>
          <a:lstStyle/>
          <a:p>
            <a:r>
              <a:rPr lang="en-US" sz="1400">
                <a:solidFill>
                  <a:schemeClr val="bg1">
                    <a:lumMod val="85000"/>
                  </a:schemeClr>
                </a:solidFill>
              </a:rPr>
              <a:t>2. Operator submits plan to its supporting USS</a:t>
            </a:r>
          </a:p>
        </p:txBody>
      </p:sp>
      <p:sp>
        <p:nvSpPr>
          <p:cNvPr id="36" name="TextBox 35">
            <a:extLst>
              <a:ext uri="{FF2B5EF4-FFF2-40B4-BE49-F238E27FC236}">
                <a16:creationId xmlns:a16="http://schemas.microsoft.com/office/drawing/2014/main" id="{F8EE4894-6BAD-AD4C-91F6-B3A4F103DA68}"/>
              </a:ext>
            </a:extLst>
          </p:cNvPr>
          <p:cNvSpPr txBox="1"/>
          <p:nvPr/>
        </p:nvSpPr>
        <p:spPr>
          <a:xfrm>
            <a:off x="356616" y="2185174"/>
            <a:ext cx="3127346" cy="523220"/>
          </a:xfrm>
          <a:prstGeom prst="rect">
            <a:avLst/>
          </a:prstGeom>
          <a:noFill/>
        </p:spPr>
        <p:txBody>
          <a:bodyPr wrap="square" rtlCol="0">
            <a:spAutoFit/>
          </a:bodyPr>
          <a:lstStyle/>
          <a:p>
            <a:r>
              <a:rPr lang="en-US" sz="1400">
                <a:solidFill>
                  <a:schemeClr val="bg1">
                    <a:lumMod val="85000"/>
                  </a:schemeClr>
                </a:solidFill>
              </a:rPr>
              <a:t>4. USS writes appropriate op data to DSS, discovering other USSs</a:t>
            </a:r>
          </a:p>
        </p:txBody>
      </p:sp>
      <p:sp>
        <p:nvSpPr>
          <p:cNvPr id="37" name="TextBox 36">
            <a:extLst>
              <a:ext uri="{FF2B5EF4-FFF2-40B4-BE49-F238E27FC236}">
                <a16:creationId xmlns:a16="http://schemas.microsoft.com/office/drawing/2014/main" id="{BE11B54C-E9A1-4845-9FCC-F1581CE2B464}"/>
              </a:ext>
            </a:extLst>
          </p:cNvPr>
          <p:cNvSpPr txBox="1"/>
          <p:nvPr/>
        </p:nvSpPr>
        <p:spPr>
          <a:xfrm>
            <a:off x="356616" y="2669375"/>
            <a:ext cx="3127346" cy="523220"/>
          </a:xfrm>
          <a:prstGeom prst="rect">
            <a:avLst/>
          </a:prstGeom>
          <a:noFill/>
        </p:spPr>
        <p:txBody>
          <a:bodyPr wrap="square" rtlCol="0">
            <a:spAutoFit/>
          </a:bodyPr>
          <a:lstStyle/>
          <a:p>
            <a:r>
              <a:rPr lang="en-US" sz="1400">
                <a:solidFill>
                  <a:schemeClr val="bg1">
                    <a:lumMod val="85000"/>
                  </a:schemeClr>
                </a:solidFill>
              </a:rPr>
              <a:t>5. USS notifies operator of plan submission success</a:t>
            </a:r>
          </a:p>
        </p:txBody>
      </p:sp>
      <p:sp>
        <p:nvSpPr>
          <p:cNvPr id="38" name="TextBox 37">
            <a:extLst>
              <a:ext uri="{FF2B5EF4-FFF2-40B4-BE49-F238E27FC236}">
                <a16:creationId xmlns:a16="http://schemas.microsoft.com/office/drawing/2014/main" id="{59E4752C-448D-0B4D-8EEA-865552C1CB98}"/>
              </a:ext>
            </a:extLst>
          </p:cNvPr>
          <p:cNvSpPr txBox="1"/>
          <p:nvPr/>
        </p:nvSpPr>
        <p:spPr>
          <a:xfrm>
            <a:off x="354428" y="1724924"/>
            <a:ext cx="3127346" cy="523220"/>
          </a:xfrm>
          <a:prstGeom prst="rect">
            <a:avLst/>
          </a:prstGeom>
          <a:noFill/>
        </p:spPr>
        <p:txBody>
          <a:bodyPr wrap="square" rtlCol="0">
            <a:spAutoFit/>
          </a:bodyPr>
          <a:lstStyle/>
          <a:p>
            <a:r>
              <a:rPr lang="en-US" sz="1400">
                <a:solidFill>
                  <a:schemeClr val="bg1">
                    <a:lumMod val="85000"/>
                  </a:schemeClr>
                </a:solidFill>
              </a:rPr>
              <a:t>3. USS checks plan against other entities in airspace</a:t>
            </a:r>
          </a:p>
        </p:txBody>
      </p:sp>
      <p:sp>
        <p:nvSpPr>
          <p:cNvPr id="39" name="TextBox 38">
            <a:extLst>
              <a:ext uri="{FF2B5EF4-FFF2-40B4-BE49-F238E27FC236}">
                <a16:creationId xmlns:a16="http://schemas.microsoft.com/office/drawing/2014/main" id="{CC9AE939-9196-C247-8A25-19236974128A}"/>
              </a:ext>
            </a:extLst>
          </p:cNvPr>
          <p:cNvSpPr txBox="1"/>
          <p:nvPr/>
        </p:nvSpPr>
        <p:spPr>
          <a:xfrm>
            <a:off x="354428" y="3129625"/>
            <a:ext cx="3127346" cy="523220"/>
          </a:xfrm>
          <a:prstGeom prst="rect">
            <a:avLst/>
          </a:prstGeom>
          <a:noFill/>
        </p:spPr>
        <p:txBody>
          <a:bodyPr wrap="square" rtlCol="0">
            <a:spAutoFit/>
          </a:bodyPr>
          <a:lstStyle/>
          <a:p>
            <a:r>
              <a:rPr lang="en-US" sz="1400">
                <a:solidFill>
                  <a:schemeClr val="bg1">
                    <a:lumMod val="85000"/>
                  </a:schemeClr>
                </a:solidFill>
              </a:rPr>
              <a:t>6. USS sends appropriate op data to other USSs as required</a:t>
            </a:r>
          </a:p>
        </p:txBody>
      </p:sp>
      <p:sp>
        <p:nvSpPr>
          <p:cNvPr id="40" name="TextBox 39">
            <a:extLst>
              <a:ext uri="{FF2B5EF4-FFF2-40B4-BE49-F238E27FC236}">
                <a16:creationId xmlns:a16="http://schemas.microsoft.com/office/drawing/2014/main" id="{DE7CC497-8D12-8B43-86E6-C86EB6E229A4}"/>
              </a:ext>
            </a:extLst>
          </p:cNvPr>
          <p:cNvSpPr txBox="1"/>
          <p:nvPr/>
        </p:nvSpPr>
        <p:spPr>
          <a:xfrm>
            <a:off x="352240" y="3603163"/>
            <a:ext cx="3127346" cy="738664"/>
          </a:xfrm>
          <a:prstGeom prst="rect">
            <a:avLst/>
          </a:prstGeom>
          <a:noFill/>
        </p:spPr>
        <p:txBody>
          <a:bodyPr wrap="square" rtlCol="0">
            <a:spAutoFit/>
          </a:bodyPr>
          <a:lstStyle/>
          <a:p>
            <a:r>
              <a:rPr lang="en-US" sz="1400">
                <a:solidFill>
                  <a:schemeClr val="bg1">
                    <a:lumMod val="85000"/>
                  </a:schemeClr>
                </a:solidFill>
              </a:rPr>
              <a:t>7. FIMS used throughout USS-USS and USS-DSS comms for auth services</a:t>
            </a:r>
          </a:p>
        </p:txBody>
      </p:sp>
    </p:spTree>
    <p:extLst>
      <p:ext uri="{BB962C8B-B14F-4D97-AF65-F5344CB8AC3E}">
        <p14:creationId xmlns:p14="http://schemas.microsoft.com/office/powerpoint/2010/main" val="22643267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48781-7081-3D40-A87D-DBA0E006CB9E}"/>
              </a:ext>
            </a:extLst>
          </p:cNvPr>
          <p:cNvSpPr>
            <a:spLocks noGrp="1"/>
          </p:cNvSpPr>
          <p:nvPr>
            <p:ph type="title"/>
          </p:nvPr>
        </p:nvSpPr>
        <p:spPr/>
        <p:txBody>
          <a:bodyPr/>
          <a:lstStyle/>
          <a:p>
            <a:r>
              <a:rPr lang="en-US"/>
              <a:t>Data and Protocols</a:t>
            </a:r>
          </a:p>
        </p:txBody>
      </p:sp>
      <p:pic>
        <p:nvPicPr>
          <p:cNvPr id="9" name="Graphic 8" descr="Server with solid fill">
            <a:extLst>
              <a:ext uri="{FF2B5EF4-FFF2-40B4-BE49-F238E27FC236}">
                <a16:creationId xmlns:a16="http://schemas.microsoft.com/office/drawing/2014/main" id="{E5AFCEA6-78A0-6945-A213-7D1099DA7AE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99055" y="1522517"/>
            <a:ext cx="711493" cy="711493"/>
          </a:xfrm>
          <a:prstGeom prst="rect">
            <a:avLst/>
          </a:prstGeom>
        </p:spPr>
      </p:pic>
      <p:pic>
        <p:nvPicPr>
          <p:cNvPr id="11" name="Graphic 10" descr="Server outline">
            <a:extLst>
              <a:ext uri="{FF2B5EF4-FFF2-40B4-BE49-F238E27FC236}">
                <a16:creationId xmlns:a16="http://schemas.microsoft.com/office/drawing/2014/main" id="{EB692BE5-AE4D-014D-BD8B-2B4F4F90F84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255119" y="2988329"/>
            <a:ext cx="614834" cy="614834"/>
          </a:xfrm>
          <a:prstGeom prst="rect">
            <a:avLst/>
          </a:prstGeom>
        </p:spPr>
      </p:pic>
      <p:pic>
        <p:nvPicPr>
          <p:cNvPr id="12" name="Graphic 11" descr="Server outline">
            <a:extLst>
              <a:ext uri="{FF2B5EF4-FFF2-40B4-BE49-F238E27FC236}">
                <a16:creationId xmlns:a16="http://schemas.microsoft.com/office/drawing/2014/main" id="{1C68DD05-4620-D142-BF42-9BAAF1F1F7A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255119" y="2448734"/>
            <a:ext cx="612646" cy="612646"/>
          </a:xfrm>
          <a:prstGeom prst="rect">
            <a:avLst/>
          </a:prstGeom>
        </p:spPr>
      </p:pic>
      <p:pic>
        <p:nvPicPr>
          <p:cNvPr id="14" name="Graphic 13" descr="Quadcopter with solid fill">
            <a:extLst>
              <a:ext uri="{FF2B5EF4-FFF2-40B4-BE49-F238E27FC236}">
                <a16:creationId xmlns:a16="http://schemas.microsoft.com/office/drawing/2014/main" id="{C85C4E3A-F73B-3443-A19A-F7E283A0BC5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185041" y="1925043"/>
            <a:ext cx="711493" cy="711493"/>
          </a:xfrm>
          <a:prstGeom prst="rect">
            <a:avLst/>
          </a:prstGeom>
        </p:spPr>
      </p:pic>
      <p:pic>
        <p:nvPicPr>
          <p:cNvPr id="16" name="Graphic 15" descr="Cloud outline">
            <a:extLst>
              <a:ext uri="{FF2B5EF4-FFF2-40B4-BE49-F238E27FC236}">
                <a16:creationId xmlns:a16="http://schemas.microsoft.com/office/drawing/2014/main" id="{3D82FD85-F442-B444-9E8E-6BAB3895E46A}"/>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097603" y="2198638"/>
            <a:ext cx="914400" cy="914400"/>
          </a:xfrm>
          <a:prstGeom prst="rect">
            <a:avLst/>
          </a:prstGeom>
        </p:spPr>
      </p:pic>
      <p:grpSp>
        <p:nvGrpSpPr>
          <p:cNvPr id="23" name="Group 22">
            <a:extLst>
              <a:ext uri="{FF2B5EF4-FFF2-40B4-BE49-F238E27FC236}">
                <a16:creationId xmlns:a16="http://schemas.microsoft.com/office/drawing/2014/main" id="{2030992D-FA40-394A-93FB-9DD829B2D871}"/>
              </a:ext>
            </a:extLst>
          </p:cNvPr>
          <p:cNvGrpSpPr/>
          <p:nvPr/>
        </p:nvGrpSpPr>
        <p:grpSpPr>
          <a:xfrm>
            <a:off x="4553781" y="2753962"/>
            <a:ext cx="1281254" cy="946404"/>
            <a:chOff x="86867" y="3575304"/>
            <a:chExt cx="1281254" cy="946404"/>
          </a:xfrm>
        </p:grpSpPr>
        <p:pic>
          <p:nvPicPr>
            <p:cNvPr id="5" name="Graphic 4" descr="User with solid fill">
              <a:extLst>
                <a:ext uri="{FF2B5EF4-FFF2-40B4-BE49-F238E27FC236}">
                  <a16:creationId xmlns:a16="http://schemas.microsoft.com/office/drawing/2014/main" id="{B5E6BCA3-4D2E-0C4F-B86C-3B75E2CB4413}"/>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6867" y="3607308"/>
              <a:ext cx="914400" cy="914400"/>
            </a:xfrm>
            <a:prstGeom prst="rect">
              <a:avLst/>
            </a:prstGeom>
          </p:spPr>
        </p:pic>
        <p:pic>
          <p:nvPicPr>
            <p:cNvPr id="18" name="Graphic 17" descr="Laptop with solid fill">
              <a:extLst>
                <a:ext uri="{FF2B5EF4-FFF2-40B4-BE49-F238E27FC236}">
                  <a16:creationId xmlns:a16="http://schemas.microsoft.com/office/drawing/2014/main" id="{1A82C116-1F63-8E45-8505-E38C286FB9A5}"/>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53721" y="3575304"/>
              <a:ext cx="914400" cy="914400"/>
            </a:xfrm>
            <a:prstGeom prst="rect">
              <a:avLst/>
            </a:prstGeom>
          </p:spPr>
        </p:pic>
      </p:grpSp>
      <p:pic>
        <p:nvPicPr>
          <p:cNvPr id="20" name="Graphic 19" descr="Database outline">
            <a:extLst>
              <a:ext uri="{FF2B5EF4-FFF2-40B4-BE49-F238E27FC236}">
                <a16:creationId xmlns:a16="http://schemas.microsoft.com/office/drawing/2014/main" id="{E4D5DE98-F1C2-8C4B-8DC8-9595D4938EB3}"/>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6287146" y="3016506"/>
            <a:ext cx="508585" cy="508585"/>
          </a:xfrm>
          <a:prstGeom prst="rect">
            <a:avLst/>
          </a:prstGeom>
        </p:spPr>
      </p:pic>
      <p:pic>
        <p:nvPicPr>
          <p:cNvPr id="22" name="Graphic 21" descr="Server with solid fill">
            <a:extLst>
              <a:ext uri="{FF2B5EF4-FFF2-40B4-BE49-F238E27FC236}">
                <a16:creationId xmlns:a16="http://schemas.microsoft.com/office/drawing/2014/main" id="{30E6E97E-9EDC-A64C-BF87-ACA221866D24}"/>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252931" y="1836088"/>
            <a:ext cx="612646" cy="612646"/>
          </a:xfrm>
          <a:prstGeom prst="rect">
            <a:avLst/>
          </a:prstGeom>
        </p:spPr>
      </p:pic>
      <p:sp>
        <p:nvSpPr>
          <p:cNvPr id="24" name="TextBox 23">
            <a:extLst>
              <a:ext uri="{FF2B5EF4-FFF2-40B4-BE49-F238E27FC236}">
                <a16:creationId xmlns:a16="http://schemas.microsoft.com/office/drawing/2014/main" id="{4A2260E4-5865-9248-B91A-BE711BCF283C}"/>
              </a:ext>
            </a:extLst>
          </p:cNvPr>
          <p:cNvSpPr txBox="1"/>
          <p:nvPr/>
        </p:nvSpPr>
        <p:spPr>
          <a:xfrm>
            <a:off x="6051363" y="1258753"/>
            <a:ext cx="980147" cy="276999"/>
          </a:xfrm>
          <a:prstGeom prst="rect">
            <a:avLst/>
          </a:prstGeom>
          <a:noFill/>
        </p:spPr>
        <p:txBody>
          <a:bodyPr wrap="square" rtlCol="0">
            <a:spAutoFit/>
          </a:bodyPr>
          <a:lstStyle/>
          <a:p>
            <a:pPr algn="ctr"/>
            <a:r>
              <a:rPr lang="en-US" sz="1200">
                <a:latin typeface="Bradley Hand" pitchFamily="2" charset="77"/>
              </a:rPr>
              <a:t>My USS</a:t>
            </a:r>
          </a:p>
        </p:txBody>
      </p:sp>
      <p:sp>
        <p:nvSpPr>
          <p:cNvPr id="25" name="TextBox 24">
            <a:extLst>
              <a:ext uri="{FF2B5EF4-FFF2-40B4-BE49-F238E27FC236}">
                <a16:creationId xmlns:a16="http://schemas.microsoft.com/office/drawing/2014/main" id="{CBD1B8F0-6335-064D-9B86-7C158CC9B0A3}"/>
              </a:ext>
            </a:extLst>
          </p:cNvPr>
          <p:cNvSpPr txBox="1"/>
          <p:nvPr/>
        </p:nvSpPr>
        <p:spPr>
          <a:xfrm>
            <a:off x="7695460" y="2580032"/>
            <a:ext cx="980147" cy="276999"/>
          </a:xfrm>
          <a:prstGeom prst="rect">
            <a:avLst/>
          </a:prstGeom>
          <a:noFill/>
        </p:spPr>
        <p:txBody>
          <a:bodyPr wrap="square" rtlCol="0">
            <a:spAutoFit/>
          </a:bodyPr>
          <a:lstStyle/>
          <a:p>
            <a:pPr algn="ctr"/>
            <a:r>
              <a:rPr lang="en-US" sz="1200">
                <a:latin typeface="Bradley Hand" pitchFamily="2" charset="77"/>
              </a:rPr>
              <a:t>USS A</a:t>
            </a:r>
          </a:p>
        </p:txBody>
      </p:sp>
      <p:sp>
        <p:nvSpPr>
          <p:cNvPr id="26" name="TextBox 25">
            <a:extLst>
              <a:ext uri="{FF2B5EF4-FFF2-40B4-BE49-F238E27FC236}">
                <a16:creationId xmlns:a16="http://schemas.microsoft.com/office/drawing/2014/main" id="{240B8F84-0386-A145-9D43-5116937F6B2F}"/>
              </a:ext>
            </a:extLst>
          </p:cNvPr>
          <p:cNvSpPr txBox="1"/>
          <p:nvPr/>
        </p:nvSpPr>
        <p:spPr>
          <a:xfrm>
            <a:off x="7691971" y="3157246"/>
            <a:ext cx="980147" cy="276999"/>
          </a:xfrm>
          <a:prstGeom prst="rect">
            <a:avLst/>
          </a:prstGeom>
          <a:noFill/>
        </p:spPr>
        <p:txBody>
          <a:bodyPr wrap="square" rtlCol="0">
            <a:spAutoFit/>
          </a:bodyPr>
          <a:lstStyle/>
          <a:p>
            <a:pPr algn="ctr"/>
            <a:r>
              <a:rPr lang="en-US" sz="1200">
                <a:latin typeface="Bradley Hand" pitchFamily="2" charset="77"/>
              </a:rPr>
              <a:t>USS B</a:t>
            </a:r>
          </a:p>
        </p:txBody>
      </p:sp>
      <p:sp>
        <p:nvSpPr>
          <p:cNvPr id="27" name="TextBox 26">
            <a:extLst>
              <a:ext uri="{FF2B5EF4-FFF2-40B4-BE49-F238E27FC236}">
                <a16:creationId xmlns:a16="http://schemas.microsoft.com/office/drawing/2014/main" id="{9BAEF815-476D-F542-BF4D-0FDA072A42B6}"/>
              </a:ext>
            </a:extLst>
          </p:cNvPr>
          <p:cNvSpPr txBox="1"/>
          <p:nvPr/>
        </p:nvSpPr>
        <p:spPr>
          <a:xfrm>
            <a:off x="7688046" y="2009128"/>
            <a:ext cx="980147" cy="276999"/>
          </a:xfrm>
          <a:prstGeom prst="rect">
            <a:avLst/>
          </a:prstGeom>
          <a:noFill/>
        </p:spPr>
        <p:txBody>
          <a:bodyPr wrap="square" rtlCol="0">
            <a:spAutoFit/>
          </a:bodyPr>
          <a:lstStyle/>
          <a:p>
            <a:pPr algn="ctr"/>
            <a:r>
              <a:rPr lang="en-US" sz="1200">
                <a:latin typeface="Bradley Hand" pitchFamily="2" charset="77"/>
              </a:rPr>
              <a:t>FIMS</a:t>
            </a:r>
          </a:p>
        </p:txBody>
      </p:sp>
      <p:sp>
        <p:nvSpPr>
          <p:cNvPr id="28" name="TextBox 27">
            <a:extLst>
              <a:ext uri="{FF2B5EF4-FFF2-40B4-BE49-F238E27FC236}">
                <a16:creationId xmlns:a16="http://schemas.microsoft.com/office/drawing/2014/main" id="{F34325CF-5417-A844-8A38-F46583103BA1}"/>
              </a:ext>
            </a:extLst>
          </p:cNvPr>
          <p:cNvSpPr txBox="1"/>
          <p:nvPr/>
        </p:nvSpPr>
        <p:spPr>
          <a:xfrm>
            <a:off x="6064729" y="3545864"/>
            <a:ext cx="980147" cy="276999"/>
          </a:xfrm>
          <a:prstGeom prst="rect">
            <a:avLst/>
          </a:prstGeom>
          <a:noFill/>
        </p:spPr>
        <p:txBody>
          <a:bodyPr wrap="square" rtlCol="0">
            <a:spAutoFit/>
          </a:bodyPr>
          <a:lstStyle/>
          <a:p>
            <a:pPr algn="ctr"/>
            <a:r>
              <a:rPr lang="en-US" sz="1200">
                <a:latin typeface="Bradley Hand" pitchFamily="2" charset="77"/>
              </a:rPr>
              <a:t>DSS</a:t>
            </a:r>
          </a:p>
        </p:txBody>
      </p:sp>
      <p:sp>
        <p:nvSpPr>
          <p:cNvPr id="29" name="TextBox 28">
            <a:extLst>
              <a:ext uri="{FF2B5EF4-FFF2-40B4-BE49-F238E27FC236}">
                <a16:creationId xmlns:a16="http://schemas.microsoft.com/office/drawing/2014/main" id="{D2D84168-FF42-694C-B341-7647BB3AFF37}"/>
              </a:ext>
            </a:extLst>
          </p:cNvPr>
          <p:cNvSpPr txBox="1"/>
          <p:nvPr/>
        </p:nvSpPr>
        <p:spPr>
          <a:xfrm>
            <a:off x="4795394" y="3545865"/>
            <a:ext cx="980147" cy="276999"/>
          </a:xfrm>
          <a:prstGeom prst="rect">
            <a:avLst/>
          </a:prstGeom>
          <a:noFill/>
        </p:spPr>
        <p:txBody>
          <a:bodyPr wrap="square" rtlCol="0">
            <a:spAutoFit/>
          </a:bodyPr>
          <a:lstStyle/>
          <a:p>
            <a:pPr algn="ctr"/>
            <a:r>
              <a:rPr lang="en-US" sz="1200">
                <a:latin typeface="Bradley Hand" pitchFamily="2" charset="77"/>
              </a:rPr>
              <a:t>Operator</a:t>
            </a:r>
          </a:p>
        </p:txBody>
      </p:sp>
      <p:cxnSp>
        <p:nvCxnSpPr>
          <p:cNvPr id="34" name="Curved Connector 33">
            <a:extLst>
              <a:ext uri="{FF2B5EF4-FFF2-40B4-BE49-F238E27FC236}">
                <a16:creationId xmlns:a16="http://schemas.microsoft.com/office/drawing/2014/main" id="{C002F896-4202-3D48-BEE2-A38B3A33B001}"/>
              </a:ext>
            </a:extLst>
          </p:cNvPr>
          <p:cNvCxnSpPr>
            <a:cxnSpLocks/>
            <a:stCxn id="18" idx="3"/>
            <a:endCxn id="9" idx="2"/>
          </p:cNvCxnSpPr>
          <p:nvPr/>
        </p:nvCxnSpPr>
        <p:spPr>
          <a:xfrm flipV="1">
            <a:off x="5835035" y="2234010"/>
            <a:ext cx="719767" cy="977152"/>
          </a:xfrm>
          <a:prstGeom prst="curvedConnector2">
            <a:avLst/>
          </a:prstGeom>
          <a:ln w="38100">
            <a:solidFill>
              <a:srgbClr val="00B050"/>
            </a:solidFill>
            <a:headEnd type="stealth" w="lg" len="lg"/>
            <a:tailEnd type="stealth" w="lg" len="lg"/>
          </a:ln>
        </p:spPr>
        <p:style>
          <a:lnRef idx="2">
            <a:schemeClr val="accent3"/>
          </a:lnRef>
          <a:fillRef idx="0">
            <a:schemeClr val="accent3"/>
          </a:fillRef>
          <a:effectRef idx="1">
            <a:schemeClr val="accent3"/>
          </a:effectRef>
          <a:fontRef idx="minor">
            <a:schemeClr val="tx1"/>
          </a:fontRef>
        </p:style>
      </p:cxnSp>
      <p:sp>
        <p:nvSpPr>
          <p:cNvPr id="42" name="TextBox 41">
            <a:extLst>
              <a:ext uri="{FF2B5EF4-FFF2-40B4-BE49-F238E27FC236}">
                <a16:creationId xmlns:a16="http://schemas.microsoft.com/office/drawing/2014/main" id="{571225A7-23B7-F744-87E6-9921D0172693}"/>
              </a:ext>
            </a:extLst>
          </p:cNvPr>
          <p:cNvSpPr txBox="1"/>
          <p:nvPr/>
        </p:nvSpPr>
        <p:spPr>
          <a:xfrm>
            <a:off x="356616" y="1280514"/>
            <a:ext cx="3127346" cy="523220"/>
          </a:xfrm>
          <a:prstGeom prst="rect">
            <a:avLst/>
          </a:prstGeom>
          <a:noFill/>
        </p:spPr>
        <p:txBody>
          <a:bodyPr wrap="square" rtlCol="0">
            <a:spAutoFit/>
          </a:bodyPr>
          <a:lstStyle/>
          <a:p>
            <a:r>
              <a:rPr lang="en-US" sz="1400"/>
              <a:t>2. Operator submits plan to its supporting USS</a:t>
            </a:r>
          </a:p>
        </p:txBody>
      </p:sp>
      <p:sp>
        <p:nvSpPr>
          <p:cNvPr id="32" name="TextBox 31">
            <a:extLst>
              <a:ext uri="{FF2B5EF4-FFF2-40B4-BE49-F238E27FC236}">
                <a16:creationId xmlns:a16="http://schemas.microsoft.com/office/drawing/2014/main" id="{545C9C38-3275-3140-8770-10129617E4F9}"/>
              </a:ext>
            </a:extLst>
          </p:cNvPr>
          <p:cNvSpPr txBox="1"/>
          <p:nvPr/>
        </p:nvSpPr>
        <p:spPr>
          <a:xfrm>
            <a:off x="352240" y="1033134"/>
            <a:ext cx="3127346" cy="307777"/>
          </a:xfrm>
          <a:prstGeom prst="rect">
            <a:avLst/>
          </a:prstGeom>
          <a:noFill/>
        </p:spPr>
        <p:txBody>
          <a:bodyPr wrap="square" rtlCol="0">
            <a:spAutoFit/>
          </a:bodyPr>
          <a:lstStyle/>
          <a:p>
            <a:r>
              <a:rPr lang="en-US" sz="1400">
                <a:solidFill>
                  <a:schemeClr val="bg1">
                    <a:lumMod val="85000"/>
                  </a:schemeClr>
                </a:solidFill>
              </a:rPr>
              <a:t>1. Operator plans mission</a:t>
            </a:r>
          </a:p>
        </p:txBody>
      </p:sp>
      <p:sp>
        <p:nvSpPr>
          <p:cNvPr id="36" name="TextBox 35">
            <a:extLst>
              <a:ext uri="{FF2B5EF4-FFF2-40B4-BE49-F238E27FC236}">
                <a16:creationId xmlns:a16="http://schemas.microsoft.com/office/drawing/2014/main" id="{5698CEB2-55F3-AE4B-AD2A-ED9A825A56C1}"/>
              </a:ext>
            </a:extLst>
          </p:cNvPr>
          <p:cNvSpPr txBox="1"/>
          <p:nvPr/>
        </p:nvSpPr>
        <p:spPr>
          <a:xfrm>
            <a:off x="356616" y="2185174"/>
            <a:ext cx="3127346" cy="523220"/>
          </a:xfrm>
          <a:prstGeom prst="rect">
            <a:avLst/>
          </a:prstGeom>
          <a:noFill/>
        </p:spPr>
        <p:txBody>
          <a:bodyPr wrap="square" rtlCol="0">
            <a:spAutoFit/>
          </a:bodyPr>
          <a:lstStyle/>
          <a:p>
            <a:r>
              <a:rPr lang="en-US" sz="1400">
                <a:solidFill>
                  <a:schemeClr val="bg1">
                    <a:lumMod val="85000"/>
                  </a:schemeClr>
                </a:solidFill>
              </a:rPr>
              <a:t>4. USS writes appropriate op data to DSS, discovering other USSs</a:t>
            </a:r>
          </a:p>
        </p:txBody>
      </p:sp>
      <p:sp>
        <p:nvSpPr>
          <p:cNvPr id="37" name="TextBox 36">
            <a:extLst>
              <a:ext uri="{FF2B5EF4-FFF2-40B4-BE49-F238E27FC236}">
                <a16:creationId xmlns:a16="http://schemas.microsoft.com/office/drawing/2014/main" id="{6DEE1450-E614-1645-A043-2CA1A24DDD7D}"/>
              </a:ext>
            </a:extLst>
          </p:cNvPr>
          <p:cNvSpPr txBox="1"/>
          <p:nvPr/>
        </p:nvSpPr>
        <p:spPr>
          <a:xfrm>
            <a:off x="356616" y="2669375"/>
            <a:ext cx="3127346" cy="523220"/>
          </a:xfrm>
          <a:prstGeom prst="rect">
            <a:avLst/>
          </a:prstGeom>
          <a:noFill/>
        </p:spPr>
        <p:txBody>
          <a:bodyPr wrap="square" rtlCol="0">
            <a:spAutoFit/>
          </a:bodyPr>
          <a:lstStyle/>
          <a:p>
            <a:r>
              <a:rPr lang="en-US" sz="1400">
                <a:solidFill>
                  <a:schemeClr val="bg1">
                    <a:lumMod val="85000"/>
                  </a:schemeClr>
                </a:solidFill>
              </a:rPr>
              <a:t>5. USS notifies operator of plan submission success</a:t>
            </a:r>
          </a:p>
        </p:txBody>
      </p:sp>
      <p:sp>
        <p:nvSpPr>
          <p:cNvPr id="38" name="TextBox 37">
            <a:extLst>
              <a:ext uri="{FF2B5EF4-FFF2-40B4-BE49-F238E27FC236}">
                <a16:creationId xmlns:a16="http://schemas.microsoft.com/office/drawing/2014/main" id="{5373B145-17C3-B44F-995B-99748A86596A}"/>
              </a:ext>
            </a:extLst>
          </p:cNvPr>
          <p:cNvSpPr txBox="1"/>
          <p:nvPr/>
        </p:nvSpPr>
        <p:spPr>
          <a:xfrm>
            <a:off x="354428" y="1724924"/>
            <a:ext cx="3127346" cy="523220"/>
          </a:xfrm>
          <a:prstGeom prst="rect">
            <a:avLst/>
          </a:prstGeom>
          <a:noFill/>
        </p:spPr>
        <p:txBody>
          <a:bodyPr wrap="square" rtlCol="0">
            <a:spAutoFit/>
          </a:bodyPr>
          <a:lstStyle/>
          <a:p>
            <a:r>
              <a:rPr lang="en-US" sz="1400">
                <a:solidFill>
                  <a:schemeClr val="bg1">
                    <a:lumMod val="85000"/>
                  </a:schemeClr>
                </a:solidFill>
              </a:rPr>
              <a:t>3. USS checks plan against other entities in airspace</a:t>
            </a:r>
          </a:p>
        </p:txBody>
      </p:sp>
      <p:sp>
        <p:nvSpPr>
          <p:cNvPr id="39" name="TextBox 38">
            <a:extLst>
              <a:ext uri="{FF2B5EF4-FFF2-40B4-BE49-F238E27FC236}">
                <a16:creationId xmlns:a16="http://schemas.microsoft.com/office/drawing/2014/main" id="{0B3469C1-B446-504B-A3F4-1A27BFB8D5BF}"/>
              </a:ext>
            </a:extLst>
          </p:cNvPr>
          <p:cNvSpPr txBox="1"/>
          <p:nvPr/>
        </p:nvSpPr>
        <p:spPr>
          <a:xfrm>
            <a:off x="354428" y="3129625"/>
            <a:ext cx="3127346" cy="523220"/>
          </a:xfrm>
          <a:prstGeom prst="rect">
            <a:avLst/>
          </a:prstGeom>
          <a:noFill/>
        </p:spPr>
        <p:txBody>
          <a:bodyPr wrap="square" rtlCol="0">
            <a:spAutoFit/>
          </a:bodyPr>
          <a:lstStyle/>
          <a:p>
            <a:r>
              <a:rPr lang="en-US" sz="1400">
                <a:solidFill>
                  <a:schemeClr val="bg1">
                    <a:lumMod val="85000"/>
                  </a:schemeClr>
                </a:solidFill>
              </a:rPr>
              <a:t>6. USS sends appropriate op data to other USSs as required</a:t>
            </a:r>
          </a:p>
        </p:txBody>
      </p:sp>
      <p:sp>
        <p:nvSpPr>
          <p:cNvPr id="40" name="TextBox 39">
            <a:extLst>
              <a:ext uri="{FF2B5EF4-FFF2-40B4-BE49-F238E27FC236}">
                <a16:creationId xmlns:a16="http://schemas.microsoft.com/office/drawing/2014/main" id="{1916E1BC-19AE-9947-AB6F-54FFDD30214F}"/>
              </a:ext>
            </a:extLst>
          </p:cNvPr>
          <p:cNvSpPr txBox="1"/>
          <p:nvPr/>
        </p:nvSpPr>
        <p:spPr>
          <a:xfrm>
            <a:off x="352240" y="3603163"/>
            <a:ext cx="3127346" cy="738664"/>
          </a:xfrm>
          <a:prstGeom prst="rect">
            <a:avLst/>
          </a:prstGeom>
          <a:noFill/>
        </p:spPr>
        <p:txBody>
          <a:bodyPr wrap="square" rtlCol="0">
            <a:spAutoFit/>
          </a:bodyPr>
          <a:lstStyle/>
          <a:p>
            <a:r>
              <a:rPr lang="en-US" sz="1400">
                <a:solidFill>
                  <a:schemeClr val="bg1">
                    <a:lumMod val="85000"/>
                  </a:schemeClr>
                </a:solidFill>
              </a:rPr>
              <a:t>7. FIMS used throughout USS-USS and USS-DSS comms for auth services</a:t>
            </a:r>
          </a:p>
        </p:txBody>
      </p:sp>
    </p:spTree>
    <p:extLst>
      <p:ext uri="{BB962C8B-B14F-4D97-AF65-F5344CB8AC3E}">
        <p14:creationId xmlns:p14="http://schemas.microsoft.com/office/powerpoint/2010/main" val="9570637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48781-7081-3D40-A87D-DBA0E006CB9E}"/>
              </a:ext>
            </a:extLst>
          </p:cNvPr>
          <p:cNvSpPr>
            <a:spLocks noGrp="1"/>
          </p:cNvSpPr>
          <p:nvPr>
            <p:ph type="title"/>
          </p:nvPr>
        </p:nvSpPr>
        <p:spPr/>
        <p:txBody>
          <a:bodyPr/>
          <a:lstStyle/>
          <a:p>
            <a:r>
              <a:rPr lang="en-US"/>
              <a:t>Data and Protocols</a:t>
            </a:r>
          </a:p>
        </p:txBody>
      </p:sp>
      <p:pic>
        <p:nvPicPr>
          <p:cNvPr id="9" name="Graphic 8" descr="Server with solid fill">
            <a:extLst>
              <a:ext uri="{FF2B5EF4-FFF2-40B4-BE49-F238E27FC236}">
                <a16:creationId xmlns:a16="http://schemas.microsoft.com/office/drawing/2014/main" id="{E5AFCEA6-78A0-6945-A213-7D1099DA7AE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99055" y="1522517"/>
            <a:ext cx="711493" cy="711493"/>
          </a:xfrm>
          <a:prstGeom prst="rect">
            <a:avLst/>
          </a:prstGeom>
        </p:spPr>
      </p:pic>
      <p:pic>
        <p:nvPicPr>
          <p:cNvPr id="11" name="Graphic 10" descr="Server outline">
            <a:extLst>
              <a:ext uri="{FF2B5EF4-FFF2-40B4-BE49-F238E27FC236}">
                <a16:creationId xmlns:a16="http://schemas.microsoft.com/office/drawing/2014/main" id="{EB692BE5-AE4D-014D-BD8B-2B4F4F90F84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255119" y="2988329"/>
            <a:ext cx="614834" cy="614834"/>
          </a:xfrm>
          <a:prstGeom prst="rect">
            <a:avLst/>
          </a:prstGeom>
        </p:spPr>
      </p:pic>
      <p:pic>
        <p:nvPicPr>
          <p:cNvPr id="12" name="Graphic 11" descr="Server outline">
            <a:extLst>
              <a:ext uri="{FF2B5EF4-FFF2-40B4-BE49-F238E27FC236}">
                <a16:creationId xmlns:a16="http://schemas.microsoft.com/office/drawing/2014/main" id="{1C68DD05-4620-D142-BF42-9BAAF1F1F7A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255119" y="2448734"/>
            <a:ext cx="612646" cy="612646"/>
          </a:xfrm>
          <a:prstGeom prst="rect">
            <a:avLst/>
          </a:prstGeom>
        </p:spPr>
      </p:pic>
      <p:pic>
        <p:nvPicPr>
          <p:cNvPr id="14" name="Graphic 13" descr="Quadcopter with solid fill">
            <a:extLst>
              <a:ext uri="{FF2B5EF4-FFF2-40B4-BE49-F238E27FC236}">
                <a16:creationId xmlns:a16="http://schemas.microsoft.com/office/drawing/2014/main" id="{C85C4E3A-F73B-3443-A19A-F7E283A0BC5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185041" y="1925043"/>
            <a:ext cx="711493" cy="711493"/>
          </a:xfrm>
          <a:prstGeom prst="rect">
            <a:avLst/>
          </a:prstGeom>
        </p:spPr>
      </p:pic>
      <p:pic>
        <p:nvPicPr>
          <p:cNvPr id="16" name="Graphic 15" descr="Cloud outline">
            <a:extLst>
              <a:ext uri="{FF2B5EF4-FFF2-40B4-BE49-F238E27FC236}">
                <a16:creationId xmlns:a16="http://schemas.microsoft.com/office/drawing/2014/main" id="{3D82FD85-F442-B444-9E8E-6BAB3895E46A}"/>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097603" y="2198638"/>
            <a:ext cx="914400" cy="914400"/>
          </a:xfrm>
          <a:prstGeom prst="rect">
            <a:avLst/>
          </a:prstGeom>
        </p:spPr>
      </p:pic>
      <p:grpSp>
        <p:nvGrpSpPr>
          <p:cNvPr id="23" name="Group 22">
            <a:extLst>
              <a:ext uri="{FF2B5EF4-FFF2-40B4-BE49-F238E27FC236}">
                <a16:creationId xmlns:a16="http://schemas.microsoft.com/office/drawing/2014/main" id="{2030992D-FA40-394A-93FB-9DD829B2D871}"/>
              </a:ext>
            </a:extLst>
          </p:cNvPr>
          <p:cNvGrpSpPr/>
          <p:nvPr/>
        </p:nvGrpSpPr>
        <p:grpSpPr>
          <a:xfrm>
            <a:off x="4553781" y="2753962"/>
            <a:ext cx="1281254" cy="946404"/>
            <a:chOff x="86867" y="3575304"/>
            <a:chExt cx="1281254" cy="946404"/>
          </a:xfrm>
        </p:grpSpPr>
        <p:pic>
          <p:nvPicPr>
            <p:cNvPr id="5" name="Graphic 4" descr="User with solid fill">
              <a:extLst>
                <a:ext uri="{FF2B5EF4-FFF2-40B4-BE49-F238E27FC236}">
                  <a16:creationId xmlns:a16="http://schemas.microsoft.com/office/drawing/2014/main" id="{B5E6BCA3-4D2E-0C4F-B86C-3B75E2CB4413}"/>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6867" y="3607308"/>
              <a:ext cx="914400" cy="914400"/>
            </a:xfrm>
            <a:prstGeom prst="rect">
              <a:avLst/>
            </a:prstGeom>
          </p:spPr>
        </p:pic>
        <p:pic>
          <p:nvPicPr>
            <p:cNvPr id="18" name="Graphic 17" descr="Laptop with solid fill">
              <a:extLst>
                <a:ext uri="{FF2B5EF4-FFF2-40B4-BE49-F238E27FC236}">
                  <a16:creationId xmlns:a16="http://schemas.microsoft.com/office/drawing/2014/main" id="{1A82C116-1F63-8E45-8505-E38C286FB9A5}"/>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53721" y="3575304"/>
              <a:ext cx="914400" cy="914400"/>
            </a:xfrm>
            <a:prstGeom prst="rect">
              <a:avLst/>
            </a:prstGeom>
          </p:spPr>
        </p:pic>
      </p:grpSp>
      <p:pic>
        <p:nvPicPr>
          <p:cNvPr id="20" name="Graphic 19" descr="Database outline">
            <a:extLst>
              <a:ext uri="{FF2B5EF4-FFF2-40B4-BE49-F238E27FC236}">
                <a16:creationId xmlns:a16="http://schemas.microsoft.com/office/drawing/2014/main" id="{E4D5DE98-F1C2-8C4B-8DC8-9595D4938EB3}"/>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6287146" y="3016506"/>
            <a:ext cx="508585" cy="508585"/>
          </a:xfrm>
          <a:prstGeom prst="rect">
            <a:avLst/>
          </a:prstGeom>
        </p:spPr>
      </p:pic>
      <p:pic>
        <p:nvPicPr>
          <p:cNvPr id="22" name="Graphic 21" descr="Server with solid fill">
            <a:extLst>
              <a:ext uri="{FF2B5EF4-FFF2-40B4-BE49-F238E27FC236}">
                <a16:creationId xmlns:a16="http://schemas.microsoft.com/office/drawing/2014/main" id="{30E6E97E-9EDC-A64C-BF87-ACA221866D24}"/>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252931" y="1836088"/>
            <a:ext cx="612646" cy="612646"/>
          </a:xfrm>
          <a:prstGeom prst="rect">
            <a:avLst/>
          </a:prstGeom>
        </p:spPr>
      </p:pic>
      <p:sp>
        <p:nvSpPr>
          <p:cNvPr id="24" name="TextBox 23">
            <a:extLst>
              <a:ext uri="{FF2B5EF4-FFF2-40B4-BE49-F238E27FC236}">
                <a16:creationId xmlns:a16="http://schemas.microsoft.com/office/drawing/2014/main" id="{4A2260E4-5865-9248-B91A-BE711BCF283C}"/>
              </a:ext>
            </a:extLst>
          </p:cNvPr>
          <p:cNvSpPr txBox="1"/>
          <p:nvPr/>
        </p:nvSpPr>
        <p:spPr>
          <a:xfrm>
            <a:off x="6051363" y="1258753"/>
            <a:ext cx="980147" cy="276999"/>
          </a:xfrm>
          <a:prstGeom prst="rect">
            <a:avLst/>
          </a:prstGeom>
          <a:noFill/>
        </p:spPr>
        <p:txBody>
          <a:bodyPr wrap="square" rtlCol="0">
            <a:spAutoFit/>
          </a:bodyPr>
          <a:lstStyle/>
          <a:p>
            <a:pPr algn="ctr"/>
            <a:r>
              <a:rPr lang="en-US" sz="1200">
                <a:latin typeface="Bradley Hand" pitchFamily="2" charset="77"/>
              </a:rPr>
              <a:t>My USS</a:t>
            </a:r>
          </a:p>
        </p:txBody>
      </p:sp>
      <p:sp>
        <p:nvSpPr>
          <p:cNvPr id="25" name="TextBox 24">
            <a:extLst>
              <a:ext uri="{FF2B5EF4-FFF2-40B4-BE49-F238E27FC236}">
                <a16:creationId xmlns:a16="http://schemas.microsoft.com/office/drawing/2014/main" id="{CBD1B8F0-6335-064D-9B86-7C158CC9B0A3}"/>
              </a:ext>
            </a:extLst>
          </p:cNvPr>
          <p:cNvSpPr txBox="1"/>
          <p:nvPr/>
        </p:nvSpPr>
        <p:spPr>
          <a:xfrm>
            <a:off x="7695460" y="2580032"/>
            <a:ext cx="980147" cy="276999"/>
          </a:xfrm>
          <a:prstGeom prst="rect">
            <a:avLst/>
          </a:prstGeom>
          <a:noFill/>
        </p:spPr>
        <p:txBody>
          <a:bodyPr wrap="square" rtlCol="0">
            <a:spAutoFit/>
          </a:bodyPr>
          <a:lstStyle/>
          <a:p>
            <a:pPr algn="ctr"/>
            <a:r>
              <a:rPr lang="en-US" sz="1200">
                <a:latin typeface="Bradley Hand" pitchFamily="2" charset="77"/>
              </a:rPr>
              <a:t>USS A</a:t>
            </a:r>
          </a:p>
        </p:txBody>
      </p:sp>
      <p:sp>
        <p:nvSpPr>
          <p:cNvPr id="26" name="TextBox 25">
            <a:extLst>
              <a:ext uri="{FF2B5EF4-FFF2-40B4-BE49-F238E27FC236}">
                <a16:creationId xmlns:a16="http://schemas.microsoft.com/office/drawing/2014/main" id="{240B8F84-0386-A145-9D43-5116937F6B2F}"/>
              </a:ext>
            </a:extLst>
          </p:cNvPr>
          <p:cNvSpPr txBox="1"/>
          <p:nvPr/>
        </p:nvSpPr>
        <p:spPr>
          <a:xfrm>
            <a:off x="7691971" y="3157246"/>
            <a:ext cx="980147" cy="276999"/>
          </a:xfrm>
          <a:prstGeom prst="rect">
            <a:avLst/>
          </a:prstGeom>
          <a:noFill/>
        </p:spPr>
        <p:txBody>
          <a:bodyPr wrap="square" rtlCol="0">
            <a:spAutoFit/>
          </a:bodyPr>
          <a:lstStyle/>
          <a:p>
            <a:pPr algn="ctr"/>
            <a:r>
              <a:rPr lang="en-US" sz="1200">
                <a:latin typeface="Bradley Hand" pitchFamily="2" charset="77"/>
              </a:rPr>
              <a:t>USS B</a:t>
            </a:r>
          </a:p>
        </p:txBody>
      </p:sp>
      <p:sp>
        <p:nvSpPr>
          <p:cNvPr id="27" name="TextBox 26">
            <a:extLst>
              <a:ext uri="{FF2B5EF4-FFF2-40B4-BE49-F238E27FC236}">
                <a16:creationId xmlns:a16="http://schemas.microsoft.com/office/drawing/2014/main" id="{9BAEF815-476D-F542-BF4D-0FDA072A42B6}"/>
              </a:ext>
            </a:extLst>
          </p:cNvPr>
          <p:cNvSpPr txBox="1"/>
          <p:nvPr/>
        </p:nvSpPr>
        <p:spPr>
          <a:xfrm>
            <a:off x="7688046" y="2009128"/>
            <a:ext cx="980147" cy="276999"/>
          </a:xfrm>
          <a:prstGeom prst="rect">
            <a:avLst/>
          </a:prstGeom>
          <a:noFill/>
        </p:spPr>
        <p:txBody>
          <a:bodyPr wrap="square" rtlCol="0">
            <a:spAutoFit/>
          </a:bodyPr>
          <a:lstStyle/>
          <a:p>
            <a:pPr algn="ctr"/>
            <a:r>
              <a:rPr lang="en-US" sz="1200">
                <a:latin typeface="Bradley Hand" pitchFamily="2" charset="77"/>
              </a:rPr>
              <a:t>FIMS</a:t>
            </a:r>
          </a:p>
        </p:txBody>
      </p:sp>
      <p:sp>
        <p:nvSpPr>
          <p:cNvPr id="28" name="TextBox 27">
            <a:extLst>
              <a:ext uri="{FF2B5EF4-FFF2-40B4-BE49-F238E27FC236}">
                <a16:creationId xmlns:a16="http://schemas.microsoft.com/office/drawing/2014/main" id="{F34325CF-5417-A844-8A38-F46583103BA1}"/>
              </a:ext>
            </a:extLst>
          </p:cNvPr>
          <p:cNvSpPr txBox="1"/>
          <p:nvPr/>
        </p:nvSpPr>
        <p:spPr>
          <a:xfrm>
            <a:off x="6064729" y="3545864"/>
            <a:ext cx="980147" cy="276999"/>
          </a:xfrm>
          <a:prstGeom prst="rect">
            <a:avLst/>
          </a:prstGeom>
          <a:noFill/>
        </p:spPr>
        <p:txBody>
          <a:bodyPr wrap="square" rtlCol="0">
            <a:spAutoFit/>
          </a:bodyPr>
          <a:lstStyle/>
          <a:p>
            <a:pPr algn="ctr"/>
            <a:r>
              <a:rPr lang="en-US" sz="1200">
                <a:latin typeface="Bradley Hand" pitchFamily="2" charset="77"/>
              </a:rPr>
              <a:t>DSS</a:t>
            </a:r>
          </a:p>
        </p:txBody>
      </p:sp>
      <p:sp>
        <p:nvSpPr>
          <p:cNvPr id="29" name="TextBox 28">
            <a:extLst>
              <a:ext uri="{FF2B5EF4-FFF2-40B4-BE49-F238E27FC236}">
                <a16:creationId xmlns:a16="http://schemas.microsoft.com/office/drawing/2014/main" id="{D2D84168-FF42-694C-B341-7647BB3AFF37}"/>
              </a:ext>
            </a:extLst>
          </p:cNvPr>
          <p:cNvSpPr txBox="1"/>
          <p:nvPr/>
        </p:nvSpPr>
        <p:spPr>
          <a:xfrm>
            <a:off x="4795394" y="3545865"/>
            <a:ext cx="980147" cy="276999"/>
          </a:xfrm>
          <a:prstGeom prst="rect">
            <a:avLst/>
          </a:prstGeom>
          <a:noFill/>
        </p:spPr>
        <p:txBody>
          <a:bodyPr wrap="square" rtlCol="0">
            <a:spAutoFit/>
          </a:bodyPr>
          <a:lstStyle/>
          <a:p>
            <a:pPr algn="ctr"/>
            <a:r>
              <a:rPr lang="en-US" sz="1200">
                <a:latin typeface="Bradley Hand" pitchFamily="2" charset="77"/>
              </a:rPr>
              <a:t>Operator</a:t>
            </a:r>
          </a:p>
        </p:txBody>
      </p:sp>
      <p:sp>
        <p:nvSpPr>
          <p:cNvPr id="49" name="TextBox 48">
            <a:extLst>
              <a:ext uri="{FF2B5EF4-FFF2-40B4-BE49-F238E27FC236}">
                <a16:creationId xmlns:a16="http://schemas.microsoft.com/office/drawing/2014/main" id="{C39BF419-BD6C-F24E-AFDC-EB6A038423C1}"/>
              </a:ext>
            </a:extLst>
          </p:cNvPr>
          <p:cNvSpPr txBox="1"/>
          <p:nvPr/>
        </p:nvSpPr>
        <p:spPr>
          <a:xfrm>
            <a:off x="354428" y="1724924"/>
            <a:ext cx="3127346" cy="523220"/>
          </a:xfrm>
          <a:prstGeom prst="rect">
            <a:avLst/>
          </a:prstGeom>
          <a:noFill/>
        </p:spPr>
        <p:txBody>
          <a:bodyPr wrap="square" rtlCol="0">
            <a:spAutoFit/>
          </a:bodyPr>
          <a:lstStyle/>
          <a:p>
            <a:r>
              <a:rPr lang="en-US" sz="1400"/>
              <a:t>3. USS checks plan against other entities in airspace</a:t>
            </a:r>
          </a:p>
        </p:txBody>
      </p:sp>
      <p:sp>
        <p:nvSpPr>
          <p:cNvPr id="96" name="Oval 95">
            <a:extLst>
              <a:ext uri="{FF2B5EF4-FFF2-40B4-BE49-F238E27FC236}">
                <a16:creationId xmlns:a16="http://schemas.microsoft.com/office/drawing/2014/main" id="{D7923960-12C4-CB46-99E0-5372BF4D2632}"/>
              </a:ext>
            </a:extLst>
          </p:cNvPr>
          <p:cNvSpPr/>
          <p:nvPr/>
        </p:nvSpPr>
        <p:spPr>
          <a:xfrm>
            <a:off x="5980176" y="1188073"/>
            <a:ext cx="1179576" cy="1098054"/>
          </a:xfrm>
          <a:prstGeom prst="ellipse">
            <a:avLst/>
          </a:prstGeom>
          <a:solidFill>
            <a:srgbClr val="00FA00">
              <a:alpha val="12549"/>
            </a:srgbClr>
          </a:solidFill>
          <a:ln w="38100">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876D3FB1-9E05-3A42-88FB-3AEEF733F678}"/>
              </a:ext>
            </a:extLst>
          </p:cNvPr>
          <p:cNvSpPr txBox="1"/>
          <p:nvPr/>
        </p:nvSpPr>
        <p:spPr>
          <a:xfrm>
            <a:off x="352240" y="1033134"/>
            <a:ext cx="3127346" cy="307777"/>
          </a:xfrm>
          <a:prstGeom prst="rect">
            <a:avLst/>
          </a:prstGeom>
          <a:noFill/>
        </p:spPr>
        <p:txBody>
          <a:bodyPr wrap="square" rtlCol="0">
            <a:spAutoFit/>
          </a:bodyPr>
          <a:lstStyle/>
          <a:p>
            <a:r>
              <a:rPr lang="en-US" sz="1400">
                <a:solidFill>
                  <a:schemeClr val="bg1">
                    <a:lumMod val="85000"/>
                  </a:schemeClr>
                </a:solidFill>
              </a:rPr>
              <a:t>1. Operator plans mission</a:t>
            </a:r>
          </a:p>
        </p:txBody>
      </p:sp>
      <p:sp>
        <p:nvSpPr>
          <p:cNvPr id="35" name="TextBox 34">
            <a:extLst>
              <a:ext uri="{FF2B5EF4-FFF2-40B4-BE49-F238E27FC236}">
                <a16:creationId xmlns:a16="http://schemas.microsoft.com/office/drawing/2014/main" id="{00DA20EE-3ABF-6240-9E66-2CCC007348E3}"/>
              </a:ext>
            </a:extLst>
          </p:cNvPr>
          <p:cNvSpPr txBox="1"/>
          <p:nvPr/>
        </p:nvSpPr>
        <p:spPr>
          <a:xfrm>
            <a:off x="356616" y="1280514"/>
            <a:ext cx="3127346" cy="523220"/>
          </a:xfrm>
          <a:prstGeom prst="rect">
            <a:avLst/>
          </a:prstGeom>
          <a:noFill/>
        </p:spPr>
        <p:txBody>
          <a:bodyPr wrap="square" rtlCol="0">
            <a:spAutoFit/>
          </a:bodyPr>
          <a:lstStyle/>
          <a:p>
            <a:r>
              <a:rPr lang="en-US" sz="1400">
                <a:solidFill>
                  <a:schemeClr val="bg1">
                    <a:lumMod val="85000"/>
                  </a:schemeClr>
                </a:solidFill>
              </a:rPr>
              <a:t>2. Operator submits plan to its supporting USS</a:t>
            </a:r>
          </a:p>
        </p:txBody>
      </p:sp>
      <p:sp>
        <p:nvSpPr>
          <p:cNvPr id="36" name="TextBox 35">
            <a:extLst>
              <a:ext uri="{FF2B5EF4-FFF2-40B4-BE49-F238E27FC236}">
                <a16:creationId xmlns:a16="http://schemas.microsoft.com/office/drawing/2014/main" id="{932918DD-978E-DE47-8CC4-AF65ABB273F6}"/>
              </a:ext>
            </a:extLst>
          </p:cNvPr>
          <p:cNvSpPr txBox="1"/>
          <p:nvPr/>
        </p:nvSpPr>
        <p:spPr>
          <a:xfrm>
            <a:off x="356616" y="2185174"/>
            <a:ext cx="3127346" cy="523220"/>
          </a:xfrm>
          <a:prstGeom prst="rect">
            <a:avLst/>
          </a:prstGeom>
          <a:noFill/>
        </p:spPr>
        <p:txBody>
          <a:bodyPr wrap="square" rtlCol="0">
            <a:spAutoFit/>
          </a:bodyPr>
          <a:lstStyle/>
          <a:p>
            <a:r>
              <a:rPr lang="en-US" sz="1400">
                <a:solidFill>
                  <a:schemeClr val="bg1">
                    <a:lumMod val="85000"/>
                  </a:schemeClr>
                </a:solidFill>
              </a:rPr>
              <a:t>4. USS writes appropriate op data to DSS, discovering other USSs</a:t>
            </a:r>
          </a:p>
        </p:txBody>
      </p:sp>
      <p:sp>
        <p:nvSpPr>
          <p:cNvPr id="37" name="TextBox 36">
            <a:extLst>
              <a:ext uri="{FF2B5EF4-FFF2-40B4-BE49-F238E27FC236}">
                <a16:creationId xmlns:a16="http://schemas.microsoft.com/office/drawing/2014/main" id="{7B5BA6C9-25F6-8646-BE46-A16D6879CC28}"/>
              </a:ext>
            </a:extLst>
          </p:cNvPr>
          <p:cNvSpPr txBox="1"/>
          <p:nvPr/>
        </p:nvSpPr>
        <p:spPr>
          <a:xfrm>
            <a:off x="356616" y="2669375"/>
            <a:ext cx="3127346" cy="523220"/>
          </a:xfrm>
          <a:prstGeom prst="rect">
            <a:avLst/>
          </a:prstGeom>
          <a:noFill/>
        </p:spPr>
        <p:txBody>
          <a:bodyPr wrap="square" rtlCol="0">
            <a:spAutoFit/>
          </a:bodyPr>
          <a:lstStyle/>
          <a:p>
            <a:r>
              <a:rPr lang="en-US" sz="1400">
                <a:solidFill>
                  <a:schemeClr val="bg1">
                    <a:lumMod val="85000"/>
                  </a:schemeClr>
                </a:solidFill>
              </a:rPr>
              <a:t>5. USS notifies operator of plan submission success</a:t>
            </a:r>
          </a:p>
        </p:txBody>
      </p:sp>
      <p:sp>
        <p:nvSpPr>
          <p:cNvPr id="39" name="TextBox 38">
            <a:extLst>
              <a:ext uri="{FF2B5EF4-FFF2-40B4-BE49-F238E27FC236}">
                <a16:creationId xmlns:a16="http://schemas.microsoft.com/office/drawing/2014/main" id="{949DBDBD-0A39-054A-B390-BF201157531A}"/>
              </a:ext>
            </a:extLst>
          </p:cNvPr>
          <p:cNvSpPr txBox="1"/>
          <p:nvPr/>
        </p:nvSpPr>
        <p:spPr>
          <a:xfrm>
            <a:off x="354428" y="3129625"/>
            <a:ext cx="3127346" cy="523220"/>
          </a:xfrm>
          <a:prstGeom prst="rect">
            <a:avLst/>
          </a:prstGeom>
          <a:noFill/>
        </p:spPr>
        <p:txBody>
          <a:bodyPr wrap="square" rtlCol="0">
            <a:spAutoFit/>
          </a:bodyPr>
          <a:lstStyle/>
          <a:p>
            <a:r>
              <a:rPr lang="en-US" sz="1400">
                <a:solidFill>
                  <a:schemeClr val="bg1">
                    <a:lumMod val="85000"/>
                  </a:schemeClr>
                </a:solidFill>
              </a:rPr>
              <a:t>6. USS sends appropriate op data to other USSs as required</a:t>
            </a:r>
          </a:p>
        </p:txBody>
      </p:sp>
      <p:sp>
        <p:nvSpPr>
          <p:cNvPr id="40" name="TextBox 39">
            <a:extLst>
              <a:ext uri="{FF2B5EF4-FFF2-40B4-BE49-F238E27FC236}">
                <a16:creationId xmlns:a16="http://schemas.microsoft.com/office/drawing/2014/main" id="{BA78208F-B349-284A-B364-ACC7928A38F9}"/>
              </a:ext>
            </a:extLst>
          </p:cNvPr>
          <p:cNvSpPr txBox="1"/>
          <p:nvPr/>
        </p:nvSpPr>
        <p:spPr>
          <a:xfrm>
            <a:off x="352240" y="3603163"/>
            <a:ext cx="3127346" cy="738664"/>
          </a:xfrm>
          <a:prstGeom prst="rect">
            <a:avLst/>
          </a:prstGeom>
          <a:noFill/>
        </p:spPr>
        <p:txBody>
          <a:bodyPr wrap="square" rtlCol="0">
            <a:spAutoFit/>
          </a:bodyPr>
          <a:lstStyle/>
          <a:p>
            <a:r>
              <a:rPr lang="en-US" sz="1400">
                <a:solidFill>
                  <a:schemeClr val="bg1">
                    <a:lumMod val="85000"/>
                  </a:schemeClr>
                </a:solidFill>
              </a:rPr>
              <a:t>7. FIMS used throughout USS-USS and USS-DSS comms for auth services</a:t>
            </a:r>
          </a:p>
        </p:txBody>
      </p:sp>
    </p:spTree>
    <p:extLst>
      <p:ext uri="{BB962C8B-B14F-4D97-AF65-F5344CB8AC3E}">
        <p14:creationId xmlns:p14="http://schemas.microsoft.com/office/powerpoint/2010/main" val="13979956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48781-7081-3D40-A87D-DBA0E006CB9E}"/>
              </a:ext>
            </a:extLst>
          </p:cNvPr>
          <p:cNvSpPr>
            <a:spLocks noGrp="1"/>
          </p:cNvSpPr>
          <p:nvPr>
            <p:ph type="title"/>
          </p:nvPr>
        </p:nvSpPr>
        <p:spPr/>
        <p:txBody>
          <a:bodyPr/>
          <a:lstStyle/>
          <a:p>
            <a:r>
              <a:rPr lang="en-US"/>
              <a:t>Data and Protocols</a:t>
            </a:r>
          </a:p>
        </p:txBody>
      </p:sp>
      <p:pic>
        <p:nvPicPr>
          <p:cNvPr id="9" name="Graphic 8" descr="Server with solid fill">
            <a:extLst>
              <a:ext uri="{FF2B5EF4-FFF2-40B4-BE49-F238E27FC236}">
                <a16:creationId xmlns:a16="http://schemas.microsoft.com/office/drawing/2014/main" id="{E5AFCEA6-78A0-6945-A213-7D1099DA7AE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99055" y="1522517"/>
            <a:ext cx="711493" cy="711493"/>
          </a:xfrm>
          <a:prstGeom prst="rect">
            <a:avLst/>
          </a:prstGeom>
        </p:spPr>
      </p:pic>
      <p:pic>
        <p:nvPicPr>
          <p:cNvPr id="11" name="Graphic 10" descr="Server outline">
            <a:extLst>
              <a:ext uri="{FF2B5EF4-FFF2-40B4-BE49-F238E27FC236}">
                <a16:creationId xmlns:a16="http://schemas.microsoft.com/office/drawing/2014/main" id="{EB692BE5-AE4D-014D-BD8B-2B4F4F90F84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255119" y="2988329"/>
            <a:ext cx="614834" cy="614834"/>
          </a:xfrm>
          <a:prstGeom prst="rect">
            <a:avLst/>
          </a:prstGeom>
        </p:spPr>
      </p:pic>
      <p:pic>
        <p:nvPicPr>
          <p:cNvPr id="12" name="Graphic 11" descr="Server outline">
            <a:extLst>
              <a:ext uri="{FF2B5EF4-FFF2-40B4-BE49-F238E27FC236}">
                <a16:creationId xmlns:a16="http://schemas.microsoft.com/office/drawing/2014/main" id="{1C68DD05-4620-D142-BF42-9BAAF1F1F7A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255119" y="2448734"/>
            <a:ext cx="612646" cy="612646"/>
          </a:xfrm>
          <a:prstGeom prst="rect">
            <a:avLst/>
          </a:prstGeom>
        </p:spPr>
      </p:pic>
      <p:pic>
        <p:nvPicPr>
          <p:cNvPr id="14" name="Graphic 13" descr="Quadcopter with solid fill">
            <a:extLst>
              <a:ext uri="{FF2B5EF4-FFF2-40B4-BE49-F238E27FC236}">
                <a16:creationId xmlns:a16="http://schemas.microsoft.com/office/drawing/2014/main" id="{C85C4E3A-F73B-3443-A19A-F7E283A0BC5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185041" y="1925043"/>
            <a:ext cx="711493" cy="711493"/>
          </a:xfrm>
          <a:prstGeom prst="rect">
            <a:avLst/>
          </a:prstGeom>
        </p:spPr>
      </p:pic>
      <p:pic>
        <p:nvPicPr>
          <p:cNvPr id="16" name="Graphic 15" descr="Cloud outline">
            <a:extLst>
              <a:ext uri="{FF2B5EF4-FFF2-40B4-BE49-F238E27FC236}">
                <a16:creationId xmlns:a16="http://schemas.microsoft.com/office/drawing/2014/main" id="{3D82FD85-F442-B444-9E8E-6BAB3895E46A}"/>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097603" y="2198638"/>
            <a:ext cx="914400" cy="914400"/>
          </a:xfrm>
          <a:prstGeom prst="rect">
            <a:avLst/>
          </a:prstGeom>
        </p:spPr>
      </p:pic>
      <p:grpSp>
        <p:nvGrpSpPr>
          <p:cNvPr id="23" name="Group 22">
            <a:extLst>
              <a:ext uri="{FF2B5EF4-FFF2-40B4-BE49-F238E27FC236}">
                <a16:creationId xmlns:a16="http://schemas.microsoft.com/office/drawing/2014/main" id="{2030992D-FA40-394A-93FB-9DD829B2D871}"/>
              </a:ext>
            </a:extLst>
          </p:cNvPr>
          <p:cNvGrpSpPr/>
          <p:nvPr/>
        </p:nvGrpSpPr>
        <p:grpSpPr>
          <a:xfrm>
            <a:off x="4553781" y="2753962"/>
            <a:ext cx="1281254" cy="946404"/>
            <a:chOff x="86867" y="3575304"/>
            <a:chExt cx="1281254" cy="946404"/>
          </a:xfrm>
        </p:grpSpPr>
        <p:pic>
          <p:nvPicPr>
            <p:cNvPr id="5" name="Graphic 4" descr="User with solid fill">
              <a:extLst>
                <a:ext uri="{FF2B5EF4-FFF2-40B4-BE49-F238E27FC236}">
                  <a16:creationId xmlns:a16="http://schemas.microsoft.com/office/drawing/2014/main" id="{B5E6BCA3-4D2E-0C4F-B86C-3B75E2CB4413}"/>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6867" y="3607308"/>
              <a:ext cx="914400" cy="914400"/>
            </a:xfrm>
            <a:prstGeom prst="rect">
              <a:avLst/>
            </a:prstGeom>
          </p:spPr>
        </p:pic>
        <p:pic>
          <p:nvPicPr>
            <p:cNvPr id="18" name="Graphic 17" descr="Laptop with solid fill">
              <a:extLst>
                <a:ext uri="{FF2B5EF4-FFF2-40B4-BE49-F238E27FC236}">
                  <a16:creationId xmlns:a16="http://schemas.microsoft.com/office/drawing/2014/main" id="{1A82C116-1F63-8E45-8505-E38C286FB9A5}"/>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53721" y="3575304"/>
              <a:ext cx="914400" cy="914400"/>
            </a:xfrm>
            <a:prstGeom prst="rect">
              <a:avLst/>
            </a:prstGeom>
          </p:spPr>
        </p:pic>
      </p:grpSp>
      <p:pic>
        <p:nvPicPr>
          <p:cNvPr id="20" name="Graphic 19" descr="Database outline">
            <a:extLst>
              <a:ext uri="{FF2B5EF4-FFF2-40B4-BE49-F238E27FC236}">
                <a16:creationId xmlns:a16="http://schemas.microsoft.com/office/drawing/2014/main" id="{E4D5DE98-F1C2-8C4B-8DC8-9595D4938EB3}"/>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6287146" y="3016506"/>
            <a:ext cx="508585" cy="508585"/>
          </a:xfrm>
          <a:prstGeom prst="rect">
            <a:avLst/>
          </a:prstGeom>
        </p:spPr>
      </p:pic>
      <p:pic>
        <p:nvPicPr>
          <p:cNvPr id="22" name="Graphic 21" descr="Server with solid fill">
            <a:extLst>
              <a:ext uri="{FF2B5EF4-FFF2-40B4-BE49-F238E27FC236}">
                <a16:creationId xmlns:a16="http://schemas.microsoft.com/office/drawing/2014/main" id="{30E6E97E-9EDC-A64C-BF87-ACA221866D24}"/>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252931" y="1836088"/>
            <a:ext cx="612646" cy="612646"/>
          </a:xfrm>
          <a:prstGeom prst="rect">
            <a:avLst/>
          </a:prstGeom>
        </p:spPr>
      </p:pic>
      <p:sp>
        <p:nvSpPr>
          <p:cNvPr id="24" name="TextBox 23">
            <a:extLst>
              <a:ext uri="{FF2B5EF4-FFF2-40B4-BE49-F238E27FC236}">
                <a16:creationId xmlns:a16="http://schemas.microsoft.com/office/drawing/2014/main" id="{4A2260E4-5865-9248-B91A-BE711BCF283C}"/>
              </a:ext>
            </a:extLst>
          </p:cNvPr>
          <p:cNvSpPr txBox="1"/>
          <p:nvPr/>
        </p:nvSpPr>
        <p:spPr>
          <a:xfrm>
            <a:off x="6051363" y="1258753"/>
            <a:ext cx="980147" cy="276999"/>
          </a:xfrm>
          <a:prstGeom prst="rect">
            <a:avLst/>
          </a:prstGeom>
          <a:noFill/>
        </p:spPr>
        <p:txBody>
          <a:bodyPr wrap="square" rtlCol="0">
            <a:spAutoFit/>
          </a:bodyPr>
          <a:lstStyle/>
          <a:p>
            <a:pPr algn="ctr"/>
            <a:r>
              <a:rPr lang="en-US" sz="1200">
                <a:latin typeface="Bradley Hand" pitchFamily="2" charset="77"/>
              </a:rPr>
              <a:t>My USS</a:t>
            </a:r>
          </a:p>
        </p:txBody>
      </p:sp>
      <p:sp>
        <p:nvSpPr>
          <p:cNvPr id="25" name="TextBox 24">
            <a:extLst>
              <a:ext uri="{FF2B5EF4-FFF2-40B4-BE49-F238E27FC236}">
                <a16:creationId xmlns:a16="http://schemas.microsoft.com/office/drawing/2014/main" id="{CBD1B8F0-6335-064D-9B86-7C158CC9B0A3}"/>
              </a:ext>
            </a:extLst>
          </p:cNvPr>
          <p:cNvSpPr txBox="1"/>
          <p:nvPr/>
        </p:nvSpPr>
        <p:spPr>
          <a:xfrm>
            <a:off x="7695460" y="2580032"/>
            <a:ext cx="980147" cy="276999"/>
          </a:xfrm>
          <a:prstGeom prst="rect">
            <a:avLst/>
          </a:prstGeom>
          <a:noFill/>
        </p:spPr>
        <p:txBody>
          <a:bodyPr wrap="square" rtlCol="0">
            <a:spAutoFit/>
          </a:bodyPr>
          <a:lstStyle/>
          <a:p>
            <a:pPr algn="ctr"/>
            <a:r>
              <a:rPr lang="en-US" sz="1200">
                <a:latin typeface="Bradley Hand" pitchFamily="2" charset="77"/>
              </a:rPr>
              <a:t>USS A</a:t>
            </a:r>
          </a:p>
        </p:txBody>
      </p:sp>
      <p:sp>
        <p:nvSpPr>
          <p:cNvPr id="26" name="TextBox 25">
            <a:extLst>
              <a:ext uri="{FF2B5EF4-FFF2-40B4-BE49-F238E27FC236}">
                <a16:creationId xmlns:a16="http://schemas.microsoft.com/office/drawing/2014/main" id="{240B8F84-0386-A145-9D43-5116937F6B2F}"/>
              </a:ext>
            </a:extLst>
          </p:cNvPr>
          <p:cNvSpPr txBox="1"/>
          <p:nvPr/>
        </p:nvSpPr>
        <p:spPr>
          <a:xfrm>
            <a:off x="7691971" y="3157246"/>
            <a:ext cx="980147" cy="276999"/>
          </a:xfrm>
          <a:prstGeom prst="rect">
            <a:avLst/>
          </a:prstGeom>
          <a:noFill/>
        </p:spPr>
        <p:txBody>
          <a:bodyPr wrap="square" rtlCol="0">
            <a:spAutoFit/>
          </a:bodyPr>
          <a:lstStyle/>
          <a:p>
            <a:pPr algn="ctr"/>
            <a:r>
              <a:rPr lang="en-US" sz="1200">
                <a:latin typeface="Bradley Hand" pitchFamily="2" charset="77"/>
              </a:rPr>
              <a:t>USS B</a:t>
            </a:r>
          </a:p>
        </p:txBody>
      </p:sp>
      <p:sp>
        <p:nvSpPr>
          <p:cNvPr id="27" name="TextBox 26">
            <a:extLst>
              <a:ext uri="{FF2B5EF4-FFF2-40B4-BE49-F238E27FC236}">
                <a16:creationId xmlns:a16="http://schemas.microsoft.com/office/drawing/2014/main" id="{9BAEF815-476D-F542-BF4D-0FDA072A42B6}"/>
              </a:ext>
            </a:extLst>
          </p:cNvPr>
          <p:cNvSpPr txBox="1"/>
          <p:nvPr/>
        </p:nvSpPr>
        <p:spPr>
          <a:xfrm>
            <a:off x="7688046" y="2009128"/>
            <a:ext cx="980147" cy="276999"/>
          </a:xfrm>
          <a:prstGeom prst="rect">
            <a:avLst/>
          </a:prstGeom>
          <a:noFill/>
        </p:spPr>
        <p:txBody>
          <a:bodyPr wrap="square" rtlCol="0">
            <a:spAutoFit/>
          </a:bodyPr>
          <a:lstStyle/>
          <a:p>
            <a:pPr algn="ctr"/>
            <a:r>
              <a:rPr lang="en-US" sz="1200">
                <a:latin typeface="Bradley Hand" pitchFamily="2" charset="77"/>
              </a:rPr>
              <a:t>FIMS</a:t>
            </a:r>
          </a:p>
        </p:txBody>
      </p:sp>
      <p:sp>
        <p:nvSpPr>
          <p:cNvPr id="28" name="TextBox 27">
            <a:extLst>
              <a:ext uri="{FF2B5EF4-FFF2-40B4-BE49-F238E27FC236}">
                <a16:creationId xmlns:a16="http://schemas.microsoft.com/office/drawing/2014/main" id="{F34325CF-5417-A844-8A38-F46583103BA1}"/>
              </a:ext>
            </a:extLst>
          </p:cNvPr>
          <p:cNvSpPr txBox="1"/>
          <p:nvPr/>
        </p:nvSpPr>
        <p:spPr>
          <a:xfrm>
            <a:off x="6064729" y="3545864"/>
            <a:ext cx="980147" cy="276999"/>
          </a:xfrm>
          <a:prstGeom prst="rect">
            <a:avLst/>
          </a:prstGeom>
          <a:noFill/>
        </p:spPr>
        <p:txBody>
          <a:bodyPr wrap="square" rtlCol="0">
            <a:spAutoFit/>
          </a:bodyPr>
          <a:lstStyle/>
          <a:p>
            <a:pPr algn="ctr"/>
            <a:r>
              <a:rPr lang="en-US" sz="1200">
                <a:latin typeface="Bradley Hand" pitchFamily="2" charset="77"/>
              </a:rPr>
              <a:t>DSS</a:t>
            </a:r>
          </a:p>
        </p:txBody>
      </p:sp>
      <p:sp>
        <p:nvSpPr>
          <p:cNvPr id="29" name="TextBox 28">
            <a:extLst>
              <a:ext uri="{FF2B5EF4-FFF2-40B4-BE49-F238E27FC236}">
                <a16:creationId xmlns:a16="http://schemas.microsoft.com/office/drawing/2014/main" id="{D2D84168-FF42-694C-B341-7647BB3AFF37}"/>
              </a:ext>
            </a:extLst>
          </p:cNvPr>
          <p:cNvSpPr txBox="1"/>
          <p:nvPr/>
        </p:nvSpPr>
        <p:spPr>
          <a:xfrm>
            <a:off x="4795394" y="3545865"/>
            <a:ext cx="980147" cy="276999"/>
          </a:xfrm>
          <a:prstGeom prst="rect">
            <a:avLst/>
          </a:prstGeom>
          <a:noFill/>
        </p:spPr>
        <p:txBody>
          <a:bodyPr wrap="square" rtlCol="0">
            <a:spAutoFit/>
          </a:bodyPr>
          <a:lstStyle/>
          <a:p>
            <a:pPr algn="ctr"/>
            <a:r>
              <a:rPr lang="en-US" sz="1200">
                <a:latin typeface="Bradley Hand" pitchFamily="2" charset="77"/>
              </a:rPr>
              <a:t>Operator</a:t>
            </a:r>
          </a:p>
        </p:txBody>
      </p:sp>
      <p:cxnSp>
        <p:nvCxnSpPr>
          <p:cNvPr id="44" name="Curved Connector 43">
            <a:extLst>
              <a:ext uri="{FF2B5EF4-FFF2-40B4-BE49-F238E27FC236}">
                <a16:creationId xmlns:a16="http://schemas.microsoft.com/office/drawing/2014/main" id="{3259F402-62E1-094E-883C-7C930364F9B6}"/>
              </a:ext>
            </a:extLst>
          </p:cNvPr>
          <p:cNvCxnSpPr>
            <a:cxnSpLocks/>
            <a:stCxn id="20" idx="0"/>
            <a:endCxn id="16" idx="0"/>
          </p:cNvCxnSpPr>
          <p:nvPr/>
        </p:nvCxnSpPr>
        <p:spPr>
          <a:xfrm flipV="1">
            <a:off x="6541439" y="2198638"/>
            <a:ext cx="0" cy="817868"/>
          </a:xfrm>
          <a:prstGeom prst="straightConnector1">
            <a:avLst/>
          </a:prstGeom>
          <a:ln w="38100">
            <a:solidFill>
              <a:srgbClr val="00B050"/>
            </a:solidFill>
            <a:headEnd type="stealth" w="lg" len="lg"/>
            <a:tailEnd type="stealth" w="lg" len="lg"/>
          </a:ln>
        </p:spPr>
        <p:style>
          <a:lnRef idx="2">
            <a:schemeClr val="accent3"/>
          </a:lnRef>
          <a:fillRef idx="0">
            <a:schemeClr val="accent3"/>
          </a:fillRef>
          <a:effectRef idx="1">
            <a:schemeClr val="accent3"/>
          </a:effectRef>
          <a:fontRef idx="minor">
            <a:schemeClr val="tx1"/>
          </a:fontRef>
        </p:style>
      </p:cxnSp>
      <p:sp>
        <p:nvSpPr>
          <p:cNvPr id="47" name="TextBox 46">
            <a:extLst>
              <a:ext uri="{FF2B5EF4-FFF2-40B4-BE49-F238E27FC236}">
                <a16:creationId xmlns:a16="http://schemas.microsoft.com/office/drawing/2014/main" id="{D1D316B7-AB70-0949-957C-A253E28E7FB1}"/>
              </a:ext>
            </a:extLst>
          </p:cNvPr>
          <p:cNvSpPr txBox="1"/>
          <p:nvPr/>
        </p:nvSpPr>
        <p:spPr>
          <a:xfrm>
            <a:off x="356616" y="2185174"/>
            <a:ext cx="3127346" cy="523220"/>
          </a:xfrm>
          <a:prstGeom prst="rect">
            <a:avLst/>
          </a:prstGeom>
          <a:noFill/>
        </p:spPr>
        <p:txBody>
          <a:bodyPr wrap="square" rtlCol="0">
            <a:spAutoFit/>
          </a:bodyPr>
          <a:lstStyle/>
          <a:p>
            <a:r>
              <a:rPr lang="en-US" sz="1400"/>
              <a:t>4. USS writes appropriate op data to DSS, discovering other USSs</a:t>
            </a:r>
          </a:p>
        </p:txBody>
      </p:sp>
      <p:sp>
        <p:nvSpPr>
          <p:cNvPr id="32" name="TextBox 31">
            <a:extLst>
              <a:ext uri="{FF2B5EF4-FFF2-40B4-BE49-F238E27FC236}">
                <a16:creationId xmlns:a16="http://schemas.microsoft.com/office/drawing/2014/main" id="{168C2F25-669F-F241-8679-724D004753CB}"/>
              </a:ext>
            </a:extLst>
          </p:cNvPr>
          <p:cNvSpPr txBox="1"/>
          <p:nvPr/>
        </p:nvSpPr>
        <p:spPr>
          <a:xfrm>
            <a:off x="352240" y="1033134"/>
            <a:ext cx="3127346" cy="307777"/>
          </a:xfrm>
          <a:prstGeom prst="rect">
            <a:avLst/>
          </a:prstGeom>
          <a:noFill/>
        </p:spPr>
        <p:txBody>
          <a:bodyPr wrap="square" rtlCol="0">
            <a:spAutoFit/>
          </a:bodyPr>
          <a:lstStyle/>
          <a:p>
            <a:r>
              <a:rPr lang="en-US" sz="1400">
                <a:solidFill>
                  <a:schemeClr val="bg1">
                    <a:lumMod val="85000"/>
                  </a:schemeClr>
                </a:solidFill>
              </a:rPr>
              <a:t>1. Operator plans mission</a:t>
            </a:r>
          </a:p>
        </p:txBody>
      </p:sp>
      <p:sp>
        <p:nvSpPr>
          <p:cNvPr id="35" name="TextBox 34">
            <a:extLst>
              <a:ext uri="{FF2B5EF4-FFF2-40B4-BE49-F238E27FC236}">
                <a16:creationId xmlns:a16="http://schemas.microsoft.com/office/drawing/2014/main" id="{579181B1-5377-7647-86C6-15554C311AB6}"/>
              </a:ext>
            </a:extLst>
          </p:cNvPr>
          <p:cNvSpPr txBox="1"/>
          <p:nvPr/>
        </p:nvSpPr>
        <p:spPr>
          <a:xfrm>
            <a:off x="356616" y="1280514"/>
            <a:ext cx="3127346" cy="523220"/>
          </a:xfrm>
          <a:prstGeom prst="rect">
            <a:avLst/>
          </a:prstGeom>
          <a:noFill/>
        </p:spPr>
        <p:txBody>
          <a:bodyPr wrap="square" rtlCol="0">
            <a:spAutoFit/>
          </a:bodyPr>
          <a:lstStyle/>
          <a:p>
            <a:r>
              <a:rPr lang="en-US" sz="1400">
                <a:solidFill>
                  <a:schemeClr val="bg1">
                    <a:lumMod val="85000"/>
                  </a:schemeClr>
                </a:solidFill>
              </a:rPr>
              <a:t>2. Operator submits plan to its supporting USS</a:t>
            </a:r>
          </a:p>
        </p:txBody>
      </p:sp>
      <p:sp>
        <p:nvSpPr>
          <p:cNvPr id="37" name="TextBox 36">
            <a:extLst>
              <a:ext uri="{FF2B5EF4-FFF2-40B4-BE49-F238E27FC236}">
                <a16:creationId xmlns:a16="http://schemas.microsoft.com/office/drawing/2014/main" id="{C954A39A-02CF-2D41-A338-D4DA4CB3BFDA}"/>
              </a:ext>
            </a:extLst>
          </p:cNvPr>
          <p:cNvSpPr txBox="1"/>
          <p:nvPr/>
        </p:nvSpPr>
        <p:spPr>
          <a:xfrm>
            <a:off x="356616" y="2669375"/>
            <a:ext cx="3127346" cy="523220"/>
          </a:xfrm>
          <a:prstGeom prst="rect">
            <a:avLst/>
          </a:prstGeom>
          <a:noFill/>
        </p:spPr>
        <p:txBody>
          <a:bodyPr wrap="square" rtlCol="0">
            <a:spAutoFit/>
          </a:bodyPr>
          <a:lstStyle/>
          <a:p>
            <a:r>
              <a:rPr lang="en-US" sz="1400">
                <a:solidFill>
                  <a:schemeClr val="bg1">
                    <a:lumMod val="85000"/>
                  </a:schemeClr>
                </a:solidFill>
              </a:rPr>
              <a:t>5. USS notifies operator of plan submission success</a:t>
            </a:r>
          </a:p>
        </p:txBody>
      </p:sp>
      <p:sp>
        <p:nvSpPr>
          <p:cNvPr id="38" name="TextBox 37">
            <a:extLst>
              <a:ext uri="{FF2B5EF4-FFF2-40B4-BE49-F238E27FC236}">
                <a16:creationId xmlns:a16="http://schemas.microsoft.com/office/drawing/2014/main" id="{4946931B-3B88-C946-B739-FD378C4269C9}"/>
              </a:ext>
            </a:extLst>
          </p:cNvPr>
          <p:cNvSpPr txBox="1"/>
          <p:nvPr/>
        </p:nvSpPr>
        <p:spPr>
          <a:xfrm>
            <a:off x="354428" y="1724924"/>
            <a:ext cx="3127346" cy="523220"/>
          </a:xfrm>
          <a:prstGeom prst="rect">
            <a:avLst/>
          </a:prstGeom>
          <a:noFill/>
        </p:spPr>
        <p:txBody>
          <a:bodyPr wrap="square" rtlCol="0">
            <a:spAutoFit/>
          </a:bodyPr>
          <a:lstStyle/>
          <a:p>
            <a:r>
              <a:rPr lang="en-US" sz="1400">
                <a:solidFill>
                  <a:schemeClr val="bg1">
                    <a:lumMod val="85000"/>
                  </a:schemeClr>
                </a:solidFill>
              </a:rPr>
              <a:t>3. USS checks plan against other entities in airspace</a:t>
            </a:r>
          </a:p>
        </p:txBody>
      </p:sp>
      <p:sp>
        <p:nvSpPr>
          <p:cNvPr id="39" name="TextBox 38">
            <a:extLst>
              <a:ext uri="{FF2B5EF4-FFF2-40B4-BE49-F238E27FC236}">
                <a16:creationId xmlns:a16="http://schemas.microsoft.com/office/drawing/2014/main" id="{BE1CB821-C15B-9D4B-9C42-6BA526E234E8}"/>
              </a:ext>
            </a:extLst>
          </p:cNvPr>
          <p:cNvSpPr txBox="1"/>
          <p:nvPr/>
        </p:nvSpPr>
        <p:spPr>
          <a:xfrm>
            <a:off x="354428" y="3129625"/>
            <a:ext cx="3127346" cy="523220"/>
          </a:xfrm>
          <a:prstGeom prst="rect">
            <a:avLst/>
          </a:prstGeom>
          <a:noFill/>
        </p:spPr>
        <p:txBody>
          <a:bodyPr wrap="square" rtlCol="0">
            <a:spAutoFit/>
          </a:bodyPr>
          <a:lstStyle/>
          <a:p>
            <a:r>
              <a:rPr lang="en-US" sz="1400">
                <a:solidFill>
                  <a:schemeClr val="bg1">
                    <a:lumMod val="85000"/>
                  </a:schemeClr>
                </a:solidFill>
              </a:rPr>
              <a:t>6. USS sends appropriate op data to other USSs as required</a:t>
            </a:r>
          </a:p>
        </p:txBody>
      </p:sp>
      <p:sp>
        <p:nvSpPr>
          <p:cNvPr id="40" name="TextBox 39">
            <a:extLst>
              <a:ext uri="{FF2B5EF4-FFF2-40B4-BE49-F238E27FC236}">
                <a16:creationId xmlns:a16="http://schemas.microsoft.com/office/drawing/2014/main" id="{25942310-D3EA-3D41-8E6E-E2D43623BA44}"/>
              </a:ext>
            </a:extLst>
          </p:cNvPr>
          <p:cNvSpPr txBox="1"/>
          <p:nvPr/>
        </p:nvSpPr>
        <p:spPr>
          <a:xfrm>
            <a:off x="352240" y="3603163"/>
            <a:ext cx="3127346" cy="738664"/>
          </a:xfrm>
          <a:prstGeom prst="rect">
            <a:avLst/>
          </a:prstGeom>
          <a:noFill/>
        </p:spPr>
        <p:txBody>
          <a:bodyPr wrap="square" rtlCol="0">
            <a:spAutoFit/>
          </a:bodyPr>
          <a:lstStyle/>
          <a:p>
            <a:r>
              <a:rPr lang="en-US" sz="1400">
                <a:solidFill>
                  <a:schemeClr val="bg1">
                    <a:lumMod val="85000"/>
                  </a:schemeClr>
                </a:solidFill>
              </a:rPr>
              <a:t>7. FIMS used throughout USS-USS and USS-DSS comms for auth services</a:t>
            </a:r>
          </a:p>
        </p:txBody>
      </p:sp>
    </p:spTree>
    <p:extLst>
      <p:ext uri="{BB962C8B-B14F-4D97-AF65-F5344CB8AC3E}">
        <p14:creationId xmlns:p14="http://schemas.microsoft.com/office/powerpoint/2010/main" val="34930373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48781-7081-3D40-A87D-DBA0E006CB9E}"/>
              </a:ext>
            </a:extLst>
          </p:cNvPr>
          <p:cNvSpPr>
            <a:spLocks noGrp="1"/>
          </p:cNvSpPr>
          <p:nvPr>
            <p:ph type="title"/>
          </p:nvPr>
        </p:nvSpPr>
        <p:spPr/>
        <p:txBody>
          <a:bodyPr/>
          <a:lstStyle/>
          <a:p>
            <a:r>
              <a:rPr lang="en-US"/>
              <a:t>Data and Protocols</a:t>
            </a:r>
          </a:p>
        </p:txBody>
      </p:sp>
      <p:pic>
        <p:nvPicPr>
          <p:cNvPr id="9" name="Graphic 8" descr="Server with solid fill">
            <a:extLst>
              <a:ext uri="{FF2B5EF4-FFF2-40B4-BE49-F238E27FC236}">
                <a16:creationId xmlns:a16="http://schemas.microsoft.com/office/drawing/2014/main" id="{E5AFCEA6-78A0-6945-A213-7D1099DA7AE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99055" y="1522517"/>
            <a:ext cx="711493" cy="711493"/>
          </a:xfrm>
          <a:prstGeom prst="rect">
            <a:avLst/>
          </a:prstGeom>
        </p:spPr>
      </p:pic>
      <p:pic>
        <p:nvPicPr>
          <p:cNvPr id="11" name="Graphic 10" descr="Server outline">
            <a:extLst>
              <a:ext uri="{FF2B5EF4-FFF2-40B4-BE49-F238E27FC236}">
                <a16:creationId xmlns:a16="http://schemas.microsoft.com/office/drawing/2014/main" id="{EB692BE5-AE4D-014D-BD8B-2B4F4F90F84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255119" y="2988329"/>
            <a:ext cx="614834" cy="614834"/>
          </a:xfrm>
          <a:prstGeom prst="rect">
            <a:avLst/>
          </a:prstGeom>
        </p:spPr>
      </p:pic>
      <p:pic>
        <p:nvPicPr>
          <p:cNvPr id="12" name="Graphic 11" descr="Server outline">
            <a:extLst>
              <a:ext uri="{FF2B5EF4-FFF2-40B4-BE49-F238E27FC236}">
                <a16:creationId xmlns:a16="http://schemas.microsoft.com/office/drawing/2014/main" id="{1C68DD05-4620-D142-BF42-9BAAF1F1F7A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255119" y="2448734"/>
            <a:ext cx="612646" cy="612646"/>
          </a:xfrm>
          <a:prstGeom prst="rect">
            <a:avLst/>
          </a:prstGeom>
        </p:spPr>
      </p:pic>
      <p:pic>
        <p:nvPicPr>
          <p:cNvPr id="14" name="Graphic 13" descr="Quadcopter with solid fill">
            <a:extLst>
              <a:ext uri="{FF2B5EF4-FFF2-40B4-BE49-F238E27FC236}">
                <a16:creationId xmlns:a16="http://schemas.microsoft.com/office/drawing/2014/main" id="{C85C4E3A-F73B-3443-A19A-F7E283A0BC5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185041" y="1925043"/>
            <a:ext cx="711493" cy="711493"/>
          </a:xfrm>
          <a:prstGeom prst="rect">
            <a:avLst/>
          </a:prstGeom>
        </p:spPr>
      </p:pic>
      <p:pic>
        <p:nvPicPr>
          <p:cNvPr id="16" name="Graphic 15" descr="Cloud outline">
            <a:extLst>
              <a:ext uri="{FF2B5EF4-FFF2-40B4-BE49-F238E27FC236}">
                <a16:creationId xmlns:a16="http://schemas.microsoft.com/office/drawing/2014/main" id="{3D82FD85-F442-B444-9E8E-6BAB3895E46A}"/>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097603" y="2198638"/>
            <a:ext cx="914400" cy="914400"/>
          </a:xfrm>
          <a:prstGeom prst="rect">
            <a:avLst/>
          </a:prstGeom>
        </p:spPr>
      </p:pic>
      <p:grpSp>
        <p:nvGrpSpPr>
          <p:cNvPr id="23" name="Group 22">
            <a:extLst>
              <a:ext uri="{FF2B5EF4-FFF2-40B4-BE49-F238E27FC236}">
                <a16:creationId xmlns:a16="http://schemas.microsoft.com/office/drawing/2014/main" id="{2030992D-FA40-394A-93FB-9DD829B2D871}"/>
              </a:ext>
            </a:extLst>
          </p:cNvPr>
          <p:cNvGrpSpPr/>
          <p:nvPr/>
        </p:nvGrpSpPr>
        <p:grpSpPr>
          <a:xfrm>
            <a:off x="4553781" y="2753962"/>
            <a:ext cx="1281254" cy="946404"/>
            <a:chOff x="86867" y="3575304"/>
            <a:chExt cx="1281254" cy="946404"/>
          </a:xfrm>
        </p:grpSpPr>
        <p:pic>
          <p:nvPicPr>
            <p:cNvPr id="5" name="Graphic 4" descr="User with solid fill">
              <a:extLst>
                <a:ext uri="{FF2B5EF4-FFF2-40B4-BE49-F238E27FC236}">
                  <a16:creationId xmlns:a16="http://schemas.microsoft.com/office/drawing/2014/main" id="{B5E6BCA3-4D2E-0C4F-B86C-3B75E2CB4413}"/>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6867" y="3607308"/>
              <a:ext cx="914400" cy="914400"/>
            </a:xfrm>
            <a:prstGeom prst="rect">
              <a:avLst/>
            </a:prstGeom>
          </p:spPr>
        </p:pic>
        <p:pic>
          <p:nvPicPr>
            <p:cNvPr id="18" name="Graphic 17" descr="Laptop with solid fill">
              <a:extLst>
                <a:ext uri="{FF2B5EF4-FFF2-40B4-BE49-F238E27FC236}">
                  <a16:creationId xmlns:a16="http://schemas.microsoft.com/office/drawing/2014/main" id="{1A82C116-1F63-8E45-8505-E38C286FB9A5}"/>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53721" y="3575304"/>
              <a:ext cx="914400" cy="914400"/>
            </a:xfrm>
            <a:prstGeom prst="rect">
              <a:avLst/>
            </a:prstGeom>
          </p:spPr>
        </p:pic>
      </p:grpSp>
      <p:pic>
        <p:nvPicPr>
          <p:cNvPr id="20" name="Graphic 19" descr="Database outline">
            <a:extLst>
              <a:ext uri="{FF2B5EF4-FFF2-40B4-BE49-F238E27FC236}">
                <a16:creationId xmlns:a16="http://schemas.microsoft.com/office/drawing/2014/main" id="{E4D5DE98-F1C2-8C4B-8DC8-9595D4938EB3}"/>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6287146" y="3016506"/>
            <a:ext cx="508585" cy="508585"/>
          </a:xfrm>
          <a:prstGeom prst="rect">
            <a:avLst/>
          </a:prstGeom>
        </p:spPr>
      </p:pic>
      <p:pic>
        <p:nvPicPr>
          <p:cNvPr id="22" name="Graphic 21" descr="Server with solid fill">
            <a:extLst>
              <a:ext uri="{FF2B5EF4-FFF2-40B4-BE49-F238E27FC236}">
                <a16:creationId xmlns:a16="http://schemas.microsoft.com/office/drawing/2014/main" id="{30E6E97E-9EDC-A64C-BF87-ACA221866D24}"/>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252931" y="1836088"/>
            <a:ext cx="612646" cy="612646"/>
          </a:xfrm>
          <a:prstGeom prst="rect">
            <a:avLst/>
          </a:prstGeom>
        </p:spPr>
      </p:pic>
      <p:sp>
        <p:nvSpPr>
          <p:cNvPr id="24" name="TextBox 23">
            <a:extLst>
              <a:ext uri="{FF2B5EF4-FFF2-40B4-BE49-F238E27FC236}">
                <a16:creationId xmlns:a16="http://schemas.microsoft.com/office/drawing/2014/main" id="{4A2260E4-5865-9248-B91A-BE711BCF283C}"/>
              </a:ext>
            </a:extLst>
          </p:cNvPr>
          <p:cNvSpPr txBox="1"/>
          <p:nvPr/>
        </p:nvSpPr>
        <p:spPr>
          <a:xfrm>
            <a:off x="6051363" y="1258753"/>
            <a:ext cx="980147" cy="276999"/>
          </a:xfrm>
          <a:prstGeom prst="rect">
            <a:avLst/>
          </a:prstGeom>
          <a:noFill/>
        </p:spPr>
        <p:txBody>
          <a:bodyPr wrap="square" rtlCol="0">
            <a:spAutoFit/>
          </a:bodyPr>
          <a:lstStyle/>
          <a:p>
            <a:pPr algn="ctr"/>
            <a:r>
              <a:rPr lang="en-US" sz="1200">
                <a:latin typeface="Bradley Hand" pitchFamily="2" charset="77"/>
              </a:rPr>
              <a:t>My USS</a:t>
            </a:r>
          </a:p>
        </p:txBody>
      </p:sp>
      <p:sp>
        <p:nvSpPr>
          <p:cNvPr id="25" name="TextBox 24">
            <a:extLst>
              <a:ext uri="{FF2B5EF4-FFF2-40B4-BE49-F238E27FC236}">
                <a16:creationId xmlns:a16="http://schemas.microsoft.com/office/drawing/2014/main" id="{CBD1B8F0-6335-064D-9B86-7C158CC9B0A3}"/>
              </a:ext>
            </a:extLst>
          </p:cNvPr>
          <p:cNvSpPr txBox="1"/>
          <p:nvPr/>
        </p:nvSpPr>
        <p:spPr>
          <a:xfrm>
            <a:off x="7695460" y="2580032"/>
            <a:ext cx="980147" cy="276999"/>
          </a:xfrm>
          <a:prstGeom prst="rect">
            <a:avLst/>
          </a:prstGeom>
          <a:noFill/>
        </p:spPr>
        <p:txBody>
          <a:bodyPr wrap="square" rtlCol="0">
            <a:spAutoFit/>
          </a:bodyPr>
          <a:lstStyle/>
          <a:p>
            <a:pPr algn="ctr"/>
            <a:r>
              <a:rPr lang="en-US" sz="1200">
                <a:latin typeface="Bradley Hand" pitchFamily="2" charset="77"/>
              </a:rPr>
              <a:t>USS A</a:t>
            </a:r>
          </a:p>
        </p:txBody>
      </p:sp>
      <p:sp>
        <p:nvSpPr>
          <p:cNvPr id="26" name="TextBox 25">
            <a:extLst>
              <a:ext uri="{FF2B5EF4-FFF2-40B4-BE49-F238E27FC236}">
                <a16:creationId xmlns:a16="http://schemas.microsoft.com/office/drawing/2014/main" id="{240B8F84-0386-A145-9D43-5116937F6B2F}"/>
              </a:ext>
            </a:extLst>
          </p:cNvPr>
          <p:cNvSpPr txBox="1"/>
          <p:nvPr/>
        </p:nvSpPr>
        <p:spPr>
          <a:xfrm>
            <a:off x="7691971" y="3157246"/>
            <a:ext cx="980147" cy="276999"/>
          </a:xfrm>
          <a:prstGeom prst="rect">
            <a:avLst/>
          </a:prstGeom>
          <a:noFill/>
        </p:spPr>
        <p:txBody>
          <a:bodyPr wrap="square" rtlCol="0">
            <a:spAutoFit/>
          </a:bodyPr>
          <a:lstStyle/>
          <a:p>
            <a:pPr algn="ctr"/>
            <a:r>
              <a:rPr lang="en-US" sz="1200">
                <a:latin typeface="Bradley Hand" pitchFamily="2" charset="77"/>
              </a:rPr>
              <a:t>USS B</a:t>
            </a:r>
          </a:p>
        </p:txBody>
      </p:sp>
      <p:sp>
        <p:nvSpPr>
          <p:cNvPr id="27" name="TextBox 26">
            <a:extLst>
              <a:ext uri="{FF2B5EF4-FFF2-40B4-BE49-F238E27FC236}">
                <a16:creationId xmlns:a16="http://schemas.microsoft.com/office/drawing/2014/main" id="{9BAEF815-476D-F542-BF4D-0FDA072A42B6}"/>
              </a:ext>
            </a:extLst>
          </p:cNvPr>
          <p:cNvSpPr txBox="1"/>
          <p:nvPr/>
        </p:nvSpPr>
        <p:spPr>
          <a:xfrm>
            <a:off x="7688046" y="2009128"/>
            <a:ext cx="980147" cy="276999"/>
          </a:xfrm>
          <a:prstGeom prst="rect">
            <a:avLst/>
          </a:prstGeom>
          <a:noFill/>
        </p:spPr>
        <p:txBody>
          <a:bodyPr wrap="square" rtlCol="0">
            <a:spAutoFit/>
          </a:bodyPr>
          <a:lstStyle/>
          <a:p>
            <a:pPr algn="ctr"/>
            <a:r>
              <a:rPr lang="en-US" sz="1200">
                <a:latin typeface="Bradley Hand" pitchFamily="2" charset="77"/>
              </a:rPr>
              <a:t>FIMS</a:t>
            </a:r>
          </a:p>
        </p:txBody>
      </p:sp>
      <p:sp>
        <p:nvSpPr>
          <p:cNvPr id="28" name="TextBox 27">
            <a:extLst>
              <a:ext uri="{FF2B5EF4-FFF2-40B4-BE49-F238E27FC236}">
                <a16:creationId xmlns:a16="http://schemas.microsoft.com/office/drawing/2014/main" id="{F34325CF-5417-A844-8A38-F46583103BA1}"/>
              </a:ext>
            </a:extLst>
          </p:cNvPr>
          <p:cNvSpPr txBox="1"/>
          <p:nvPr/>
        </p:nvSpPr>
        <p:spPr>
          <a:xfrm>
            <a:off x="6064729" y="3545864"/>
            <a:ext cx="980147" cy="276999"/>
          </a:xfrm>
          <a:prstGeom prst="rect">
            <a:avLst/>
          </a:prstGeom>
          <a:noFill/>
        </p:spPr>
        <p:txBody>
          <a:bodyPr wrap="square" rtlCol="0">
            <a:spAutoFit/>
          </a:bodyPr>
          <a:lstStyle/>
          <a:p>
            <a:pPr algn="ctr"/>
            <a:r>
              <a:rPr lang="en-US" sz="1200">
                <a:latin typeface="Bradley Hand" pitchFamily="2" charset="77"/>
              </a:rPr>
              <a:t>DSS</a:t>
            </a:r>
          </a:p>
        </p:txBody>
      </p:sp>
      <p:sp>
        <p:nvSpPr>
          <p:cNvPr id="29" name="TextBox 28">
            <a:extLst>
              <a:ext uri="{FF2B5EF4-FFF2-40B4-BE49-F238E27FC236}">
                <a16:creationId xmlns:a16="http://schemas.microsoft.com/office/drawing/2014/main" id="{D2D84168-FF42-694C-B341-7647BB3AFF37}"/>
              </a:ext>
            </a:extLst>
          </p:cNvPr>
          <p:cNvSpPr txBox="1"/>
          <p:nvPr/>
        </p:nvSpPr>
        <p:spPr>
          <a:xfrm>
            <a:off x="4795394" y="3545865"/>
            <a:ext cx="980147" cy="276999"/>
          </a:xfrm>
          <a:prstGeom prst="rect">
            <a:avLst/>
          </a:prstGeom>
          <a:noFill/>
        </p:spPr>
        <p:txBody>
          <a:bodyPr wrap="square" rtlCol="0">
            <a:spAutoFit/>
          </a:bodyPr>
          <a:lstStyle/>
          <a:p>
            <a:pPr algn="ctr"/>
            <a:r>
              <a:rPr lang="en-US" sz="1200">
                <a:latin typeface="Bradley Hand" pitchFamily="2" charset="77"/>
              </a:rPr>
              <a:t>Operator</a:t>
            </a:r>
          </a:p>
        </p:txBody>
      </p:sp>
      <p:cxnSp>
        <p:nvCxnSpPr>
          <p:cNvPr id="34" name="Curved Connector 33">
            <a:extLst>
              <a:ext uri="{FF2B5EF4-FFF2-40B4-BE49-F238E27FC236}">
                <a16:creationId xmlns:a16="http://schemas.microsoft.com/office/drawing/2014/main" id="{C002F896-4202-3D48-BEE2-A38B3A33B001}"/>
              </a:ext>
            </a:extLst>
          </p:cNvPr>
          <p:cNvCxnSpPr>
            <a:cxnSpLocks/>
            <a:stCxn id="18" idx="3"/>
            <a:endCxn id="9" idx="2"/>
          </p:cNvCxnSpPr>
          <p:nvPr/>
        </p:nvCxnSpPr>
        <p:spPr>
          <a:xfrm flipV="1">
            <a:off x="5835035" y="2234010"/>
            <a:ext cx="719767" cy="977152"/>
          </a:xfrm>
          <a:prstGeom prst="curvedConnector2">
            <a:avLst/>
          </a:prstGeom>
          <a:ln w="38100">
            <a:solidFill>
              <a:srgbClr val="00B050"/>
            </a:solidFill>
            <a:headEnd type="stealth" w="lg" len="lg"/>
            <a:tailEnd type="stealth" w="lg" len="lg"/>
          </a:ln>
        </p:spPr>
        <p:style>
          <a:lnRef idx="2">
            <a:schemeClr val="accent3"/>
          </a:lnRef>
          <a:fillRef idx="0">
            <a:schemeClr val="accent3"/>
          </a:fillRef>
          <a:effectRef idx="1">
            <a:schemeClr val="accent3"/>
          </a:effectRef>
          <a:fontRef idx="minor">
            <a:schemeClr val="tx1"/>
          </a:fontRef>
        </p:style>
      </p:cxnSp>
      <p:sp>
        <p:nvSpPr>
          <p:cNvPr id="48" name="TextBox 47">
            <a:extLst>
              <a:ext uri="{FF2B5EF4-FFF2-40B4-BE49-F238E27FC236}">
                <a16:creationId xmlns:a16="http://schemas.microsoft.com/office/drawing/2014/main" id="{9B4AE417-C49B-9F41-A8B7-5F91A2CDAD50}"/>
              </a:ext>
            </a:extLst>
          </p:cNvPr>
          <p:cNvSpPr txBox="1"/>
          <p:nvPr/>
        </p:nvSpPr>
        <p:spPr>
          <a:xfrm>
            <a:off x="356616" y="2669375"/>
            <a:ext cx="3127346" cy="523220"/>
          </a:xfrm>
          <a:prstGeom prst="rect">
            <a:avLst/>
          </a:prstGeom>
          <a:noFill/>
        </p:spPr>
        <p:txBody>
          <a:bodyPr wrap="square" rtlCol="0">
            <a:spAutoFit/>
          </a:bodyPr>
          <a:lstStyle/>
          <a:p>
            <a:r>
              <a:rPr lang="en-US" sz="1400"/>
              <a:t>5. USS notifies operator of plan submission success</a:t>
            </a:r>
          </a:p>
        </p:txBody>
      </p:sp>
      <p:sp>
        <p:nvSpPr>
          <p:cNvPr id="32" name="TextBox 31">
            <a:extLst>
              <a:ext uri="{FF2B5EF4-FFF2-40B4-BE49-F238E27FC236}">
                <a16:creationId xmlns:a16="http://schemas.microsoft.com/office/drawing/2014/main" id="{14BDF596-0547-194B-9450-F940F8AFAAB4}"/>
              </a:ext>
            </a:extLst>
          </p:cNvPr>
          <p:cNvSpPr txBox="1"/>
          <p:nvPr/>
        </p:nvSpPr>
        <p:spPr>
          <a:xfrm>
            <a:off x="352240" y="1033134"/>
            <a:ext cx="3127346" cy="307777"/>
          </a:xfrm>
          <a:prstGeom prst="rect">
            <a:avLst/>
          </a:prstGeom>
          <a:noFill/>
        </p:spPr>
        <p:txBody>
          <a:bodyPr wrap="square" rtlCol="0">
            <a:spAutoFit/>
          </a:bodyPr>
          <a:lstStyle/>
          <a:p>
            <a:r>
              <a:rPr lang="en-US" sz="1400">
                <a:solidFill>
                  <a:schemeClr val="bg1">
                    <a:lumMod val="85000"/>
                  </a:schemeClr>
                </a:solidFill>
              </a:rPr>
              <a:t>1. Operator plans mission</a:t>
            </a:r>
          </a:p>
        </p:txBody>
      </p:sp>
      <p:sp>
        <p:nvSpPr>
          <p:cNvPr id="35" name="TextBox 34">
            <a:extLst>
              <a:ext uri="{FF2B5EF4-FFF2-40B4-BE49-F238E27FC236}">
                <a16:creationId xmlns:a16="http://schemas.microsoft.com/office/drawing/2014/main" id="{0093BFFB-64EE-BC49-A01A-F3C9DD512073}"/>
              </a:ext>
            </a:extLst>
          </p:cNvPr>
          <p:cNvSpPr txBox="1"/>
          <p:nvPr/>
        </p:nvSpPr>
        <p:spPr>
          <a:xfrm>
            <a:off x="356616" y="1280514"/>
            <a:ext cx="3127346" cy="523220"/>
          </a:xfrm>
          <a:prstGeom prst="rect">
            <a:avLst/>
          </a:prstGeom>
          <a:noFill/>
        </p:spPr>
        <p:txBody>
          <a:bodyPr wrap="square" rtlCol="0">
            <a:spAutoFit/>
          </a:bodyPr>
          <a:lstStyle/>
          <a:p>
            <a:r>
              <a:rPr lang="en-US" sz="1400">
                <a:solidFill>
                  <a:schemeClr val="bg1">
                    <a:lumMod val="85000"/>
                  </a:schemeClr>
                </a:solidFill>
              </a:rPr>
              <a:t>2. Operator submits plan to its supporting USS</a:t>
            </a:r>
          </a:p>
        </p:txBody>
      </p:sp>
      <p:sp>
        <p:nvSpPr>
          <p:cNvPr id="36" name="TextBox 35">
            <a:extLst>
              <a:ext uri="{FF2B5EF4-FFF2-40B4-BE49-F238E27FC236}">
                <a16:creationId xmlns:a16="http://schemas.microsoft.com/office/drawing/2014/main" id="{199C3DB3-2E2C-0F4F-9ED2-BFDE5D71434F}"/>
              </a:ext>
            </a:extLst>
          </p:cNvPr>
          <p:cNvSpPr txBox="1"/>
          <p:nvPr/>
        </p:nvSpPr>
        <p:spPr>
          <a:xfrm>
            <a:off x="356616" y="2185174"/>
            <a:ext cx="3127346" cy="523220"/>
          </a:xfrm>
          <a:prstGeom prst="rect">
            <a:avLst/>
          </a:prstGeom>
          <a:noFill/>
        </p:spPr>
        <p:txBody>
          <a:bodyPr wrap="square" rtlCol="0">
            <a:spAutoFit/>
          </a:bodyPr>
          <a:lstStyle/>
          <a:p>
            <a:r>
              <a:rPr lang="en-US" sz="1400">
                <a:solidFill>
                  <a:schemeClr val="bg1">
                    <a:lumMod val="85000"/>
                  </a:schemeClr>
                </a:solidFill>
              </a:rPr>
              <a:t>4. USS writes appropriate op data to DSS, discovering other USSs</a:t>
            </a:r>
          </a:p>
        </p:txBody>
      </p:sp>
      <p:sp>
        <p:nvSpPr>
          <p:cNvPr id="38" name="TextBox 37">
            <a:extLst>
              <a:ext uri="{FF2B5EF4-FFF2-40B4-BE49-F238E27FC236}">
                <a16:creationId xmlns:a16="http://schemas.microsoft.com/office/drawing/2014/main" id="{33968029-5C64-3743-9E5E-0DD609FCCFA0}"/>
              </a:ext>
            </a:extLst>
          </p:cNvPr>
          <p:cNvSpPr txBox="1"/>
          <p:nvPr/>
        </p:nvSpPr>
        <p:spPr>
          <a:xfrm>
            <a:off x="354428" y="1724924"/>
            <a:ext cx="3127346" cy="523220"/>
          </a:xfrm>
          <a:prstGeom prst="rect">
            <a:avLst/>
          </a:prstGeom>
          <a:noFill/>
        </p:spPr>
        <p:txBody>
          <a:bodyPr wrap="square" rtlCol="0">
            <a:spAutoFit/>
          </a:bodyPr>
          <a:lstStyle/>
          <a:p>
            <a:r>
              <a:rPr lang="en-US" sz="1400">
                <a:solidFill>
                  <a:schemeClr val="bg1">
                    <a:lumMod val="85000"/>
                  </a:schemeClr>
                </a:solidFill>
              </a:rPr>
              <a:t>3. USS checks plan against other entities in airspace</a:t>
            </a:r>
          </a:p>
        </p:txBody>
      </p:sp>
      <p:sp>
        <p:nvSpPr>
          <p:cNvPr id="39" name="TextBox 38">
            <a:extLst>
              <a:ext uri="{FF2B5EF4-FFF2-40B4-BE49-F238E27FC236}">
                <a16:creationId xmlns:a16="http://schemas.microsoft.com/office/drawing/2014/main" id="{EC062849-5227-8948-A24E-F6596AE4DB5D}"/>
              </a:ext>
            </a:extLst>
          </p:cNvPr>
          <p:cNvSpPr txBox="1"/>
          <p:nvPr/>
        </p:nvSpPr>
        <p:spPr>
          <a:xfrm>
            <a:off x="354428" y="3129625"/>
            <a:ext cx="3127346" cy="523220"/>
          </a:xfrm>
          <a:prstGeom prst="rect">
            <a:avLst/>
          </a:prstGeom>
          <a:noFill/>
        </p:spPr>
        <p:txBody>
          <a:bodyPr wrap="square" rtlCol="0">
            <a:spAutoFit/>
          </a:bodyPr>
          <a:lstStyle/>
          <a:p>
            <a:r>
              <a:rPr lang="en-US" sz="1400">
                <a:solidFill>
                  <a:schemeClr val="bg1">
                    <a:lumMod val="85000"/>
                  </a:schemeClr>
                </a:solidFill>
              </a:rPr>
              <a:t>6. USS sends appropriate op data to other USSs as required</a:t>
            </a:r>
          </a:p>
        </p:txBody>
      </p:sp>
      <p:sp>
        <p:nvSpPr>
          <p:cNvPr id="40" name="TextBox 39">
            <a:extLst>
              <a:ext uri="{FF2B5EF4-FFF2-40B4-BE49-F238E27FC236}">
                <a16:creationId xmlns:a16="http://schemas.microsoft.com/office/drawing/2014/main" id="{3CA8ACAF-FE89-F847-B5F5-C7196EF1943E}"/>
              </a:ext>
            </a:extLst>
          </p:cNvPr>
          <p:cNvSpPr txBox="1"/>
          <p:nvPr/>
        </p:nvSpPr>
        <p:spPr>
          <a:xfrm>
            <a:off x="352240" y="3603163"/>
            <a:ext cx="3127346" cy="738664"/>
          </a:xfrm>
          <a:prstGeom prst="rect">
            <a:avLst/>
          </a:prstGeom>
          <a:noFill/>
        </p:spPr>
        <p:txBody>
          <a:bodyPr wrap="square" rtlCol="0">
            <a:spAutoFit/>
          </a:bodyPr>
          <a:lstStyle/>
          <a:p>
            <a:r>
              <a:rPr lang="en-US" sz="1400">
                <a:solidFill>
                  <a:schemeClr val="bg1">
                    <a:lumMod val="85000"/>
                  </a:schemeClr>
                </a:solidFill>
              </a:rPr>
              <a:t>7. FIMS used throughout USS-USS and USS-DSS comms for auth services</a:t>
            </a:r>
          </a:p>
        </p:txBody>
      </p:sp>
    </p:spTree>
    <p:extLst>
      <p:ext uri="{BB962C8B-B14F-4D97-AF65-F5344CB8AC3E}">
        <p14:creationId xmlns:p14="http://schemas.microsoft.com/office/powerpoint/2010/main" val="22490357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48781-7081-3D40-A87D-DBA0E006CB9E}"/>
              </a:ext>
            </a:extLst>
          </p:cNvPr>
          <p:cNvSpPr>
            <a:spLocks noGrp="1"/>
          </p:cNvSpPr>
          <p:nvPr>
            <p:ph type="title"/>
          </p:nvPr>
        </p:nvSpPr>
        <p:spPr/>
        <p:txBody>
          <a:bodyPr/>
          <a:lstStyle/>
          <a:p>
            <a:r>
              <a:rPr lang="en-US"/>
              <a:t>Data and Protocols</a:t>
            </a:r>
          </a:p>
        </p:txBody>
      </p:sp>
      <p:pic>
        <p:nvPicPr>
          <p:cNvPr id="9" name="Graphic 8" descr="Server with solid fill">
            <a:extLst>
              <a:ext uri="{FF2B5EF4-FFF2-40B4-BE49-F238E27FC236}">
                <a16:creationId xmlns:a16="http://schemas.microsoft.com/office/drawing/2014/main" id="{E5AFCEA6-78A0-6945-A213-7D1099DA7AE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99055" y="1522517"/>
            <a:ext cx="711493" cy="711493"/>
          </a:xfrm>
          <a:prstGeom prst="rect">
            <a:avLst/>
          </a:prstGeom>
        </p:spPr>
      </p:pic>
      <p:pic>
        <p:nvPicPr>
          <p:cNvPr id="11" name="Graphic 10" descr="Server outline">
            <a:extLst>
              <a:ext uri="{FF2B5EF4-FFF2-40B4-BE49-F238E27FC236}">
                <a16:creationId xmlns:a16="http://schemas.microsoft.com/office/drawing/2014/main" id="{EB692BE5-AE4D-014D-BD8B-2B4F4F90F84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255119" y="2988329"/>
            <a:ext cx="614834" cy="614834"/>
          </a:xfrm>
          <a:prstGeom prst="rect">
            <a:avLst/>
          </a:prstGeom>
        </p:spPr>
      </p:pic>
      <p:pic>
        <p:nvPicPr>
          <p:cNvPr id="12" name="Graphic 11" descr="Server outline">
            <a:extLst>
              <a:ext uri="{FF2B5EF4-FFF2-40B4-BE49-F238E27FC236}">
                <a16:creationId xmlns:a16="http://schemas.microsoft.com/office/drawing/2014/main" id="{1C68DD05-4620-D142-BF42-9BAAF1F1F7A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255119" y="2448734"/>
            <a:ext cx="612646" cy="612646"/>
          </a:xfrm>
          <a:prstGeom prst="rect">
            <a:avLst/>
          </a:prstGeom>
        </p:spPr>
      </p:pic>
      <p:pic>
        <p:nvPicPr>
          <p:cNvPr id="14" name="Graphic 13" descr="Quadcopter with solid fill">
            <a:extLst>
              <a:ext uri="{FF2B5EF4-FFF2-40B4-BE49-F238E27FC236}">
                <a16:creationId xmlns:a16="http://schemas.microsoft.com/office/drawing/2014/main" id="{C85C4E3A-F73B-3443-A19A-F7E283A0BC5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185041" y="1925043"/>
            <a:ext cx="711493" cy="711493"/>
          </a:xfrm>
          <a:prstGeom prst="rect">
            <a:avLst/>
          </a:prstGeom>
        </p:spPr>
      </p:pic>
      <p:pic>
        <p:nvPicPr>
          <p:cNvPr id="16" name="Graphic 15" descr="Cloud outline">
            <a:extLst>
              <a:ext uri="{FF2B5EF4-FFF2-40B4-BE49-F238E27FC236}">
                <a16:creationId xmlns:a16="http://schemas.microsoft.com/office/drawing/2014/main" id="{3D82FD85-F442-B444-9E8E-6BAB3895E46A}"/>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097603" y="2198638"/>
            <a:ext cx="914400" cy="914400"/>
          </a:xfrm>
          <a:prstGeom prst="rect">
            <a:avLst/>
          </a:prstGeom>
        </p:spPr>
      </p:pic>
      <p:grpSp>
        <p:nvGrpSpPr>
          <p:cNvPr id="23" name="Group 22">
            <a:extLst>
              <a:ext uri="{FF2B5EF4-FFF2-40B4-BE49-F238E27FC236}">
                <a16:creationId xmlns:a16="http://schemas.microsoft.com/office/drawing/2014/main" id="{2030992D-FA40-394A-93FB-9DD829B2D871}"/>
              </a:ext>
            </a:extLst>
          </p:cNvPr>
          <p:cNvGrpSpPr/>
          <p:nvPr/>
        </p:nvGrpSpPr>
        <p:grpSpPr>
          <a:xfrm>
            <a:off x="4553781" y="2753962"/>
            <a:ext cx="1281254" cy="946404"/>
            <a:chOff x="86867" y="3575304"/>
            <a:chExt cx="1281254" cy="946404"/>
          </a:xfrm>
        </p:grpSpPr>
        <p:pic>
          <p:nvPicPr>
            <p:cNvPr id="5" name="Graphic 4" descr="User with solid fill">
              <a:extLst>
                <a:ext uri="{FF2B5EF4-FFF2-40B4-BE49-F238E27FC236}">
                  <a16:creationId xmlns:a16="http://schemas.microsoft.com/office/drawing/2014/main" id="{B5E6BCA3-4D2E-0C4F-B86C-3B75E2CB4413}"/>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6867" y="3607308"/>
              <a:ext cx="914400" cy="914400"/>
            </a:xfrm>
            <a:prstGeom prst="rect">
              <a:avLst/>
            </a:prstGeom>
          </p:spPr>
        </p:pic>
        <p:pic>
          <p:nvPicPr>
            <p:cNvPr id="18" name="Graphic 17" descr="Laptop with solid fill">
              <a:extLst>
                <a:ext uri="{FF2B5EF4-FFF2-40B4-BE49-F238E27FC236}">
                  <a16:creationId xmlns:a16="http://schemas.microsoft.com/office/drawing/2014/main" id="{1A82C116-1F63-8E45-8505-E38C286FB9A5}"/>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53721" y="3575304"/>
              <a:ext cx="914400" cy="914400"/>
            </a:xfrm>
            <a:prstGeom prst="rect">
              <a:avLst/>
            </a:prstGeom>
          </p:spPr>
        </p:pic>
      </p:grpSp>
      <p:pic>
        <p:nvPicPr>
          <p:cNvPr id="20" name="Graphic 19" descr="Database outline">
            <a:extLst>
              <a:ext uri="{FF2B5EF4-FFF2-40B4-BE49-F238E27FC236}">
                <a16:creationId xmlns:a16="http://schemas.microsoft.com/office/drawing/2014/main" id="{E4D5DE98-F1C2-8C4B-8DC8-9595D4938EB3}"/>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6287146" y="3016506"/>
            <a:ext cx="508585" cy="508585"/>
          </a:xfrm>
          <a:prstGeom prst="rect">
            <a:avLst/>
          </a:prstGeom>
        </p:spPr>
      </p:pic>
      <p:pic>
        <p:nvPicPr>
          <p:cNvPr id="22" name="Graphic 21" descr="Server with solid fill">
            <a:extLst>
              <a:ext uri="{FF2B5EF4-FFF2-40B4-BE49-F238E27FC236}">
                <a16:creationId xmlns:a16="http://schemas.microsoft.com/office/drawing/2014/main" id="{30E6E97E-9EDC-A64C-BF87-ACA221866D24}"/>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252931" y="1836088"/>
            <a:ext cx="612646" cy="612646"/>
          </a:xfrm>
          <a:prstGeom prst="rect">
            <a:avLst/>
          </a:prstGeom>
        </p:spPr>
      </p:pic>
      <p:sp>
        <p:nvSpPr>
          <p:cNvPr id="24" name="TextBox 23">
            <a:extLst>
              <a:ext uri="{FF2B5EF4-FFF2-40B4-BE49-F238E27FC236}">
                <a16:creationId xmlns:a16="http://schemas.microsoft.com/office/drawing/2014/main" id="{4A2260E4-5865-9248-B91A-BE711BCF283C}"/>
              </a:ext>
            </a:extLst>
          </p:cNvPr>
          <p:cNvSpPr txBox="1"/>
          <p:nvPr/>
        </p:nvSpPr>
        <p:spPr>
          <a:xfrm>
            <a:off x="6051363" y="1258753"/>
            <a:ext cx="980147" cy="276999"/>
          </a:xfrm>
          <a:prstGeom prst="rect">
            <a:avLst/>
          </a:prstGeom>
          <a:noFill/>
        </p:spPr>
        <p:txBody>
          <a:bodyPr wrap="square" rtlCol="0">
            <a:spAutoFit/>
          </a:bodyPr>
          <a:lstStyle/>
          <a:p>
            <a:pPr algn="ctr"/>
            <a:r>
              <a:rPr lang="en-US" sz="1200">
                <a:latin typeface="Bradley Hand" pitchFamily="2" charset="77"/>
              </a:rPr>
              <a:t>My USS</a:t>
            </a:r>
          </a:p>
        </p:txBody>
      </p:sp>
      <p:sp>
        <p:nvSpPr>
          <p:cNvPr id="25" name="TextBox 24">
            <a:extLst>
              <a:ext uri="{FF2B5EF4-FFF2-40B4-BE49-F238E27FC236}">
                <a16:creationId xmlns:a16="http://schemas.microsoft.com/office/drawing/2014/main" id="{CBD1B8F0-6335-064D-9B86-7C158CC9B0A3}"/>
              </a:ext>
            </a:extLst>
          </p:cNvPr>
          <p:cNvSpPr txBox="1"/>
          <p:nvPr/>
        </p:nvSpPr>
        <p:spPr>
          <a:xfrm>
            <a:off x="7695460" y="2580032"/>
            <a:ext cx="980147" cy="276999"/>
          </a:xfrm>
          <a:prstGeom prst="rect">
            <a:avLst/>
          </a:prstGeom>
          <a:noFill/>
        </p:spPr>
        <p:txBody>
          <a:bodyPr wrap="square" rtlCol="0">
            <a:spAutoFit/>
          </a:bodyPr>
          <a:lstStyle/>
          <a:p>
            <a:pPr algn="ctr"/>
            <a:r>
              <a:rPr lang="en-US" sz="1200">
                <a:latin typeface="Bradley Hand" pitchFamily="2" charset="77"/>
              </a:rPr>
              <a:t>USS A</a:t>
            </a:r>
          </a:p>
        </p:txBody>
      </p:sp>
      <p:sp>
        <p:nvSpPr>
          <p:cNvPr id="26" name="TextBox 25">
            <a:extLst>
              <a:ext uri="{FF2B5EF4-FFF2-40B4-BE49-F238E27FC236}">
                <a16:creationId xmlns:a16="http://schemas.microsoft.com/office/drawing/2014/main" id="{240B8F84-0386-A145-9D43-5116937F6B2F}"/>
              </a:ext>
            </a:extLst>
          </p:cNvPr>
          <p:cNvSpPr txBox="1"/>
          <p:nvPr/>
        </p:nvSpPr>
        <p:spPr>
          <a:xfrm>
            <a:off x="7691971" y="3157246"/>
            <a:ext cx="980147" cy="276999"/>
          </a:xfrm>
          <a:prstGeom prst="rect">
            <a:avLst/>
          </a:prstGeom>
          <a:noFill/>
        </p:spPr>
        <p:txBody>
          <a:bodyPr wrap="square" rtlCol="0">
            <a:spAutoFit/>
          </a:bodyPr>
          <a:lstStyle/>
          <a:p>
            <a:pPr algn="ctr"/>
            <a:r>
              <a:rPr lang="en-US" sz="1200">
                <a:latin typeface="Bradley Hand" pitchFamily="2" charset="77"/>
              </a:rPr>
              <a:t>USS B</a:t>
            </a:r>
          </a:p>
        </p:txBody>
      </p:sp>
      <p:sp>
        <p:nvSpPr>
          <p:cNvPr id="27" name="TextBox 26">
            <a:extLst>
              <a:ext uri="{FF2B5EF4-FFF2-40B4-BE49-F238E27FC236}">
                <a16:creationId xmlns:a16="http://schemas.microsoft.com/office/drawing/2014/main" id="{9BAEF815-476D-F542-BF4D-0FDA072A42B6}"/>
              </a:ext>
            </a:extLst>
          </p:cNvPr>
          <p:cNvSpPr txBox="1"/>
          <p:nvPr/>
        </p:nvSpPr>
        <p:spPr>
          <a:xfrm>
            <a:off x="7688046" y="2009128"/>
            <a:ext cx="980147" cy="276999"/>
          </a:xfrm>
          <a:prstGeom prst="rect">
            <a:avLst/>
          </a:prstGeom>
          <a:noFill/>
        </p:spPr>
        <p:txBody>
          <a:bodyPr wrap="square" rtlCol="0">
            <a:spAutoFit/>
          </a:bodyPr>
          <a:lstStyle/>
          <a:p>
            <a:pPr algn="ctr"/>
            <a:r>
              <a:rPr lang="en-US" sz="1200">
                <a:latin typeface="Bradley Hand" pitchFamily="2" charset="77"/>
              </a:rPr>
              <a:t>FIMS</a:t>
            </a:r>
          </a:p>
        </p:txBody>
      </p:sp>
      <p:sp>
        <p:nvSpPr>
          <p:cNvPr id="28" name="TextBox 27">
            <a:extLst>
              <a:ext uri="{FF2B5EF4-FFF2-40B4-BE49-F238E27FC236}">
                <a16:creationId xmlns:a16="http://schemas.microsoft.com/office/drawing/2014/main" id="{F34325CF-5417-A844-8A38-F46583103BA1}"/>
              </a:ext>
            </a:extLst>
          </p:cNvPr>
          <p:cNvSpPr txBox="1"/>
          <p:nvPr/>
        </p:nvSpPr>
        <p:spPr>
          <a:xfrm>
            <a:off x="6064729" y="3545864"/>
            <a:ext cx="980147" cy="276999"/>
          </a:xfrm>
          <a:prstGeom prst="rect">
            <a:avLst/>
          </a:prstGeom>
          <a:noFill/>
        </p:spPr>
        <p:txBody>
          <a:bodyPr wrap="square" rtlCol="0">
            <a:spAutoFit/>
          </a:bodyPr>
          <a:lstStyle/>
          <a:p>
            <a:pPr algn="ctr"/>
            <a:r>
              <a:rPr lang="en-US" sz="1200">
                <a:latin typeface="Bradley Hand" pitchFamily="2" charset="77"/>
              </a:rPr>
              <a:t>DSS</a:t>
            </a:r>
          </a:p>
        </p:txBody>
      </p:sp>
      <p:sp>
        <p:nvSpPr>
          <p:cNvPr id="29" name="TextBox 28">
            <a:extLst>
              <a:ext uri="{FF2B5EF4-FFF2-40B4-BE49-F238E27FC236}">
                <a16:creationId xmlns:a16="http://schemas.microsoft.com/office/drawing/2014/main" id="{D2D84168-FF42-694C-B341-7647BB3AFF37}"/>
              </a:ext>
            </a:extLst>
          </p:cNvPr>
          <p:cNvSpPr txBox="1"/>
          <p:nvPr/>
        </p:nvSpPr>
        <p:spPr>
          <a:xfrm>
            <a:off x="4795394" y="3545865"/>
            <a:ext cx="980147" cy="276999"/>
          </a:xfrm>
          <a:prstGeom prst="rect">
            <a:avLst/>
          </a:prstGeom>
          <a:noFill/>
        </p:spPr>
        <p:txBody>
          <a:bodyPr wrap="square" rtlCol="0">
            <a:spAutoFit/>
          </a:bodyPr>
          <a:lstStyle/>
          <a:p>
            <a:pPr algn="ctr"/>
            <a:r>
              <a:rPr lang="en-US" sz="1200">
                <a:latin typeface="Bradley Hand" pitchFamily="2" charset="77"/>
              </a:rPr>
              <a:t>Operator</a:t>
            </a:r>
          </a:p>
        </p:txBody>
      </p:sp>
      <p:sp>
        <p:nvSpPr>
          <p:cNvPr id="50" name="TextBox 49">
            <a:extLst>
              <a:ext uri="{FF2B5EF4-FFF2-40B4-BE49-F238E27FC236}">
                <a16:creationId xmlns:a16="http://schemas.microsoft.com/office/drawing/2014/main" id="{70F32D38-8527-4B42-A149-19C33EA7E971}"/>
              </a:ext>
            </a:extLst>
          </p:cNvPr>
          <p:cNvSpPr txBox="1"/>
          <p:nvPr/>
        </p:nvSpPr>
        <p:spPr>
          <a:xfrm>
            <a:off x="354428" y="3129625"/>
            <a:ext cx="3127346" cy="523220"/>
          </a:xfrm>
          <a:prstGeom prst="rect">
            <a:avLst/>
          </a:prstGeom>
          <a:noFill/>
        </p:spPr>
        <p:txBody>
          <a:bodyPr wrap="square" rtlCol="0">
            <a:spAutoFit/>
          </a:bodyPr>
          <a:lstStyle/>
          <a:p>
            <a:r>
              <a:rPr lang="en-US" sz="1400"/>
              <a:t>6. USS sends appropriate op data to other USSs as required</a:t>
            </a:r>
          </a:p>
        </p:txBody>
      </p:sp>
      <p:cxnSp>
        <p:nvCxnSpPr>
          <p:cNvPr id="51" name="Curved Connector 50">
            <a:extLst>
              <a:ext uri="{FF2B5EF4-FFF2-40B4-BE49-F238E27FC236}">
                <a16:creationId xmlns:a16="http://schemas.microsoft.com/office/drawing/2014/main" id="{648E2E0A-8ADF-AE49-AB2C-463F41874516}"/>
              </a:ext>
            </a:extLst>
          </p:cNvPr>
          <p:cNvCxnSpPr>
            <a:cxnSpLocks/>
            <a:stCxn id="12" idx="1"/>
            <a:endCxn id="9" idx="2"/>
          </p:cNvCxnSpPr>
          <p:nvPr/>
        </p:nvCxnSpPr>
        <p:spPr>
          <a:xfrm rot="10800000">
            <a:off x="6554803" y="2234011"/>
            <a:ext cx="700317" cy="521047"/>
          </a:xfrm>
          <a:prstGeom prst="curvedConnector2">
            <a:avLst/>
          </a:prstGeom>
          <a:ln w="38100">
            <a:solidFill>
              <a:srgbClr val="00B050"/>
            </a:solidFill>
            <a:headEnd type="stealth" w="lg" len="lg"/>
            <a:tailEnd type="stealth" w="lg" len="lg"/>
          </a:ln>
        </p:spPr>
        <p:style>
          <a:lnRef idx="2">
            <a:schemeClr val="accent3"/>
          </a:lnRef>
          <a:fillRef idx="0">
            <a:schemeClr val="accent3"/>
          </a:fillRef>
          <a:effectRef idx="1">
            <a:schemeClr val="accent3"/>
          </a:effectRef>
          <a:fontRef idx="minor">
            <a:schemeClr val="tx1"/>
          </a:fontRef>
        </p:style>
      </p:cxnSp>
      <p:cxnSp>
        <p:nvCxnSpPr>
          <p:cNvPr id="72" name="Curved Connector 71">
            <a:extLst>
              <a:ext uri="{FF2B5EF4-FFF2-40B4-BE49-F238E27FC236}">
                <a16:creationId xmlns:a16="http://schemas.microsoft.com/office/drawing/2014/main" id="{F9259DC7-6242-424D-BF79-215C47558DDD}"/>
              </a:ext>
            </a:extLst>
          </p:cNvPr>
          <p:cNvCxnSpPr>
            <a:cxnSpLocks/>
            <a:stCxn id="11" idx="1"/>
            <a:endCxn id="9" idx="2"/>
          </p:cNvCxnSpPr>
          <p:nvPr/>
        </p:nvCxnSpPr>
        <p:spPr>
          <a:xfrm rot="10800000">
            <a:off x="6554803" y="2234010"/>
            <a:ext cx="700317" cy="1061736"/>
          </a:xfrm>
          <a:prstGeom prst="curvedConnector2">
            <a:avLst/>
          </a:prstGeom>
          <a:ln w="38100">
            <a:solidFill>
              <a:srgbClr val="00B050"/>
            </a:solidFill>
            <a:headEnd type="stealth" w="lg" len="lg"/>
            <a:tailEnd type="stealth" w="lg" len="lg"/>
          </a:ln>
        </p:spPr>
        <p:style>
          <a:lnRef idx="2">
            <a:schemeClr val="accent3"/>
          </a:lnRef>
          <a:fillRef idx="0">
            <a:schemeClr val="accent3"/>
          </a:fillRef>
          <a:effectRef idx="1">
            <a:schemeClr val="accent3"/>
          </a:effectRef>
          <a:fontRef idx="minor">
            <a:schemeClr val="tx1"/>
          </a:fontRef>
        </p:style>
      </p:cxnSp>
      <p:sp>
        <p:nvSpPr>
          <p:cNvPr id="32" name="TextBox 31">
            <a:extLst>
              <a:ext uri="{FF2B5EF4-FFF2-40B4-BE49-F238E27FC236}">
                <a16:creationId xmlns:a16="http://schemas.microsoft.com/office/drawing/2014/main" id="{593FDF56-FC5F-704B-8CAD-D62FD2B34556}"/>
              </a:ext>
            </a:extLst>
          </p:cNvPr>
          <p:cNvSpPr txBox="1"/>
          <p:nvPr/>
        </p:nvSpPr>
        <p:spPr>
          <a:xfrm>
            <a:off x="352240" y="1033134"/>
            <a:ext cx="3127346" cy="307777"/>
          </a:xfrm>
          <a:prstGeom prst="rect">
            <a:avLst/>
          </a:prstGeom>
          <a:noFill/>
        </p:spPr>
        <p:txBody>
          <a:bodyPr wrap="square" rtlCol="0">
            <a:spAutoFit/>
          </a:bodyPr>
          <a:lstStyle/>
          <a:p>
            <a:r>
              <a:rPr lang="en-US" sz="1400">
                <a:solidFill>
                  <a:schemeClr val="bg1">
                    <a:lumMod val="85000"/>
                  </a:schemeClr>
                </a:solidFill>
              </a:rPr>
              <a:t>1. Operator plans mission</a:t>
            </a:r>
          </a:p>
        </p:txBody>
      </p:sp>
      <p:sp>
        <p:nvSpPr>
          <p:cNvPr id="35" name="TextBox 34">
            <a:extLst>
              <a:ext uri="{FF2B5EF4-FFF2-40B4-BE49-F238E27FC236}">
                <a16:creationId xmlns:a16="http://schemas.microsoft.com/office/drawing/2014/main" id="{42A7E33E-AE1C-5746-BF07-06F4E9035724}"/>
              </a:ext>
            </a:extLst>
          </p:cNvPr>
          <p:cNvSpPr txBox="1"/>
          <p:nvPr/>
        </p:nvSpPr>
        <p:spPr>
          <a:xfrm>
            <a:off x="356616" y="1280514"/>
            <a:ext cx="3127346" cy="523220"/>
          </a:xfrm>
          <a:prstGeom prst="rect">
            <a:avLst/>
          </a:prstGeom>
          <a:noFill/>
        </p:spPr>
        <p:txBody>
          <a:bodyPr wrap="square" rtlCol="0">
            <a:spAutoFit/>
          </a:bodyPr>
          <a:lstStyle/>
          <a:p>
            <a:r>
              <a:rPr lang="en-US" sz="1400">
                <a:solidFill>
                  <a:schemeClr val="bg1">
                    <a:lumMod val="85000"/>
                  </a:schemeClr>
                </a:solidFill>
              </a:rPr>
              <a:t>2. Operator submits plan to its supporting USS</a:t>
            </a:r>
          </a:p>
        </p:txBody>
      </p:sp>
      <p:sp>
        <p:nvSpPr>
          <p:cNvPr id="36" name="TextBox 35">
            <a:extLst>
              <a:ext uri="{FF2B5EF4-FFF2-40B4-BE49-F238E27FC236}">
                <a16:creationId xmlns:a16="http://schemas.microsoft.com/office/drawing/2014/main" id="{AAA5E0F0-97AA-4140-9FE0-CC21CF2ECEE8}"/>
              </a:ext>
            </a:extLst>
          </p:cNvPr>
          <p:cNvSpPr txBox="1"/>
          <p:nvPr/>
        </p:nvSpPr>
        <p:spPr>
          <a:xfrm>
            <a:off x="356616" y="2185174"/>
            <a:ext cx="3127346" cy="523220"/>
          </a:xfrm>
          <a:prstGeom prst="rect">
            <a:avLst/>
          </a:prstGeom>
          <a:noFill/>
        </p:spPr>
        <p:txBody>
          <a:bodyPr wrap="square" rtlCol="0">
            <a:spAutoFit/>
          </a:bodyPr>
          <a:lstStyle/>
          <a:p>
            <a:r>
              <a:rPr lang="en-US" sz="1400">
                <a:solidFill>
                  <a:schemeClr val="bg1">
                    <a:lumMod val="85000"/>
                  </a:schemeClr>
                </a:solidFill>
              </a:rPr>
              <a:t>4. USS writes appropriate op data to DSS, discovering other USSs</a:t>
            </a:r>
          </a:p>
        </p:txBody>
      </p:sp>
      <p:sp>
        <p:nvSpPr>
          <p:cNvPr id="37" name="TextBox 36">
            <a:extLst>
              <a:ext uri="{FF2B5EF4-FFF2-40B4-BE49-F238E27FC236}">
                <a16:creationId xmlns:a16="http://schemas.microsoft.com/office/drawing/2014/main" id="{7BF695B1-92BE-E441-B020-9C3C01EB00EB}"/>
              </a:ext>
            </a:extLst>
          </p:cNvPr>
          <p:cNvSpPr txBox="1"/>
          <p:nvPr/>
        </p:nvSpPr>
        <p:spPr>
          <a:xfrm>
            <a:off x="356616" y="2669375"/>
            <a:ext cx="3127346" cy="523220"/>
          </a:xfrm>
          <a:prstGeom prst="rect">
            <a:avLst/>
          </a:prstGeom>
          <a:noFill/>
        </p:spPr>
        <p:txBody>
          <a:bodyPr wrap="square" rtlCol="0">
            <a:spAutoFit/>
          </a:bodyPr>
          <a:lstStyle/>
          <a:p>
            <a:r>
              <a:rPr lang="en-US" sz="1400">
                <a:solidFill>
                  <a:schemeClr val="bg1">
                    <a:lumMod val="85000"/>
                  </a:schemeClr>
                </a:solidFill>
              </a:rPr>
              <a:t>5. USS notifies operator of plan submission success</a:t>
            </a:r>
          </a:p>
        </p:txBody>
      </p:sp>
      <p:sp>
        <p:nvSpPr>
          <p:cNvPr id="38" name="TextBox 37">
            <a:extLst>
              <a:ext uri="{FF2B5EF4-FFF2-40B4-BE49-F238E27FC236}">
                <a16:creationId xmlns:a16="http://schemas.microsoft.com/office/drawing/2014/main" id="{1675A0A0-E7D4-C640-99CD-4A980F9CBBBA}"/>
              </a:ext>
            </a:extLst>
          </p:cNvPr>
          <p:cNvSpPr txBox="1"/>
          <p:nvPr/>
        </p:nvSpPr>
        <p:spPr>
          <a:xfrm>
            <a:off x="354428" y="1724924"/>
            <a:ext cx="3127346" cy="523220"/>
          </a:xfrm>
          <a:prstGeom prst="rect">
            <a:avLst/>
          </a:prstGeom>
          <a:noFill/>
        </p:spPr>
        <p:txBody>
          <a:bodyPr wrap="square" rtlCol="0">
            <a:spAutoFit/>
          </a:bodyPr>
          <a:lstStyle/>
          <a:p>
            <a:r>
              <a:rPr lang="en-US" sz="1400">
                <a:solidFill>
                  <a:schemeClr val="bg1">
                    <a:lumMod val="85000"/>
                  </a:schemeClr>
                </a:solidFill>
              </a:rPr>
              <a:t>3. USS checks plan against other entities in airspace</a:t>
            </a:r>
          </a:p>
        </p:txBody>
      </p:sp>
      <p:sp>
        <p:nvSpPr>
          <p:cNvPr id="40" name="TextBox 39">
            <a:extLst>
              <a:ext uri="{FF2B5EF4-FFF2-40B4-BE49-F238E27FC236}">
                <a16:creationId xmlns:a16="http://schemas.microsoft.com/office/drawing/2014/main" id="{96A7845F-A6A7-FC47-B919-E82DC43F480F}"/>
              </a:ext>
            </a:extLst>
          </p:cNvPr>
          <p:cNvSpPr txBox="1"/>
          <p:nvPr/>
        </p:nvSpPr>
        <p:spPr>
          <a:xfrm>
            <a:off x="352240" y="3603163"/>
            <a:ext cx="3127346" cy="738664"/>
          </a:xfrm>
          <a:prstGeom prst="rect">
            <a:avLst/>
          </a:prstGeom>
          <a:noFill/>
        </p:spPr>
        <p:txBody>
          <a:bodyPr wrap="square" rtlCol="0">
            <a:spAutoFit/>
          </a:bodyPr>
          <a:lstStyle/>
          <a:p>
            <a:r>
              <a:rPr lang="en-US" sz="1400">
                <a:solidFill>
                  <a:schemeClr val="bg1">
                    <a:lumMod val="85000"/>
                  </a:schemeClr>
                </a:solidFill>
              </a:rPr>
              <a:t>7. FIMS used throughout USS-USS and USS-DSS comms for auth services</a:t>
            </a:r>
          </a:p>
        </p:txBody>
      </p:sp>
    </p:spTree>
    <p:extLst>
      <p:ext uri="{BB962C8B-B14F-4D97-AF65-F5344CB8AC3E}">
        <p14:creationId xmlns:p14="http://schemas.microsoft.com/office/powerpoint/2010/main" val="13128837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48781-7081-3D40-A87D-DBA0E006CB9E}"/>
              </a:ext>
            </a:extLst>
          </p:cNvPr>
          <p:cNvSpPr>
            <a:spLocks noGrp="1"/>
          </p:cNvSpPr>
          <p:nvPr>
            <p:ph type="title"/>
          </p:nvPr>
        </p:nvSpPr>
        <p:spPr/>
        <p:txBody>
          <a:bodyPr/>
          <a:lstStyle/>
          <a:p>
            <a:r>
              <a:rPr lang="en-US"/>
              <a:t>Data and Protocols</a:t>
            </a:r>
          </a:p>
        </p:txBody>
      </p:sp>
      <p:pic>
        <p:nvPicPr>
          <p:cNvPr id="9" name="Graphic 8" descr="Server with solid fill">
            <a:extLst>
              <a:ext uri="{FF2B5EF4-FFF2-40B4-BE49-F238E27FC236}">
                <a16:creationId xmlns:a16="http://schemas.microsoft.com/office/drawing/2014/main" id="{E5AFCEA6-78A0-6945-A213-7D1099DA7AE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99055" y="1522517"/>
            <a:ext cx="711493" cy="711493"/>
          </a:xfrm>
          <a:prstGeom prst="rect">
            <a:avLst/>
          </a:prstGeom>
        </p:spPr>
      </p:pic>
      <p:pic>
        <p:nvPicPr>
          <p:cNvPr id="11" name="Graphic 10" descr="Server outline">
            <a:extLst>
              <a:ext uri="{FF2B5EF4-FFF2-40B4-BE49-F238E27FC236}">
                <a16:creationId xmlns:a16="http://schemas.microsoft.com/office/drawing/2014/main" id="{EB692BE5-AE4D-014D-BD8B-2B4F4F90F84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255119" y="2988329"/>
            <a:ext cx="614834" cy="614834"/>
          </a:xfrm>
          <a:prstGeom prst="rect">
            <a:avLst/>
          </a:prstGeom>
        </p:spPr>
      </p:pic>
      <p:pic>
        <p:nvPicPr>
          <p:cNvPr id="12" name="Graphic 11" descr="Server outline">
            <a:extLst>
              <a:ext uri="{FF2B5EF4-FFF2-40B4-BE49-F238E27FC236}">
                <a16:creationId xmlns:a16="http://schemas.microsoft.com/office/drawing/2014/main" id="{1C68DD05-4620-D142-BF42-9BAAF1F1F7A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255119" y="2448734"/>
            <a:ext cx="612646" cy="612646"/>
          </a:xfrm>
          <a:prstGeom prst="rect">
            <a:avLst/>
          </a:prstGeom>
        </p:spPr>
      </p:pic>
      <p:pic>
        <p:nvPicPr>
          <p:cNvPr id="14" name="Graphic 13" descr="Quadcopter with solid fill">
            <a:extLst>
              <a:ext uri="{FF2B5EF4-FFF2-40B4-BE49-F238E27FC236}">
                <a16:creationId xmlns:a16="http://schemas.microsoft.com/office/drawing/2014/main" id="{C85C4E3A-F73B-3443-A19A-F7E283A0BC5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185041" y="1925043"/>
            <a:ext cx="711493" cy="711493"/>
          </a:xfrm>
          <a:prstGeom prst="rect">
            <a:avLst/>
          </a:prstGeom>
        </p:spPr>
      </p:pic>
      <p:pic>
        <p:nvPicPr>
          <p:cNvPr id="16" name="Graphic 15" descr="Cloud outline">
            <a:extLst>
              <a:ext uri="{FF2B5EF4-FFF2-40B4-BE49-F238E27FC236}">
                <a16:creationId xmlns:a16="http://schemas.microsoft.com/office/drawing/2014/main" id="{3D82FD85-F442-B444-9E8E-6BAB3895E46A}"/>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097603" y="2198638"/>
            <a:ext cx="914400" cy="914400"/>
          </a:xfrm>
          <a:prstGeom prst="rect">
            <a:avLst/>
          </a:prstGeom>
        </p:spPr>
      </p:pic>
      <p:grpSp>
        <p:nvGrpSpPr>
          <p:cNvPr id="23" name="Group 22">
            <a:extLst>
              <a:ext uri="{FF2B5EF4-FFF2-40B4-BE49-F238E27FC236}">
                <a16:creationId xmlns:a16="http://schemas.microsoft.com/office/drawing/2014/main" id="{2030992D-FA40-394A-93FB-9DD829B2D871}"/>
              </a:ext>
            </a:extLst>
          </p:cNvPr>
          <p:cNvGrpSpPr/>
          <p:nvPr/>
        </p:nvGrpSpPr>
        <p:grpSpPr>
          <a:xfrm>
            <a:off x="4553781" y="2753962"/>
            <a:ext cx="1281254" cy="946404"/>
            <a:chOff x="86867" y="3575304"/>
            <a:chExt cx="1281254" cy="946404"/>
          </a:xfrm>
        </p:grpSpPr>
        <p:pic>
          <p:nvPicPr>
            <p:cNvPr id="5" name="Graphic 4" descr="User with solid fill">
              <a:extLst>
                <a:ext uri="{FF2B5EF4-FFF2-40B4-BE49-F238E27FC236}">
                  <a16:creationId xmlns:a16="http://schemas.microsoft.com/office/drawing/2014/main" id="{B5E6BCA3-4D2E-0C4F-B86C-3B75E2CB4413}"/>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6867" y="3607308"/>
              <a:ext cx="914400" cy="914400"/>
            </a:xfrm>
            <a:prstGeom prst="rect">
              <a:avLst/>
            </a:prstGeom>
          </p:spPr>
        </p:pic>
        <p:pic>
          <p:nvPicPr>
            <p:cNvPr id="18" name="Graphic 17" descr="Laptop with solid fill">
              <a:extLst>
                <a:ext uri="{FF2B5EF4-FFF2-40B4-BE49-F238E27FC236}">
                  <a16:creationId xmlns:a16="http://schemas.microsoft.com/office/drawing/2014/main" id="{1A82C116-1F63-8E45-8505-E38C286FB9A5}"/>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53721" y="3575304"/>
              <a:ext cx="914400" cy="914400"/>
            </a:xfrm>
            <a:prstGeom prst="rect">
              <a:avLst/>
            </a:prstGeom>
          </p:spPr>
        </p:pic>
      </p:grpSp>
      <p:pic>
        <p:nvPicPr>
          <p:cNvPr id="20" name="Graphic 19" descr="Database outline">
            <a:extLst>
              <a:ext uri="{FF2B5EF4-FFF2-40B4-BE49-F238E27FC236}">
                <a16:creationId xmlns:a16="http://schemas.microsoft.com/office/drawing/2014/main" id="{E4D5DE98-F1C2-8C4B-8DC8-9595D4938EB3}"/>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6287146" y="3016506"/>
            <a:ext cx="508585" cy="508585"/>
          </a:xfrm>
          <a:prstGeom prst="rect">
            <a:avLst/>
          </a:prstGeom>
        </p:spPr>
      </p:pic>
      <p:pic>
        <p:nvPicPr>
          <p:cNvPr id="22" name="Graphic 21" descr="Server with solid fill">
            <a:extLst>
              <a:ext uri="{FF2B5EF4-FFF2-40B4-BE49-F238E27FC236}">
                <a16:creationId xmlns:a16="http://schemas.microsoft.com/office/drawing/2014/main" id="{30E6E97E-9EDC-A64C-BF87-ACA221866D24}"/>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252931" y="1836088"/>
            <a:ext cx="612646" cy="612646"/>
          </a:xfrm>
          <a:prstGeom prst="rect">
            <a:avLst/>
          </a:prstGeom>
        </p:spPr>
      </p:pic>
      <p:sp>
        <p:nvSpPr>
          <p:cNvPr id="24" name="TextBox 23">
            <a:extLst>
              <a:ext uri="{FF2B5EF4-FFF2-40B4-BE49-F238E27FC236}">
                <a16:creationId xmlns:a16="http://schemas.microsoft.com/office/drawing/2014/main" id="{4A2260E4-5865-9248-B91A-BE711BCF283C}"/>
              </a:ext>
            </a:extLst>
          </p:cNvPr>
          <p:cNvSpPr txBox="1"/>
          <p:nvPr/>
        </p:nvSpPr>
        <p:spPr>
          <a:xfrm>
            <a:off x="6051363" y="1258753"/>
            <a:ext cx="980147" cy="276999"/>
          </a:xfrm>
          <a:prstGeom prst="rect">
            <a:avLst/>
          </a:prstGeom>
          <a:noFill/>
        </p:spPr>
        <p:txBody>
          <a:bodyPr wrap="square" rtlCol="0">
            <a:spAutoFit/>
          </a:bodyPr>
          <a:lstStyle/>
          <a:p>
            <a:pPr algn="ctr"/>
            <a:r>
              <a:rPr lang="en-US" sz="1200">
                <a:latin typeface="Bradley Hand" pitchFamily="2" charset="77"/>
              </a:rPr>
              <a:t>My USS</a:t>
            </a:r>
          </a:p>
        </p:txBody>
      </p:sp>
      <p:sp>
        <p:nvSpPr>
          <p:cNvPr id="25" name="TextBox 24">
            <a:extLst>
              <a:ext uri="{FF2B5EF4-FFF2-40B4-BE49-F238E27FC236}">
                <a16:creationId xmlns:a16="http://schemas.microsoft.com/office/drawing/2014/main" id="{CBD1B8F0-6335-064D-9B86-7C158CC9B0A3}"/>
              </a:ext>
            </a:extLst>
          </p:cNvPr>
          <p:cNvSpPr txBox="1"/>
          <p:nvPr/>
        </p:nvSpPr>
        <p:spPr>
          <a:xfrm>
            <a:off x="7695460" y="2580032"/>
            <a:ext cx="980147" cy="276999"/>
          </a:xfrm>
          <a:prstGeom prst="rect">
            <a:avLst/>
          </a:prstGeom>
          <a:noFill/>
        </p:spPr>
        <p:txBody>
          <a:bodyPr wrap="square" rtlCol="0">
            <a:spAutoFit/>
          </a:bodyPr>
          <a:lstStyle/>
          <a:p>
            <a:pPr algn="ctr"/>
            <a:r>
              <a:rPr lang="en-US" sz="1200">
                <a:latin typeface="Bradley Hand" pitchFamily="2" charset="77"/>
              </a:rPr>
              <a:t>USS A</a:t>
            </a:r>
          </a:p>
        </p:txBody>
      </p:sp>
      <p:sp>
        <p:nvSpPr>
          <p:cNvPr id="26" name="TextBox 25">
            <a:extLst>
              <a:ext uri="{FF2B5EF4-FFF2-40B4-BE49-F238E27FC236}">
                <a16:creationId xmlns:a16="http://schemas.microsoft.com/office/drawing/2014/main" id="{240B8F84-0386-A145-9D43-5116937F6B2F}"/>
              </a:ext>
            </a:extLst>
          </p:cNvPr>
          <p:cNvSpPr txBox="1"/>
          <p:nvPr/>
        </p:nvSpPr>
        <p:spPr>
          <a:xfrm>
            <a:off x="7691971" y="3157246"/>
            <a:ext cx="980147" cy="276999"/>
          </a:xfrm>
          <a:prstGeom prst="rect">
            <a:avLst/>
          </a:prstGeom>
          <a:noFill/>
        </p:spPr>
        <p:txBody>
          <a:bodyPr wrap="square" rtlCol="0">
            <a:spAutoFit/>
          </a:bodyPr>
          <a:lstStyle/>
          <a:p>
            <a:pPr algn="ctr"/>
            <a:r>
              <a:rPr lang="en-US" sz="1200">
                <a:latin typeface="Bradley Hand" pitchFamily="2" charset="77"/>
              </a:rPr>
              <a:t>USS B</a:t>
            </a:r>
          </a:p>
        </p:txBody>
      </p:sp>
      <p:sp>
        <p:nvSpPr>
          <p:cNvPr id="27" name="TextBox 26">
            <a:extLst>
              <a:ext uri="{FF2B5EF4-FFF2-40B4-BE49-F238E27FC236}">
                <a16:creationId xmlns:a16="http://schemas.microsoft.com/office/drawing/2014/main" id="{9BAEF815-476D-F542-BF4D-0FDA072A42B6}"/>
              </a:ext>
            </a:extLst>
          </p:cNvPr>
          <p:cNvSpPr txBox="1"/>
          <p:nvPr/>
        </p:nvSpPr>
        <p:spPr>
          <a:xfrm>
            <a:off x="7688046" y="2009128"/>
            <a:ext cx="980147" cy="276999"/>
          </a:xfrm>
          <a:prstGeom prst="rect">
            <a:avLst/>
          </a:prstGeom>
          <a:noFill/>
        </p:spPr>
        <p:txBody>
          <a:bodyPr wrap="square" rtlCol="0">
            <a:spAutoFit/>
          </a:bodyPr>
          <a:lstStyle/>
          <a:p>
            <a:pPr algn="ctr"/>
            <a:r>
              <a:rPr lang="en-US" sz="1200">
                <a:latin typeface="Bradley Hand" pitchFamily="2" charset="77"/>
              </a:rPr>
              <a:t>FIMS</a:t>
            </a:r>
          </a:p>
        </p:txBody>
      </p:sp>
      <p:sp>
        <p:nvSpPr>
          <p:cNvPr id="28" name="TextBox 27">
            <a:extLst>
              <a:ext uri="{FF2B5EF4-FFF2-40B4-BE49-F238E27FC236}">
                <a16:creationId xmlns:a16="http://schemas.microsoft.com/office/drawing/2014/main" id="{F34325CF-5417-A844-8A38-F46583103BA1}"/>
              </a:ext>
            </a:extLst>
          </p:cNvPr>
          <p:cNvSpPr txBox="1"/>
          <p:nvPr/>
        </p:nvSpPr>
        <p:spPr>
          <a:xfrm>
            <a:off x="6064729" y="3545864"/>
            <a:ext cx="980147" cy="276999"/>
          </a:xfrm>
          <a:prstGeom prst="rect">
            <a:avLst/>
          </a:prstGeom>
          <a:noFill/>
        </p:spPr>
        <p:txBody>
          <a:bodyPr wrap="square" rtlCol="0">
            <a:spAutoFit/>
          </a:bodyPr>
          <a:lstStyle/>
          <a:p>
            <a:pPr algn="ctr"/>
            <a:r>
              <a:rPr lang="en-US" sz="1200">
                <a:latin typeface="Bradley Hand" pitchFamily="2" charset="77"/>
              </a:rPr>
              <a:t>DSS</a:t>
            </a:r>
          </a:p>
        </p:txBody>
      </p:sp>
      <p:sp>
        <p:nvSpPr>
          <p:cNvPr id="29" name="TextBox 28">
            <a:extLst>
              <a:ext uri="{FF2B5EF4-FFF2-40B4-BE49-F238E27FC236}">
                <a16:creationId xmlns:a16="http://schemas.microsoft.com/office/drawing/2014/main" id="{D2D84168-FF42-694C-B341-7647BB3AFF37}"/>
              </a:ext>
            </a:extLst>
          </p:cNvPr>
          <p:cNvSpPr txBox="1"/>
          <p:nvPr/>
        </p:nvSpPr>
        <p:spPr>
          <a:xfrm>
            <a:off x="4795394" y="3545865"/>
            <a:ext cx="980147" cy="276999"/>
          </a:xfrm>
          <a:prstGeom prst="rect">
            <a:avLst/>
          </a:prstGeom>
          <a:noFill/>
        </p:spPr>
        <p:txBody>
          <a:bodyPr wrap="square" rtlCol="0">
            <a:spAutoFit/>
          </a:bodyPr>
          <a:lstStyle/>
          <a:p>
            <a:pPr algn="ctr"/>
            <a:r>
              <a:rPr lang="en-US" sz="1200">
                <a:latin typeface="Bradley Hand" pitchFamily="2" charset="77"/>
              </a:rPr>
              <a:t>Operator</a:t>
            </a:r>
          </a:p>
        </p:txBody>
      </p:sp>
      <p:cxnSp>
        <p:nvCxnSpPr>
          <p:cNvPr id="44" name="Curved Connector 43">
            <a:extLst>
              <a:ext uri="{FF2B5EF4-FFF2-40B4-BE49-F238E27FC236}">
                <a16:creationId xmlns:a16="http://schemas.microsoft.com/office/drawing/2014/main" id="{3259F402-62E1-094E-883C-7C930364F9B6}"/>
              </a:ext>
            </a:extLst>
          </p:cNvPr>
          <p:cNvCxnSpPr>
            <a:cxnSpLocks/>
            <a:stCxn id="20" idx="0"/>
            <a:endCxn id="9" idx="2"/>
          </p:cNvCxnSpPr>
          <p:nvPr/>
        </p:nvCxnSpPr>
        <p:spPr>
          <a:xfrm rot="5400000" flipH="1" flipV="1">
            <a:off x="6156872" y="2618577"/>
            <a:ext cx="782496" cy="13363"/>
          </a:xfrm>
          <a:prstGeom prst="curvedConnector3">
            <a:avLst>
              <a:gd name="adj1" fmla="val 50000"/>
            </a:avLst>
          </a:prstGeom>
          <a:ln w="38100">
            <a:solidFill>
              <a:srgbClr val="00B050"/>
            </a:solidFill>
            <a:prstDash val="sysDot"/>
            <a:headEnd type="stealth" w="lg" len="lg"/>
            <a:tailEnd type="stealth" w="lg" len="lg"/>
          </a:ln>
        </p:spPr>
        <p:style>
          <a:lnRef idx="2">
            <a:schemeClr val="accent3"/>
          </a:lnRef>
          <a:fillRef idx="0">
            <a:schemeClr val="accent3"/>
          </a:fillRef>
          <a:effectRef idx="1">
            <a:schemeClr val="accent3"/>
          </a:effectRef>
          <a:fontRef idx="minor">
            <a:schemeClr val="tx1"/>
          </a:fontRef>
        </p:style>
      </p:cxnSp>
      <p:cxnSp>
        <p:nvCxnSpPr>
          <p:cNvPr id="51" name="Curved Connector 50">
            <a:extLst>
              <a:ext uri="{FF2B5EF4-FFF2-40B4-BE49-F238E27FC236}">
                <a16:creationId xmlns:a16="http://schemas.microsoft.com/office/drawing/2014/main" id="{648E2E0A-8ADF-AE49-AB2C-463F41874516}"/>
              </a:ext>
            </a:extLst>
          </p:cNvPr>
          <p:cNvCxnSpPr>
            <a:cxnSpLocks/>
            <a:stCxn id="12" idx="1"/>
            <a:endCxn id="9" idx="2"/>
          </p:cNvCxnSpPr>
          <p:nvPr/>
        </p:nvCxnSpPr>
        <p:spPr>
          <a:xfrm rot="10800000">
            <a:off x="6554803" y="2234011"/>
            <a:ext cx="700317" cy="521047"/>
          </a:xfrm>
          <a:prstGeom prst="curvedConnector2">
            <a:avLst/>
          </a:prstGeom>
          <a:ln w="38100">
            <a:solidFill>
              <a:srgbClr val="00B050"/>
            </a:solidFill>
            <a:prstDash val="sysDot"/>
            <a:headEnd type="stealth" w="lg" len="lg"/>
            <a:tailEnd type="stealth" w="lg" len="lg"/>
          </a:ln>
        </p:spPr>
        <p:style>
          <a:lnRef idx="2">
            <a:schemeClr val="accent3"/>
          </a:lnRef>
          <a:fillRef idx="0">
            <a:schemeClr val="accent3"/>
          </a:fillRef>
          <a:effectRef idx="1">
            <a:schemeClr val="accent3"/>
          </a:effectRef>
          <a:fontRef idx="minor">
            <a:schemeClr val="tx1"/>
          </a:fontRef>
        </p:style>
      </p:cxnSp>
      <p:cxnSp>
        <p:nvCxnSpPr>
          <p:cNvPr id="72" name="Curved Connector 71">
            <a:extLst>
              <a:ext uri="{FF2B5EF4-FFF2-40B4-BE49-F238E27FC236}">
                <a16:creationId xmlns:a16="http://schemas.microsoft.com/office/drawing/2014/main" id="{F9259DC7-6242-424D-BF79-215C47558DDD}"/>
              </a:ext>
            </a:extLst>
          </p:cNvPr>
          <p:cNvCxnSpPr>
            <a:cxnSpLocks/>
            <a:stCxn id="11" idx="1"/>
            <a:endCxn id="9" idx="2"/>
          </p:cNvCxnSpPr>
          <p:nvPr/>
        </p:nvCxnSpPr>
        <p:spPr>
          <a:xfrm rot="10800000">
            <a:off x="6554803" y="2234010"/>
            <a:ext cx="700317" cy="1061736"/>
          </a:xfrm>
          <a:prstGeom prst="curvedConnector2">
            <a:avLst/>
          </a:prstGeom>
          <a:ln w="38100">
            <a:solidFill>
              <a:srgbClr val="00B050"/>
            </a:solidFill>
            <a:prstDash val="sysDot"/>
            <a:headEnd type="stealth" w="lg" len="lg"/>
            <a:tailEnd type="stealth" w="lg" len="lg"/>
          </a:ln>
        </p:spPr>
        <p:style>
          <a:lnRef idx="2">
            <a:schemeClr val="accent3"/>
          </a:lnRef>
          <a:fillRef idx="0">
            <a:schemeClr val="accent3"/>
          </a:fillRef>
          <a:effectRef idx="1">
            <a:schemeClr val="accent3"/>
          </a:effectRef>
          <a:fontRef idx="minor">
            <a:schemeClr val="tx1"/>
          </a:fontRef>
        </p:style>
      </p:cxnSp>
      <p:sp>
        <p:nvSpPr>
          <p:cNvPr id="95" name="TextBox 94">
            <a:extLst>
              <a:ext uri="{FF2B5EF4-FFF2-40B4-BE49-F238E27FC236}">
                <a16:creationId xmlns:a16="http://schemas.microsoft.com/office/drawing/2014/main" id="{41C17F2D-F263-AA42-8BB6-6A3E43604FFD}"/>
              </a:ext>
            </a:extLst>
          </p:cNvPr>
          <p:cNvSpPr txBox="1"/>
          <p:nvPr/>
        </p:nvSpPr>
        <p:spPr>
          <a:xfrm>
            <a:off x="352240" y="3603163"/>
            <a:ext cx="3127346" cy="738664"/>
          </a:xfrm>
          <a:prstGeom prst="rect">
            <a:avLst/>
          </a:prstGeom>
          <a:noFill/>
        </p:spPr>
        <p:txBody>
          <a:bodyPr wrap="square" rtlCol="0">
            <a:spAutoFit/>
          </a:bodyPr>
          <a:lstStyle/>
          <a:p>
            <a:r>
              <a:rPr lang="en-US" sz="1400"/>
              <a:t>7. FIMS used throughout USS-USS and USS-DSS comms for auth services</a:t>
            </a:r>
          </a:p>
        </p:txBody>
      </p:sp>
      <p:sp>
        <p:nvSpPr>
          <p:cNvPr id="96" name="Oval 95">
            <a:extLst>
              <a:ext uri="{FF2B5EF4-FFF2-40B4-BE49-F238E27FC236}">
                <a16:creationId xmlns:a16="http://schemas.microsoft.com/office/drawing/2014/main" id="{D7923960-12C4-CB46-99E0-5372BF4D2632}"/>
              </a:ext>
            </a:extLst>
          </p:cNvPr>
          <p:cNvSpPr/>
          <p:nvPr/>
        </p:nvSpPr>
        <p:spPr>
          <a:xfrm>
            <a:off x="7113455" y="1736305"/>
            <a:ext cx="1415262" cy="766318"/>
          </a:xfrm>
          <a:prstGeom prst="ellipse">
            <a:avLst/>
          </a:prstGeom>
          <a:solidFill>
            <a:srgbClr val="00FA00">
              <a:alpha val="12549"/>
            </a:srgbClr>
          </a:solidFill>
          <a:ln w="38100">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TextBox 54">
            <a:extLst>
              <a:ext uri="{FF2B5EF4-FFF2-40B4-BE49-F238E27FC236}">
                <a16:creationId xmlns:a16="http://schemas.microsoft.com/office/drawing/2014/main" id="{931D1B24-5B04-EA43-BD73-434DA94B655E}"/>
              </a:ext>
            </a:extLst>
          </p:cNvPr>
          <p:cNvSpPr txBox="1"/>
          <p:nvPr/>
        </p:nvSpPr>
        <p:spPr>
          <a:xfrm>
            <a:off x="350052" y="1033134"/>
            <a:ext cx="3127346" cy="307777"/>
          </a:xfrm>
          <a:prstGeom prst="rect">
            <a:avLst/>
          </a:prstGeom>
          <a:noFill/>
        </p:spPr>
        <p:txBody>
          <a:bodyPr wrap="square" rtlCol="0">
            <a:spAutoFit/>
          </a:bodyPr>
          <a:lstStyle/>
          <a:p>
            <a:r>
              <a:rPr lang="en-US" sz="1400">
                <a:solidFill>
                  <a:schemeClr val="bg1">
                    <a:lumMod val="85000"/>
                  </a:schemeClr>
                </a:solidFill>
              </a:rPr>
              <a:t>1. Operator plans mission</a:t>
            </a:r>
          </a:p>
        </p:txBody>
      </p:sp>
      <p:sp>
        <p:nvSpPr>
          <p:cNvPr id="56" name="TextBox 55">
            <a:extLst>
              <a:ext uri="{FF2B5EF4-FFF2-40B4-BE49-F238E27FC236}">
                <a16:creationId xmlns:a16="http://schemas.microsoft.com/office/drawing/2014/main" id="{6288D428-A3F1-5049-A4F5-8D323FE49AF5}"/>
              </a:ext>
            </a:extLst>
          </p:cNvPr>
          <p:cNvSpPr txBox="1"/>
          <p:nvPr/>
        </p:nvSpPr>
        <p:spPr>
          <a:xfrm>
            <a:off x="354428" y="1280514"/>
            <a:ext cx="3127346" cy="523220"/>
          </a:xfrm>
          <a:prstGeom prst="rect">
            <a:avLst/>
          </a:prstGeom>
          <a:noFill/>
        </p:spPr>
        <p:txBody>
          <a:bodyPr wrap="square" rtlCol="0">
            <a:spAutoFit/>
          </a:bodyPr>
          <a:lstStyle/>
          <a:p>
            <a:r>
              <a:rPr lang="en-US" sz="1400">
                <a:solidFill>
                  <a:schemeClr val="bg1">
                    <a:lumMod val="85000"/>
                  </a:schemeClr>
                </a:solidFill>
              </a:rPr>
              <a:t>2. Operator submits plan to its supporting USS</a:t>
            </a:r>
          </a:p>
        </p:txBody>
      </p:sp>
      <p:sp>
        <p:nvSpPr>
          <p:cNvPr id="57" name="TextBox 56">
            <a:extLst>
              <a:ext uri="{FF2B5EF4-FFF2-40B4-BE49-F238E27FC236}">
                <a16:creationId xmlns:a16="http://schemas.microsoft.com/office/drawing/2014/main" id="{8900B965-E444-C241-9CA2-1628DD95C468}"/>
              </a:ext>
            </a:extLst>
          </p:cNvPr>
          <p:cNvSpPr txBox="1"/>
          <p:nvPr/>
        </p:nvSpPr>
        <p:spPr>
          <a:xfrm>
            <a:off x="354428" y="2185174"/>
            <a:ext cx="3127346" cy="523220"/>
          </a:xfrm>
          <a:prstGeom prst="rect">
            <a:avLst/>
          </a:prstGeom>
          <a:noFill/>
        </p:spPr>
        <p:txBody>
          <a:bodyPr wrap="square" rtlCol="0">
            <a:spAutoFit/>
          </a:bodyPr>
          <a:lstStyle/>
          <a:p>
            <a:r>
              <a:rPr lang="en-US" sz="1400">
                <a:solidFill>
                  <a:schemeClr val="bg1">
                    <a:lumMod val="85000"/>
                  </a:schemeClr>
                </a:solidFill>
              </a:rPr>
              <a:t>4. USS writes appropriate op data to DSS, discovering other USSs</a:t>
            </a:r>
          </a:p>
        </p:txBody>
      </p:sp>
      <p:sp>
        <p:nvSpPr>
          <p:cNvPr id="58" name="TextBox 57">
            <a:extLst>
              <a:ext uri="{FF2B5EF4-FFF2-40B4-BE49-F238E27FC236}">
                <a16:creationId xmlns:a16="http://schemas.microsoft.com/office/drawing/2014/main" id="{12C89936-8423-6445-9EE7-E630D5700766}"/>
              </a:ext>
            </a:extLst>
          </p:cNvPr>
          <p:cNvSpPr txBox="1"/>
          <p:nvPr/>
        </p:nvSpPr>
        <p:spPr>
          <a:xfrm>
            <a:off x="354428" y="2669375"/>
            <a:ext cx="3127346" cy="523220"/>
          </a:xfrm>
          <a:prstGeom prst="rect">
            <a:avLst/>
          </a:prstGeom>
          <a:noFill/>
        </p:spPr>
        <p:txBody>
          <a:bodyPr wrap="square" rtlCol="0">
            <a:spAutoFit/>
          </a:bodyPr>
          <a:lstStyle/>
          <a:p>
            <a:r>
              <a:rPr lang="en-US" sz="1400">
                <a:solidFill>
                  <a:schemeClr val="bg1">
                    <a:lumMod val="85000"/>
                  </a:schemeClr>
                </a:solidFill>
              </a:rPr>
              <a:t>5. USS notifies operator of plan submission success</a:t>
            </a:r>
          </a:p>
        </p:txBody>
      </p:sp>
      <p:sp>
        <p:nvSpPr>
          <p:cNvPr id="59" name="TextBox 58">
            <a:extLst>
              <a:ext uri="{FF2B5EF4-FFF2-40B4-BE49-F238E27FC236}">
                <a16:creationId xmlns:a16="http://schemas.microsoft.com/office/drawing/2014/main" id="{FA3E20EA-B97D-774D-AC0B-37647BACC739}"/>
              </a:ext>
            </a:extLst>
          </p:cNvPr>
          <p:cNvSpPr txBox="1"/>
          <p:nvPr/>
        </p:nvSpPr>
        <p:spPr>
          <a:xfrm>
            <a:off x="352240" y="1724924"/>
            <a:ext cx="3127346" cy="523220"/>
          </a:xfrm>
          <a:prstGeom prst="rect">
            <a:avLst/>
          </a:prstGeom>
          <a:noFill/>
        </p:spPr>
        <p:txBody>
          <a:bodyPr wrap="square" rtlCol="0">
            <a:spAutoFit/>
          </a:bodyPr>
          <a:lstStyle/>
          <a:p>
            <a:r>
              <a:rPr lang="en-US" sz="1400">
                <a:solidFill>
                  <a:schemeClr val="bg1">
                    <a:lumMod val="85000"/>
                  </a:schemeClr>
                </a:solidFill>
              </a:rPr>
              <a:t>3. USS checks plan against other entities in airspace</a:t>
            </a:r>
          </a:p>
        </p:txBody>
      </p:sp>
      <p:sp>
        <p:nvSpPr>
          <p:cNvPr id="60" name="TextBox 59">
            <a:extLst>
              <a:ext uri="{FF2B5EF4-FFF2-40B4-BE49-F238E27FC236}">
                <a16:creationId xmlns:a16="http://schemas.microsoft.com/office/drawing/2014/main" id="{16B51288-8AD5-DB40-AB5D-AE68DBAFEFFC}"/>
              </a:ext>
            </a:extLst>
          </p:cNvPr>
          <p:cNvSpPr txBox="1"/>
          <p:nvPr/>
        </p:nvSpPr>
        <p:spPr>
          <a:xfrm>
            <a:off x="352240" y="3129625"/>
            <a:ext cx="3127346" cy="523220"/>
          </a:xfrm>
          <a:prstGeom prst="rect">
            <a:avLst/>
          </a:prstGeom>
          <a:noFill/>
        </p:spPr>
        <p:txBody>
          <a:bodyPr wrap="square" rtlCol="0">
            <a:spAutoFit/>
          </a:bodyPr>
          <a:lstStyle/>
          <a:p>
            <a:r>
              <a:rPr lang="en-US" sz="1400">
                <a:solidFill>
                  <a:schemeClr val="bg1">
                    <a:lumMod val="85000"/>
                  </a:schemeClr>
                </a:solidFill>
              </a:rPr>
              <a:t>6. USS sends appropriate op data to other USSs as required</a:t>
            </a:r>
          </a:p>
        </p:txBody>
      </p:sp>
    </p:spTree>
    <p:extLst>
      <p:ext uri="{BB962C8B-B14F-4D97-AF65-F5344CB8AC3E}">
        <p14:creationId xmlns:p14="http://schemas.microsoft.com/office/powerpoint/2010/main" val="5519774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48781-7081-3D40-A87D-DBA0E006CB9E}"/>
              </a:ext>
            </a:extLst>
          </p:cNvPr>
          <p:cNvSpPr>
            <a:spLocks noGrp="1"/>
          </p:cNvSpPr>
          <p:nvPr>
            <p:ph type="title"/>
          </p:nvPr>
        </p:nvSpPr>
        <p:spPr/>
        <p:txBody>
          <a:bodyPr/>
          <a:lstStyle/>
          <a:p>
            <a:r>
              <a:rPr lang="en-US"/>
              <a:t>Data and Protocols</a:t>
            </a:r>
          </a:p>
        </p:txBody>
      </p:sp>
      <p:pic>
        <p:nvPicPr>
          <p:cNvPr id="9" name="Graphic 8" descr="Server with solid fill">
            <a:extLst>
              <a:ext uri="{FF2B5EF4-FFF2-40B4-BE49-F238E27FC236}">
                <a16:creationId xmlns:a16="http://schemas.microsoft.com/office/drawing/2014/main" id="{E5AFCEA6-78A0-6945-A213-7D1099DA7AE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99055" y="1522517"/>
            <a:ext cx="711493" cy="711493"/>
          </a:xfrm>
          <a:prstGeom prst="rect">
            <a:avLst/>
          </a:prstGeom>
        </p:spPr>
      </p:pic>
      <p:pic>
        <p:nvPicPr>
          <p:cNvPr id="11" name="Graphic 10" descr="Server outline">
            <a:extLst>
              <a:ext uri="{FF2B5EF4-FFF2-40B4-BE49-F238E27FC236}">
                <a16:creationId xmlns:a16="http://schemas.microsoft.com/office/drawing/2014/main" id="{EB692BE5-AE4D-014D-BD8B-2B4F4F90F84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255119" y="2988329"/>
            <a:ext cx="614834" cy="614834"/>
          </a:xfrm>
          <a:prstGeom prst="rect">
            <a:avLst/>
          </a:prstGeom>
        </p:spPr>
      </p:pic>
      <p:pic>
        <p:nvPicPr>
          <p:cNvPr id="12" name="Graphic 11" descr="Server outline">
            <a:extLst>
              <a:ext uri="{FF2B5EF4-FFF2-40B4-BE49-F238E27FC236}">
                <a16:creationId xmlns:a16="http://schemas.microsoft.com/office/drawing/2014/main" id="{1C68DD05-4620-D142-BF42-9BAAF1F1F7A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255119" y="2448734"/>
            <a:ext cx="612646" cy="612646"/>
          </a:xfrm>
          <a:prstGeom prst="rect">
            <a:avLst/>
          </a:prstGeom>
        </p:spPr>
      </p:pic>
      <p:pic>
        <p:nvPicPr>
          <p:cNvPr id="14" name="Graphic 13" descr="Quadcopter with solid fill">
            <a:extLst>
              <a:ext uri="{FF2B5EF4-FFF2-40B4-BE49-F238E27FC236}">
                <a16:creationId xmlns:a16="http://schemas.microsoft.com/office/drawing/2014/main" id="{C85C4E3A-F73B-3443-A19A-F7E283A0BC5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185041" y="1925043"/>
            <a:ext cx="711493" cy="711493"/>
          </a:xfrm>
          <a:prstGeom prst="rect">
            <a:avLst/>
          </a:prstGeom>
        </p:spPr>
      </p:pic>
      <p:pic>
        <p:nvPicPr>
          <p:cNvPr id="16" name="Graphic 15" descr="Cloud outline">
            <a:extLst>
              <a:ext uri="{FF2B5EF4-FFF2-40B4-BE49-F238E27FC236}">
                <a16:creationId xmlns:a16="http://schemas.microsoft.com/office/drawing/2014/main" id="{3D82FD85-F442-B444-9E8E-6BAB3895E46A}"/>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097603" y="2198638"/>
            <a:ext cx="914400" cy="914400"/>
          </a:xfrm>
          <a:prstGeom prst="rect">
            <a:avLst/>
          </a:prstGeom>
        </p:spPr>
      </p:pic>
      <p:grpSp>
        <p:nvGrpSpPr>
          <p:cNvPr id="23" name="Group 22">
            <a:extLst>
              <a:ext uri="{FF2B5EF4-FFF2-40B4-BE49-F238E27FC236}">
                <a16:creationId xmlns:a16="http://schemas.microsoft.com/office/drawing/2014/main" id="{2030992D-FA40-394A-93FB-9DD829B2D871}"/>
              </a:ext>
            </a:extLst>
          </p:cNvPr>
          <p:cNvGrpSpPr/>
          <p:nvPr/>
        </p:nvGrpSpPr>
        <p:grpSpPr>
          <a:xfrm>
            <a:off x="4553781" y="2753962"/>
            <a:ext cx="1281254" cy="946404"/>
            <a:chOff x="86867" y="3575304"/>
            <a:chExt cx="1281254" cy="946404"/>
          </a:xfrm>
        </p:grpSpPr>
        <p:pic>
          <p:nvPicPr>
            <p:cNvPr id="5" name="Graphic 4" descr="User with solid fill">
              <a:extLst>
                <a:ext uri="{FF2B5EF4-FFF2-40B4-BE49-F238E27FC236}">
                  <a16:creationId xmlns:a16="http://schemas.microsoft.com/office/drawing/2014/main" id="{B5E6BCA3-4D2E-0C4F-B86C-3B75E2CB4413}"/>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6867" y="3607308"/>
              <a:ext cx="914400" cy="914400"/>
            </a:xfrm>
            <a:prstGeom prst="rect">
              <a:avLst/>
            </a:prstGeom>
          </p:spPr>
        </p:pic>
        <p:pic>
          <p:nvPicPr>
            <p:cNvPr id="18" name="Graphic 17" descr="Laptop with solid fill">
              <a:extLst>
                <a:ext uri="{FF2B5EF4-FFF2-40B4-BE49-F238E27FC236}">
                  <a16:creationId xmlns:a16="http://schemas.microsoft.com/office/drawing/2014/main" id="{1A82C116-1F63-8E45-8505-E38C286FB9A5}"/>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53721" y="3575304"/>
              <a:ext cx="914400" cy="914400"/>
            </a:xfrm>
            <a:prstGeom prst="rect">
              <a:avLst/>
            </a:prstGeom>
          </p:spPr>
        </p:pic>
      </p:grpSp>
      <p:pic>
        <p:nvPicPr>
          <p:cNvPr id="20" name="Graphic 19" descr="Database outline">
            <a:extLst>
              <a:ext uri="{FF2B5EF4-FFF2-40B4-BE49-F238E27FC236}">
                <a16:creationId xmlns:a16="http://schemas.microsoft.com/office/drawing/2014/main" id="{E4D5DE98-F1C2-8C4B-8DC8-9595D4938EB3}"/>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6287146" y="3016506"/>
            <a:ext cx="508585" cy="508585"/>
          </a:xfrm>
          <a:prstGeom prst="rect">
            <a:avLst/>
          </a:prstGeom>
        </p:spPr>
      </p:pic>
      <p:pic>
        <p:nvPicPr>
          <p:cNvPr id="22" name="Graphic 21" descr="Server with solid fill">
            <a:extLst>
              <a:ext uri="{FF2B5EF4-FFF2-40B4-BE49-F238E27FC236}">
                <a16:creationId xmlns:a16="http://schemas.microsoft.com/office/drawing/2014/main" id="{30E6E97E-9EDC-A64C-BF87-ACA221866D24}"/>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252931" y="1836088"/>
            <a:ext cx="612646" cy="612646"/>
          </a:xfrm>
          <a:prstGeom prst="rect">
            <a:avLst/>
          </a:prstGeom>
        </p:spPr>
      </p:pic>
      <p:sp>
        <p:nvSpPr>
          <p:cNvPr id="24" name="TextBox 23">
            <a:extLst>
              <a:ext uri="{FF2B5EF4-FFF2-40B4-BE49-F238E27FC236}">
                <a16:creationId xmlns:a16="http://schemas.microsoft.com/office/drawing/2014/main" id="{4A2260E4-5865-9248-B91A-BE711BCF283C}"/>
              </a:ext>
            </a:extLst>
          </p:cNvPr>
          <p:cNvSpPr txBox="1"/>
          <p:nvPr/>
        </p:nvSpPr>
        <p:spPr>
          <a:xfrm>
            <a:off x="6051363" y="1258753"/>
            <a:ext cx="980147" cy="276999"/>
          </a:xfrm>
          <a:prstGeom prst="rect">
            <a:avLst/>
          </a:prstGeom>
          <a:noFill/>
        </p:spPr>
        <p:txBody>
          <a:bodyPr wrap="square" rtlCol="0">
            <a:spAutoFit/>
          </a:bodyPr>
          <a:lstStyle/>
          <a:p>
            <a:pPr algn="ctr"/>
            <a:r>
              <a:rPr lang="en-US" sz="1200">
                <a:latin typeface="Bradley Hand" pitchFamily="2" charset="77"/>
              </a:rPr>
              <a:t>My USS</a:t>
            </a:r>
          </a:p>
        </p:txBody>
      </p:sp>
      <p:sp>
        <p:nvSpPr>
          <p:cNvPr id="25" name="TextBox 24">
            <a:extLst>
              <a:ext uri="{FF2B5EF4-FFF2-40B4-BE49-F238E27FC236}">
                <a16:creationId xmlns:a16="http://schemas.microsoft.com/office/drawing/2014/main" id="{CBD1B8F0-6335-064D-9B86-7C158CC9B0A3}"/>
              </a:ext>
            </a:extLst>
          </p:cNvPr>
          <p:cNvSpPr txBox="1"/>
          <p:nvPr/>
        </p:nvSpPr>
        <p:spPr>
          <a:xfrm>
            <a:off x="7695460" y="2580032"/>
            <a:ext cx="980147" cy="276999"/>
          </a:xfrm>
          <a:prstGeom prst="rect">
            <a:avLst/>
          </a:prstGeom>
          <a:noFill/>
        </p:spPr>
        <p:txBody>
          <a:bodyPr wrap="square" rtlCol="0">
            <a:spAutoFit/>
          </a:bodyPr>
          <a:lstStyle/>
          <a:p>
            <a:pPr algn="ctr"/>
            <a:r>
              <a:rPr lang="en-US" sz="1200">
                <a:latin typeface="Bradley Hand" pitchFamily="2" charset="77"/>
              </a:rPr>
              <a:t>USS A</a:t>
            </a:r>
          </a:p>
        </p:txBody>
      </p:sp>
      <p:sp>
        <p:nvSpPr>
          <p:cNvPr id="26" name="TextBox 25">
            <a:extLst>
              <a:ext uri="{FF2B5EF4-FFF2-40B4-BE49-F238E27FC236}">
                <a16:creationId xmlns:a16="http://schemas.microsoft.com/office/drawing/2014/main" id="{240B8F84-0386-A145-9D43-5116937F6B2F}"/>
              </a:ext>
            </a:extLst>
          </p:cNvPr>
          <p:cNvSpPr txBox="1"/>
          <p:nvPr/>
        </p:nvSpPr>
        <p:spPr>
          <a:xfrm>
            <a:off x="7691971" y="3157246"/>
            <a:ext cx="980147" cy="276999"/>
          </a:xfrm>
          <a:prstGeom prst="rect">
            <a:avLst/>
          </a:prstGeom>
          <a:noFill/>
        </p:spPr>
        <p:txBody>
          <a:bodyPr wrap="square" rtlCol="0">
            <a:spAutoFit/>
          </a:bodyPr>
          <a:lstStyle/>
          <a:p>
            <a:pPr algn="ctr"/>
            <a:r>
              <a:rPr lang="en-US" sz="1200">
                <a:latin typeface="Bradley Hand" pitchFamily="2" charset="77"/>
              </a:rPr>
              <a:t>USS B</a:t>
            </a:r>
          </a:p>
        </p:txBody>
      </p:sp>
      <p:sp>
        <p:nvSpPr>
          <p:cNvPr id="27" name="TextBox 26">
            <a:extLst>
              <a:ext uri="{FF2B5EF4-FFF2-40B4-BE49-F238E27FC236}">
                <a16:creationId xmlns:a16="http://schemas.microsoft.com/office/drawing/2014/main" id="{9BAEF815-476D-F542-BF4D-0FDA072A42B6}"/>
              </a:ext>
            </a:extLst>
          </p:cNvPr>
          <p:cNvSpPr txBox="1"/>
          <p:nvPr/>
        </p:nvSpPr>
        <p:spPr>
          <a:xfrm>
            <a:off x="7688046" y="2009128"/>
            <a:ext cx="980147" cy="276999"/>
          </a:xfrm>
          <a:prstGeom prst="rect">
            <a:avLst/>
          </a:prstGeom>
          <a:noFill/>
        </p:spPr>
        <p:txBody>
          <a:bodyPr wrap="square" rtlCol="0">
            <a:spAutoFit/>
          </a:bodyPr>
          <a:lstStyle/>
          <a:p>
            <a:pPr algn="ctr"/>
            <a:r>
              <a:rPr lang="en-US" sz="1200">
                <a:latin typeface="Bradley Hand" pitchFamily="2" charset="77"/>
              </a:rPr>
              <a:t>FIMS</a:t>
            </a:r>
          </a:p>
        </p:txBody>
      </p:sp>
      <p:sp>
        <p:nvSpPr>
          <p:cNvPr id="28" name="TextBox 27">
            <a:extLst>
              <a:ext uri="{FF2B5EF4-FFF2-40B4-BE49-F238E27FC236}">
                <a16:creationId xmlns:a16="http://schemas.microsoft.com/office/drawing/2014/main" id="{F34325CF-5417-A844-8A38-F46583103BA1}"/>
              </a:ext>
            </a:extLst>
          </p:cNvPr>
          <p:cNvSpPr txBox="1"/>
          <p:nvPr/>
        </p:nvSpPr>
        <p:spPr>
          <a:xfrm>
            <a:off x="6064729" y="3545864"/>
            <a:ext cx="980147" cy="276999"/>
          </a:xfrm>
          <a:prstGeom prst="rect">
            <a:avLst/>
          </a:prstGeom>
          <a:noFill/>
        </p:spPr>
        <p:txBody>
          <a:bodyPr wrap="square" rtlCol="0">
            <a:spAutoFit/>
          </a:bodyPr>
          <a:lstStyle/>
          <a:p>
            <a:pPr algn="ctr"/>
            <a:r>
              <a:rPr lang="en-US" sz="1200">
                <a:latin typeface="Bradley Hand" pitchFamily="2" charset="77"/>
              </a:rPr>
              <a:t>DSS</a:t>
            </a:r>
          </a:p>
        </p:txBody>
      </p:sp>
      <p:sp>
        <p:nvSpPr>
          <p:cNvPr id="29" name="TextBox 28">
            <a:extLst>
              <a:ext uri="{FF2B5EF4-FFF2-40B4-BE49-F238E27FC236}">
                <a16:creationId xmlns:a16="http://schemas.microsoft.com/office/drawing/2014/main" id="{D2D84168-FF42-694C-B341-7647BB3AFF37}"/>
              </a:ext>
            </a:extLst>
          </p:cNvPr>
          <p:cNvSpPr txBox="1"/>
          <p:nvPr/>
        </p:nvSpPr>
        <p:spPr>
          <a:xfrm>
            <a:off x="4795394" y="3545865"/>
            <a:ext cx="980147" cy="276999"/>
          </a:xfrm>
          <a:prstGeom prst="rect">
            <a:avLst/>
          </a:prstGeom>
          <a:noFill/>
        </p:spPr>
        <p:txBody>
          <a:bodyPr wrap="square" rtlCol="0">
            <a:spAutoFit/>
          </a:bodyPr>
          <a:lstStyle/>
          <a:p>
            <a:pPr algn="ctr"/>
            <a:r>
              <a:rPr lang="en-US" sz="1200">
                <a:latin typeface="Bradley Hand" pitchFamily="2" charset="77"/>
              </a:rPr>
              <a:t>Operator</a:t>
            </a:r>
          </a:p>
        </p:txBody>
      </p:sp>
      <p:sp>
        <p:nvSpPr>
          <p:cNvPr id="33" name="TextBox 32">
            <a:extLst>
              <a:ext uri="{FF2B5EF4-FFF2-40B4-BE49-F238E27FC236}">
                <a16:creationId xmlns:a16="http://schemas.microsoft.com/office/drawing/2014/main" id="{6FB8DB65-92F5-AA4E-B344-13229DF2FB0C}"/>
              </a:ext>
            </a:extLst>
          </p:cNvPr>
          <p:cNvSpPr txBox="1"/>
          <p:nvPr/>
        </p:nvSpPr>
        <p:spPr>
          <a:xfrm>
            <a:off x="352240" y="1033134"/>
            <a:ext cx="3127346" cy="307777"/>
          </a:xfrm>
          <a:prstGeom prst="rect">
            <a:avLst/>
          </a:prstGeom>
          <a:noFill/>
        </p:spPr>
        <p:txBody>
          <a:bodyPr wrap="square" rtlCol="0">
            <a:spAutoFit/>
          </a:bodyPr>
          <a:lstStyle/>
          <a:p>
            <a:r>
              <a:rPr lang="en-US" sz="1400"/>
              <a:t>1. Operator plans mission</a:t>
            </a:r>
          </a:p>
        </p:txBody>
      </p:sp>
      <p:sp>
        <p:nvSpPr>
          <p:cNvPr id="42" name="TextBox 41">
            <a:extLst>
              <a:ext uri="{FF2B5EF4-FFF2-40B4-BE49-F238E27FC236}">
                <a16:creationId xmlns:a16="http://schemas.microsoft.com/office/drawing/2014/main" id="{571225A7-23B7-F744-87E6-9921D0172693}"/>
              </a:ext>
            </a:extLst>
          </p:cNvPr>
          <p:cNvSpPr txBox="1"/>
          <p:nvPr/>
        </p:nvSpPr>
        <p:spPr>
          <a:xfrm>
            <a:off x="356616" y="1280514"/>
            <a:ext cx="3127346" cy="523220"/>
          </a:xfrm>
          <a:prstGeom prst="rect">
            <a:avLst/>
          </a:prstGeom>
          <a:noFill/>
        </p:spPr>
        <p:txBody>
          <a:bodyPr wrap="square" rtlCol="0">
            <a:spAutoFit/>
          </a:bodyPr>
          <a:lstStyle/>
          <a:p>
            <a:r>
              <a:rPr lang="en-US" sz="1400"/>
              <a:t>2. Operator submits plan to its supporting USS</a:t>
            </a:r>
          </a:p>
        </p:txBody>
      </p:sp>
      <p:sp>
        <p:nvSpPr>
          <p:cNvPr id="47" name="TextBox 46">
            <a:extLst>
              <a:ext uri="{FF2B5EF4-FFF2-40B4-BE49-F238E27FC236}">
                <a16:creationId xmlns:a16="http://schemas.microsoft.com/office/drawing/2014/main" id="{D1D316B7-AB70-0949-957C-A253E28E7FB1}"/>
              </a:ext>
            </a:extLst>
          </p:cNvPr>
          <p:cNvSpPr txBox="1"/>
          <p:nvPr/>
        </p:nvSpPr>
        <p:spPr>
          <a:xfrm>
            <a:off x="356616" y="2185174"/>
            <a:ext cx="3127346" cy="523220"/>
          </a:xfrm>
          <a:prstGeom prst="rect">
            <a:avLst/>
          </a:prstGeom>
          <a:noFill/>
        </p:spPr>
        <p:txBody>
          <a:bodyPr wrap="square" rtlCol="0">
            <a:spAutoFit/>
          </a:bodyPr>
          <a:lstStyle/>
          <a:p>
            <a:r>
              <a:rPr lang="en-US" sz="1400"/>
              <a:t>4. USS writes appropriate op data to DSS, discovering other USSs</a:t>
            </a:r>
          </a:p>
        </p:txBody>
      </p:sp>
      <p:sp>
        <p:nvSpPr>
          <p:cNvPr id="48" name="TextBox 47">
            <a:extLst>
              <a:ext uri="{FF2B5EF4-FFF2-40B4-BE49-F238E27FC236}">
                <a16:creationId xmlns:a16="http://schemas.microsoft.com/office/drawing/2014/main" id="{9B4AE417-C49B-9F41-A8B7-5F91A2CDAD50}"/>
              </a:ext>
            </a:extLst>
          </p:cNvPr>
          <p:cNvSpPr txBox="1"/>
          <p:nvPr/>
        </p:nvSpPr>
        <p:spPr>
          <a:xfrm>
            <a:off x="356616" y="2669375"/>
            <a:ext cx="3127346" cy="523220"/>
          </a:xfrm>
          <a:prstGeom prst="rect">
            <a:avLst/>
          </a:prstGeom>
          <a:noFill/>
        </p:spPr>
        <p:txBody>
          <a:bodyPr wrap="square" rtlCol="0">
            <a:spAutoFit/>
          </a:bodyPr>
          <a:lstStyle/>
          <a:p>
            <a:r>
              <a:rPr lang="en-US" sz="1400"/>
              <a:t>5. USS notifies operator of plan submission success</a:t>
            </a:r>
          </a:p>
        </p:txBody>
      </p:sp>
      <p:sp>
        <p:nvSpPr>
          <p:cNvPr id="49" name="TextBox 48">
            <a:extLst>
              <a:ext uri="{FF2B5EF4-FFF2-40B4-BE49-F238E27FC236}">
                <a16:creationId xmlns:a16="http://schemas.microsoft.com/office/drawing/2014/main" id="{C39BF419-BD6C-F24E-AFDC-EB6A038423C1}"/>
              </a:ext>
            </a:extLst>
          </p:cNvPr>
          <p:cNvSpPr txBox="1"/>
          <p:nvPr/>
        </p:nvSpPr>
        <p:spPr>
          <a:xfrm>
            <a:off x="354428" y="1724924"/>
            <a:ext cx="3127346" cy="523220"/>
          </a:xfrm>
          <a:prstGeom prst="rect">
            <a:avLst/>
          </a:prstGeom>
          <a:noFill/>
        </p:spPr>
        <p:txBody>
          <a:bodyPr wrap="square" rtlCol="0">
            <a:spAutoFit/>
          </a:bodyPr>
          <a:lstStyle/>
          <a:p>
            <a:r>
              <a:rPr lang="en-US" sz="1400"/>
              <a:t>3. USS checks plan against other entities in airspace</a:t>
            </a:r>
          </a:p>
        </p:txBody>
      </p:sp>
      <p:sp>
        <p:nvSpPr>
          <p:cNvPr id="50" name="TextBox 49">
            <a:extLst>
              <a:ext uri="{FF2B5EF4-FFF2-40B4-BE49-F238E27FC236}">
                <a16:creationId xmlns:a16="http://schemas.microsoft.com/office/drawing/2014/main" id="{70F32D38-8527-4B42-A149-19C33EA7E971}"/>
              </a:ext>
            </a:extLst>
          </p:cNvPr>
          <p:cNvSpPr txBox="1"/>
          <p:nvPr/>
        </p:nvSpPr>
        <p:spPr>
          <a:xfrm>
            <a:off x="354428" y="3129625"/>
            <a:ext cx="3127346" cy="523220"/>
          </a:xfrm>
          <a:prstGeom prst="rect">
            <a:avLst/>
          </a:prstGeom>
          <a:noFill/>
        </p:spPr>
        <p:txBody>
          <a:bodyPr wrap="square" rtlCol="0">
            <a:spAutoFit/>
          </a:bodyPr>
          <a:lstStyle/>
          <a:p>
            <a:r>
              <a:rPr lang="en-US" sz="1400"/>
              <a:t>6. USS sends appropriate op data to other USSs as required</a:t>
            </a:r>
          </a:p>
        </p:txBody>
      </p:sp>
      <p:sp>
        <p:nvSpPr>
          <p:cNvPr id="95" name="TextBox 94">
            <a:extLst>
              <a:ext uri="{FF2B5EF4-FFF2-40B4-BE49-F238E27FC236}">
                <a16:creationId xmlns:a16="http://schemas.microsoft.com/office/drawing/2014/main" id="{41C17F2D-F263-AA42-8BB6-6A3E43604FFD}"/>
              </a:ext>
            </a:extLst>
          </p:cNvPr>
          <p:cNvSpPr txBox="1"/>
          <p:nvPr/>
        </p:nvSpPr>
        <p:spPr>
          <a:xfrm>
            <a:off x="352240" y="3603163"/>
            <a:ext cx="3127346" cy="738664"/>
          </a:xfrm>
          <a:prstGeom prst="rect">
            <a:avLst/>
          </a:prstGeom>
          <a:noFill/>
        </p:spPr>
        <p:txBody>
          <a:bodyPr wrap="square" rtlCol="0">
            <a:spAutoFit/>
          </a:bodyPr>
          <a:lstStyle/>
          <a:p>
            <a:r>
              <a:rPr lang="en-US" sz="1400"/>
              <a:t>7. FIMS used throughout USS-USS and USS-DSS comms for auth services</a:t>
            </a:r>
          </a:p>
        </p:txBody>
      </p:sp>
    </p:spTree>
    <p:extLst>
      <p:ext uri="{BB962C8B-B14F-4D97-AF65-F5344CB8AC3E}">
        <p14:creationId xmlns:p14="http://schemas.microsoft.com/office/powerpoint/2010/main" val="27141481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48781-7081-3D40-A87D-DBA0E006CB9E}"/>
              </a:ext>
            </a:extLst>
          </p:cNvPr>
          <p:cNvSpPr>
            <a:spLocks noGrp="1"/>
          </p:cNvSpPr>
          <p:nvPr>
            <p:ph type="title"/>
          </p:nvPr>
        </p:nvSpPr>
        <p:spPr/>
        <p:txBody>
          <a:bodyPr/>
          <a:lstStyle/>
          <a:p>
            <a:r>
              <a:rPr lang="en-US" dirty="0"/>
              <a:t>Data and Protocols</a:t>
            </a:r>
          </a:p>
        </p:txBody>
      </p:sp>
      <p:pic>
        <p:nvPicPr>
          <p:cNvPr id="9" name="Graphic 8" descr="Server with solid fill">
            <a:extLst>
              <a:ext uri="{FF2B5EF4-FFF2-40B4-BE49-F238E27FC236}">
                <a16:creationId xmlns:a16="http://schemas.microsoft.com/office/drawing/2014/main" id="{E5AFCEA6-78A0-6945-A213-7D1099DA7AE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99055" y="1522517"/>
            <a:ext cx="711493" cy="711493"/>
          </a:xfrm>
          <a:prstGeom prst="rect">
            <a:avLst/>
          </a:prstGeom>
        </p:spPr>
      </p:pic>
      <p:pic>
        <p:nvPicPr>
          <p:cNvPr id="11" name="Graphic 10" descr="Server outline">
            <a:extLst>
              <a:ext uri="{FF2B5EF4-FFF2-40B4-BE49-F238E27FC236}">
                <a16:creationId xmlns:a16="http://schemas.microsoft.com/office/drawing/2014/main" id="{EB692BE5-AE4D-014D-BD8B-2B4F4F90F84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255119" y="2988329"/>
            <a:ext cx="614834" cy="614834"/>
          </a:xfrm>
          <a:prstGeom prst="rect">
            <a:avLst/>
          </a:prstGeom>
        </p:spPr>
      </p:pic>
      <p:pic>
        <p:nvPicPr>
          <p:cNvPr id="12" name="Graphic 11" descr="Server outline">
            <a:extLst>
              <a:ext uri="{FF2B5EF4-FFF2-40B4-BE49-F238E27FC236}">
                <a16:creationId xmlns:a16="http://schemas.microsoft.com/office/drawing/2014/main" id="{1C68DD05-4620-D142-BF42-9BAAF1F1F7A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255119" y="2448734"/>
            <a:ext cx="612646" cy="612646"/>
          </a:xfrm>
          <a:prstGeom prst="rect">
            <a:avLst/>
          </a:prstGeom>
        </p:spPr>
      </p:pic>
      <p:pic>
        <p:nvPicPr>
          <p:cNvPr id="14" name="Graphic 13" descr="Quadcopter with solid fill">
            <a:extLst>
              <a:ext uri="{FF2B5EF4-FFF2-40B4-BE49-F238E27FC236}">
                <a16:creationId xmlns:a16="http://schemas.microsoft.com/office/drawing/2014/main" id="{C85C4E3A-F73B-3443-A19A-F7E283A0BC5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185041" y="1925043"/>
            <a:ext cx="711493" cy="711493"/>
          </a:xfrm>
          <a:prstGeom prst="rect">
            <a:avLst/>
          </a:prstGeom>
        </p:spPr>
      </p:pic>
      <p:pic>
        <p:nvPicPr>
          <p:cNvPr id="16" name="Graphic 15" descr="Cloud outline">
            <a:extLst>
              <a:ext uri="{FF2B5EF4-FFF2-40B4-BE49-F238E27FC236}">
                <a16:creationId xmlns:a16="http://schemas.microsoft.com/office/drawing/2014/main" id="{3D82FD85-F442-B444-9E8E-6BAB3895E46A}"/>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097603" y="2198638"/>
            <a:ext cx="914400" cy="914400"/>
          </a:xfrm>
          <a:prstGeom prst="rect">
            <a:avLst/>
          </a:prstGeom>
        </p:spPr>
      </p:pic>
      <p:grpSp>
        <p:nvGrpSpPr>
          <p:cNvPr id="23" name="Group 22">
            <a:extLst>
              <a:ext uri="{FF2B5EF4-FFF2-40B4-BE49-F238E27FC236}">
                <a16:creationId xmlns:a16="http://schemas.microsoft.com/office/drawing/2014/main" id="{2030992D-FA40-394A-93FB-9DD829B2D871}"/>
              </a:ext>
            </a:extLst>
          </p:cNvPr>
          <p:cNvGrpSpPr/>
          <p:nvPr/>
        </p:nvGrpSpPr>
        <p:grpSpPr>
          <a:xfrm>
            <a:off x="4553781" y="2753962"/>
            <a:ext cx="1281254" cy="946404"/>
            <a:chOff x="86867" y="3575304"/>
            <a:chExt cx="1281254" cy="946404"/>
          </a:xfrm>
        </p:grpSpPr>
        <p:pic>
          <p:nvPicPr>
            <p:cNvPr id="5" name="Graphic 4" descr="User with solid fill">
              <a:extLst>
                <a:ext uri="{FF2B5EF4-FFF2-40B4-BE49-F238E27FC236}">
                  <a16:creationId xmlns:a16="http://schemas.microsoft.com/office/drawing/2014/main" id="{B5E6BCA3-4D2E-0C4F-B86C-3B75E2CB4413}"/>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6867" y="3607308"/>
              <a:ext cx="914400" cy="914400"/>
            </a:xfrm>
            <a:prstGeom prst="rect">
              <a:avLst/>
            </a:prstGeom>
          </p:spPr>
        </p:pic>
        <p:pic>
          <p:nvPicPr>
            <p:cNvPr id="18" name="Graphic 17" descr="Laptop with solid fill">
              <a:extLst>
                <a:ext uri="{FF2B5EF4-FFF2-40B4-BE49-F238E27FC236}">
                  <a16:creationId xmlns:a16="http://schemas.microsoft.com/office/drawing/2014/main" id="{1A82C116-1F63-8E45-8505-E38C286FB9A5}"/>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53721" y="3575304"/>
              <a:ext cx="914400" cy="914400"/>
            </a:xfrm>
            <a:prstGeom prst="rect">
              <a:avLst/>
            </a:prstGeom>
          </p:spPr>
        </p:pic>
      </p:grpSp>
      <p:pic>
        <p:nvPicPr>
          <p:cNvPr id="20" name="Graphic 19" descr="Database outline">
            <a:extLst>
              <a:ext uri="{FF2B5EF4-FFF2-40B4-BE49-F238E27FC236}">
                <a16:creationId xmlns:a16="http://schemas.microsoft.com/office/drawing/2014/main" id="{E4D5DE98-F1C2-8C4B-8DC8-9595D4938EB3}"/>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6287146" y="3016506"/>
            <a:ext cx="508585" cy="508585"/>
          </a:xfrm>
          <a:prstGeom prst="rect">
            <a:avLst/>
          </a:prstGeom>
        </p:spPr>
      </p:pic>
      <p:pic>
        <p:nvPicPr>
          <p:cNvPr id="22" name="Graphic 21" descr="Server with solid fill">
            <a:extLst>
              <a:ext uri="{FF2B5EF4-FFF2-40B4-BE49-F238E27FC236}">
                <a16:creationId xmlns:a16="http://schemas.microsoft.com/office/drawing/2014/main" id="{30E6E97E-9EDC-A64C-BF87-ACA221866D24}"/>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252931" y="1836088"/>
            <a:ext cx="612646" cy="612646"/>
          </a:xfrm>
          <a:prstGeom prst="rect">
            <a:avLst/>
          </a:prstGeom>
        </p:spPr>
      </p:pic>
      <p:sp>
        <p:nvSpPr>
          <p:cNvPr id="24" name="TextBox 23">
            <a:extLst>
              <a:ext uri="{FF2B5EF4-FFF2-40B4-BE49-F238E27FC236}">
                <a16:creationId xmlns:a16="http://schemas.microsoft.com/office/drawing/2014/main" id="{4A2260E4-5865-9248-B91A-BE711BCF283C}"/>
              </a:ext>
            </a:extLst>
          </p:cNvPr>
          <p:cNvSpPr txBox="1"/>
          <p:nvPr/>
        </p:nvSpPr>
        <p:spPr>
          <a:xfrm>
            <a:off x="6051363" y="1258753"/>
            <a:ext cx="980147" cy="276999"/>
          </a:xfrm>
          <a:prstGeom prst="rect">
            <a:avLst/>
          </a:prstGeom>
          <a:noFill/>
        </p:spPr>
        <p:txBody>
          <a:bodyPr wrap="square" rtlCol="0">
            <a:spAutoFit/>
          </a:bodyPr>
          <a:lstStyle/>
          <a:p>
            <a:pPr algn="ctr"/>
            <a:r>
              <a:rPr lang="en-US" sz="1200">
                <a:latin typeface="Bradley Hand" pitchFamily="2" charset="77"/>
              </a:rPr>
              <a:t>My USS</a:t>
            </a:r>
          </a:p>
        </p:txBody>
      </p:sp>
      <p:sp>
        <p:nvSpPr>
          <p:cNvPr id="25" name="TextBox 24">
            <a:extLst>
              <a:ext uri="{FF2B5EF4-FFF2-40B4-BE49-F238E27FC236}">
                <a16:creationId xmlns:a16="http://schemas.microsoft.com/office/drawing/2014/main" id="{CBD1B8F0-6335-064D-9B86-7C158CC9B0A3}"/>
              </a:ext>
            </a:extLst>
          </p:cNvPr>
          <p:cNvSpPr txBox="1"/>
          <p:nvPr/>
        </p:nvSpPr>
        <p:spPr>
          <a:xfrm>
            <a:off x="7695460" y="2580032"/>
            <a:ext cx="980147" cy="276999"/>
          </a:xfrm>
          <a:prstGeom prst="rect">
            <a:avLst/>
          </a:prstGeom>
          <a:noFill/>
        </p:spPr>
        <p:txBody>
          <a:bodyPr wrap="square" rtlCol="0">
            <a:spAutoFit/>
          </a:bodyPr>
          <a:lstStyle/>
          <a:p>
            <a:pPr algn="ctr"/>
            <a:r>
              <a:rPr lang="en-US" sz="1200">
                <a:latin typeface="Bradley Hand" pitchFamily="2" charset="77"/>
              </a:rPr>
              <a:t>USS A</a:t>
            </a:r>
          </a:p>
        </p:txBody>
      </p:sp>
      <p:sp>
        <p:nvSpPr>
          <p:cNvPr id="26" name="TextBox 25">
            <a:extLst>
              <a:ext uri="{FF2B5EF4-FFF2-40B4-BE49-F238E27FC236}">
                <a16:creationId xmlns:a16="http://schemas.microsoft.com/office/drawing/2014/main" id="{240B8F84-0386-A145-9D43-5116937F6B2F}"/>
              </a:ext>
            </a:extLst>
          </p:cNvPr>
          <p:cNvSpPr txBox="1"/>
          <p:nvPr/>
        </p:nvSpPr>
        <p:spPr>
          <a:xfrm>
            <a:off x="7691971" y="3157246"/>
            <a:ext cx="980147" cy="276999"/>
          </a:xfrm>
          <a:prstGeom prst="rect">
            <a:avLst/>
          </a:prstGeom>
          <a:noFill/>
        </p:spPr>
        <p:txBody>
          <a:bodyPr wrap="square" rtlCol="0">
            <a:spAutoFit/>
          </a:bodyPr>
          <a:lstStyle/>
          <a:p>
            <a:pPr algn="ctr"/>
            <a:r>
              <a:rPr lang="en-US" sz="1200">
                <a:latin typeface="Bradley Hand" pitchFamily="2" charset="77"/>
              </a:rPr>
              <a:t>USS B</a:t>
            </a:r>
          </a:p>
        </p:txBody>
      </p:sp>
      <p:sp>
        <p:nvSpPr>
          <p:cNvPr id="27" name="TextBox 26">
            <a:extLst>
              <a:ext uri="{FF2B5EF4-FFF2-40B4-BE49-F238E27FC236}">
                <a16:creationId xmlns:a16="http://schemas.microsoft.com/office/drawing/2014/main" id="{9BAEF815-476D-F542-BF4D-0FDA072A42B6}"/>
              </a:ext>
            </a:extLst>
          </p:cNvPr>
          <p:cNvSpPr txBox="1"/>
          <p:nvPr/>
        </p:nvSpPr>
        <p:spPr>
          <a:xfrm>
            <a:off x="7688046" y="2009128"/>
            <a:ext cx="980147" cy="276999"/>
          </a:xfrm>
          <a:prstGeom prst="rect">
            <a:avLst/>
          </a:prstGeom>
          <a:noFill/>
        </p:spPr>
        <p:txBody>
          <a:bodyPr wrap="square" rtlCol="0">
            <a:spAutoFit/>
          </a:bodyPr>
          <a:lstStyle/>
          <a:p>
            <a:pPr algn="ctr"/>
            <a:r>
              <a:rPr lang="en-US" sz="1200">
                <a:latin typeface="Bradley Hand" pitchFamily="2" charset="77"/>
              </a:rPr>
              <a:t>FIMS</a:t>
            </a:r>
          </a:p>
        </p:txBody>
      </p:sp>
      <p:sp>
        <p:nvSpPr>
          <p:cNvPr id="28" name="TextBox 27">
            <a:extLst>
              <a:ext uri="{FF2B5EF4-FFF2-40B4-BE49-F238E27FC236}">
                <a16:creationId xmlns:a16="http://schemas.microsoft.com/office/drawing/2014/main" id="{F34325CF-5417-A844-8A38-F46583103BA1}"/>
              </a:ext>
            </a:extLst>
          </p:cNvPr>
          <p:cNvSpPr txBox="1"/>
          <p:nvPr/>
        </p:nvSpPr>
        <p:spPr>
          <a:xfrm>
            <a:off x="6064729" y="3545864"/>
            <a:ext cx="980147" cy="276999"/>
          </a:xfrm>
          <a:prstGeom prst="rect">
            <a:avLst/>
          </a:prstGeom>
          <a:noFill/>
        </p:spPr>
        <p:txBody>
          <a:bodyPr wrap="square" rtlCol="0">
            <a:spAutoFit/>
          </a:bodyPr>
          <a:lstStyle/>
          <a:p>
            <a:pPr algn="ctr"/>
            <a:r>
              <a:rPr lang="en-US" sz="1200">
                <a:latin typeface="Bradley Hand" pitchFamily="2" charset="77"/>
              </a:rPr>
              <a:t>DSS</a:t>
            </a:r>
          </a:p>
        </p:txBody>
      </p:sp>
      <p:sp>
        <p:nvSpPr>
          <p:cNvPr id="29" name="TextBox 28">
            <a:extLst>
              <a:ext uri="{FF2B5EF4-FFF2-40B4-BE49-F238E27FC236}">
                <a16:creationId xmlns:a16="http://schemas.microsoft.com/office/drawing/2014/main" id="{D2D84168-FF42-694C-B341-7647BB3AFF37}"/>
              </a:ext>
            </a:extLst>
          </p:cNvPr>
          <p:cNvSpPr txBox="1"/>
          <p:nvPr/>
        </p:nvSpPr>
        <p:spPr>
          <a:xfrm>
            <a:off x="4795394" y="3545865"/>
            <a:ext cx="980147" cy="276999"/>
          </a:xfrm>
          <a:prstGeom prst="rect">
            <a:avLst/>
          </a:prstGeom>
          <a:noFill/>
        </p:spPr>
        <p:txBody>
          <a:bodyPr wrap="square" rtlCol="0">
            <a:spAutoFit/>
          </a:bodyPr>
          <a:lstStyle/>
          <a:p>
            <a:pPr algn="ctr"/>
            <a:r>
              <a:rPr lang="en-US" sz="1200">
                <a:latin typeface="Bradley Hand" pitchFamily="2" charset="77"/>
              </a:rPr>
              <a:t>Operator</a:t>
            </a:r>
          </a:p>
        </p:txBody>
      </p:sp>
      <p:sp>
        <p:nvSpPr>
          <p:cNvPr id="33" name="TextBox 32">
            <a:extLst>
              <a:ext uri="{FF2B5EF4-FFF2-40B4-BE49-F238E27FC236}">
                <a16:creationId xmlns:a16="http://schemas.microsoft.com/office/drawing/2014/main" id="{6FB8DB65-92F5-AA4E-B344-13229DF2FB0C}"/>
              </a:ext>
            </a:extLst>
          </p:cNvPr>
          <p:cNvSpPr txBox="1"/>
          <p:nvPr/>
        </p:nvSpPr>
        <p:spPr>
          <a:xfrm>
            <a:off x="352240" y="1033134"/>
            <a:ext cx="3305360" cy="3539430"/>
          </a:xfrm>
          <a:prstGeom prst="rect">
            <a:avLst/>
          </a:prstGeom>
          <a:noFill/>
        </p:spPr>
        <p:txBody>
          <a:bodyPr wrap="square" rtlCol="0">
            <a:spAutoFit/>
          </a:bodyPr>
          <a:lstStyle/>
          <a:p>
            <a:r>
              <a:rPr lang="en-US" sz="1400" dirty="0"/>
              <a:t>Upon commencing operation, the operator would share state data with its USS.  Certain changes in the airspace or other operations are pushed to the operator from its supporting USS.  Off-nominal conditions are pushed to the USS Network.  DSS facilitates USS communications and synchronizing data. </a:t>
            </a:r>
          </a:p>
          <a:p>
            <a:endParaRPr lang="en-US" sz="1400" dirty="0"/>
          </a:p>
          <a:p>
            <a:r>
              <a:rPr lang="en-US" sz="1400" dirty="0"/>
              <a:t>All of these interactions can be summarized into groups of required and optional services of a USS.  Defining those services is an effort that has been handed off to the FAA and industry for UTM.</a:t>
            </a:r>
          </a:p>
        </p:txBody>
      </p:sp>
    </p:spTree>
    <p:extLst>
      <p:ext uri="{BB962C8B-B14F-4D97-AF65-F5344CB8AC3E}">
        <p14:creationId xmlns:p14="http://schemas.microsoft.com/office/powerpoint/2010/main" val="29891223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48781-7081-3D40-A87D-DBA0E006CB9E}"/>
              </a:ext>
            </a:extLst>
          </p:cNvPr>
          <p:cNvSpPr>
            <a:spLocks noGrp="1"/>
          </p:cNvSpPr>
          <p:nvPr>
            <p:ph type="title"/>
          </p:nvPr>
        </p:nvSpPr>
        <p:spPr/>
        <p:txBody>
          <a:bodyPr/>
          <a:lstStyle/>
          <a:p>
            <a:r>
              <a:rPr lang="en-US"/>
              <a:t>Data and Protocols Documentation</a:t>
            </a:r>
          </a:p>
        </p:txBody>
      </p:sp>
      <p:pic>
        <p:nvPicPr>
          <p:cNvPr id="9" name="Graphic 8" descr="Server with solid fill">
            <a:extLst>
              <a:ext uri="{FF2B5EF4-FFF2-40B4-BE49-F238E27FC236}">
                <a16:creationId xmlns:a16="http://schemas.microsoft.com/office/drawing/2014/main" id="{E5AFCEA6-78A0-6945-A213-7D1099DA7AE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99055" y="1522517"/>
            <a:ext cx="711493" cy="711493"/>
          </a:xfrm>
          <a:prstGeom prst="rect">
            <a:avLst/>
          </a:prstGeom>
        </p:spPr>
      </p:pic>
      <p:pic>
        <p:nvPicPr>
          <p:cNvPr id="11" name="Graphic 10" descr="Server outline">
            <a:extLst>
              <a:ext uri="{FF2B5EF4-FFF2-40B4-BE49-F238E27FC236}">
                <a16:creationId xmlns:a16="http://schemas.microsoft.com/office/drawing/2014/main" id="{EB692BE5-AE4D-014D-BD8B-2B4F4F90F84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255119" y="2988329"/>
            <a:ext cx="614834" cy="614834"/>
          </a:xfrm>
          <a:prstGeom prst="rect">
            <a:avLst/>
          </a:prstGeom>
        </p:spPr>
      </p:pic>
      <p:pic>
        <p:nvPicPr>
          <p:cNvPr id="12" name="Graphic 11" descr="Server outline">
            <a:extLst>
              <a:ext uri="{FF2B5EF4-FFF2-40B4-BE49-F238E27FC236}">
                <a16:creationId xmlns:a16="http://schemas.microsoft.com/office/drawing/2014/main" id="{1C68DD05-4620-D142-BF42-9BAAF1F1F7A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255119" y="2448734"/>
            <a:ext cx="612646" cy="612646"/>
          </a:xfrm>
          <a:prstGeom prst="rect">
            <a:avLst/>
          </a:prstGeom>
        </p:spPr>
      </p:pic>
      <p:pic>
        <p:nvPicPr>
          <p:cNvPr id="14" name="Graphic 13" descr="Quadcopter with solid fill">
            <a:extLst>
              <a:ext uri="{FF2B5EF4-FFF2-40B4-BE49-F238E27FC236}">
                <a16:creationId xmlns:a16="http://schemas.microsoft.com/office/drawing/2014/main" id="{C85C4E3A-F73B-3443-A19A-F7E283A0BC5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185041" y="1925043"/>
            <a:ext cx="711493" cy="711493"/>
          </a:xfrm>
          <a:prstGeom prst="rect">
            <a:avLst/>
          </a:prstGeom>
        </p:spPr>
      </p:pic>
      <p:pic>
        <p:nvPicPr>
          <p:cNvPr id="16" name="Graphic 15" descr="Cloud outline">
            <a:extLst>
              <a:ext uri="{FF2B5EF4-FFF2-40B4-BE49-F238E27FC236}">
                <a16:creationId xmlns:a16="http://schemas.microsoft.com/office/drawing/2014/main" id="{3D82FD85-F442-B444-9E8E-6BAB3895E46A}"/>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097603" y="2198638"/>
            <a:ext cx="914400" cy="914400"/>
          </a:xfrm>
          <a:prstGeom prst="rect">
            <a:avLst/>
          </a:prstGeom>
        </p:spPr>
      </p:pic>
      <p:grpSp>
        <p:nvGrpSpPr>
          <p:cNvPr id="23" name="Group 22">
            <a:extLst>
              <a:ext uri="{FF2B5EF4-FFF2-40B4-BE49-F238E27FC236}">
                <a16:creationId xmlns:a16="http://schemas.microsoft.com/office/drawing/2014/main" id="{2030992D-FA40-394A-93FB-9DD829B2D871}"/>
              </a:ext>
            </a:extLst>
          </p:cNvPr>
          <p:cNvGrpSpPr/>
          <p:nvPr/>
        </p:nvGrpSpPr>
        <p:grpSpPr>
          <a:xfrm>
            <a:off x="4553781" y="2753962"/>
            <a:ext cx="1281254" cy="946404"/>
            <a:chOff x="86867" y="3575304"/>
            <a:chExt cx="1281254" cy="946404"/>
          </a:xfrm>
          <a:solidFill>
            <a:srgbClr val="000000">
              <a:alpha val="5000"/>
            </a:srgbClr>
          </a:solidFill>
        </p:grpSpPr>
        <p:pic>
          <p:nvPicPr>
            <p:cNvPr id="5" name="Graphic 4" descr="User with solid fill">
              <a:extLst>
                <a:ext uri="{FF2B5EF4-FFF2-40B4-BE49-F238E27FC236}">
                  <a16:creationId xmlns:a16="http://schemas.microsoft.com/office/drawing/2014/main" id="{B5E6BCA3-4D2E-0C4F-B86C-3B75E2CB4413}"/>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6867" y="3607308"/>
              <a:ext cx="914400" cy="914400"/>
            </a:xfrm>
            <a:prstGeom prst="rect">
              <a:avLst/>
            </a:prstGeom>
          </p:spPr>
        </p:pic>
        <p:pic>
          <p:nvPicPr>
            <p:cNvPr id="18" name="Graphic 17" descr="Laptop with solid fill">
              <a:extLst>
                <a:ext uri="{FF2B5EF4-FFF2-40B4-BE49-F238E27FC236}">
                  <a16:creationId xmlns:a16="http://schemas.microsoft.com/office/drawing/2014/main" id="{1A82C116-1F63-8E45-8505-E38C286FB9A5}"/>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53721" y="3575304"/>
              <a:ext cx="914400" cy="914400"/>
            </a:xfrm>
            <a:prstGeom prst="rect">
              <a:avLst/>
            </a:prstGeom>
          </p:spPr>
        </p:pic>
      </p:grpSp>
      <p:pic>
        <p:nvPicPr>
          <p:cNvPr id="20" name="Graphic 19" descr="Database outline">
            <a:extLst>
              <a:ext uri="{FF2B5EF4-FFF2-40B4-BE49-F238E27FC236}">
                <a16:creationId xmlns:a16="http://schemas.microsoft.com/office/drawing/2014/main" id="{E4D5DE98-F1C2-8C4B-8DC8-9595D4938EB3}"/>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6287146" y="3016506"/>
            <a:ext cx="508585" cy="508585"/>
          </a:xfrm>
          <a:prstGeom prst="rect">
            <a:avLst/>
          </a:prstGeom>
        </p:spPr>
      </p:pic>
      <p:pic>
        <p:nvPicPr>
          <p:cNvPr id="22" name="Graphic 21" descr="Server with solid fill">
            <a:extLst>
              <a:ext uri="{FF2B5EF4-FFF2-40B4-BE49-F238E27FC236}">
                <a16:creationId xmlns:a16="http://schemas.microsoft.com/office/drawing/2014/main" id="{30E6E97E-9EDC-A64C-BF87-ACA221866D2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252931" y="1836088"/>
            <a:ext cx="612646" cy="612646"/>
          </a:xfrm>
          <a:prstGeom prst="rect">
            <a:avLst/>
          </a:prstGeom>
        </p:spPr>
      </p:pic>
      <p:sp>
        <p:nvSpPr>
          <p:cNvPr id="24" name="TextBox 23">
            <a:extLst>
              <a:ext uri="{FF2B5EF4-FFF2-40B4-BE49-F238E27FC236}">
                <a16:creationId xmlns:a16="http://schemas.microsoft.com/office/drawing/2014/main" id="{4A2260E4-5865-9248-B91A-BE711BCF283C}"/>
              </a:ext>
            </a:extLst>
          </p:cNvPr>
          <p:cNvSpPr txBox="1"/>
          <p:nvPr/>
        </p:nvSpPr>
        <p:spPr>
          <a:xfrm>
            <a:off x="6051363" y="1258753"/>
            <a:ext cx="980147" cy="276999"/>
          </a:xfrm>
          <a:prstGeom prst="rect">
            <a:avLst/>
          </a:prstGeom>
          <a:solidFill>
            <a:srgbClr val="000000">
              <a:alpha val="0"/>
            </a:srgbClr>
          </a:solidFill>
        </p:spPr>
        <p:txBody>
          <a:bodyPr wrap="square" rtlCol="0">
            <a:spAutoFit/>
          </a:bodyPr>
          <a:lstStyle/>
          <a:p>
            <a:pPr algn="ctr"/>
            <a:r>
              <a:rPr lang="en-US" sz="1200">
                <a:solidFill>
                  <a:schemeClr val="bg1">
                    <a:lumMod val="85000"/>
                  </a:schemeClr>
                </a:solidFill>
                <a:latin typeface="Bradley Hand" pitchFamily="2" charset="77"/>
              </a:rPr>
              <a:t>My USS</a:t>
            </a:r>
          </a:p>
        </p:txBody>
      </p:sp>
      <p:sp>
        <p:nvSpPr>
          <p:cNvPr id="25" name="TextBox 24">
            <a:extLst>
              <a:ext uri="{FF2B5EF4-FFF2-40B4-BE49-F238E27FC236}">
                <a16:creationId xmlns:a16="http://schemas.microsoft.com/office/drawing/2014/main" id="{CBD1B8F0-6335-064D-9B86-7C158CC9B0A3}"/>
              </a:ext>
            </a:extLst>
          </p:cNvPr>
          <p:cNvSpPr txBox="1"/>
          <p:nvPr/>
        </p:nvSpPr>
        <p:spPr>
          <a:xfrm>
            <a:off x="7695460" y="2580032"/>
            <a:ext cx="980147" cy="276999"/>
          </a:xfrm>
          <a:prstGeom prst="rect">
            <a:avLst/>
          </a:prstGeom>
          <a:solidFill>
            <a:srgbClr val="000000">
              <a:alpha val="0"/>
            </a:srgbClr>
          </a:solidFill>
        </p:spPr>
        <p:txBody>
          <a:bodyPr wrap="square" rtlCol="0">
            <a:spAutoFit/>
          </a:bodyPr>
          <a:lstStyle/>
          <a:p>
            <a:pPr algn="ctr"/>
            <a:r>
              <a:rPr lang="en-US" sz="1200">
                <a:solidFill>
                  <a:schemeClr val="bg1">
                    <a:lumMod val="85000"/>
                  </a:schemeClr>
                </a:solidFill>
                <a:latin typeface="Bradley Hand" pitchFamily="2" charset="77"/>
              </a:rPr>
              <a:t>USS A</a:t>
            </a:r>
          </a:p>
        </p:txBody>
      </p:sp>
      <p:sp>
        <p:nvSpPr>
          <p:cNvPr id="26" name="TextBox 25">
            <a:extLst>
              <a:ext uri="{FF2B5EF4-FFF2-40B4-BE49-F238E27FC236}">
                <a16:creationId xmlns:a16="http://schemas.microsoft.com/office/drawing/2014/main" id="{240B8F84-0386-A145-9D43-5116937F6B2F}"/>
              </a:ext>
            </a:extLst>
          </p:cNvPr>
          <p:cNvSpPr txBox="1"/>
          <p:nvPr/>
        </p:nvSpPr>
        <p:spPr>
          <a:xfrm>
            <a:off x="7691971" y="3157246"/>
            <a:ext cx="980147" cy="276999"/>
          </a:xfrm>
          <a:prstGeom prst="rect">
            <a:avLst/>
          </a:prstGeom>
          <a:solidFill>
            <a:srgbClr val="000000">
              <a:alpha val="0"/>
            </a:srgbClr>
          </a:solidFill>
        </p:spPr>
        <p:txBody>
          <a:bodyPr wrap="square" rtlCol="0">
            <a:spAutoFit/>
          </a:bodyPr>
          <a:lstStyle/>
          <a:p>
            <a:pPr algn="ctr"/>
            <a:r>
              <a:rPr lang="en-US" sz="1200">
                <a:solidFill>
                  <a:schemeClr val="bg1">
                    <a:lumMod val="85000"/>
                  </a:schemeClr>
                </a:solidFill>
                <a:latin typeface="Bradley Hand" pitchFamily="2" charset="77"/>
              </a:rPr>
              <a:t>USS B</a:t>
            </a:r>
          </a:p>
        </p:txBody>
      </p:sp>
      <p:sp>
        <p:nvSpPr>
          <p:cNvPr id="27" name="TextBox 26">
            <a:extLst>
              <a:ext uri="{FF2B5EF4-FFF2-40B4-BE49-F238E27FC236}">
                <a16:creationId xmlns:a16="http://schemas.microsoft.com/office/drawing/2014/main" id="{9BAEF815-476D-F542-BF4D-0FDA072A42B6}"/>
              </a:ext>
            </a:extLst>
          </p:cNvPr>
          <p:cNvSpPr txBox="1"/>
          <p:nvPr/>
        </p:nvSpPr>
        <p:spPr>
          <a:xfrm>
            <a:off x="7688046" y="2009128"/>
            <a:ext cx="980147" cy="276999"/>
          </a:xfrm>
          <a:prstGeom prst="rect">
            <a:avLst/>
          </a:prstGeom>
          <a:solidFill>
            <a:srgbClr val="000000">
              <a:alpha val="0"/>
            </a:srgbClr>
          </a:solidFill>
        </p:spPr>
        <p:txBody>
          <a:bodyPr wrap="square" rtlCol="0">
            <a:spAutoFit/>
          </a:bodyPr>
          <a:lstStyle/>
          <a:p>
            <a:pPr algn="ctr"/>
            <a:r>
              <a:rPr lang="en-US" sz="1200">
                <a:solidFill>
                  <a:schemeClr val="bg1">
                    <a:lumMod val="85000"/>
                  </a:schemeClr>
                </a:solidFill>
                <a:latin typeface="Bradley Hand" pitchFamily="2" charset="77"/>
              </a:rPr>
              <a:t>FIMS</a:t>
            </a:r>
          </a:p>
        </p:txBody>
      </p:sp>
      <p:sp>
        <p:nvSpPr>
          <p:cNvPr id="28" name="TextBox 27">
            <a:extLst>
              <a:ext uri="{FF2B5EF4-FFF2-40B4-BE49-F238E27FC236}">
                <a16:creationId xmlns:a16="http://schemas.microsoft.com/office/drawing/2014/main" id="{F34325CF-5417-A844-8A38-F46583103BA1}"/>
              </a:ext>
            </a:extLst>
          </p:cNvPr>
          <p:cNvSpPr txBox="1"/>
          <p:nvPr/>
        </p:nvSpPr>
        <p:spPr>
          <a:xfrm>
            <a:off x="6064729" y="3545864"/>
            <a:ext cx="980147" cy="276999"/>
          </a:xfrm>
          <a:prstGeom prst="rect">
            <a:avLst/>
          </a:prstGeom>
          <a:solidFill>
            <a:srgbClr val="000000">
              <a:alpha val="0"/>
            </a:srgbClr>
          </a:solidFill>
        </p:spPr>
        <p:txBody>
          <a:bodyPr wrap="square" rtlCol="0">
            <a:spAutoFit/>
          </a:bodyPr>
          <a:lstStyle/>
          <a:p>
            <a:pPr algn="ctr"/>
            <a:r>
              <a:rPr lang="en-US" sz="1200">
                <a:solidFill>
                  <a:schemeClr val="bg1">
                    <a:lumMod val="85000"/>
                  </a:schemeClr>
                </a:solidFill>
                <a:latin typeface="Bradley Hand" pitchFamily="2" charset="77"/>
              </a:rPr>
              <a:t>DSS</a:t>
            </a:r>
          </a:p>
        </p:txBody>
      </p:sp>
      <p:sp>
        <p:nvSpPr>
          <p:cNvPr id="29" name="TextBox 28">
            <a:extLst>
              <a:ext uri="{FF2B5EF4-FFF2-40B4-BE49-F238E27FC236}">
                <a16:creationId xmlns:a16="http://schemas.microsoft.com/office/drawing/2014/main" id="{D2D84168-FF42-694C-B341-7647BB3AFF37}"/>
              </a:ext>
            </a:extLst>
          </p:cNvPr>
          <p:cNvSpPr txBox="1"/>
          <p:nvPr/>
        </p:nvSpPr>
        <p:spPr>
          <a:xfrm>
            <a:off x="4795394" y="3545865"/>
            <a:ext cx="980147" cy="276999"/>
          </a:xfrm>
          <a:prstGeom prst="rect">
            <a:avLst/>
          </a:prstGeom>
          <a:solidFill>
            <a:srgbClr val="000000">
              <a:alpha val="0"/>
            </a:srgbClr>
          </a:solidFill>
        </p:spPr>
        <p:txBody>
          <a:bodyPr wrap="square" rtlCol="0">
            <a:spAutoFit/>
          </a:bodyPr>
          <a:lstStyle/>
          <a:p>
            <a:pPr algn="ctr"/>
            <a:r>
              <a:rPr lang="en-US" sz="1200">
                <a:solidFill>
                  <a:schemeClr val="bg1">
                    <a:lumMod val="85000"/>
                  </a:schemeClr>
                </a:solidFill>
                <a:latin typeface="Bradley Hand" pitchFamily="2" charset="77"/>
              </a:rPr>
              <a:t>Operator</a:t>
            </a:r>
          </a:p>
        </p:txBody>
      </p:sp>
      <p:sp>
        <p:nvSpPr>
          <p:cNvPr id="3" name="TextBox 2">
            <a:extLst>
              <a:ext uri="{FF2B5EF4-FFF2-40B4-BE49-F238E27FC236}">
                <a16:creationId xmlns:a16="http://schemas.microsoft.com/office/drawing/2014/main" id="{FB6C52FF-D05B-BC42-82CE-75338D8DD18C}"/>
              </a:ext>
            </a:extLst>
          </p:cNvPr>
          <p:cNvSpPr txBox="1"/>
          <p:nvPr/>
        </p:nvSpPr>
        <p:spPr>
          <a:xfrm>
            <a:off x="93470" y="616141"/>
            <a:ext cx="7989826" cy="4739759"/>
          </a:xfrm>
          <a:prstGeom prst="rect">
            <a:avLst/>
          </a:prstGeom>
          <a:noFill/>
        </p:spPr>
        <p:txBody>
          <a:bodyPr wrap="square" rtlCol="0">
            <a:spAutoFit/>
          </a:bodyPr>
          <a:lstStyle/>
          <a:p>
            <a:r>
              <a:rPr lang="en-US" sz="1400" i="1" dirty="0"/>
              <a:t>Search </a:t>
            </a:r>
            <a:r>
              <a:rPr lang="en-US" sz="1400" i="1" dirty="0">
                <a:highlight>
                  <a:srgbClr val="FFFF00"/>
                </a:highlight>
              </a:rPr>
              <a:t>GitHub</a:t>
            </a:r>
            <a:r>
              <a:rPr lang="en-US" sz="1400" i="1" dirty="0"/>
              <a:t> for </a:t>
            </a:r>
            <a:r>
              <a:rPr lang="en-US" sz="1400" i="1" dirty="0">
                <a:highlight>
                  <a:srgbClr val="FFFF00"/>
                </a:highlight>
              </a:rPr>
              <a:t>“</a:t>
            </a:r>
            <a:r>
              <a:rPr lang="en-US" sz="1400" i="1" dirty="0">
                <a:highlight>
                  <a:srgbClr val="FFFF00"/>
                </a:highlight>
                <a:hlinkClick r:id="rId17"/>
              </a:rPr>
              <a:t>utm-apis</a:t>
            </a:r>
            <a:r>
              <a:rPr lang="en-US" sz="1400" i="1" dirty="0">
                <a:highlight>
                  <a:srgbClr val="FFFF00"/>
                </a:highlight>
              </a:rPr>
              <a:t>” </a:t>
            </a:r>
            <a:r>
              <a:rPr lang="en-US" sz="1400" i="1" dirty="0"/>
              <a:t>to see the NASA APIs for UTM TCL activities</a:t>
            </a:r>
          </a:p>
          <a:p>
            <a:endParaRPr lang="en-US" sz="1400" i="1" dirty="0"/>
          </a:p>
          <a:p>
            <a:r>
              <a:rPr lang="en-US" sz="1400" i="1" dirty="0"/>
              <a:t>Search </a:t>
            </a:r>
            <a:r>
              <a:rPr lang="en-US" sz="1400" i="1" dirty="0">
                <a:highlight>
                  <a:srgbClr val="FFFF00"/>
                </a:highlight>
              </a:rPr>
              <a:t>GitHub</a:t>
            </a:r>
            <a:r>
              <a:rPr lang="en-US" sz="1400" i="1" dirty="0"/>
              <a:t> for </a:t>
            </a:r>
            <a:r>
              <a:rPr lang="en-US" sz="1400" i="1" dirty="0">
                <a:highlight>
                  <a:srgbClr val="FFFF00"/>
                </a:highlight>
              </a:rPr>
              <a:t>“</a:t>
            </a:r>
            <a:r>
              <a:rPr lang="en-US" sz="1400" i="1" dirty="0">
                <a:highlight>
                  <a:srgbClr val="FFFF00"/>
                </a:highlight>
                <a:hlinkClick r:id="rId18"/>
              </a:rPr>
              <a:t>astm-utm</a:t>
            </a:r>
            <a:r>
              <a:rPr lang="en-US" sz="1400" i="1" dirty="0">
                <a:highlight>
                  <a:srgbClr val="FFFF00"/>
                </a:highlight>
              </a:rPr>
              <a:t>”</a:t>
            </a:r>
            <a:r>
              <a:rPr lang="en-US" sz="1400" i="1" dirty="0"/>
              <a:t> to see current ASTM drafts</a:t>
            </a:r>
          </a:p>
          <a:p>
            <a:endParaRPr lang="en-US" sz="1400" i="1" dirty="0"/>
          </a:p>
          <a:p>
            <a:r>
              <a:rPr lang="en-US" sz="1400" i="1" dirty="0"/>
              <a:t>See the following NASA Technical Memos for the first USS Specification and UTM Authentication and Authorization approach as well as the NASA briefing on strategic deconfliction. These docs are major input and starting points for much of the FAA and standardization work currently on-going:</a:t>
            </a:r>
          </a:p>
          <a:p>
            <a:endParaRPr lang="en-US" sz="1400" i="1" dirty="0"/>
          </a:p>
          <a:p>
            <a:r>
              <a:rPr lang="en-US" sz="1400" dirty="0">
                <a:hlinkClick r:id="rId19"/>
              </a:rPr>
              <a:t>UAS Service Supplier Specification</a:t>
            </a:r>
            <a:br>
              <a:rPr lang="en-US" sz="1400" dirty="0"/>
            </a:br>
            <a:r>
              <a:rPr lang="en-US" sz="1400" dirty="0"/>
              <a:t>Rios, Joseph L., Irene Smith, NASA Ames Research Center, Priya </a:t>
            </a:r>
            <a:r>
              <a:rPr lang="en-US" sz="1400" dirty="0" err="1"/>
              <a:t>Venkatesen</a:t>
            </a:r>
            <a:r>
              <a:rPr lang="en-US" sz="1400" dirty="0"/>
              <a:t>, SGT Inc., Jeffrey R. </a:t>
            </a:r>
            <a:r>
              <a:rPr lang="en-US" sz="1400" dirty="0" err="1"/>
              <a:t>Homola</a:t>
            </a:r>
            <a:r>
              <a:rPr lang="en-US" sz="1400" dirty="0"/>
              <a:t>, Marcus A. Johnson, </a:t>
            </a:r>
            <a:r>
              <a:rPr lang="en-US" sz="1400" dirty="0" err="1"/>
              <a:t>Jaewoo</a:t>
            </a:r>
            <a:r>
              <a:rPr lang="en-US" sz="1400" dirty="0"/>
              <a:t> Jung, NASA Ames Research Center. NASA/TM-2019-220376, October 2019.</a:t>
            </a:r>
          </a:p>
          <a:p>
            <a:endParaRPr lang="en-US" sz="1400" i="1" dirty="0"/>
          </a:p>
          <a:p>
            <a:r>
              <a:rPr lang="en-US" sz="1400" dirty="0">
                <a:hlinkClick r:id="rId20"/>
              </a:rPr>
              <a:t>UAS Service Supplier Framework for Authentication and Authorization</a:t>
            </a:r>
            <a:br>
              <a:rPr lang="en-US" sz="1400" dirty="0"/>
            </a:br>
            <a:r>
              <a:rPr lang="en-US" sz="1400" dirty="0"/>
              <a:t>Rios, Joseph L., Irene Smith, NASA Ames Research Center, Priya </a:t>
            </a:r>
            <a:r>
              <a:rPr lang="en-US" sz="1400" dirty="0" err="1"/>
              <a:t>Venkatesen</a:t>
            </a:r>
            <a:r>
              <a:rPr lang="en-US" sz="1400" dirty="0"/>
              <a:t>, SGT Inc. NASA/TM-2019-220364, September 2019.</a:t>
            </a:r>
          </a:p>
          <a:p>
            <a:endParaRPr lang="en-US" sz="1400" dirty="0"/>
          </a:p>
          <a:p>
            <a:r>
              <a:rPr lang="en-US" sz="1400" dirty="0">
                <a:hlinkClick r:id="rId21"/>
              </a:rPr>
              <a:t>NASA UTM Strategic Deconfliction Final Report</a:t>
            </a:r>
            <a:br>
              <a:rPr lang="en-US" sz="1400" dirty="0"/>
            </a:br>
            <a:r>
              <a:rPr lang="en-US" sz="1400" dirty="0"/>
              <a:t>NASA Ames Research Center, July 31, 2018.</a:t>
            </a:r>
          </a:p>
          <a:p>
            <a:endParaRPr lang="en-US" sz="1400" i="1" dirty="0"/>
          </a:p>
          <a:p>
            <a:endParaRPr lang="en-US" sz="1400" i="1" dirty="0"/>
          </a:p>
        </p:txBody>
      </p:sp>
    </p:spTree>
    <p:extLst>
      <p:ext uri="{BB962C8B-B14F-4D97-AF65-F5344CB8AC3E}">
        <p14:creationId xmlns:p14="http://schemas.microsoft.com/office/powerpoint/2010/main" val="26200338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E488D-AF1D-A14A-A0BE-1AE4F3408E86}"/>
              </a:ext>
            </a:extLst>
          </p:cNvPr>
          <p:cNvSpPr>
            <a:spLocks noGrp="1"/>
          </p:cNvSpPr>
          <p:nvPr>
            <p:ph type="title"/>
          </p:nvPr>
        </p:nvSpPr>
        <p:spPr/>
        <p:txBody>
          <a:bodyPr/>
          <a:lstStyle/>
          <a:p>
            <a:r>
              <a:rPr lang="en-US"/>
              <a:t>Other Publications</a:t>
            </a:r>
          </a:p>
        </p:txBody>
      </p:sp>
      <p:sp>
        <p:nvSpPr>
          <p:cNvPr id="21" name="TextBox 20">
            <a:extLst>
              <a:ext uri="{FF2B5EF4-FFF2-40B4-BE49-F238E27FC236}">
                <a16:creationId xmlns:a16="http://schemas.microsoft.com/office/drawing/2014/main" id="{39F58E33-D349-A742-8E28-691110C927F4}"/>
              </a:ext>
            </a:extLst>
          </p:cNvPr>
          <p:cNvSpPr txBox="1"/>
          <p:nvPr/>
        </p:nvSpPr>
        <p:spPr>
          <a:xfrm>
            <a:off x="53088" y="678924"/>
            <a:ext cx="9025596" cy="4339650"/>
          </a:xfrm>
          <a:prstGeom prst="rect">
            <a:avLst/>
          </a:prstGeom>
          <a:noFill/>
        </p:spPr>
        <p:txBody>
          <a:bodyPr wrap="square" rtlCol="0">
            <a:spAutoFit/>
          </a:bodyPr>
          <a:lstStyle/>
          <a:p>
            <a:r>
              <a:rPr lang="en-US" sz="1200" dirty="0">
                <a:hlinkClick r:id="rId2"/>
              </a:rPr>
              <a:t>UTM-A Complementary Set of Services to ATM</a:t>
            </a:r>
            <a:br>
              <a:rPr lang="en-US" sz="1200" dirty="0"/>
            </a:br>
            <a:r>
              <a:rPr lang="en-US" sz="1200" dirty="0"/>
              <a:t>Raju, Praveen, Federal Aviation Administration; Joseph Rios, NASA Ames Research Center; </a:t>
            </a:r>
            <a:r>
              <a:rPr lang="en-US" sz="1200" dirty="0" err="1"/>
              <a:t>Addam</a:t>
            </a:r>
            <a:r>
              <a:rPr lang="en-US" sz="1200" dirty="0"/>
              <a:t> Jordan, LS Technologies. ICNS 2018, April 10-12, 2018, Herndon, VA.</a:t>
            </a:r>
          </a:p>
          <a:p>
            <a:pPr marL="171450" indent="-171450">
              <a:buFont typeface="Arial" panose="020B0604020202020204" pitchFamily="34" charset="0"/>
              <a:buChar char="•"/>
            </a:pPr>
            <a:r>
              <a:rPr lang="en-US" sz="1200" i="1" dirty="0">
                <a:solidFill>
                  <a:srgbClr val="C00000"/>
                </a:solidFill>
              </a:rPr>
              <a:t>Provides an FAA perspective on the UTM service architecture.</a:t>
            </a:r>
            <a:endParaRPr lang="en-US" sz="1200" dirty="0"/>
          </a:p>
          <a:p>
            <a:endParaRPr lang="en-US" sz="1200" dirty="0"/>
          </a:p>
          <a:p>
            <a:r>
              <a:rPr lang="en-US" sz="1200" u="sng" dirty="0">
                <a:hlinkClick r:id="rId3"/>
              </a:rPr>
              <a:t>UAS Service Network Performance: Results and Analysis from Flight Testing Multiple USS Providers in NASA's TCL4 Demonstration</a:t>
            </a:r>
            <a:br>
              <a:rPr lang="en-US" sz="1200" dirty="0"/>
            </a:br>
            <a:r>
              <a:rPr lang="en-US" sz="1200" dirty="0"/>
              <a:t>Rios, Joseph L., Irene Smith, Daniel </a:t>
            </a:r>
            <a:r>
              <a:rPr lang="en-US" sz="1200" dirty="0" err="1"/>
              <a:t>Mulfinger</a:t>
            </a:r>
            <a:r>
              <a:rPr lang="en-US" sz="1200" dirty="0"/>
              <a:t>, Brandon Cook, NASA Ames Research Center; Priya Venkatesan, Vijay Baskaran, </a:t>
            </a:r>
            <a:r>
              <a:rPr lang="en-US" sz="1200" dirty="0" err="1"/>
              <a:t>Madhavrao</a:t>
            </a:r>
            <a:r>
              <a:rPr lang="en-US" sz="1200" dirty="0"/>
              <a:t> </a:t>
            </a:r>
            <a:r>
              <a:rPr lang="en-US" sz="1200" dirty="0" err="1"/>
              <a:t>Lakshiminarasimha</a:t>
            </a:r>
            <a:r>
              <a:rPr lang="en-US" sz="1200" dirty="0"/>
              <a:t>, Abraham Ishihara, Daniel Liddell, </a:t>
            </a:r>
            <a:r>
              <a:rPr lang="en-US" sz="1200" dirty="0" err="1"/>
              <a:t>Qiang</a:t>
            </a:r>
            <a:r>
              <a:rPr lang="en-US" sz="1200" dirty="0"/>
              <a:t> Li, SGT, Inc.; </a:t>
            </a:r>
            <a:r>
              <a:rPr lang="en-US" sz="1200" dirty="0" err="1"/>
              <a:t>Punma</a:t>
            </a:r>
            <a:r>
              <a:rPr lang="en-US" sz="1200" dirty="0"/>
              <a:t> Verma, Universities Space Research Association; David Smith, Sherry </a:t>
            </a:r>
            <a:r>
              <a:rPr lang="en-US" sz="1200" dirty="0" err="1"/>
              <a:t>Jurcak</a:t>
            </a:r>
            <a:r>
              <a:rPr lang="en-US" sz="1200" dirty="0"/>
              <a:t>, </a:t>
            </a:r>
            <a:r>
              <a:rPr lang="en-US" sz="1200" dirty="0" err="1"/>
              <a:t>Logyx</a:t>
            </a:r>
            <a:r>
              <a:rPr lang="en-US" sz="1200" dirty="0"/>
              <a:t> LLC; </a:t>
            </a:r>
            <a:r>
              <a:rPr lang="en-US" sz="1200" dirty="0" err="1"/>
              <a:t>Hemil</a:t>
            </a:r>
            <a:r>
              <a:rPr lang="en-US" sz="1200" dirty="0"/>
              <a:t> Modi, Science and Technology Corp. NASA/TM-2020-220462, January 2020.</a:t>
            </a:r>
          </a:p>
          <a:p>
            <a:r>
              <a:rPr lang="en-US" sz="1200" dirty="0">
                <a:hlinkClick r:id="rId4"/>
              </a:rPr>
              <a:t>Strategic Deconfliction Performance: Results and Analysis from the NASA UTM Technical Capability Level 4 Demonstration</a:t>
            </a:r>
            <a:br>
              <a:rPr lang="en-US" sz="1200" dirty="0"/>
            </a:br>
            <a:r>
              <a:rPr lang="en-US" sz="1200" dirty="0"/>
              <a:t>Rios, Joseph, Jeffrey </a:t>
            </a:r>
            <a:r>
              <a:rPr lang="en-US" sz="1200" dirty="0" err="1"/>
              <a:t>Homola</a:t>
            </a:r>
            <a:r>
              <a:rPr lang="en-US" sz="1200" dirty="0"/>
              <a:t>, NASA Ames Research Center, Nicholas Craven, Millennium Engineering and Integration Company, </a:t>
            </a:r>
            <a:r>
              <a:rPr lang="en-US" sz="1200" dirty="0" err="1"/>
              <a:t>Punam</a:t>
            </a:r>
            <a:r>
              <a:rPr lang="en-US" sz="1200" dirty="0"/>
              <a:t> Verma, Universities Space Research Association, Vijay Baskaran, SGT, Inc. NASA/TM-2020-5006337, August, 2020.</a:t>
            </a:r>
          </a:p>
          <a:p>
            <a:pPr marL="171450" indent="-171450">
              <a:buFont typeface="Arial" panose="020B0604020202020204" pitchFamily="34" charset="0"/>
              <a:buChar char="•"/>
            </a:pPr>
            <a:r>
              <a:rPr lang="en-US" sz="1200" i="1" dirty="0">
                <a:solidFill>
                  <a:srgbClr val="C00000"/>
                </a:solidFill>
              </a:rPr>
              <a:t>Two papers describing measures of performance for the USS Network within TCL4, helping to inform future USS requirements</a:t>
            </a:r>
            <a:endParaRPr lang="en-US" sz="1200" dirty="0"/>
          </a:p>
          <a:p>
            <a:endParaRPr lang="en-US" sz="1200" dirty="0"/>
          </a:p>
          <a:p>
            <a:r>
              <a:rPr lang="en-US" sz="1200" dirty="0">
                <a:hlinkClick r:id="rId5"/>
              </a:rPr>
              <a:t>UTM UAS Service Supplier Development - Sprint 2 Toward Technical Capability Level 4</a:t>
            </a:r>
            <a:br>
              <a:rPr lang="en-US" sz="1200" dirty="0"/>
            </a:br>
            <a:r>
              <a:rPr lang="en-US" sz="1200" dirty="0"/>
              <a:t>NASA/TM-2018-220050, NASA Ames Research Center, December 2018.</a:t>
            </a:r>
          </a:p>
          <a:p>
            <a:r>
              <a:rPr lang="en-US" sz="1200" dirty="0">
                <a:hlinkClick r:id="rId6"/>
              </a:rPr>
              <a:t>UTM UAS Service Supplier Development - Sprint 1 Toward Technical Capability Level 4</a:t>
            </a:r>
            <a:br>
              <a:rPr lang="en-US" sz="1200" dirty="0"/>
            </a:br>
            <a:r>
              <a:rPr lang="en-US" sz="1200" dirty="0"/>
              <a:t>NASA/TM-2018-220024, NASA Ames Research Center, November 2018.</a:t>
            </a:r>
          </a:p>
          <a:p>
            <a:pPr marL="171450" indent="-171450">
              <a:buFont typeface="Arial" panose="020B0604020202020204" pitchFamily="34" charset="0"/>
              <a:buChar char="•"/>
            </a:pPr>
            <a:r>
              <a:rPr lang="en-US" sz="1200" i="1" dirty="0">
                <a:solidFill>
                  <a:srgbClr val="C00000"/>
                </a:solidFill>
              </a:rPr>
              <a:t>Two papers describing the build-up to TCL4 and outlining a process that may be applicable to future operationalization of USSs.</a:t>
            </a:r>
            <a:endParaRPr lang="en-US" sz="1200" dirty="0"/>
          </a:p>
          <a:p>
            <a:endParaRPr lang="en-US" sz="1200" dirty="0"/>
          </a:p>
          <a:p>
            <a:endParaRPr lang="en-US" sz="1200" dirty="0"/>
          </a:p>
        </p:txBody>
      </p:sp>
    </p:spTree>
    <p:extLst>
      <p:ext uri="{BB962C8B-B14F-4D97-AF65-F5344CB8AC3E}">
        <p14:creationId xmlns:p14="http://schemas.microsoft.com/office/powerpoint/2010/main" val="42732744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B2CE9-20E9-7843-A319-18F6ED6BC23D}"/>
              </a:ext>
            </a:extLst>
          </p:cNvPr>
          <p:cNvSpPr>
            <a:spLocks noGrp="1"/>
          </p:cNvSpPr>
          <p:nvPr>
            <p:ph type="title"/>
          </p:nvPr>
        </p:nvSpPr>
        <p:spPr/>
        <p:txBody>
          <a:bodyPr/>
          <a:lstStyle/>
          <a:p>
            <a:r>
              <a:rPr lang="en-US"/>
              <a:t>Future Evolution</a:t>
            </a:r>
          </a:p>
        </p:txBody>
      </p:sp>
      <p:graphicFrame>
        <p:nvGraphicFramePr>
          <p:cNvPr id="4" name="Diagram 3">
            <a:extLst>
              <a:ext uri="{FF2B5EF4-FFF2-40B4-BE49-F238E27FC236}">
                <a16:creationId xmlns:a16="http://schemas.microsoft.com/office/drawing/2014/main" id="{FB9AC434-5F42-AB46-B232-01F7D2EE243C}"/>
              </a:ext>
            </a:extLst>
          </p:cNvPr>
          <p:cNvGraphicFramePr/>
          <p:nvPr>
            <p:extLst>
              <p:ext uri="{D42A27DB-BD31-4B8C-83A1-F6EECF244321}">
                <p14:modId xmlns:p14="http://schemas.microsoft.com/office/powerpoint/2010/main" val="2506342761"/>
              </p:ext>
            </p:extLst>
          </p:nvPr>
        </p:nvGraphicFramePr>
        <p:xfrm>
          <a:off x="241161" y="621792"/>
          <a:ext cx="8822452" cy="43159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042276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53C70-22DA-7448-95F9-BA05D1948701}"/>
              </a:ext>
            </a:extLst>
          </p:cNvPr>
          <p:cNvSpPr>
            <a:spLocks noGrp="1"/>
          </p:cNvSpPr>
          <p:nvPr>
            <p:ph type="title"/>
          </p:nvPr>
        </p:nvSpPr>
        <p:spPr/>
        <p:txBody>
          <a:bodyPr/>
          <a:lstStyle/>
          <a:p>
            <a:r>
              <a:rPr lang="en-US" dirty="0"/>
              <a:t>Summary and Impact</a:t>
            </a:r>
          </a:p>
        </p:txBody>
      </p:sp>
      <p:sp>
        <p:nvSpPr>
          <p:cNvPr id="3" name="TextBox 2">
            <a:extLst>
              <a:ext uri="{FF2B5EF4-FFF2-40B4-BE49-F238E27FC236}">
                <a16:creationId xmlns:a16="http://schemas.microsoft.com/office/drawing/2014/main" id="{C20A463F-B2A7-FE44-824C-941F58C7634E}"/>
              </a:ext>
            </a:extLst>
          </p:cNvPr>
          <p:cNvSpPr txBox="1"/>
          <p:nvPr/>
        </p:nvSpPr>
        <p:spPr>
          <a:xfrm>
            <a:off x="609169" y="969264"/>
            <a:ext cx="8074152" cy="3693319"/>
          </a:xfrm>
          <a:prstGeom prst="rect">
            <a:avLst/>
          </a:prstGeom>
          <a:noFill/>
        </p:spPr>
        <p:txBody>
          <a:bodyPr wrap="square" rtlCol="0">
            <a:spAutoFit/>
          </a:bodyPr>
          <a:lstStyle/>
          <a:p>
            <a:r>
              <a:rPr lang="en-US" dirty="0"/>
              <a:t>The NASA UTM Project along with its partners in the FAA an industry defined a novel, feasible, federated, stakeholder-driven approach to managing the airspace.</a:t>
            </a:r>
          </a:p>
          <a:p>
            <a:endParaRPr lang="en-US" dirty="0"/>
          </a:p>
          <a:p>
            <a:r>
              <a:rPr lang="en-US" dirty="0"/>
              <a:t>The concept of federated airspace management allows for operators to take a key role in the management of the airspace in which they fly.</a:t>
            </a:r>
          </a:p>
          <a:p>
            <a:endParaRPr lang="en-US" dirty="0"/>
          </a:p>
          <a:p>
            <a:r>
              <a:rPr lang="en-US" dirty="0"/>
              <a:t>In a short time, NASA research has spawned numerous international standardization efforts, a new industry for service suppliers, and a path for safe, efficient, scalable, and fair management of the airspace.</a:t>
            </a:r>
          </a:p>
          <a:p>
            <a:endParaRPr lang="en-US" dirty="0"/>
          </a:p>
          <a:p>
            <a:r>
              <a:rPr lang="en-US" dirty="0"/>
              <a:t>The architecture is recognized as a key enabler to other new aviation entrants like air taxis and high-altitude operations.</a:t>
            </a:r>
          </a:p>
        </p:txBody>
      </p:sp>
    </p:spTree>
    <p:extLst>
      <p:ext uri="{BB962C8B-B14F-4D97-AF65-F5344CB8AC3E}">
        <p14:creationId xmlns:p14="http://schemas.microsoft.com/office/powerpoint/2010/main" val="2379099864"/>
      </p:ext>
    </p:extLst>
  </p:cSld>
  <p:clrMapOvr>
    <a:masterClrMapping/>
  </p:clrMapOvr>
</p:sld>
</file>

<file path=ppt/theme/theme1.xml><?xml version="1.0" encoding="utf-8"?>
<a:theme xmlns:a="http://schemas.openxmlformats.org/drawingml/2006/main" name="2_nasa_asp_presentat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Theme">
      <a:majorFont>
        <a:latin typeface=""/>
        <a:ea typeface="ＭＳ Ｐゴシック"/>
        <a:cs typeface="ＭＳ Ｐゴシック"/>
      </a:majorFont>
      <a:minorFont>
        <a:latin typeface=""/>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ln>
          <a:solidFill>
            <a:schemeClr val="tx1"/>
          </a:solidFill>
          <a:headEnd type="triangle"/>
          <a:tailEnd type="triangle"/>
        </a:ln>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ASA_UAM" id="{D0F915FD-BD66-1246-86AD-0B28E5FF3638}" vid="{EC954705-109C-5649-B652-F7C9DFD693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AF3A04849A8E74EA9E0A1915C4C0031" ma:contentTypeVersion="5" ma:contentTypeDescription="Create a new document." ma:contentTypeScope="" ma:versionID="4a8ff9b132ce2f23d31e7e3b92bd1574">
  <xsd:schema xmlns:xsd="http://www.w3.org/2001/XMLSchema" xmlns:xs="http://www.w3.org/2001/XMLSchema" xmlns:p="http://schemas.microsoft.com/office/2006/metadata/properties" xmlns:ns2="b6f5441c-fdfb-4508-b47b-53136f66cf09" targetNamespace="http://schemas.microsoft.com/office/2006/metadata/properties" ma:root="true" ma:fieldsID="324e1f904c99c422808d0d4175e5f019" ns2:_="">
    <xsd:import namespace="b6f5441c-fdfb-4508-b47b-53136f66cf0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6f5441c-fdfb-4508-b47b-53136f66cf0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E6DF29B-0AC2-4EB7-8DF8-39D07FE6752F}">
  <ds:schemaRefs>
    <ds:schemaRef ds:uri="http://schemas.microsoft.com/sharepoint/v3/contenttype/forms"/>
  </ds:schemaRefs>
</ds:datastoreItem>
</file>

<file path=customXml/itemProps2.xml><?xml version="1.0" encoding="utf-8"?>
<ds:datastoreItem xmlns:ds="http://schemas.openxmlformats.org/officeDocument/2006/customXml" ds:itemID="{F6CE866B-82A3-4320-93C6-F001F3627214}">
  <ds:schemaRefs>
    <ds:schemaRef ds:uri="b6f5441c-fdfb-4508-b47b-53136f66cf0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08F0561-EA88-435D-8F0C-2E70FDE84D65}">
  <ds:schemaRefs>
    <ds:schemaRef ds:uri="http://schemas.microsoft.com/office/2006/metadata/properties"/>
    <ds:schemaRef ds:uri="http://purl.org/dc/elements/1.1/"/>
    <ds:schemaRef ds:uri="http://schemas.openxmlformats.org/package/2006/metadata/core-properties"/>
    <ds:schemaRef ds:uri="b6f5441c-fdfb-4508-b47b-53136f66cf09"/>
    <ds:schemaRef ds:uri="http://www.w3.org/XML/1998/namespace"/>
    <ds:schemaRef ds:uri="http://schemas.microsoft.com/office/2006/documentManagement/types"/>
    <ds:schemaRef ds:uri="http://schemas.microsoft.com/office/infopath/2007/PartnerControls"/>
    <ds:schemaRef ds:uri="http://purl.org/dc/dcmitype/"/>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15</TotalTime>
  <Words>2974</Words>
  <Application>Microsoft Office PowerPoint</Application>
  <PresentationFormat>On-screen Show (16:9)</PresentationFormat>
  <Paragraphs>567</Paragraphs>
  <Slides>28</Slides>
  <Notes>21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vt:i4>
      </vt:variant>
    </vt:vector>
  </HeadingPairs>
  <TitlesOfParts>
    <vt:vector size="34" baseType="lpstr">
      <vt:lpstr>Arial</vt:lpstr>
      <vt:lpstr>Bradley Hand</vt:lpstr>
      <vt:lpstr>Calibri</vt:lpstr>
      <vt:lpstr>Comfortaa</vt:lpstr>
      <vt:lpstr>Helvetica Neue</vt:lpstr>
      <vt:lpstr>2_nasa_asp_presentation</vt:lpstr>
      <vt:lpstr>PowerPoint Presentation</vt:lpstr>
      <vt:lpstr>Outline</vt:lpstr>
      <vt:lpstr>PowerPoint Presentation</vt:lpstr>
      <vt:lpstr>PowerPoint Presentation</vt:lpstr>
      <vt:lpstr>Federated Airspace Management</vt:lpstr>
      <vt:lpstr>Federated Airspace Management</vt:lpstr>
      <vt:lpstr>Architectural Evolution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Data and Protocols</vt:lpstr>
      <vt:lpstr>Data and Protocols</vt:lpstr>
      <vt:lpstr>Data and Protocols</vt:lpstr>
      <vt:lpstr>Data and Protocols</vt:lpstr>
      <vt:lpstr>Data and Protocols</vt:lpstr>
      <vt:lpstr>Data and Protocols</vt:lpstr>
      <vt:lpstr>Data and Protocols</vt:lpstr>
      <vt:lpstr>Data and Protocols</vt:lpstr>
      <vt:lpstr>Data and Protocols</vt:lpstr>
      <vt:lpstr>Data and Protocols</vt:lpstr>
      <vt:lpstr>Data and Protocols Documentation</vt:lpstr>
      <vt:lpstr>Other Publications</vt:lpstr>
      <vt:lpstr>Future Evolution</vt:lpstr>
      <vt:lpstr>Summary and Impact</vt:lpstr>
    </vt:vector>
  </TitlesOfParts>
  <Manager/>
  <Company>Microsoft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Contents</dc:title>
  <dc:subject/>
  <dc:creator>rrosen</dc:creator>
  <cp:keywords/>
  <dc:description/>
  <cp:lastModifiedBy>Hunt, Nicola (ARC-AT)[WYLE LABS]</cp:lastModifiedBy>
  <cp:revision>6</cp:revision>
  <cp:lastPrinted>2020-07-12T20:54:21Z</cp:lastPrinted>
  <dcterms:created xsi:type="dcterms:W3CDTF">2015-10-26T12:44:38Z</dcterms:created>
  <dcterms:modified xsi:type="dcterms:W3CDTF">2021-02-22T20:55:09Z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0x010100FAF3A04849A8E74EA9E0A1915C4C0031</vt:lpwstr>
  </property>
</Properties>
</file>