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5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2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4744724" y="3657561"/>
            <a:ext cx="1984887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Constantly streaming analog signal</a:t>
            </a:r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55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407663" y="5994085"/>
            <a:ext cx="2138638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Armed ready for trigger</a:t>
            </a:r>
            <a:endParaRPr lang="en-US" sz="1600" dirty="0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073810" y="3677441"/>
            <a:ext cx="2138638" cy="107721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At a selected rate, sig gen sends a trigger signal and transducer </a:t>
            </a:r>
            <a:r>
              <a:rPr lang="en-US" sz="1600" dirty="0"/>
              <a:t>signal simultaneously 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077264" y="5100526"/>
            <a:ext cx="1305510" cy="2256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7692063" y="5137927"/>
            <a:ext cx="834291" cy="118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9743567" y="5167202"/>
            <a:ext cx="834291" cy="1181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529059" y="3677441"/>
            <a:ext cx="16270" cy="1284925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9811799" y="3615729"/>
            <a:ext cx="664364" cy="1378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34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967144" y="3729916"/>
            <a:ext cx="2739104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DAQ is triggered, sends data to computer for saving and rearms for next trigger</a:t>
            </a:r>
            <a:endParaRPr lang="en-US" sz="16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077264" y="5100526"/>
            <a:ext cx="1305510" cy="2256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7692063" y="5137927"/>
            <a:ext cx="834291" cy="118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9743567" y="5167202"/>
            <a:ext cx="834291" cy="1181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529059" y="3677441"/>
            <a:ext cx="16270" cy="1284925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9811799" y="3615729"/>
            <a:ext cx="664364" cy="1378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3108665" y="5100526"/>
            <a:ext cx="728548" cy="0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02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465435" y="2519037"/>
            <a:ext cx="2739104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Signal generation and data acquisition must be synched with high precision</a:t>
            </a:r>
            <a:endParaRPr lang="en-US" sz="2000" b="1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077264" y="5100526"/>
            <a:ext cx="1305510" cy="2256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7692063" y="5137927"/>
            <a:ext cx="834291" cy="118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9743567" y="5167202"/>
            <a:ext cx="834291" cy="1181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529059" y="3677441"/>
            <a:ext cx="16270" cy="1284925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9811799" y="3615729"/>
            <a:ext cx="664364" cy="1378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3108665" y="5100526"/>
            <a:ext cx="728548" cy="0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64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267250" y="3474596"/>
            <a:ext cx="2739104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This trigger signal is a +5v TTL rising edge, </a:t>
            </a:r>
            <a:r>
              <a:rPr lang="en-US" sz="1600" b="1" u="sng" dirty="0" smtClean="0"/>
              <a:t>but it does not have to be</a:t>
            </a:r>
            <a:endParaRPr lang="en-US" sz="1600" dirty="0"/>
          </a:p>
        </p:txBody>
      </p:sp>
      <p:cxnSp>
        <p:nvCxnSpPr>
          <p:cNvPr id="67" name="Straight Arrow Connector 66"/>
          <p:cNvCxnSpPr/>
          <p:nvPr/>
        </p:nvCxnSpPr>
        <p:spPr>
          <a:xfrm flipH="1">
            <a:off x="5077264" y="5100526"/>
            <a:ext cx="1305510" cy="2256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7692063" y="5137927"/>
            <a:ext cx="834291" cy="118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9743567" y="5167202"/>
            <a:ext cx="834291" cy="1181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529059" y="3677441"/>
            <a:ext cx="16270" cy="1284925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9811799" y="3615729"/>
            <a:ext cx="664364" cy="1378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3108665" y="5100526"/>
            <a:ext cx="728548" cy="0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842212" y="4319903"/>
            <a:ext cx="12617" cy="6913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33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194189"/>
            <a:ext cx="12192000" cy="666065"/>
            <a:chOff x="0" y="6194189"/>
            <a:chExt cx="12192000" cy="666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194189"/>
              <a:ext cx="783606" cy="66606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584800" y="6518170"/>
              <a:ext cx="560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prstClr val="white"/>
                  </a:solidFill>
                </a:rPr>
                <a:t>NASA Langley Research Center - Nondestructive Evaluation Sciences Branch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004341" y="6656670"/>
              <a:ext cx="6327130" cy="4626"/>
            </a:xfrm>
            <a:prstGeom prst="line">
              <a:avLst/>
            </a:prstGeom>
            <a:ln w="76200">
              <a:solidFill>
                <a:srgbClr val="4654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358920" y="3364031"/>
            <a:ext cx="460037" cy="356241"/>
            <a:chOff x="3649572" y="3896586"/>
            <a:chExt cx="650720" cy="355795"/>
          </a:xfrm>
        </p:grpSpPr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 rot="5400000">
              <a:off x="3827753" y="3779842"/>
              <a:ext cx="355795" cy="589283"/>
            </a:xfrm>
            <a:prstGeom prst="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 rot="5400000">
              <a:off x="3571433" y="3974725"/>
              <a:ext cx="355795" cy="19951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EEECE1">
                  <a:lumMod val="75000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32195" y="1241706"/>
            <a:ext cx="4737103" cy="715672"/>
            <a:chOff x="475020" y="2266059"/>
            <a:chExt cx="3212209" cy="355796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 rot="5400000">
              <a:off x="656512" y="2084567"/>
              <a:ext cx="355795" cy="71878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 rot="5400000">
              <a:off x="1136552" y="2323308"/>
              <a:ext cx="355795" cy="241299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 flipV="1">
              <a:off x="1600200" y="2443957"/>
              <a:ext cx="2087029" cy="1"/>
            </a:xfrm>
            <a:prstGeom prst="line">
              <a:avLst/>
            </a:prstGeom>
            <a:solidFill>
              <a:srgbClr val="4F81BD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50800">
                <a:srgbClr val="FF0000">
                  <a:alpha val="40000"/>
                </a:srgbClr>
              </a:glow>
            </a:effectLst>
          </p:spPr>
        </p:cxn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 rot="5400000">
              <a:off x="1418596" y="2361196"/>
              <a:ext cx="197684" cy="165523"/>
            </a:xfrm>
            <a:prstGeom prst="rect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32" y="1064395"/>
            <a:ext cx="737912" cy="2977095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2029502" y="143476"/>
            <a:ext cx="81329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Laser Doppler </a:t>
            </a:r>
            <a:r>
              <a:rPr lang="en-US" sz="3200" dirty="0" err="1" smtClean="0"/>
              <a:t>Vibrometer</a:t>
            </a:r>
            <a:r>
              <a:rPr lang="en-US" sz="3200" dirty="0" smtClean="0"/>
              <a:t> System Architecture </a:t>
            </a:r>
            <a:endParaRPr lang="en-US" sz="3200" dirty="0"/>
          </a:p>
        </p:txBody>
      </p:sp>
      <p:cxnSp>
        <p:nvCxnSpPr>
          <p:cNvPr id="100" name="Elbow Connector 99"/>
          <p:cNvCxnSpPr>
            <a:stCxn id="36" idx="0"/>
          </p:cNvCxnSpPr>
          <p:nvPr/>
        </p:nvCxnSpPr>
        <p:spPr>
          <a:xfrm>
            <a:off x="9818957" y="3542152"/>
            <a:ext cx="847522" cy="1724467"/>
          </a:xfrm>
          <a:prstGeom prst="bentConnector2">
            <a:avLst/>
          </a:prstGeom>
          <a:ln w="28575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3792183" y="2863701"/>
            <a:ext cx="1339927" cy="719511"/>
            <a:chOff x="2650121" y="3902812"/>
            <a:chExt cx="1339927" cy="719511"/>
          </a:xfrm>
        </p:grpSpPr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 rot="5400000">
              <a:off x="2961161" y="3734489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 rot="5400000">
              <a:off x="3107010" y="3859002"/>
              <a:ext cx="431323" cy="79787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6" name="Rectangle 25"/>
            <p:cNvSpPr>
              <a:spLocks noChangeArrowheads="1"/>
            </p:cNvSpPr>
            <p:nvPr/>
          </p:nvSpPr>
          <p:spPr bwMode="auto">
            <a:xfrm>
              <a:off x="3856346" y="390665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07" name="Rectangle 25"/>
            <p:cNvSpPr>
              <a:spLocks noChangeArrowheads="1"/>
            </p:cNvSpPr>
            <p:nvPr/>
          </p:nvSpPr>
          <p:spPr bwMode="auto">
            <a:xfrm>
              <a:off x="2650121" y="3902812"/>
              <a:ext cx="133702" cy="71567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925885" y="4910799"/>
            <a:ext cx="1059998" cy="715670"/>
            <a:chOff x="4689465" y="4162552"/>
            <a:chExt cx="1059998" cy="715670"/>
          </a:xfrm>
        </p:grpSpPr>
        <p:sp>
          <p:nvSpPr>
            <p:cNvPr id="109" name="Rectangle 25"/>
            <p:cNvSpPr>
              <a:spLocks noChangeArrowheads="1"/>
            </p:cNvSpPr>
            <p:nvPr/>
          </p:nvSpPr>
          <p:spPr bwMode="auto">
            <a:xfrm rot="5400000">
              <a:off x="4861629" y="3990388"/>
              <a:ext cx="715670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0" name="Rectangle 25"/>
            <p:cNvSpPr>
              <a:spLocks noChangeArrowheads="1"/>
            </p:cNvSpPr>
            <p:nvPr/>
          </p:nvSpPr>
          <p:spPr bwMode="auto">
            <a:xfrm rot="5400000">
              <a:off x="4774570" y="4315445"/>
              <a:ext cx="467095" cy="42269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316260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5316260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508304" y="429324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Oval 114"/>
            <p:cNvSpPr/>
            <p:nvPr/>
          </p:nvSpPr>
          <p:spPr>
            <a:xfrm>
              <a:off x="5508304" y="447746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6516334" y="5076979"/>
            <a:ext cx="1059998" cy="353351"/>
            <a:chOff x="4689465" y="4524871"/>
            <a:chExt cx="1059998" cy="353351"/>
          </a:xfrm>
        </p:grpSpPr>
        <p:sp>
          <p:nvSpPr>
            <p:cNvPr id="120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1" name="Rectangle 25"/>
            <p:cNvSpPr>
              <a:spLocks noChangeArrowheads="1"/>
            </p:cNvSpPr>
            <p:nvPr/>
          </p:nvSpPr>
          <p:spPr bwMode="auto">
            <a:xfrm rot="5400000">
              <a:off x="4950866" y="4491741"/>
              <a:ext cx="114504" cy="42269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316260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>
              <a:off x="5508304" y="4663753"/>
              <a:ext cx="91440" cy="9144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8" name="Straight Connector 137"/>
          <p:cNvCxnSpPr/>
          <p:nvPr/>
        </p:nvCxnSpPr>
        <p:spPr>
          <a:xfrm>
            <a:off x="4439959" y="1957377"/>
            <a:ext cx="0" cy="9101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/>
          <p:cNvGrpSpPr/>
          <p:nvPr/>
        </p:nvGrpSpPr>
        <p:grpSpPr>
          <a:xfrm>
            <a:off x="1175591" y="4740240"/>
            <a:ext cx="1933074" cy="1280886"/>
            <a:chOff x="880109" y="4471268"/>
            <a:chExt cx="1933074" cy="1280886"/>
          </a:xfrm>
        </p:grpSpPr>
        <p:sp>
          <p:nvSpPr>
            <p:cNvPr id="128" name="Rectangle 25"/>
            <p:cNvSpPr>
              <a:spLocks noChangeArrowheads="1"/>
            </p:cNvSpPr>
            <p:nvPr/>
          </p:nvSpPr>
          <p:spPr bwMode="auto">
            <a:xfrm rot="5400000">
              <a:off x="1725577" y="4664548"/>
              <a:ext cx="1280886" cy="894326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29" name="Rectangle 25"/>
            <p:cNvSpPr>
              <a:spLocks noChangeArrowheads="1"/>
            </p:cNvSpPr>
            <p:nvPr/>
          </p:nvSpPr>
          <p:spPr bwMode="auto">
            <a:xfrm rot="5400000">
              <a:off x="2254876" y="422532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0" name="Rectangle 25"/>
            <p:cNvSpPr>
              <a:spLocks noChangeArrowheads="1"/>
            </p:cNvSpPr>
            <p:nvPr/>
          </p:nvSpPr>
          <p:spPr bwMode="auto">
            <a:xfrm rot="5400000">
              <a:off x="2254875" y="4431341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1" name="Rectangle 25"/>
            <p:cNvSpPr>
              <a:spLocks noChangeArrowheads="1"/>
            </p:cNvSpPr>
            <p:nvPr/>
          </p:nvSpPr>
          <p:spPr bwMode="auto">
            <a:xfrm rot="5400000">
              <a:off x="2254874" y="465228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 rot="5400000">
              <a:off x="2254873" y="4858303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3" name="Rectangle 25"/>
            <p:cNvSpPr>
              <a:spLocks noChangeArrowheads="1"/>
            </p:cNvSpPr>
            <p:nvPr/>
          </p:nvSpPr>
          <p:spPr bwMode="auto">
            <a:xfrm rot="5400000">
              <a:off x="2254871" y="5079247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4" name="Rectangle 25"/>
            <p:cNvSpPr>
              <a:spLocks noChangeArrowheads="1"/>
            </p:cNvSpPr>
            <p:nvPr/>
          </p:nvSpPr>
          <p:spPr bwMode="auto">
            <a:xfrm rot="5400000">
              <a:off x="2254870" y="5285265"/>
              <a:ext cx="220943" cy="712834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 rot="5400000">
              <a:off x="897003" y="4536151"/>
              <a:ext cx="829651" cy="863440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000" b="0">
                <a:solidFill>
                  <a:srgbClr val="000000"/>
                </a:solidFill>
                <a:latin typeface="Arial Black" charset="0"/>
              </a:endParaRPr>
            </a:p>
          </p:txBody>
        </p:sp>
        <p:pic>
          <p:nvPicPr>
            <p:cNvPr id="136" name="Picture 1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7931" r="9908" b="11329"/>
            <a:stretch/>
          </p:blipFill>
          <p:spPr>
            <a:xfrm>
              <a:off x="951839" y="4583288"/>
              <a:ext cx="730815" cy="749487"/>
            </a:xfrm>
            <a:prstGeom prst="rect">
              <a:avLst/>
            </a:prstGeom>
          </p:spPr>
        </p:pic>
        <p:sp>
          <p:nvSpPr>
            <p:cNvPr id="140" name="Rectangle 25"/>
            <p:cNvSpPr>
              <a:spLocks noChangeArrowheads="1"/>
            </p:cNvSpPr>
            <p:nvPr/>
          </p:nvSpPr>
          <p:spPr bwMode="auto">
            <a:xfrm rot="5400000">
              <a:off x="1201356" y="5383205"/>
              <a:ext cx="220943" cy="227872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41" name="Rectangle 25"/>
            <p:cNvSpPr>
              <a:spLocks noChangeArrowheads="1"/>
            </p:cNvSpPr>
            <p:nvPr/>
          </p:nvSpPr>
          <p:spPr bwMode="auto">
            <a:xfrm rot="5400000">
              <a:off x="1283091" y="5276360"/>
              <a:ext cx="68309" cy="730815"/>
            </a:xfrm>
            <a:prstGeom prst="rect">
              <a:avLst/>
            </a:prstGeom>
            <a:solidFill>
              <a:schemeClr val="tx1">
                <a:lumMod val="65000"/>
              </a:scheme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cxnSp>
        <p:nvCxnSpPr>
          <p:cNvPr id="143" name="Straight Connector 142"/>
          <p:cNvCxnSpPr>
            <a:endCxn id="109" idx="1"/>
          </p:cNvCxnSpPr>
          <p:nvPr/>
        </p:nvCxnSpPr>
        <p:spPr>
          <a:xfrm flipH="1">
            <a:off x="4455884" y="3586407"/>
            <a:ext cx="6701" cy="1324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H="1" flipV="1">
            <a:off x="3108665" y="5261581"/>
            <a:ext cx="8331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H="1">
            <a:off x="4985883" y="5257131"/>
            <a:ext cx="15304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H="1" flipV="1">
            <a:off x="7576332" y="5261581"/>
            <a:ext cx="3090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1607309" y="6112087"/>
            <a:ext cx="1127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154" name="TextBox 153"/>
          <p:cNvSpPr txBox="1"/>
          <p:nvPr/>
        </p:nvSpPr>
        <p:spPr>
          <a:xfrm>
            <a:off x="3761049" y="5639277"/>
            <a:ext cx="1431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DAQ Digitizer</a:t>
            </a:r>
            <a:endParaRPr lang="en-US" dirty="0"/>
          </a:p>
        </p:txBody>
      </p:sp>
      <p:sp>
        <p:nvSpPr>
          <p:cNvPr id="155" name="TextBox 154"/>
          <p:cNvSpPr txBox="1"/>
          <p:nvPr/>
        </p:nvSpPr>
        <p:spPr>
          <a:xfrm>
            <a:off x="6171477" y="5496098"/>
            <a:ext cx="17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Signal Generator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9258970" y="3698131"/>
            <a:ext cx="1217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Transducer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>
            <a:off x="2255362" y="3042546"/>
            <a:ext cx="15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 Controller</a:t>
            </a:r>
            <a:endParaRPr lang="en-US" dirty="0"/>
          </a:p>
        </p:txBody>
      </p:sp>
      <p:sp>
        <p:nvSpPr>
          <p:cNvPr id="159" name="TextBox 158"/>
          <p:cNvSpPr txBox="1"/>
          <p:nvPr/>
        </p:nvSpPr>
        <p:spPr>
          <a:xfrm>
            <a:off x="3197337" y="1446070"/>
            <a:ext cx="55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LDV</a:t>
            </a:r>
            <a:endParaRPr 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9333720" y="1080836"/>
            <a:ext cx="990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Part</a:t>
            </a:r>
            <a:endParaRPr lang="en-US" dirty="0"/>
          </a:p>
        </p:txBody>
      </p:sp>
      <p:grpSp>
        <p:nvGrpSpPr>
          <p:cNvPr id="161" name="Group 160"/>
          <p:cNvGrpSpPr/>
          <p:nvPr/>
        </p:nvGrpSpPr>
        <p:grpSpPr>
          <a:xfrm>
            <a:off x="8540728" y="5078519"/>
            <a:ext cx="1059998" cy="353351"/>
            <a:chOff x="4689465" y="4524871"/>
            <a:chExt cx="1059998" cy="353351"/>
          </a:xfrm>
        </p:grpSpPr>
        <p:sp>
          <p:nvSpPr>
            <p:cNvPr id="162" name="Rectangle 25"/>
            <p:cNvSpPr>
              <a:spLocks noChangeArrowheads="1"/>
            </p:cNvSpPr>
            <p:nvPr/>
          </p:nvSpPr>
          <p:spPr bwMode="auto">
            <a:xfrm rot="5400000">
              <a:off x="5042788" y="4171548"/>
              <a:ext cx="353351" cy="105999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  <p:sp>
          <p:nvSpPr>
            <p:cNvPr id="163" name="Rectangle 25"/>
            <p:cNvSpPr>
              <a:spLocks noChangeArrowheads="1"/>
            </p:cNvSpPr>
            <p:nvPr/>
          </p:nvSpPr>
          <p:spPr bwMode="auto">
            <a:xfrm rot="5400000">
              <a:off x="5165405" y="4277202"/>
              <a:ext cx="107818" cy="845084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charset="0"/>
              </a:endParaRPr>
            </a:p>
          </p:txBody>
        </p:sp>
      </p:grpSp>
      <p:sp>
        <p:nvSpPr>
          <p:cNvPr id="166" name="TextBox 165"/>
          <p:cNvSpPr txBox="1"/>
          <p:nvPr/>
        </p:nvSpPr>
        <p:spPr>
          <a:xfrm>
            <a:off x="8597062" y="5490363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Amplifier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644120" y="3713903"/>
            <a:ext cx="0" cy="1037805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559431" y="3022380"/>
            <a:ext cx="2739104" cy="132343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 DAQ can be set to look for a peak voltage to act as a trigger, so we could trigger off the same power signal that runs the transducer, </a:t>
            </a:r>
            <a:endParaRPr lang="en-US" sz="1600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5721062" y="4547031"/>
            <a:ext cx="0" cy="62017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7692063" y="5137927"/>
            <a:ext cx="834291" cy="118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9743567" y="5167202"/>
            <a:ext cx="834291" cy="1181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 flipV="1">
            <a:off x="10529059" y="3677441"/>
            <a:ext cx="16270" cy="1284925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9811799" y="3615729"/>
            <a:ext cx="664364" cy="1378"/>
          </a:xfrm>
          <a:prstGeom prst="straightConnector1">
            <a:avLst/>
          </a:prstGeom>
          <a:ln w="76200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4644120" y="1959297"/>
            <a:ext cx="0" cy="906324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3108665" y="5100526"/>
            <a:ext cx="728548" cy="0"/>
          </a:xfrm>
          <a:prstGeom prst="straightConnector1">
            <a:avLst/>
          </a:prstGeom>
          <a:ln w="28575">
            <a:solidFill>
              <a:srgbClr val="92D05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5721062" y="4500518"/>
            <a:ext cx="2334113" cy="7987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8097454" y="4492376"/>
            <a:ext cx="2" cy="566504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>
            <a:off x="5375745" y="4837287"/>
            <a:ext cx="0" cy="620171"/>
          </a:xfrm>
          <a:prstGeom prst="straightConnector1">
            <a:avLst/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302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49</TotalTime>
  <Words>306</Words>
  <Application>Microsoft Office PowerPoint</Application>
  <PresentationFormat>Widescreen</PresentationFormat>
  <Paragraphs>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Juarez, Peter D. (LARC-D313)</dc:creator>
  <cp:lastModifiedBy>Juarez, Peter D. (LARC-D313)</cp:lastModifiedBy>
  <cp:revision>6</cp:revision>
  <dcterms:created xsi:type="dcterms:W3CDTF">2021-03-04T16:49:20Z</dcterms:created>
  <dcterms:modified xsi:type="dcterms:W3CDTF">2021-03-04T17:38:50Z</dcterms:modified>
</cp:coreProperties>
</file>