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21031200" cy="27432000"/>
  <p:notesSz cx="6858000" cy="9144000"/>
  <p:defaultTextStyle>
    <a:defPPr>
      <a:defRPr lang="en-US"/>
    </a:defPPr>
    <a:lvl1pPr marL="0" algn="l" defTabSz="1383819" rtl="0" eaLnBrk="1" latinLnBrk="0" hangingPunct="1">
      <a:defRPr sz="5500" kern="1200">
        <a:solidFill>
          <a:schemeClr val="tx1"/>
        </a:solidFill>
        <a:latin typeface="+mn-lt"/>
        <a:ea typeface="+mn-ea"/>
        <a:cs typeface="+mn-cs"/>
      </a:defRPr>
    </a:lvl1pPr>
    <a:lvl2pPr marL="1383819" algn="l" defTabSz="1383819" rtl="0" eaLnBrk="1" latinLnBrk="0" hangingPunct="1">
      <a:defRPr sz="5500" kern="1200">
        <a:solidFill>
          <a:schemeClr val="tx1"/>
        </a:solidFill>
        <a:latin typeface="+mn-lt"/>
        <a:ea typeface="+mn-ea"/>
        <a:cs typeface="+mn-cs"/>
      </a:defRPr>
    </a:lvl2pPr>
    <a:lvl3pPr marL="2767643" algn="l" defTabSz="1383819" rtl="0" eaLnBrk="1" latinLnBrk="0" hangingPunct="1">
      <a:defRPr sz="5500" kern="1200">
        <a:solidFill>
          <a:schemeClr val="tx1"/>
        </a:solidFill>
        <a:latin typeface="+mn-lt"/>
        <a:ea typeface="+mn-ea"/>
        <a:cs typeface="+mn-cs"/>
      </a:defRPr>
    </a:lvl3pPr>
    <a:lvl4pPr marL="4151462" algn="l" defTabSz="1383819" rtl="0" eaLnBrk="1" latinLnBrk="0" hangingPunct="1">
      <a:defRPr sz="5500" kern="1200">
        <a:solidFill>
          <a:schemeClr val="tx1"/>
        </a:solidFill>
        <a:latin typeface="+mn-lt"/>
        <a:ea typeface="+mn-ea"/>
        <a:cs typeface="+mn-cs"/>
      </a:defRPr>
    </a:lvl4pPr>
    <a:lvl5pPr marL="5535286" algn="l" defTabSz="1383819" rtl="0" eaLnBrk="1" latinLnBrk="0" hangingPunct="1">
      <a:defRPr sz="5500" kern="1200">
        <a:solidFill>
          <a:schemeClr val="tx1"/>
        </a:solidFill>
        <a:latin typeface="+mn-lt"/>
        <a:ea typeface="+mn-ea"/>
        <a:cs typeface="+mn-cs"/>
      </a:defRPr>
    </a:lvl5pPr>
    <a:lvl6pPr marL="6919105" algn="l" defTabSz="1383819" rtl="0" eaLnBrk="1" latinLnBrk="0" hangingPunct="1">
      <a:defRPr sz="5500" kern="1200">
        <a:solidFill>
          <a:schemeClr val="tx1"/>
        </a:solidFill>
        <a:latin typeface="+mn-lt"/>
        <a:ea typeface="+mn-ea"/>
        <a:cs typeface="+mn-cs"/>
      </a:defRPr>
    </a:lvl6pPr>
    <a:lvl7pPr marL="8302930" algn="l" defTabSz="1383819" rtl="0" eaLnBrk="1" latinLnBrk="0" hangingPunct="1">
      <a:defRPr sz="5500" kern="1200">
        <a:solidFill>
          <a:schemeClr val="tx1"/>
        </a:solidFill>
        <a:latin typeface="+mn-lt"/>
        <a:ea typeface="+mn-ea"/>
        <a:cs typeface="+mn-cs"/>
      </a:defRPr>
    </a:lvl7pPr>
    <a:lvl8pPr marL="9686748" algn="l" defTabSz="1383819" rtl="0" eaLnBrk="1" latinLnBrk="0" hangingPunct="1">
      <a:defRPr sz="5500" kern="1200">
        <a:solidFill>
          <a:schemeClr val="tx1"/>
        </a:solidFill>
        <a:latin typeface="+mn-lt"/>
        <a:ea typeface="+mn-ea"/>
        <a:cs typeface="+mn-cs"/>
      </a:defRPr>
    </a:lvl8pPr>
    <a:lvl9pPr marL="11070573" algn="l" defTabSz="1383819" rtl="0" eaLnBrk="1" latinLnBrk="0" hangingPunct="1">
      <a:defRPr sz="5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0">
          <p15:clr>
            <a:srgbClr val="A4A3A4"/>
          </p15:clr>
        </p15:guide>
        <p15:guide id="2" pos="66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2015"/>
    <a:srgbClr val="853123"/>
    <a:srgbClr val="A23B2A"/>
    <a:srgbClr val="520F17"/>
    <a:srgbClr val="6F6F6F"/>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023" autoAdjust="0"/>
    <p:restoredTop sz="94728"/>
  </p:normalViewPr>
  <p:slideViewPr>
    <p:cSldViewPr snapToGrid="0" snapToObjects="1">
      <p:cViewPr varScale="1">
        <p:scale>
          <a:sx n="53" d="100"/>
          <a:sy n="53" d="100"/>
        </p:scale>
        <p:origin x="6496" y="184"/>
      </p:cViewPr>
      <p:guideLst>
        <p:guide orient="horz" pos="8640"/>
        <p:guide pos="66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77340" y="8521709"/>
            <a:ext cx="17876520" cy="5880099"/>
          </a:xfrm>
        </p:spPr>
        <p:txBody>
          <a:bodyPr/>
          <a:lstStyle/>
          <a:p>
            <a:r>
              <a:rPr lang="en-US"/>
              <a:t>Click to edit Master title style</a:t>
            </a:r>
          </a:p>
        </p:txBody>
      </p:sp>
      <p:sp>
        <p:nvSpPr>
          <p:cNvPr id="3" name="Subtitle 2"/>
          <p:cNvSpPr>
            <a:spLocks noGrp="1"/>
          </p:cNvSpPr>
          <p:nvPr>
            <p:ph type="subTitle" idx="1"/>
          </p:nvPr>
        </p:nvSpPr>
        <p:spPr>
          <a:xfrm>
            <a:off x="3154680" y="15544800"/>
            <a:ext cx="14721840" cy="7010400"/>
          </a:xfrm>
        </p:spPr>
        <p:txBody>
          <a:bodyPr/>
          <a:lstStyle>
            <a:lvl1pPr marL="0" indent="0" algn="ctr">
              <a:buNone/>
              <a:defRPr>
                <a:solidFill>
                  <a:schemeClr val="tx1">
                    <a:tint val="75000"/>
                  </a:schemeClr>
                </a:solidFill>
              </a:defRPr>
            </a:lvl1pPr>
            <a:lvl2pPr marL="1383819" indent="0" algn="ctr">
              <a:buNone/>
              <a:defRPr>
                <a:solidFill>
                  <a:schemeClr val="tx1">
                    <a:tint val="75000"/>
                  </a:schemeClr>
                </a:solidFill>
              </a:defRPr>
            </a:lvl2pPr>
            <a:lvl3pPr marL="2767643" indent="0" algn="ctr">
              <a:buNone/>
              <a:defRPr>
                <a:solidFill>
                  <a:schemeClr val="tx1">
                    <a:tint val="75000"/>
                  </a:schemeClr>
                </a:solidFill>
              </a:defRPr>
            </a:lvl3pPr>
            <a:lvl4pPr marL="4151462" indent="0" algn="ctr">
              <a:buNone/>
              <a:defRPr>
                <a:solidFill>
                  <a:schemeClr val="tx1">
                    <a:tint val="75000"/>
                  </a:schemeClr>
                </a:solidFill>
              </a:defRPr>
            </a:lvl4pPr>
            <a:lvl5pPr marL="5535286" indent="0" algn="ctr">
              <a:buNone/>
              <a:defRPr>
                <a:solidFill>
                  <a:schemeClr val="tx1">
                    <a:tint val="75000"/>
                  </a:schemeClr>
                </a:solidFill>
              </a:defRPr>
            </a:lvl5pPr>
            <a:lvl6pPr marL="6919105" indent="0" algn="ctr">
              <a:buNone/>
              <a:defRPr>
                <a:solidFill>
                  <a:schemeClr val="tx1">
                    <a:tint val="75000"/>
                  </a:schemeClr>
                </a:solidFill>
              </a:defRPr>
            </a:lvl6pPr>
            <a:lvl7pPr marL="8302930" indent="0" algn="ctr">
              <a:buNone/>
              <a:defRPr>
                <a:solidFill>
                  <a:schemeClr val="tx1">
                    <a:tint val="75000"/>
                  </a:schemeClr>
                </a:solidFill>
              </a:defRPr>
            </a:lvl7pPr>
            <a:lvl8pPr marL="9686748" indent="0" algn="ctr">
              <a:buNone/>
              <a:defRPr>
                <a:solidFill>
                  <a:schemeClr val="tx1">
                    <a:tint val="75000"/>
                  </a:schemeClr>
                </a:solidFill>
              </a:defRPr>
            </a:lvl8pPr>
            <a:lvl9pPr marL="1107057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3/11/21</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12575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3/11/21</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51461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070260" y="4394207"/>
            <a:ext cx="10884376" cy="936243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17128" y="4394207"/>
            <a:ext cx="32302611" cy="936243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3/11/21</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22102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3/11/21</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100327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1321" y="17627601"/>
            <a:ext cx="17876520" cy="5448300"/>
          </a:xfrm>
        </p:spPr>
        <p:txBody>
          <a:bodyPr anchor="t"/>
          <a:lstStyle>
            <a:lvl1pPr algn="l">
              <a:defRPr sz="12100" b="1" cap="all"/>
            </a:lvl1pPr>
          </a:lstStyle>
          <a:p>
            <a:r>
              <a:rPr lang="en-US"/>
              <a:t>Click to edit Master title style</a:t>
            </a:r>
          </a:p>
        </p:txBody>
      </p:sp>
      <p:sp>
        <p:nvSpPr>
          <p:cNvPr id="3" name="Text Placeholder 2"/>
          <p:cNvSpPr>
            <a:spLocks noGrp="1"/>
          </p:cNvSpPr>
          <p:nvPr>
            <p:ph type="body" idx="1"/>
          </p:nvPr>
        </p:nvSpPr>
        <p:spPr>
          <a:xfrm>
            <a:off x="1661321" y="11626859"/>
            <a:ext cx="17876520" cy="6000747"/>
          </a:xfrm>
        </p:spPr>
        <p:txBody>
          <a:bodyPr anchor="b"/>
          <a:lstStyle>
            <a:lvl1pPr marL="0" indent="0">
              <a:buNone/>
              <a:defRPr sz="6100">
                <a:solidFill>
                  <a:schemeClr val="tx1">
                    <a:tint val="75000"/>
                  </a:schemeClr>
                </a:solidFill>
              </a:defRPr>
            </a:lvl1pPr>
            <a:lvl2pPr marL="1383819" indent="0">
              <a:buNone/>
              <a:defRPr sz="5500">
                <a:solidFill>
                  <a:schemeClr val="tx1">
                    <a:tint val="75000"/>
                  </a:schemeClr>
                </a:solidFill>
              </a:defRPr>
            </a:lvl2pPr>
            <a:lvl3pPr marL="2767643" indent="0">
              <a:buNone/>
              <a:defRPr sz="4800">
                <a:solidFill>
                  <a:schemeClr val="tx1">
                    <a:tint val="75000"/>
                  </a:schemeClr>
                </a:solidFill>
              </a:defRPr>
            </a:lvl3pPr>
            <a:lvl4pPr marL="4151462" indent="0">
              <a:buNone/>
              <a:defRPr sz="4200">
                <a:solidFill>
                  <a:schemeClr val="tx1">
                    <a:tint val="75000"/>
                  </a:schemeClr>
                </a:solidFill>
              </a:defRPr>
            </a:lvl4pPr>
            <a:lvl5pPr marL="5535286" indent="0">
              <a:buNone/>
              <a:defRPr sz="4200">
                <a:solidFill>
                  <a:schemeClr val="tx1">
                    <a:tint val="75000"/>
                  </a:schemeClr>
                </a:solidFill>
              </a:defRPr>
            </a:lvl5pPr>
            <a:lvl6pPr marL="6919105" indent="0">
              <a:buNone/>
              <a:defRPr sz="4200">
                <a:solidFill>
                  <a:schemeClr val="tx1">
                    <a:tint val="75000"/>
                  </a:schemeClr>
                </a:solidFill>
              </a:defRPr>
            </a:lvl6pPr>
            <a:lvl7pPr marL="8302930" indent="0">
              <a:buNone/>
              <a:defRPr sz="4200">
                <a:solidFill>
                  <a:schemeClr val="tx1">
                    <a:tint val="75000"/>
                  </a:schemeClr>
                </a:solidFill>
              </a:defRPr>
            </a:lvl7pPr>
            <a:lvl8pPr marL="9686748" indent="0">
              <a:buNone/>
              <a:defRPr sz="4200">
                <a:solidFill>
                  <a:schemeClr val="tx1">
                    <a:tint val="75000"/>
                  </a:schemeClr>
                </a:solidFill>
              </a:defRPr>
            </a:lvl8pPr>
            <a:lvl9pPr marL="11070573" indent="0">
              <a:buNone/>
              <a:defRPr sz="4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3/11/21</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916018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17128" y="25603205"/>
            <a:ext cx="21593492" cy="72415401"/>
          </a:xfrm>
        </p:spPr>
        <p:txBody>
          <a:bodyPr/>
          <a:lstStyle>
            <a:lvl1pPr>
              <a:defRPr sz="8500"/>
            </a:lvl1pPr>
            <a:lvl2pPr>
              <a:defRPr sz="7300"/>
            </a:lvl2pPr>
            <a:lvl3pPr>
              <a:defRPr sz="61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4361143" y="25603205"/>
            <a:ext cx="21593492" cy="72415401"/>
          </a:xfrm>
        </p:spPr>
        <p:txBody>
          <a:bodyPr/>
          <a:lstStyle>
            <a:lvl1pPr>
              <a:defRPr sz="8500"/>
            </a:lvl1pPr>
            <a:lvl2pPr>
              <a:defRPr sz="7300"/>
            </a:lvl2pPr>
            <a:lvl3pPr>
              <a:defRPr sz="61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3/11/21</a:t>
            </a:fld>
            <a:endParaRPr lang="en-US"/>
          </a:p>
        </p:txBody>
      </p:sp>
      <p:sp>
        <p:nvSpPr>
          <p:cNvPr id="6" name="Footer Placeholder 5"/>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7" name="Slide Number Placeholder 6"/>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617167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51560" y="1098552"/>
            <a:ext cx="18928080" cy="457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5" y="6140451"/>
            <a:ext cx="9292432" cy="2559048"/>
          </a:xfrm>
        </p:spPr>
        <p:txBody>
          <a:bodyPr anchor="b"/>
          <a:lstStyle>
            <a:lvl1pPr marL="0" indent="0">
              <a:buNone/>
              <a:defRPr sz="7300" b="1"/>
            </a:lvl1pPr>
            <a:lvl2pPr marL="1383819" indent="0">
              <a:buNone/>
              <a:defRPr sz="6100" b="1"/>
            </a:lvl2pPr>
            <a:lvl3pPr marL="2767643" indent="0">
              <a:buNone/>
              <a:defRPr sz="5500" b="1"/>
            </a:lvl3pPr>
            <a:lvl4pPr marL="4151462" indent="0">
              <a:buNone/>
              <a:defRPr sz="4800" b="1"/>
            </a:lvl4pPr>
            <a:lvl5pPr marL="5535286" indent="0">
              <a:buNone/>
              <a:defRPr sz="4800" b="1"/>
            </a:lvl5pPr>
            <a:lvl6pPr marL="6919105" indent="0">
              <a:buNone/>
              <a:defRPr sz="4800" b="1"/>
            </a:lvl6pPr>
            <a:lvl7pPr marL="8302930" indent="0">
              <a:buNone/>
              <a:defRPr sz="4800" b="1"/>
            </a:lvl7pPr>
            <a:lvl8pPr marL="9686748" indent="0">
              <a:buNone/>
              <a:defRPr sz="4800" b="1"/>
            </a:lvl8pPr>
            <a:lvl9pPr marL="11070573" indent="0">
              <a:buNone/>
              <a:defRPr sz="4800" b="1"/>
            </a:lvl9pPr>
          </a:lstStyle>
          <a:p>
            <a:pPr lvl="0"/>
            <a:r>
              <a:rPr lang="en-US"/>
              <a:t>Click to edit Master text styles</a:t>
            </a:r>
          </a:p>
        </p:txBody>
      </p:sp>
      <p:sp>
        <p:nvSpPr>
          <p:cNvPr id="4" name="Content Placeholder 3"/>
          <p:cNvSpPr>
            <a:spLocks noGrp="1"/>
          </p:cNvSpPr>
          <p:nvPr>
            <p:ph sz="half" idx="2"/>
          </p:nvPr>
        </p:nvSpPr>
        <p:spPr>
          <a:xfrm>
            <a:off x="1051565" y="8699499"/>
            <a:ext cx="9292432" cy="15805152"/>
          </a:xfrm>
        </p:spPr>
        <p:txBody>
          <a:bodyPr/>
          <a:lstStyle>
            <a:lvl1pPr>
              <a:defRPr sz="7300"/>
            </a:lvl1pPr>
            <a:lvl2pPr>
              <a:defRPr sz="6100"/>
            </a:lvl2pPr>
            <a:lvl3pPr>
              <a:defRPr sz="55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83563" y="6140451"/>
            <a:ext cx="9296082" cy="2559048"/>
          </a:xfrm>
        </p:spPr>
        <p:txBody>
          <a:bodyPr anchor="b"/>
          <a:lstStyle>
            <a:lvl1pPr marL="0" indent="0">
              <a:buNone/>
              <a:defRPr sz="7300" b="1"/>
            </a:lvl1pPr>
            <a:lvl2pPr marL="1383819" indent="0">
              <a:buNone/>
              <a:defRPr sz="6100" b="1"/>
            </a:lvl2pPr>
            <a:lvl3pPr marL="2767643" indent="0">
              <a:buNone/>
              <a:defRPr sz="5500" b="1"/>
            </a:lvl3pPr>
            <a:lvl4pPr marL="4151462" indent="0">
              <a:buNone/>
              <a:defRPr sz="4800" b="1"/>
            </a:lvl4pPr>
            <a:lvl5pPr marL="5535286" indent="0">
              <a:buNone/>
              <a:defRPr sz="4800" b="1"/>
            </a:lvl5pPr>
            <a:lvl6pPr marL="6919105" indent="0">
              <a:buNone/>
              <a:defRPr sz="4800" b="1"/>
            </a:lvl6pPr>
            <a:lvl7pPr marL="8302930" indent="0">
              <a:buNone/>
              <a:defRPr sz="4800" b="1"/>
            </a:lvl7pPr>
            <a:lvl8pPr marL="9686748" indent="0">
              <a:buNone/>
              <a:defRPr sz="4800" b="1"/>
            </a:lvl8pPr>
            <a:lvl9pPr marL="11070573" indent="0">
              <a:buNone/>
              <a:defRPr sz="4800" b="1"/>
            </a:lvl9pPr>
          </a:lstStyle>
          <a:p>
            <a:pPr lvl="0"/>
            <a:r>
              <a:rPr lang="en-US"/>
              <a:t>Click to edit Master text styles</a:t>
            </a:r>
          </a:p>
        </p:txBody>
      </p:sp>
      <p:sp>
        <p:nvSpPr>
          <p:cNvPr id="6" name="Content Placeholder 5"/>
          <p:cNvSpPr>
            <a:spLocks noGrp="1"/>
          </p:cNvSpPr>
          <p:nvPr>
            <p:ph sz="quarter" idx="4"/>
          </p:nvPr>
        </p:nvSpPr>
        <p:spPr>
          <a:xfrm>
            <a:off x="10683563" y="8699499"/>
            <a:ext cx="9296082" cy="15805152"/>
          </a:xfrm>
        </p:spPr>
        <p:txBody>
          <a:bodyPr/>
          <a:lstStyle>
            <a:lvl1pPr>
              <a:defRPr sz="7300"/>
            </a:lvl1pPr>
            <a:lvl2pPr>
              <a:defRPr sz="6100"/>
            </a:lvl2pPr>
            <a:lvl3pPr>
              <a:defRPr sz="55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3/11/21</a:t>
            </a:fld>
            <a:endParaRPr lang="en-US"/>
          </a:p>
        </p:txBody>
      </p:sp>
      <p:sp>
        <p:nvSpPr>
          <p:cNvPr id="8" name="Footer Placeholder 7"/>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9" name="Slide Number Placeholder 8"/>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583740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3/11/21</a:t>
            </a:fld>
            <a:endParaRPr lang="en-US"/>
          </a:p>
        </p:txBody>
      </p:sp>
      <p:sp>
        <p:nvSpPr>
          <p:cNvPr id="4" name="Footer Placeholder 3"/>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5" name="Slide Number Placeholder 4"/>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162820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3/11/21</a:t>
            </a:fld>
            <a:endParaRPr lang="en-US"/>
          </a:p>
        </p:txBody>
      </p:sp>
      <p:sp>
        <p:nvSpPr>
          <p:cNvPr id="3" name="Footer Placeholder 2"/>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4" name="Slide Number Placeholder 3"/>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023802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1564" y="1092201"/>
            <a:ext cx="6919121" cy="4648200"/>
          </a:xfrm>
        </p:spPr>
        <p:txBody>
          <a:bodyPr anchor="b"/>
          <a:lstStyle>
            <a:lvl1pPr algn="l">
              <a:defRPr sz="6100" b="1"/>
            </a:lvl1pPr>
          </a:lstStyle>
          <a:p>
            <a:r>
              <a:rPr lang="en-US"/>
              <a:t>Click to edit Master title style</a:t>
            </a:r>
          </a:p>
        </p:txBody>
      </p:sp>
      <p:sp>
        <p:nvSpPr>
          <p:cNvPr id="3" name="Content Placeholder 2"/>
          <p:cNvSpPr>
            <a:spLocks noGrp="1"/>
          </p:cNvSpPr>
          <p:nvPr>
            <p:ph idx="1"/>
          </p:nvPr>
        </p:nvSpPr>
        <p:spPr>
          <a:xfrm>
            <a:off x="8222618" y="1092206"/>
            <a:ext cx="11757027" cy="23412453"/>
          </a:xfrm>
        </p:spPr>
        <p:txBody>
          <a:bodyPr/>
          <a:lstStyle>
            <a:lvl1pPr>
              <a:defRPr sz="9700"/>
            </a:lvl1pPr>
            <a:lvl2pPr>
              <a:defRPr sz="8500"/>
            </a:lvl2pPr>
            <a:lvl3pPr>
              <a:defRPr sz="7300"/>
            </a:lvl3pPr>
            <a:lvl4pPr>
              <a:defRPr sz="6100"/>
            </a:lvl4pPr>
            <a:lvl5pPr>
              <a:defRPr sz="6100"/>
            </a:lvl5pPr>
            <a:lvl6pPr>
              <a:defRPr sz="6100"/>
            </a:lvl6pPr>
            <a:lvl7pPr>
              <a:defRPr sz="6100"/>
            </a:lvl7pPr>
            <a:lvl8pPr>
              <a:defRPr sz="6100"/>
            </a:lvl8pPr>
            <a:lvl9pPr>
              <a:defRPr sz="6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51564" y="5740406"/>
            <a:ext cx="6919121" cy="18764253"/>
          </a:xfrm>
        </p:spPr>
        <p:txBody>
          <a:bodyPr/>
          <a:lstStyle>
            <a:lvl1pPr marL="0" indent="0">
              <a:buNone/>
              <a:defRPr sz="4200"/>
            </a:lvl1pPr>
            <a:lvl2pPr marL="1383819" indent="0">
              <a:buNone/>
              <a:defRPr sz="3600"/>
            </a:lvl2pPr>
            <a:lvl3pPr marL="2767643" indent="0">
              <a:buNone/>
              <a:defRPr sz="3000"/>
            </a:lvl3pPr>
            <a:lvl4pPr marL="4151462" indent="0">
              <a:buNone/>
              <a:defRPr sz="2700"/>
            </a:lvl4pPr>
            <a:lvl5pPr marL="5535286" indent="0">
              <a:buNone/>
              <a:defRPr sz="2700"/>
            </a:lvl5pPr>
            <a:lvl6pPr marL="6919105" indent="0">
              <a:buNone/>
              <a:defRPr sz="2700"/>
            </a:lvl6pPr>
            <a:lvl7pPr marL="8302930" indent="0">
              <a:buNone/>
              <a:defRPr sz="2700"/>
            </a:lvl7pPr>
            <a:lvl8pPr marL="9686748" indent="0">
              <a:buNone/>
              <a:defRPr sz="2700"/>
            </a:lvl8pPr>
            <a:lvl9pPr marL="11070573" indent="0">
              <a:buNone/>
              <a:defRPr sz="2700"/>
            </a:lvl9pPr>
          </a:lstStyle>
          <a:p>
            <a:pPr lvl="0"/>
            <a:r>
              <a:rPr lang="en-US"/>
              <a:t>Click to edit Master text styles</a:t>
            </a:r>
          </a:p>
        </p:txBody>
      </p:sp>
      <p:sp>
        <p:nvSpPr>
          <p:cNvPr id="5" name="Date Placeholder 4"/>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3/11/21</a:t>
            </a:fld>
            <a:endParaRPr lang="en-US"/>
          </a:p>
        </p:txBody>
      </p:sp>
      <p:sp>
        <p:nvSpPr>
          <p:cNvPr id="6" name="Footer Placeholder 5"/>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7" name="Slide Number Placeholder 6"/>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705585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22262" y="19202405"/>
            <a:ext cx="12618720" cy="2266953"/>
          </a:xfrm>
        </p:spPr>
        <p:txBody>
          <a:bodyPr anchor="b"/>
          <a:lstStyle>
            <a:lvl1pPr algn="l">
              <a:defRPr sz="6100" b="1"/>
            </a:lvl1pPr>
          </a:lstStyle>
          <a:p>
            <a:r>
              <a:rPr lang="en-US"/>
              <a:t>Click to edit Master title style</a:t>
            </a:r>
          </a:p>
        </p:txBody>
      </p:sp>
      <p:sp>
        <p:nvSpPr>
          <p:cNvPr id="3" name="Picture Placeholder 2"/>
          <p:cNvSpPr>
            <a:spLocks noGrp="1"/>
          </p:cNvSpPr>
          <p:nvPr>
            <p:ph type="pic" idx="1"/>
          </p:nvPr>
        </p:nvSpPr>
        <p:spPr>
          <a:xfrm>
            <a:off x="4122262" y="2451099"/>
            <a:ext cx="12618720" cy="16459200"/>
          </a:xfrm>
        </p:spPr>
        <p:txBody>
          <a:bodyPr/>
          <a:lstStyle>
            <a:lvl1pPr marL="0" indent="0">
              <a:buNone/>
              <a:defRPr sz="9700"/>
            </a:lvl1pPr>
            <a:lvl2pPr marL="1383819" indent="0">
              <a:buNone/>
              <a:defRPr sz="8500"/>
            </a:lvl2pPr>
            <a:lvl3pPr marL="2767643" indent="0">
              <a:buNone/>
              <a:defRPr sz="7300"/>
            </a:lvl3pPr>
            <a:lvl4pPr marL="4151462" indent="0">
              <a:buNone/>
              <a:defRPr sz="6100"/>
            </a:lvl4pPr>
            <a:lvl5pPr marL="5535286" indent="0">
              <a:buNone/>
              <a:defRPr sz="6100"/>
            </a:lvl5pPr>
            <a:lvl6pPr marL="6919105" indent="0">
              <a:buNone/>
              <a:defRPr sz="6100"/>
            </a:lvl6pPr>
            <a:lvl7pPr marL="8302930" indent="0">
              <a:buNone/>
              <a:defRPr sz="6100"/>
            </a:lvl7pPr>
            <a:lvl8pPr marL="9686748" indent="0">
              <a:buNone/>
              <a:defRPr sz="6100"/>
            </a:lvl8pPr>
            <a:lvl9pPr marL="11070573" indent="0">
              <a:buNone/>
              <a:defRPr sz="6100"/>
            </a:lvl9pPr>
          </a:lstStyle>
          <a:p>
            <a:endParaRPr lang="en-US"/>
          </a:p>
        </p:txBody>
      </p:sp>
      <p:sp>
        <p:nvSpPr>
          <p:cNvPr id="4" name="Text Placeholder 3"/>
          <p:cNvSpPr>
            <a:spLocks noGrp="1"/>
          </p:cNvSpPr>
          <p:nvPr>
            <p:ph type="body" sz="half" idx="2"/>
          </p:nvPr>
        </p:nvSpPr>
        <p:spPr>
          <a:xfrm>
            <a:off x="4122262" y="21469358"/>
            <a:ext cx="12618720" cy="3219447"/>
          </a:xfrm>
        </p:spPr>
        <p:txBody>
          <a:bodyPr/>
          <a:lstStyle>
            <a:lvl1pPr marL="0" indent="0">
              <a:buNone/>
              <a:defRPr sz="4200"/>
            </a:lvl1pPr>
            <a:lvl2pPr marL="1383819" indent="0">
              <a:buNone/>
              <a:defRPr sz="3600"/>
            </a:lvl2pPr>
            <a:lvl3pPr marL="2767643" indent="0">
              <a:buNone/>
              <a:defRPr sz="3000"/>
            </a:lvl3pPr>
            <a:lvl4pPr marL="4151462" indent="0">
              <a:buNone/>
              <a:defRPr sz="2700"/>
            </a:lvl4pPr>
            <a:lvl5pPr marL="5535286" indent="0">
              <a:buNone/>
              <a:defRPr sz="2700"/>
            </a:lvl5pPr>
            <a:lvl6pPr marL="6919105" indent="0">
              <a:buNone/>
              <a:defRPr sz="2700"/>
            </a:lvl6pPr>
            <a:lvl7pPr marL="8302930" indent="0">
              <a:buNone/>
              <a:defRPr sz="2700"/>
            </a:lvl7pPr>
            <a:lvl8pPr marL="9686748" indent="0">
              <a:buNone/>
              <a:defRPr sz="2700"/>
            </a:lvl8pPr>
            <a:lvl9pPr marL="11070573" indent="0">
              <a:buNone/>
              <a:defRPr sz="2700"/>
            </a:lvl9pPr>
          </a:lstStyle>
          <a:p>
            <a:pPr lvl="0"/>
            <a:r>
              <a:rPr lang="en-US"/>
              <a:t>Click to edit Master text styles</a:t>
            </a:r>
          </a:p>
        </p:txBody>
      </p:sp>
      <p:sp>
        <p:nvSpPr>
          <p:cNvPr id="5" name="Date Placeholder 4"/>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3/11/21</a:t>
            </a:fld>
            <a:endParaRPr lang="en-US"/>
          </a:p>
        </p:txBody>
      </p:sp>
      <p:sp>
        <p:nvSpPr>
          <p:cNvPr id="6" name="Footer Placeholder 5"/>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7" name="Slide Number Placeholder 6"/>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174287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1560" y="1975492"/>
            <a:ext cx="18928080" cy="4436279"/>
          </a:xfrm>
          <a:prstGeom prst="rect">
            <a:avLst/>
          </a:prstGeom>
        </p:spPr>
        <p:txBody>
          <a:bodyPr vert="horz" lIns="0" tIns="0" rIns="0" bIns="0" rtlCol="0" anchor="t" anchorCtr="0">
            <a:noAutofit/>
          </a:body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1051560" y="6845418"/>
            <a:ext cx="18928080" cy="17659236"/>
          </a:xfrm>
          <a:prstGeom prst="rect">
            <a:avLst/>
          </a:prstGeom>
        </p:spPr>
        <p:txBody>
          <a:bodyPr vert="horz" lIns="276763" tIns="138384" rIns="276763" bIns="138384" numCol="2" spcCol="91386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6570954" y="26426640"/>
            <a:ext cx="3408686" cy="1005360"/>
          </a:xfrm>
          <a:prstGeom prst="rect">
            <a:avLst/>
          </a:prstGeom>
        </p:spPr>
        <p:txBody>
          <a:bodyPr vert="horz" lIns="0" tIns="0" rIns="0" bIns="0" rtlCol="0" anchor="t" anchorCtr="0"/>
          <a:lstStyle>
            <a:lvl1pPr algn="r">
              <a:defRPr sz="3600">
                <a:solidFill>
                  <a:schemeClr val="tx1">
                    <a:tint val="75000"/>
                  </a:schemeClr>
                </a:solidFill>
              </a:defRPr>
            </a:lvl1pPr>
          </a:lstStyle>
          <a:p>
            <a:fld id="{DE534768-B4B7-C84F-B015-AC2290ADC8EF}" type="slidenum">
              <a:rPr lang="en-US" smtClean="0"/>
              <a:pPr/>
              <a:t>‹#›</a:t>
            </a:fld>
            <a:endParaRPr lang="en-US"/>
          </a:p>
        </p:txBody>
      </p:sp>
      <p:pic>
        <p:nvPicPr>
          <p:cNvPr id="4" name="Picture 3" descr="TechPortQRCode[1].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507200" y="25972370"/>
            <a:ext cx="1107278" cy="1107278"/>
          </a:xfrm>
          <a:prstGeom prst="rect">
            <a:avLst/>
          </a:prstGeom>
        </p:spPr>
      </p:pic>
    </p:spTree>
    <p:extLst>
      <p:ext uri="{BB962C8B-B14F-4D97-AF65-F5344CB8AC3E}">
        <p14:creationId xmlns:p14="http://schemas.microsoft.com/office/powerpoint/2010/main" val="2227971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83819" rtl="0" eaLnBrk="1" latinLnBrk="0" hangingPunct="1">
        <a:lnSpc>
          <a:spcPct val="100000"/>
        </a:lnSpc>
        <a:spcBef>
          <a:spcPct val="0"/>
        </a:spcBef>
        <a:buNone/>
        <a:defRPr sz="7900" kern="1200" baseline="0">
          <a:solidFill>
            <a:srgbClr val="004080"/>
          </a:solidFill>
          <a:latin typeface="Arial Black"/>
          <a:ea typeface="+mj-ea"/>
          <a:cs typeface="+mj-cs"/>
        </a:defRPr>
      </a:lvl1pPr>
    </p:titleStyle>
    <p:bodyStyle>
      <a:lvl1pPr marL="1037867" indent="-1037867" algn="l" defTabSz="1383819" rtl="0" eaLnBrk="1" latinLnBrk="0" hangingPunct="1">
        <a:spcBef>
          <a:spcPct val="20000"/>
        </a:spcBef>
        <a:buFont typeface="Arial"/>
        <a:buChar char="•"/>
        <a:defRPr sz="9700" kern="1200">
          <a:solidFill>
            <a:schemeClr val="tx1"/>
          </a:solidFill>
          <a:latin typeface="+mn-lt"/>
          <a:ea typeface="+mn-ea"/>
          <a:cs typeface="+mn-cs"/>
        </a:defRPr>
      </a:lvl1pPr>
      <a:lvl2pPr marL="2248710" indent="-864891" algn="l" defTabSz="1383819" rtl="0" eaLnBrk="1" latinLnBrk="0" hangingPunct="1">
        <a:spcBef>
          <a:spcPct val="20000"/>
        </a:spcBef>
        <a:buFont typeface="Arial"/>
        <a:buChar char="–"/>
        <a:defRPr sz="8500" kern="1200">
          <a:solidFill>
            <a:schemeClr val="tx1"/>
          </a:solidFill>
          <a:latin typeface="+mn-lt"/>
          <a:ea typeface="+mn-ea"/>
          <a:cs typeface="+mn-cs"/>
        </a:defRPr>
      </a:lvl2pPr>
      <a:lvl3pPr marL="3459552" indent="-691909" algn="l" defTabSz="1383819" rtl="0" eaLnBrk="1" latinLnBrk="0" hangingPunct="1">
        <a:spcBef>
          <a:spcPct val="20000"/>
        </a:spcBef>
        <a:buFont typeface="Arial"/>
        <a:buChar char="•"/>
        <a:defRPr sz="7300" kern="1200">
          <a:solidFill>
            <a:schemeClr val="tx1"/>
          </a:solidFill>
          <a:latin typeface="+mn-lt"/>
          <a:ea typeface="+mn-ea"/>
          <a:cs typeface="+mn-cs"/>
        </a:defRPr>
      </a:lvl3pPr>
      <a:lvl4pPr marL="4843377" indent="-691909" algn="l" defTabSz="1383819" rtl="0" eaLnBrk="1" latinLnBrk="0" hangingPunct="1">
        <a:spcBef>
          <a:spcPct val="20000"/>
        </a:spcBef>
        <a:buFont typeface="Arial"/>
        <a:buChar char="–"/>
        <a:defRPr sz="6100" kern="1200">
          <a:solidFill>
            <a:schemeClr val="tx1"/>
          </a:solidFill>
          <a:latin typeface="+mn-lt"/>
          <a:ea typeface="+mn-ea"/>
          <a:cs typeface="+mn-cs"/>
        </a:defRPr>
      </a:lvl4pPr>
      <a:lvl5pPr marL="6227196" indent="-691909" algn="l" defTabSz="1383819" rtl="0" eaLnBrk="1" latinLnBrk="0" hangingPunct="1">
        <a:spcBef>
          <a:spcPct val="20000"/>
        </a:spcBef>
        <a:buFont typeface="Arial"/>
        <a:buChar char="»"/>
        <a:defRPr sz="6100" kern="1200">
          <a:solidFill>
            <a:schemeClr val="tx1"/>
          </a:solidFill>
          <a:latin typeface="+mn-lt"/>
          <a:ea typeface="+mn-ea"/>
          <a:cs typeface="+mn-cs"/>
        </a:defRPr>
      </a:lvl5pPr>
      <a:lvl6pPr marL="7611017" indent="-691909" algn="l" defTabSz="1383819" rtl="0" eaLnBrk="1" latinLnBrk="0" hangingPunct="1">
        <a:spcBef>
          <a:spcPct val="20000"/>
        </a:spcBef>
        <a:buFont typeface="Arial"/>
        <a:buChar char="•"/>
        <a:defRPr sz="6100" kern="1200">
          <a:solidFill>
            <a:schemeClr val="tx1"/>
          </a:solidFill>
          <a:latin typeface="+mn-lt"/>
          <a:ea typeface="+mn-ea"/>
          <a:cs typeface="+mn-cs"/>
        </a:defRPr>
      </a:lvl6pPr>
      <a:lvl7pPr marL="8994839" indent="-691909" algn="l" defTabSz="1383819" rtl="0" eaLnBrk="1" latinLnBrk="0" hangingPunct="1">
        <a:spcBef>
          <a:spcPct val="20000"/>
        </a:spcBef>
        <a:buFont typeface="Arial"/>
        <a:buChar char="•"/>
        <a:defRPr sz="6100" kern="1200">
          <a:solidFill>
            <a:schemeClr val="tx1"/>
          </a:solidFill>
          <a:latin typeface="+mn-lt"/>
          <a:ea typeface="+mn-ea"/>
          <a:cs typeface="+mn-cs"/>
        </a:defRPr>
      </a:lvl7pPr>
      <a:lvl8pPr marL="10378660" indent="-691909" algn="l" defTabSz="1383819" rtl="0" eaLnBrk="1" latinLnBrk="0" hangingPunct="1">
        <a:spcBef>
          <a:spcPct val="20000"/>
        </a:spcBef>
        <a:buFont typeface="Arial"/>
        <a:buChar char="•"/>
        <a:defRPr sz="6100" kern="1200">
          <a:solidFill>
            <a:schemeClr val="tx1"/>
          </a:solidFill>
          <a:latin typeface="+mn-lt"/>
          <a:ea typeface="+mn-ea"/>
          <a:cs typeface="+mn-cs"/>
        </a:defRPr>
      </a:lvl8pPr>
      <a:lvl9pPr marL="11762482" indent="-691909" algn="l" defTabSz="1383819" rtl="0" eaLnBrk="1" latinLnBrk="0" hangingPunct="1">
        <a:spcBef>
          <a:spcPct val="20000"/>
        </a:spcBef>
        <a:buFont typeface="Arial"/>
        <a:buChar char="•"/>
        <a:defRPr sz="6100" kern="1200">
          <a:solidFill>
            <a:schemeClr val="tx1"/>
          </a:solidFill>
          <a:latin typeface="+mn-lt"/>
          <a:ea typeface="+mn-ea"/>
          <a:cs typeface="+mn-cs"/>
        </a:defRPr>
      </a:lvl9pPr>
    </p:bodyStyle>
    <p:otherStyle>
      <a:defPPr>
        <a:defRPr lang="en-US"/>
      </a:defPPr>
      <a:lvl1pPr marL="0" algn="l" defTabSz="1383819" rtl="0" eaLnBrk="1" latinLnBrk="0" hangingPunct="1">
        <a:defRPr sz="5500" kern="1200">
          <a:solidFill>
            <a:schemeClr val="tx1"/>
          </a:solidFill>
          <a:latin typeface="+mn-lt"/>
          <a:ea typeface="+mn-ea"/>
          <a:cs typeface="+mn-cs"/>
        </a:defRPr>
      </a:lvl1pPr>
      <a:lvl2pPr marL="1383819" algn="l" defTabSz="1383819" rtl="0" eaLnBrk="1" latinLnBrk="0" hangingPunct="1">
        <a:defRPr sz="5500" kern="1200">
          <a:solidFill>
            <a:schemeClr val="tx1"/>
          </a:solidFill>
          <a:latin typeface="+mn-lt"/>
          <a:ea typeface="+mn-ea"/>
          <a:cs typeface="+mn-cs"/>
        </a:defRPr>
      </a:lvl2pPr>
      <a:lvl3pPr marL="2767643" algn="l" defTabSz="1383819" rtl="0" eaLnBrk="1" latinLnBrk="0" hangingPunct="1">
        <a:defRPr sz="5500" kern="1200">
          <a:solidFill>
            <a:schemeClr val="tx1"/>
          </a:solidFill>
          <a:latin typeface="+mn-lt"/>
          <a:ea typeface="+mn-ea"/>
          <a:cs typeface="+mn-cs"/>
        </a:defRPr>
      </a:lvl3pPr>
      <a:lvl4pPr marL="4151462" algn="l" defTabSz="1383819" rtl="0" eaLnBrk="1" latinLnBrk="0" hangingPunct="1">
        <a:defRPr sz="5500" kern="1200">
          <a:solidFill>
            <a:schemeClr val="tx1"/>
          </a:solidFill>
          <a:latin typeface="+mn-lt"/>
          <a:ea typeface="+mn-ea"/>
          <a:cs typeface="+mn-cs"/>
        </a:defRPr>
      </a:lvl4pPr>
      <a:lvl5pPr marL="5535286" algn="l" defTabSz="1383819" rtl="0" eaLnBrk="1" latinLnBrk="0" hangingPunct="1">
        <a:defRPr sz="5500" kern="1200">
          <a:solidFill>
            <a:schemeClr val="tx1"/>
          </a:solidFill>
          <a:latin typeface="+mn-lt"/>
          <a:ea typeface="+mn-ea"/>
          <a:cs typeface="+mn-cs"/>
        </a:defRPr>
      </a:lvl5pPr>
      <a:lvl6pPr marL="6919105" algn="l" defTabSz="1383819" rtl="0" eaLnBrk="1" latinLnBrk="0" hangingPunct="1">
        <a:defRPr sz="5500" kern="1200">
          <a:solidFill>
            <a:schemeClr val="tx1"/>
          </a:solidFill>
          <a:latin typeface="+mn-lt"/>
          <a:ea typeface="+mn-ea"/>
          <a:cs typeface="+mn-cs"/>
        </a:defRPr>
      </a:lvl6pPr>
      <a:lvl7pPr marL="8302930" algn="l" defTabSz="1383819" rtl="0" eaLnBrk="1" latinLnBrk="0" hangingPunct="1">
        <a:defRPr sz="5500" kern="1200">
          <a:solidFill>
            <a:schemeClr val="tx1"/>
          </a:solidFill>
          <a:latin typeface="+mn-lt"/>
          <a:ea typeface="+mn-ea"/>
          <a:cs typeface="+mn-cs"/>
        </a:defRPr>
      </a:lvl7pPr>
      <a:lvl8pPr marL="9686748" algn="l" defTabSz="1383819" rtl="0" eaLnBrk="1" latinLnBrk="0" hangingPunct="1">
        <a:defRPr sz="5500" kern="1200">
          <a:solidFill>
            <a:schemeClr val="tx1"/>
          </a:solidFill>
          <a:latin typeface="+mn-lt"/>
          <a:ea typeface="+mn-ea"/>
          <a:cs typeface="+mn-cs"/>
        </a:defRPr>
      </a:lvl8pPr>
      <a:lvl9pPr marL="11070573" algn="l" defTabSz="1383819" rtl="0" eaLnBrk="1" latinLnBrk="0" hangingPunct="1">
        <a:defRPr sz="5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67806" y="6047898"/>
            <a:ext cx="16122848" cy="1293417"/>
          </a:xfrm>
          <a:prstGeom prst="rect">
            <a:avLst/>
          </a:prstGeom>
        </p:spPr>
        <p:txBody>
          <a:bodyPr vert="horz" lIns="0" tIns="0" rIns="0" bIns="0" rtlCol="0" anchor="t" anchorCtr="0">
            <a:noAutofit/>
          </a:bodyPr>
          <a:lstStyle>
            <a:lvl1pPr algn="l" defTabSz="1384630" rtl="0" eaLnBrk="1" latinLnBrk="0" hangingPunct="1">
              <a:lnSpc>
                <a:spcPct val="100000"/>
              </a:lnSpc>
              <a:spcBef>
                <a:spcPct val="0"/>
              </a:spcBef>
              <a:buNone/>
              <a:defRPr sz="8000" kern="1200" baseline="0">
                <a:solidFill>
                  <a:schemeClr val="tx1"/>
                </a:solidFill>
                <a:latin typeface="Arial Black"/>
                <a:ea typeface="+mj-ea"/>
                <a:cs typeface="+mj-cs"/>
              </a:defRPr>
            </a:lvl1pPr>
          </a:lstStyle>
          <a:p>
            <a:pPr defTabSz="913865">
              <a:spcBef>
                <a:spcPts val="1799"/>
              </a:spcBef>
              <a:spcAft>
                <a:spcPts val="1199"/>
              </a:spcAft>
              <a:defRPr/>
            </a:pPr>
            <a:r>
              <a:rPr lang="en-US" sz="2800" b="1" dirty="0">
                <a:solidFill>
                  <a:schemeClr val="bg1">
                    <a:lumMod val="50000"/>
                  </a:schemeClr>
                </a:solidFill>
                <a:latin typeface="Arial"/>
                <a:cs typeface="Arial"/>
              </a:rPr>
              <a:t>Technology Taxonomy Area (TX): </a:t>
            </a:r>
            <a:r>
              <a:rPr lang="en-US" sz="2400" b="1" dirty="0">
                <a:solidFill>
                  <a:schemeClr val="bg1">
                    <a:lumMod val="50000"/>
                  </a:schemeClr>
                </a:solidFill>
                <a:latin typeface="Arial"/>
                <a:cs typeface="Arial"/>
              </a:rPr>
              <a:t>11.3.4 - Simulation-based Training Decision Support Systems;                   13.4.2 - Team Preparedness and Training</a:t>
            </a:r>
            <a:endParaRPr lang="en-US" sz="2700" b="1" dirty="0">
              <a:solidFill>
                <a:schemeClr val="bg1">
                  <a:lumMod val="50000"/>
                </a:schemeClr>
              </a:solidFill>
              <a:latin typeface="Arial"/>
              <a:cs typeface="Arial"/>
            </a:endParaRPr>
          </a:p>
        </p:txBody>
      </p:sp>
      <p:sp>
        <p:nvSpPr>
          <p:cNvPr id="5" name="Footer Placeholder 4"/>
          <p:cNvSpPr>
            <a:spLocks noGrp="1"/>
          </p:cNvSpPr>
          <p:nvPr>
            <p:ph type="ftr" sz="quarter" idx="4294967295"/>
          </p:nvPr>
        </p:nvSpPr>
        <p:spPr>
          <a:xfrm>
            <a:off x="1051560" y="26347123"/>
            <a:ext cx="18844030" cy="1005360"/>
          </a:xfrm>
          <a:prstGeom prst="rect">
            <a:avLst/>
          </a:prstGeom>
        </p:spPr>
        <p:txBody>
          <a:bodyPr vert="horz" lIns="0" tIns="0" rIns="0" bIns="0" rtlCol="0" anchor="t" anchorCtr="0"/>
          <a:lstStyle>
            <a:lvl1pPr algn="l">
              <a:defRPr sz="2700" b="0" i="1" kern="1200">
                <a:solidFill>
                  <a:schemeClr val="bg1">
                    <a:lumMod val="50000"/>
                  </a:schemeClr>
                </a:solidFill>
                <a:latin typeface="Arial"/>
              </a:defRPr>
            </a:lvl1pPr>
          </a:lstStyle>
          <a:p>
            <a:r>
              <a:rPr lang="en-US" dirty="0">
                <a:solidFill>
                  <a:srgbClr val="00B0F0"/>
                </a:solidFill>
              </a:rPr>
              <a:t>2020 JSC Technology Showcase</a:t>
            </a:r>
            <a:r>
              <a:rPr lang="en-US" dirty="0">
                <a:solidFill>
                  <a:srgbClr val="002060"/>
                </a:solidFill>
              </a:rPr>
              <a:t>							 </a:t>
            </a:r>
            <a:r>
              <a:rPr lang="en-US" dirty="0">
                <a:solidFill>
                  <a:srgbClr val="00B0F0"/>
                </a:solidFill>
              </a:rPr>
              <a:t>MSC#</a:t>
            </a:r>
            <a:r>
              <a:rPr lang="en-US" dirty="0">
                <a:solidFill>
                  <a:srgbClr val="002060"/>
                </a:solidFill>
              </a:rPr>
              <a:t> _________________</a:t>
            </a:r>
          </a:p>
        </p:txBody>
      </p:sp>
      <p:sp>
        <p:nvSpPr>
          <p:cNvPr id="145" name="TextBox 144"/>
          <p:cNvSpPr txBox="1"/>
          <p:nvPr/>
        </p:nvSpPr>
        <p:spPr>
          <a:xfrm>
            <a:off x="10999969" y="13426871"/>
            <a:ext cx="9284272" cy="12172511"/>
          </a:xfrm>
          <a:prstGeom prst="rect">
            <a:avLst/>
          </a:prstGeom>
          <a:noFill/>
        </p:spPr>
        <p:txBody>
          <a:bodyPr wrap="square" lIns="91385" tIns="45694" rIns="91385" bIns="45694" rtlCol="0">
            <a:spAutoFit/>
          </a:bodyPr>
          <a:lstStyle/>
          <a:p>
            <a:pPr marL="477558" indent="-477558">
              <a:spcBef>
                <a:spcPts val="1199"/>
              </a:spcBef>
              <a:spcAft>
                <a:spcPts val="599"/>
              </a:spcAft>
            </a:pPr>
            <a:r>
              <a:rPr lang="en-US" sz="3200" cap="all" dirty="0">
                <a:solidFill>
                  <a:srgbClr val="00B0F0"/>
                </a:solidFill>
                <a:latin typeface="Arial Black" pitchFamily="34" charset="0"/>
                <a:cs typeface="Times New Roman" pitchFamily="18" charset="0"/>
              </a:rPr>
              <a:t>INFUSION SPACE / EARTH</a:t>
            </a:r>
          </a:p>
          <a:p>
            <a:pPr marL="342900" indent="-342900">
              <a:spcAft>
                <a:spcPts val="1199"/>
              </a:spcAft>
              <a:buFont typeface="Arial" panose="020B0604020202020204" pitchFamily="34" charset="0"/>
              <a:buChar char="•"/>
            </a:pPr>
            <a:r>
              <a:rPr lang="en-US" sz="2200" dirty="0">
                <a:latin typeface="Arial" pitchFamily="34" charset="0"/>
                <a:cs typeface="Arial" pitchFamily="34" charset="0"/>
              </a:rPr>
              <a:t>This capability has applications for analysis and con-ops of lunar vehicle design concepts of the porch, ladder, or additional egress or offloading mechanisms.</a:t>
            </a:r>
          </a:p>
          <a:p>
            <a:pPr marL="342900" indent="-342900">
              <a:spcAft>
                <a:spcPts val="1199"/>
              </a:spcAft>
              <a:buFont typeface="Arial" panose="020B0604020202020204" pitchFamily="34" charset="0"/>
              <a:buChar char="•"/>
            </a:pPr>
            <a:r>
              <a:rPr lang="en-US" sz="2200" dirty="0">
                <a:latin typeface="Arial" pitchFamily="34" charset="0"/>
                <a:cs typeface="Arial" pitchFamily="34" charset="0"/>
              </a:rPr>
              <a:t>Potential evaluation of artificial lighting designs to aid in EVA ops or navigation within the extreme environment of the lunar south pole.</a:t>
            </a:r>
          </a:p>
          <a:p>
            <a:pPr marL="342900" indent="-342900">
              <a:spcAft>
                <a:spcPts val="1199"/>
              </a:spcAft>
              <a:buFont typeface="Arial" panose="020B0604020202020204" pitchFamily="34" charset="0"/>
              <a:buChar char="•"/>
            </a:pPr>
            <a:r>
              <a:rPr lang="en-US" sz="2200" dirty="0">
                <a:latin typeface="Arial" pitchFamily="34" charset="0"/>
                <a:cs typeface="Arial" pitchFamily="34" charset="0"/>
              </a:rPr>
              <a:t>The Lunar Site Analysis, Design, and Planning team for Artemis Base Camp is leveraging the visualization capabilities of this simulation for </a:t>
            </a:r>
            <a:r>
              <a:rPr lang="en-US" sz="2200" dirty="0" err="1">
                <a:latin typeface="Arial" pitchFamily="34" charset="0"/>
                <a:cs typeface="Arial" pitchFamily="34" charset="0"/>
              </a:rPr>
              <a:t>synchpoint</a:t>
            </a:r>
            <a:r>
              <a:rPr lang="en-US" sz="2200" dirty="0">
                <a:latin typeface="Arial" pitchFamily="34" charset="0"/>
                <a:cs typeface="Arial" pitchFamily="34" charset="0"/>
              </a:rPr>
              <a:t> products through a derived application, the Digital Lunar Exploration Sites Visualization Tool (DVT).</a:t>
            </a:r>
            <a:endParaRPr lang="en-US" sz="2200" cap="all" dirty="0">
              <a:latin typeface="Arial Black" pitchFamily="34" charset="0"/>
              <a:cs typeface="Times New Roman" pitchFamily="18" charset="0"/>
            </a:endParaRPr>
          </a:p>
          <a:p>
            <a:pPr marL="477558" indent="-477558">
              <a:spcBef>
                <a:spcPts val="1199"/>
              </a:spcBef>
              <a:spcAft>
                <a:spcPts val="599"/>
              </a:spcAft>
            </a:pPr>
            <a:r>
              <a:rPr lang="en-US" sz="3200" cap="all" dirty="0">
                <a:solidFill>
                  <a:srgbClr val="00B0F0"/>
                </a:solidFill>
                <a:latin typeface="Arial Black" pitchFamily="34" charset="0"/>
                <a:cs typeface="Times New Roman" pitchFamily="18" charset="0"/>
              </a:rPr>
              <a:t>PARTNERSHIPS / collaborations</a:t>
            </a:r>
          </a:p>
          <a:p>
            <a:pPr>
              <a:spcBef>
                <a:spcPts val="1199"/>
              </a:spcBef>
              <a:spcAft>
                <a:spcPts val="1199"/>
              </a:spcAft>
            </a:pPr>
            <a:r>
              <a:rPr lang="en-US" sz="2200" dirty="0">
                <a:latin typeface="Arial" panose="020B0604020202020204" pitchFamily="34" charset="0"/>
                <a:cs typeface="Arial" panose="020B0604020202020204" pitchFamily="34" charset="0"/>
              </a:rPr>
              <a:t>This work has been developed in collaboration with Edward Mohr from the EVA Management Office (XX), Brian </a:t>
            </a:r>
            <a:r>
              <a:rPr lang="en-US" sz="2200" dirty="0" err="1">
                <a:latin typeface="Arial" panose="020B0604020202020204" pitchFamily="34" charset="0"/>
                <a:cs typeface="Arial" panose="020B0604020202020204" pitchFamily="34" charset="0"/>
              </a:rPr>
              <a:t>Mader</a:t>
            </a:r>
            <a:r>
              <a:rPr lang="en-US" sz="2200" dirty="0">
                <a:latin typeface="Arial" panose="020B0604020202020204" pitchFamily="34" charset="0"/>
                <a:cs typeface="Arial" panose="020B0604020202020204" pitchFamily="34" charset="0"/>
              </a:rPr>
              <a:t> with the EVA, Robotics and Crew Systems (CX) to help develop potential training requirements, and Paul Valle with ER’s Dynamic System Test Branch (ER5) to provide ARGOS support. </a:t>
            </a:r>
            <a:endParaRPr lang="en-US" sz="3200" cap="all" dirty="0">
              <a:latin typeface="Arial Black" pitchFamily="34" charset="0"/>
              <a:cs typeface="Times New Roman" pitchFamily="18" charset="0"/>
            </a:endParaRPr>
          </a:p>
          <a:p>
            <a:pPr marL="477558" indent="-477558">
              <a:spcBef>
                <a:spcPts val="1199"/>
              </a:spcBef>
              <a:spcAft>
                <a:spcPts val="599"/>
              </a:spcAft>
            </a:pPr>
            <a:r>
              <a:rPr lang="en-US" sz="3200" cap="all" dirty="0">
                <a:solidFill>
                  <a:srgbClr val="00B0F0"/>
                </a:solidFill>
                <a:latin typeface="Arial Black" pitchFamily="34" charset="0"/>
                <a:cs typeface="Times New Roman" pitchFamily="18" charset="0"/>
              </a:rPr>
              <a:t>Future Work</a:t>
            </a:r>
          </a:p>
          <a:p>
            <a:pPr>
              <a:spcBef>
                <a:spcPts val="1199"/>
              </a:spcBef>
              <a:spcAft>
                <a:spcPts val="1199"/>
              </a:spcAft>
            </a:pPr>
            <a:r>
              <a:rPr lang="en-US" sz="2200" dirty="0">
                <a:latin typeface="Arial" pitchFamily="34" charset="0"/>
                <a:cs typeface="Arial" pitchFamily="34" charset="0"/>
              </a:rPr>
              <a:t>This work will continue as a second year Center Innovation Fund award project that seeks to improve the visual fidelity and include additional capability within the simulation. Collaboration with Samuel Lawrence’s (XI) team, the </a:t>
            </a:r>
            <a:r>
              <a:rPr lang="en-US" sz="2200" dirty="0" err="1">
                <a:latin typeface="Arial" pitchFamily="34" charset="0"/>
                <a:cs typeface="Arial" pitchFamily="34" charset="0"/>
              </a:rPr>
              <a:t>Astromaterials</a:t>
            </a:r>
            <a:r>
              <a:rPr lang="en-US" sz="2200" dirty="0">
                <a:latin typeface="Arial" pitchFamily="34" charset="0"/>
                <a:cs typeface="Arial" pitchFamily="34" charset="0"/>
              </a:rPr>
              <a:t> and Research Exploration Science (ARES) group, to provide input in site crafting and the latest authoritative digital elevation maps from the Lunar Reconnaissance Orbiter (LRO). This paired with a SPICE based plugin that can set date/time specific ephemerides within the simulation and the ability to interchange surface assets such as landers, rovers, tools, and equipment, will assist in creating as accurate of an environment at any proposed sites of interest. Human-in-the-loop engineering test runs within ARGOS will be used to refine performance of the Mixed Reality interface with the mockup platform and define procedures for training.</a:t>
            </a:r>
          </a:p>
        </p:txBody>
      </p:sp>
      <p:sp>
        <p:nvSpPr>
          <p:cNvPr id="143" name="Title 1"/>
          <p:cNvSpPr txBox="1">
            <a:spLocks/>
          </p:cNvSpPr>
          <p:nvPr/>
        </p:nvSpPr>
        <p:spPr>
          <a:xfrm>
            <a:off x="2088925" y="5513134"/>
            <a:ext cx="17078305" cy="560422"/>
          </a:xfrm>
          <a:prstGeom prst="rect">
            <a:avLst/>
          </a:prstGeom>
        </p:spPr>
        <p:txBody>
          <a:bodyPr vert="horz" lIns="0" tIns="0" rIns="0" bIns="0" rtlCol="0" anchor="t" anchorCtr="0">
            <a:noAutofit/>
          </a:bodyPr>
          <a:lstStyle>
            <a:lvl1pPr algn="l" defTabSz="1384630" rtl="0" eaLnBrk="1" latinLnBrk="0" hangingPunct="1">
              <a:lnSpc>
                <a:spcPct val="100000"/>
              </a:lnSpc>
              <a:spcBef>
                <a:spcPct val="0"/>
              </a:spcBef>
              <a:buNone/>
              <a:defRPr sz="8000" kern="1200" baseline="0">
                <a:solidFill>
                  <a:schemeClr val="tx1"/>
                </a:solidFill>
                <a:latin typeface="Arial Black"/>
                <a:ea typeface="+mj-ea"/>
                <a:cs typeface="+mj-cs"/>
              </a:defRPr>
            </a:lvl1pPr>
          </a:lstStyle>
          <a:p>
            <a:pPr algn="ctr" defTabSz="913865">
              <a:spcBef>
                <a:spcPts val="1799"/>
              </a:spcBef>
              <a:spcAft>
                <a:spcPts val="1199"/>
              </a:spcAft>
              <a:defRPr/>
            </a:pPr>
            <a:r>
              <a:rPr lang="en-US" sz="2800" b="1" dirty="0">
                <a:latin typeface="Arial" pitchFamily="34" charset="0"/>
                <a:cs typeface="Arial" pitchFamily="34" charset="0"/>
              </a:rPr>
              <a:t>Lee K. Bingham / </a:t>
            </a:r>
            <a:r>
              <a:rPr lang="en-US" sz="2800" b="1" dirty="0" err="1">
                <a:latin typeface="Arial" pitchFamily="34" charset="0"/>
                <a:cs typeface="Arial" pitchFamily="34" charset="0"/>
              </a:rPr>
              <a:t>lee.k.bingham@nasa.gov</a:t>
            </a:r>
            <a:r>
              <a:rPr lang="en-US" sz="2800" b="1" dirty="0">
                <a:latin typeface="Arial" pitchFamily="34" charset="0"/>
                <a:cs typeface="Arial" pitchFamily="34" charset="0"/>
              </a:rPr>
              <a:t>, Eddie Paddock, Paul Valle</a:t>
            </a:r>
            <a:br>
              <a:rPr lang="en-US" sz="2700" b="1" dirty="0">
                <a:solidFill>
                  <a:schemeClr val="accent2">
                    <a:lumMod val="75000"/>
                  </a:schemeClr>
                </a:solidFill>
                <a:latin typeface="Arial" pitchFamily="34" charset="0"/>
                <a:cs typeface="Arial" pitchFamily="34" charset="0"/>
              </a:rPr>
            </a:br>
            <a:endParaRPr lang="en-US" sz="2700" dirty="0">
              <a:solidFill>
                <a:schemeClr val="accent2">
                  <a:lumMod val="75000"/>
                </a:schemeClr>
              </a:solidFill>
            </a:endParaRPr>
          </a:p>
        </p:txBody>
      </p:sp>
      <p:sp>
        <p:nvSpPr>
          <p:cNvPr id="12" name="Rectangle 11"/>
          <p:cNvSpPr/>
          <p:nvPr/>
        </p:nvSpPr>
        <p:spPr>
          <a:xfrm>
            <a:off x="16696195" y="26260391"/>
            <a:ext cx="3318666" cy="518091"/>
          </a:xfrm>
          <a:prstGeom prst="rect">
            <a:avLst/>
          </a:prstGeom>
        </p:spPr>
        <p:txBody>
          <a:bodyPr wrap="square">
            <a:spAutoFit/>
          </a:bodyPr>
          <a:lstStyle/>
          <a:p>
            <a:pPr>
              <a:lnSpc>
                <a:spcPct val="107000"/>
              </a:lnSpc>
              <a:spcAft>
                <a:spcPts val="800"/>
              </a:spcAft>
            </a:pPr>
            <a:r>
              <a:rPr lang="en-US" sz="2800" b="1" dirty="0">
                <a:solidFill>
                  <a:srgbClr val="00B0F0"/>
                </a:solidFill>
                <a:latin typeface="Arial Narrow" panose="020B0606020202030204" pitchFamily="34" charset="0"/>
                <a:ea typeface="Calibri" panose="020F0502020204030204" pitchFamily="34" charset="0"/>
                <a:cs typeface="Times New Roman" panose="02020603050405020304" pitchFamily="18" charset="0"/>
              </a:rPr>
              <a:t>27038-1</a:t>
            </a:r>
            <a:endParaRPr lang="en-US" sz="3200" dirty="0">
              <a:solidFill>
                <a:srgbClr val="00B0F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9" name="Oval 8"/>
          <p:cNvSpPr/>
          <p:nvPr/>
        </p:nvSpPr>
        <p:spPr>
          <a:xfrm>
            <a:off x="18500058" y="165418"/>
            <a:ext cx="83217" cy="82232"/>
          </a:xfrm>
          <a:prstGeom prst="ellipse">
            <a:avLst/>
          </a:prstGeom>
          <a:solidFill>
            <a:srgbClr val="8D2015"/>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itle 1"/>
          <p:cNvSpPr>
            <a:spLocks noGrp="1"/>
          </p:cNvSpPr>
          <p:nvPr>
            <p:ph type="ctrTitle"/>
          </p:nvPr>
        </p:nvSpPr>
        <p:spPr>
          <a:xfrm>
            <a:off x="567806" y="4356873"/>
            <a:ext cx="19895589" cy="1030948"/>
          </a:xfrm>
        </p:spPr>
        <p:txBody>
          <a:bodyPr/>
          <a:lstStyle/>
          <a:p>
            <a:pPr algn="ctr" defTabSz="913865">
              <a:lnSpc>
                <a:spcPts val="8395"/>
              </a:lnSpc>
              <a:spcBef>
                <a:spcPts val="1799"/>
              </a:spcBef>
              <a:spcAft>
                <a:spcPts val="1199"/>
              </a:spcAft>
              <a:defRPr/>
            </a:pPr>
            <a:r>
              <a:rPr lang="en-US" sz="6500" b="1" dirty="0">
                <a:solidFill>
                  <a:srgbClr val="00B0F0"/>
                </a:solidFill>
                <a:latin typeface="Arial Narrow" pitchFamily="34" charset="0"/>
              </a:rPr>
              <a:t>Artemis Lunar Surface VR/ARGOS Trainer</a:t>
            </a:r>
            <a:endParaRPr lang="en-US" sz="6500" dirty="0">
              <a:solidFill>
                <a:srgbClr val="00B0F0"/>
              </a:solidFill>
            </a:endParaRPr>
          </a:p>
        </p:txBody>
      </p:sp>
      <p:sp>
        <p:nvSpPr>
          <p:cNvPr id="39" name="Title 1"/>
          <p:cNvSpPr txBox="1">
            <a:spLocks/>
          </p:cNvSpPr>
          <p:nvPr/>
        </p:nvSpPr>
        <p:spPr>
          <a:xfrm>
            <a:off x="16649700" y="6130394"/>
            <a:ext cx="3813696" cy="728029"/>
          </a:xfrm>
          <a:prstGeom prst="rect">
            <a:avLst/>
          </a:prstGeom>
        </p:spPr>
        <p:txBody>
          <a:bodyPr vert="horz" lIns="0" tIns="0" rIns="0" bIns="0" rtlCol="0" anchor="t" anchorCtr="0">
            <a:noAutofit/>
          </a:bodyPr>
          <a:lstStyle>
            <a:lvl1pPr algn="l" defTabSz="1384630" rtl="0" eaLnBrk="1" latinLnBrk="0" hangingPunct="1">
              <a:lnSpc>
                <a:spcPct val="100000"/>
              </a:lnSpc>
              <a:spcBef>
                <a:spcPct val="0"/>
              </a:spcBef>
              <a:buNone/>
              <a:defRPr sz="8000" kern="1200" baseline="0">
                <a:solidFill>
                  <a:schemeClr val="tx1"/>
                </a:solidFill>
                <a:latin typeface="Arial Black"/>
                <a:ea typeface="+mj-ea"/>
                <a:cs typeface="+mj-cs"/>
              </a:defRPr>
            </a:lvl1pPr>
          </a:lstStyle>
          <a:p>
            <a:pPr defTabSz="913865">
              <a:spcBef>
                <a:spcPts val="1799"/>
              </a:spcBef>
              <a:spcAft>
                <a:spcPts val="1199"/>
              </a:spcAft>
              <a:defRPr/>
            </a:pPr>
            <a:r>
              <a:rPr lang="en-US" sz="2400" b="1" dirty="0">
                <a:solidFill>
                  <a:schemeClr val="bg1">
                    <a:lumMod val="50000"/>
                  </a:schemeClr>
                </a:solidFill>
                <a:latin typeface="Arial"/>
                <a:cs typeface="Arial"/>
              </a:rPr>
              <a:t> </a:t>
            </a:r>
            <a:r>
              <a:rPr lang="en-US" sz="2800" b="1" dirty="0">
                <a:solidFill>
                  <a:schemeClr val="bg1">
                    <a:lumMod val="50000"/>
                  </a:schemeClr>
                </a:solidFill>
                <a:latin typeface="Arial"/>
                <a:cs typeface="Arial"/>
              </a:rPr>
              <a:t>TRL: </a:t>
            </a:r>
            <a:r>
              <a:rPr lang="en-US" sz="2400" b="1" dirty="0">
                <a:solidFill>
                  <a:schemeClr val="bg1">
                    <a:lumMod val="50000"/>
                  </a:schemeClr>
                </a:solidFill>
                <a:latin typeface="Arial"/>
                <a:cs typeface="Arial"/>
              </a:rPr>
              <a:t>start 4 / current 6</a:t>
            </a:r>
            <a:endParaRPr lang="en-US" sz="2700" b="1" dirty="0">
              <a:solidFill>
                <a:schemeClr val="bg1">
                  <a:lumMod val="50000"/>
                </a:schemeClr>
              </a:solidFill>
              <a:latin typeface="Arial"/>
              <a:cs typeface="Arial"/>
            </a:endParaRPr>
          </a:p>
        </p:txBody>
      </p:sp>
      <p:cxnSp>
        <p:nvCxnSpPr>
          <p:cNvPr id="43" name="Straight Connector 42"/>
          <p:cNvCxnSpPr/>
          <p:nvPr/>
        </p:nvCxnSpPr>
        <p:spPr>
          <a:xfrm>
            <a:off x="10278048" y="7316889"/>
            <a:ext cx="5541" cy="18301574"/>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63255" y="7354868"/>
            <a:ext cx="9566928" cy="12588061"/>
          </a:xfrm>
          <a:prstGeom prst="rect">
            <a:avLst/>
          </a:prstGeom>
          <a:noFill/>
        </p:spPr>
        <p:txBody>
          <a:bodyPr wrap="square" rtlCol="0">
            <a:spAutoFit/>
          </a:bodyPr>
          <a:lstStyle/>
          <a:p>
            <a:pPr marL="228467" indent="-228467">
              <a:spcAft>
                <a:spcPts val="599"/>
              </a:spcAft>
            </a:pPr>
            <a:r>
              <a:rPr lang="en-US" sz="3200" cap="all" dirty="0">
                <a:solidFill>
                  <a:srgbClr val="00B0F0"/>
                </a:solidFill>
                <a:latin typeface="Arial Black" pitchFamily="34" charset="0"/>
                <a:cs typeface="Times New Roman" pitchFamily="18" charset="0"/>
              </a:rPr>
              <a:t>FY20 IRAD PROJECT Overview </a:t>
            </a:r>
          </a:p>
          <a:p>
            <a:pPr defTabSz="685800"/>
            <a:r>
              <a:rPr lang="en-US" sz="2400" dirty="0">
                <a:latin typeface="Arial" panose="020B0604020202020204" pitchFamily="34" charset="0"/>
                <a:cs typeface="Arial" panose="020B0604020202020204" pitchFamily="34" charset="0"/>
              </a:rPr>
              <a:t>This proposal aims to provide insight by identifying potential risks and unknowns of lander egress and surface operations through a Mixed Reality (MR) planning, training, and analysis capability that integrates Virtual Reality (VR) simulations and the Active Response Gravity Offload System (ARGOS).</a:t>
            </a:r>
          </a:p>
          <a:p>
            <a:endParaRPr lang="en-US" sz="2200" cap="all" dirty="0">
              <a:solidFill>
                <a:schemeClr val="tx1">
                  <a:lumMod val="65000"/>
                  <a:lumOff val="35000"/>
                </a:schemeClr>
              </a:solidFill>
              <a:latin typeface="Arial" panose="020B0604020202020204" pitchFamily="34" charset="0"/>
              <a:cs typeface="Arial" panose="020B0604020202020204" pitchFamily="34" charset="0"/>
            </a:endParaRPr>
          </a:p>
          <a:p>
            <a:r>
              <a:rPr lang="en-US" sz="3200" cap="all" dirty="0">
                <a:solidFill>
                  <a:srgbClr val="00B0F0"/>
                </a:solidFill>
                <a:latin typeface="Arial Black" pitchFamily="34" charset="0"/>
                <a:cs typeface="Times New Roman" pitchFamily="18" charset="0"/>
              </a:rPr>
              <a:t>INNOVATION</a:t>
            </a:r>
          </a:p>
          <a:p>
            <a:pPr lvl="0">
              <a:defRPr/>
            </a:pPr>
            <a:r>
              <a:rPr lang="en-US" sz="2400" dirty="0">
                <a:solidFill>
                  <a:prstClr val="black"/>
                </a:solidFill>
                <a:latin typeface="Arial" panose="020B0604020202020204" pitchFamily="34" charset="0"/>
                <a:cs typeface="Arial" panose="020B0604020202020204" pitchFamily="34" charset="0"/>
              </a:rPr>
              <a:t>This project aims to provide a digital representation of the lunar south pole for risk reduction, training and engineering design evaluation. This digital environment will be combined with a human-rated gravity off-load system and a mockup of the lander porch and ladder to simulate an initial egress from a lander to the lunar surface. The fusion of physical objects with a higher fidelity virtual representation creates an immersive experience at a lower cost than constructing an entire physical environment.</a:t>
            </a:r>
          </a:p>
          <a:p>
            <a:r>
              <a:rPr lang="en-US" sz="2200" dirty="0">
                <a:latin typeface="Arial" pitchFamily="34" charset="0"/>
                <a:cs typeface="Arial" pitchFamily="34" charset="0"/>
              </a:rPr>
              <a:t> </a:t>
            </a:r>
          </a:p>
          <a:p>
            <a:pPr marL="477558" indent="-477558">
              <a:spcBef>
                <a:spcPts val="1199"/>
              </a:spcBef>
              <a:spcAft>
                <a:spcPts val="599"/>
              </a:spcAft>
            </a:pPr>
            <a:r>
              <a:rPr lang="en-US" sz="3200" cap="all" dirty="0">
                <a:solidFill>
                  <a:srgbClr val="00B0F0"/>
                </a:solidFill>
                <a:latin typeface="Arial Black" panose="020B0A04020102020204" pitchFamily="34" charset="0"/>
                <a:cs typeface="Times New Roman" pitchFamily="18" charset="0"/>
              </a:rPr>
              <a:t>Outcome </a:t>
            </a:r>
            <a:endParaRPr lang="en-US" sz="3200" cap="all" dirty="0">
              <a:solidFill>
                <a:srgbClr val="00B0F0"/>
              </a:solidFill>
              <a:latin typeface="Arial Black" panose="020B0A04020102020204" pitchFamily="34" charset="0"/>
              <a:cs typeface="Arial" pitchFamily="34" charset="0"/>
            </a:endParaRPr>
          </a:p>
          <a:p>
            <a:pPr marL="477558" indent="-477558">
              <a:spcAft>
                <a:spcPts val="1199"/>
              </a:spcAft>
              <a:buFont typeface="Arial" pitchFamily="34" charset="0"/>
              <a:buChar char="•"/>
            </a:pPr>
            <a:r>
              <a:rPr lang="en-US" sz="2400" dirty="0">
                <a:latin typeface="Arial" panose="020B0604020202020204" pitchFamily="34" charset="0"/>
                <a:cs typeface="Arial" panose="020B0604020202020204" pitchFamily="34" charset="0"/>
              </a:rPr>
              <a:t>The Artemis Lunar Surface VR/ARGOS Trainer has accomplished creating a unique tool that implements the best data available to create an accurate digital representation of the lunar south pole for EVA planning and training within a reduced gravity environment.</a:t>
            </a:r>
            <a:endParaRPr lang="en-US" sz="2200" dirty="0">
              <a:latin typeface="Arial" panose="020B0604020202020204" pitchFamily="34" charset="0"/>
              <a:cs typeface="Arial" pitchFamily="34" charset="0"/>
            </a:endParaRPr>
          </a:p>
          <a:p>
            <a:pPr marL="477558" indent="-477558">
              <a:spcAft>
                <a:spcPts val="1199"/>
              </a:spcAft>
              <a:buFont typeface="Arial" pitchFamily="34" charset="0"/>
              <a:buChar char="•"/>
            </a:pPr>
            <a:r>
              <a:rPr lang="en-US" sz="2400" dirty="0">
                <a:latin typeface="Arial" panose="020B0604020202020204" pitchFamily="34" charset="0"/>
                <a:cs typeface="Arial" panose="020B0604020202020204" pitchFamily="34" charset="0"/>
              </a:rPr>
              <a:t>The development of core capabilities related to this project creates an extensible toolset that can be used for additional exploration and training activities. These capabilities include adjustable gravity and dynamics models for interaction with the environment, full-body tracking, multiple modalities of ambulation and navigation, and multiple concurrent users within the simulation.</a:t>
            </a:r>
            <a:endParaRPr lang="en-US" sz="2400" dirty="0">
              <a:solidFill>
                <a:schemeClr val="tx1">
                  <a:lumMod val="65000"/>
                  <a:lumOff val="35000"/>
                </a:schemeClr>
              </a:solidFill>
              <a:latin typeface="Arial" panose="020B0604020202020204" pitchFamily="34" charset="0"/>
              <a:cs typeface="Arial" pitchFamily="34" charset="0"/>
            </a:endParaRPr>
          </a:p>
          <a:p>
            <a:pPr>
              <a:spcAft>
                <a:spcPts val="1199"/>
              </a:spcAft>
            </a:pPr>
            <a:r>
              <a:rPr lang="en-US" sz="3200" cap="all" dirty="0">
                <a:solidFill>
                  <a:srgbClr val="00B0F0"/>
                </a:solidFill>
                <a:latin typeface="Arial Black" pitchFamily="34" charset="0"/>
                <a:cs typeface="Times New Roman" pitchFamily="18" charset="0"/>
              </a:rPr>
              <a:t>Infusion Space / Earth</a:t>
            </a:r>
          </a:p>
        </p:txBody>
      </p:sp>
      <p:sp>
        <p:nvSpPr>
          <p:cNvPr id="79" name="TextBox 78"/>
          <p:cNvSpPr txBox="1"/>
          <p:nvPr/>
        </p:nvSpPr>
        <p:spPr>
          <a:xfrm>
            <a:off x="692825" y="25494061"/>
            <a:ext cx="8790495"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Lunar Surface VR at ARGOS Facility</a:t>
            </a:r>
          </a:p>
        </p:txBody>
      </p:sp>
      <p:pic>
        <p:nvPicPr>
          <p:cNvPr id="2" name="Picture 1"/>
          <p:cNvPicPr>
            <a:picLocks noChangeAspect="1"/>
          </p:cNvPicPr>
          <p:nvPr/>
        </p:nvPicPr>
        <p:blipFill>
          <a:blip r:embed="rId2"/>
          <a:stretch>
            <a:fillRect/>
          </a:stretch>
        </p:blipFill>
        <p:spPr>
          <a:xfrm>
            <a:off x="0" y="-72558"/>
            <a:ext cx="21031200" cy="4379036"/>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42" y="2763402"/>
            <a:ext cx="1401238" cy="1419068"/>
          </a:xfrm>
          <a:prstGeom prst="rect">
            <a:avLst/>
          </a:prstGeom>
        </p:spPr>
      </p:pic>
      <p:cxnSp>
        <p:nvCxnSpPr>
          <p:cNvPr id="26" name="Straight Connector 25"/>
          <p:cNvCxnSpPr/>
          <p:nvPr/>
        </p:nvCxnSpPr>
        <p:spPr>
          <a:xfrm>
            <a:off x="1636497" y="2955930"/>
            <a:ext cx="0" cy="1219034"/>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29" name="Rectangle 28"/>
          <p:cNvSpPr/>
          <p:nvPr/>
        </p:nvSpPr>
        <p:spPr>
          <a:xfrm>
            <a:off x="1724285" y="3686613"/>
            <a:ext cx="19230715" cy="400110"/>
          </a:xfrm>
          <a:prstGeom prst="rect">
            <a:avLst/>
          </a:prstGeom>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Johnson Space Center (JSC) / White Sands Test Facility (WSTF</a:t>
            </a:r>
            <a:r>
              <a:rPr lang="en-US" sz="200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2020 JSC Technology Showcase</a:t>
            </a:r>
            <a:r>
              <a:rPr lang="en-US" sz="2000">
                <a:solidFill>
                  <a:schemeClr val="bg1"/>
                </a:solidFill>
                <a:latin typeface="Arial" panose="020B0604020202020204" pitchFamily="34" charset="0"/>
                <a:cs typeface="Arial" panose="020B0604020202020204" pitchFamily="34" charset="0"/>
              </a:rPr>
              <a:t>: </a:t>
            </a:r>
            <a:r>
              <a:rPr lang="en-US" sz="2000">
                <a:solidFill>
                  <a:srgbClr val="FF0000"/>
                </a:solidFill>
                <a:latin typeface="Arial" panose="020B0604020202020204" pitchFamily="34" charset="0"/>
                <a:cs typeface="Arial" panose="020B0604020202020204" pitchFamily="34" charset="0"/>
              </a:rPr>
              <a:t> </a:t>
            </a:r>
            <a:r>
              <a:rPr lang="en-US" sz="2000" i="1">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US" sz="2000" i="1" dirty="0">
                <a:solidFill>
                  <a:schemeClr val="bg1"/>
                </a:solidFill>
                <a:latin typeface="Arial" panose="020B0604020202020204" pitchFamily="34" charset="0"/>
                <a:cs typeface="Arial" panose="020B0604020202020204" pitchFamily="34" charset="0"/>
                <a:sym typeface="Wingdings" panose="05000000000000000000" pitchFamily="2" charset="2"/>
              </a:rPr>
              <a:t>FY20 CIF IRAD</a:t>
            </a:r>
            <a:endParaRPr lang="en-US" sz="2000" dirty="0">
              <a:solidFill>
                <a:schemeClr val="bg1"/>
              </a:solidFill>
              <a:latin typeface="Arial" panose="020B0604020202020204" pitchFamily="34" charset="0"/>
              <a:cs typeface="Arial" panose="020B0604020202020204" pitchFamily="34" charset="0"/>
            </a:endParaRPr>
          </a:p>
        </p:txBody>
      </p:sp>
      <p:sp>
        <p:nvSpPr>
          <p:cNvPr id="28" name="TextBox 27"/>
          <p:cNvSpPr txBox="1"/>
          <p:nvPr/>
        </p:nvSpPr>
        <p:spPr>
          <a:xfrm>
            <a:off x="1738766" y="3232682"/>
            <a:ext cx="7778974"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National Aeronautics and Space Administration</a:t>
            </a:r>
          </a:p>
        </p:txBody>
      </p:sp>
      <p:pic>
        <p:nvPicPr>
          <p:cNvPr id="6" name="Picture 5">
            <a:extLst>
              <a:ext uri="{FF2B5EF4-FFF2-40B4-BE49-F238E27FC236}">
                <a16:creationId xmlns:a16="http://schemas.microsoft.com/office/drawing/2014/main" id="{3B8943E8-B8C0-4C4B-AE79-4083B0F4DDEF}"/>
              </a:ext>
            </a:extLst>
          </p:cNvPr>
          <p:cNvPicPr>
            <a:picLocks noChangeAspect="1"/>
          </p:cNvPicPr>
          <p:nvPr/>
        </p:nvPicPr>
        <p:blipFill>
          <a:blip r:embed="rId4"/>
          <a:srcRect l="1292" r="1292"/>
          <a:stretch/>
        </p:blipFill>
        <p:spPr>
          <a:xfrm>
            <a:off x="692825" y="20066040"/>
            <a:ext cx="9244887" cy="5338235"/>
          </a:xfrm>
          <a:prstGeom prst="rect">
            <a:avLst/>
          </a:prstGeom>
        </p:spPr>
      </p:pic>
      <p:pic>
        <p:nvPicPr>
          <p:cNvPr id="11" name="Picture 10">
            <a:extLst>
              <a:ext uri="{FF2B5EF4-FFF2-40B4-BE49-F238E27FC236}">
                <a16:creationId xmlns:a16="http://schemas.microsoft.com/office/drawing/2014/main" id="{BC2E044A-F977-FD47-9844-9D09FC427ED3}"/>
              </a:ext>
            </a:extLst>
          </p:cNvPr>
          <p:cNvPicPr>
            <a:picLocks noChangeAspect="1"/>
          </p:cNvPicPr>
          <p:nvPr/>
        </p:nvPicPr>
        <p:blipFill>
          <a:blip r:embed="rId5"/>
          <a:stretch>
            <a:fillRect/>
          </a:stretch>
        </p:blipFill>
        <p:spPr>
          <a:xfrm>
            <a:off x="10789191" y="7316889"/>
            <a:ext cx="9495049" cy="5325116"/>
          </a:xfrm>
          <a:prstGeom prst="rect">
            <a:avLst/>
          </a:prstGeom>
        </p:spPr>
      </p:pic>
      <p:sp>
        <p:nvSpPr>
          <p:cNvPr id="174" name="TextBox 173">
            <a:extLst>
              <a:ext uri="{FF2B5EF4-FFF2-40B4-BE49-F238E27FC236}">
                <a16:creationId xmlns:a16="http://schemas.microsoft.com/office/drawing/2014/main" id="{EE11C843-6FCE-0F4A-B492-F9D9BC6C387B}"/>
              </a:ext>
            </a:extLst>
          </p:cNvPr>
          <p:cNvSpPr txBox="1"/>
          <p:nvPr/>
        </p:nvSpPr>
        <p:spPr>
          <a:xfrm>
            <a:off x="10789191" y="12771735"/>
            <a:ext cx="9225670" cy="43088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Lunar Surface VR Simulation render at the Shackleton Crater rim site</a:t>
            </a:r>
          </a:p>
        </p:txBody>
      </p:sp>
    </p:spTree>
    <p:extLst>
      <p:ext uri="{BB962C8B-B14F-4D97-AF65-F5344CB8AC3E}">
        <p14:creationId xmlns:p14="http://schemas.microsoft.com/office/powerpoint/2010/main" val="132832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3122</TotalTime>
  <Words>659</Words>
  <Application>Microsoft Macintosh PowerPoint</Application>
  <PresentationFormat>Custom</PresentationFormat>
  <Paragraphs>28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Arial Narrow</vt:lpstr>
      <vt:lpstr>Calibri</vt:lpstr>
      <vt:lpstr>Office Theme</vt:lpstr>
      <vt:lpstr>Artemis Lunar Surface VR/ARGOS Trainer</vt:lpstr>
    </vt:vector>
  </TitlesOfParts>
  <Manager/>
  <Company>LMIT IS&amp;GS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ODIN</dc:creator>
  <cp:keywords/>
  <dc:description/>
  <cp:lastModifiedBy>Bingham, Lee K. (JSC-ER711)</cp:lastModifiedBy>
  <cp:revision>131</cp:revision>
  <dcterms:created xsi:type="dcterms:W3CDTF">2014-09-29T15:33:51Z</dcterms:created>
  <dcterms:modified xsi:type="dcterms:W3CDTF">2021-03-11T21:30:23Z</dcterms:modified>
  <cp:category/>
</cp:coreProperties>
</file>