
<file path=[Content_Types].xml><?xml version="1.0" encoding="utf-8"?>
<Types xmlns="http://schemas.openxmlformats.org/package/2006/content-types">
  <Default Extension="fntdata" ContentType="application/x-fontdata"/>
  <Default Extension="jfif" ContentType="image/jpeg"/>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Lst>
  <p:notesMasterIdLst>
    <p:notesMasterId r:id="rId39"/>
  </p:notesMasterIdLst>
  <p:sldIdLst>
    <p:sldId id="256" r:id="rId5"/>
    <p:sldId id="294" r:id="rId6"/>
    <p:sldId id="272" r:id="rId7"/>
    <p:sldId id="280" r:id="rId8"/>
    <p:sldId id="276" r:id="rId9"/>
    <p:sldId id="275" r:id="rId10"/>
    <p:sldId id="292" r:id="rId11"/>
    <p:sldId id="296" r:id="rId12"/>
    <p:sldId id="291" r:id="rId13"/>
    <p:sldId id="258" r:id="rId14"/>
    <p:sldId id="282" r:id="rId15"/>
    <p:sldId id="278" r:id="rId16"/>
    <p:sldId id="262" r:id="rId17"/>
    <p:sldId id="283" r:id="rId18"/>
    <p:sldId id="266" r:id="rId19"/>
    <p:sldId id="287" r:id="rId20"/>
    <p:sldId id="286" r:id="rId21"/>
    <p:sldId id="289" r:id="rId22"/>
    <p:sldId id="284" r:id="rId23"/>
    <p:sldId id="273" r:id="rId24"/>
    <p:sldId id="269" r:id="rId25"/>
    <p:sldId id="285" r:id="rId26"/>
    <p:sldId id="268" r:id="rId27"/>
    <p:sldId id="297" r:id="rId28"/>
    <p:sldId id="274" r:id="rId29"/>
    <p:sldId id="267" r:id="rId30"/>
    <p:sldId id="265" r:id="rId31"/>
    <p:sldId id="270" r:id="rId32"/>
    <p:sldId id="281" r:id="rId33"/>
    <p:sldId id="288" r:id="rId34"/>
    <p:sldId id="260" r:id="rId35"/>
    <p:sldId id="277" r:id="rId36"/>
    <p:sldId id="290" r:id="rId37"/>
    <p:sldId id="295" r:id="rId38"/>
  </p:sldIdLst>
  <p:sldSz cx="12192000" cy="6858000"/>
  <p:notesSz cx="6858000" cy="9144000"/>
  <p:embeddedFontLst>
    <p:embeddedFont>
      <p:font typeface="Calibri" panose="020F0502020204030204" pitchFamily="34" charset="0"/>
      <p:regular r:id="rId40"/>
      <p:bold r:id="rId41"/>
      <p:italic r:id="rId42"/>
      <p:boldItalic r:id="rId43"/>
    </p:embeddedFont>
    <p:embeddedFont>
      <p:font typeface="Calibri Light" panose="020F0302020204030204" pitchFamily="34" charset="0"/>
      <p:regular r:id="rId44"/>
      <p:italic r:id="rId45"/>
    </p:embeddedFont>
    <p:embeddedFont>
      <p:font typeface="Meiryo" panose="020B0604030504040204" pitchFamily="34" charset="-128"/>
      <p:regular r:id="rId46"/>
      <p:bold r:id="rId47"/>
      <p:italic r:id="rId48"/>
      <p:boldItalic r:id="rId4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678" autoAdjust="0"/>
    <p:restoredTop sz="82516" autoAdjust="0"/>
  </p:normalViewPr>
  <p:slideViewPr>
    <p:cSldViewPr snapToGrid="0">
      <p:cViewPr varScale="1">
        <p:scale>
          <a:sx n="70" d="100"/>
          <a:sy n="70" d="100"/>
        </p:scale>
        <p:origin x="998" y="6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notesMaster" Target="notesMasters/notesMaster1.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font" Target="fonts/font3.fntdata"/><Relationship Id="rId47" Type="http://schemas.openxmlformats.org/officeDocument/2006/relationships/font" Target="fonts/font8.fntdata"/><Relationship Id="rId50" Type="http://schemas.openxmlformats.org/officeDocument/2006/relationships/presProps" Target="pres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font" Target="fonts/font1.fntdata"/><Relationship Id="rId45" Type="http://schemas.openxmlformats.org/officeDocument/2006/relationships/font" Target="fonts/font6.fntdata"/><Relationship Id="rId53" Type="http://schemas.openxmlformats.org/officeDocument/2006/relationships/tableStyles" Target="tableStyles.xml"/><Relationship Id="rId5" Type="http://schemas.openxmlformats.org/officeDocument/2006/relationships/slide" Target="slides/slid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font" Target="fonts/font5.fntdata"/><Relationship Id="rId52"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font" Target="fonts/font4.fntdata"/><Relationship Id="rId48" Type="http://schemas.openxmlformats.org/officeDocument/2006/relationships/font" Target="fonts/font9.fntdata"/><Relationship Id="rId8" Type="http://schemas.openxmlformats.org/officeDocument/2006/relationships/slide" Target="slides/slide4.xml"/><Relationship Id="rId51" Type="http://schemas.openxmlformats.org/officeDocument/2006/relationships/viewProps" Target="viewProp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font" Target="fonts/font7.fntdata"/><Relationship Id="rId20" Type="http://schemas.openxmlformats.org/officeDocument/2006/relationships/slide" Target="slides/slide16.xml"/><Relationship Id="rId41" Type="http://schemas.openxmlformats.org/officeDocument/2006/relationships/font" Target="fonts/font2.fntdata"/><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font" Target="fonts/font10.fntdata"/></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9EC2DDB-9440-4DEB-AFD7-C6EC3F4EB8B9}" type="doc">
      <dgm:prSet loTypeId="urn:microsoft.com/office/officeart/2008/layout/LinedList" loCatId="list" qsTypeId="urn:microsoft.com/office/officeart/2005/8/quickstyle/simple1" qsCatId="simple" csTypeId="urn:microsoft.com/office/officeart/2005/8/colors/colorful1" csCatId="colorful" phldr="1"/>
      <dgm:spPr/>
      <dgm:t>
        <a:bodyPr/>
        <a:lstStyle/>
        <a:p>
          <a:endParaRPr lang="en-US"/>
        </a:p>
      </dgm:t>
    </dgm:pt>
    <dgm:pt modelId="{50A45CCB-B3E4-4A07-9F4A-046B54EEA346}">
      <dgm:prSet custT="1"/>
      <dgm:spPr/>
      <dgm:t>
        <a:bodyPr/>
        <a:lstStyle/>
        <a:p>
          <a:pPr algn="ctr">
            <a:lnSpc>
              <a:spcPct val="100000"/>
            </a:lnSpc>
          </a:pPr>
          <a:r>
            <a:rPr lang="en-US" sz="5400" dirty="0">
              <a:solidFill>
                <a:schemeClr val="bg1"/>
              </a:solidFill>
              <a:latin typeface="+mj-lt"/>
            </a:rPr>
            <a:t>Bryce Frase, IT-C1</a:t>
          </a:r>
        </a:p>
      </dgm:t>
    </dgm:pt>
    <dgm:pt modelId="{6C52F6B3-7590-4F50-A478-91DA69BA67FB}" type="parTrans" cxnId="{D7D97609-5BC6-4534-A65E-1B892D57283F}">
      <dgm:prSet/>
      <dgm:spPr/>
      <dgm:t>
        <a:bodyPr/>
        <a:lstStyle/>
        <a:p>
          <a:pPr algn="ctr"/>
          <a:endParaRPr lang="en-US" sz="5400"/>
        </a:p>
      </dgm:t>
    </dgm:pt>
    <dgm:pt modelId="{AA85441D-798B-4D1B-BAF8-A1445F1A4915}" type="sibTrans" cxnId="{D7D97609-5BC6-4534-A65E-1B892D57283F}">
      <dgm:prSet/>
      <dgm:spPr/>
      <dgm:t>
        <a:bodyPr/>
        <a:lstStyle/>
        <a:p>
          <a:pPr algn="ctr"/>
          <a:endParaRPr lang="en-US" sz="5400"/>
        </a:p>
      </dgm:t>
    </dgm:pt>
    <dgm:pt modelId="{024B5047-4CAB-4DE0-B1C8-F16914EB07C3}">
      <dgm:prSet custT="1"/>
      <dgm:spPr/>
      <dgm:t>
        <a:bodyPr/>
        <a:lstStyle/>
        <a:p>
          <a:pPr algn="ctr">
            <a:lnSpc>
              <a:spcPct val="100000"/>
            </a:lnSpc>
          </a:pPr>
          <a:r>
            <a:rPr lang="en-US" sz="5400" dirty="0">
              <a:solidFill>
                <a:schemeClr val="bg1"/>
              </a:solidFill>
              <a:latin typeface="+mj-lt"/>
            </a:rPr>
            <a:t>UCF, Fall 2021</a:t>
          </a:r>
        </a:p>
      </dgm:t>
    </dgm:pt>
    <dgm:pt modelId="{43DAFE56-2CA5-46E3-BE13-F4B065366A74}" type="parTrans" cxnId="{A70DCC47-974D-4414-9E11-3A2757F66B82}">
      <dgm:prSet/>
      <dgm:spPr/>
      <dgm:t>
        <a:bodyPr/>
        <a:lstStyle/>
        <a:p>
          <a:pPr algn="ctr"/>
          <a:endParaRPr lang="en-US" sz="5400"/>
        </a:p>
      </dgm:t>
    </dgm:pt>
    <dgm:pt modelId="{5E5467F8-9BEC-4DE2-B55B-587A6AB7E4C4}" type="sibTrans" cxnId="{A70DCC47-974D-4414-9E11-3A2757F66B82}">
      <dgm:prSet/>
      <dgm:spPr/>
      <dgm:t>
        <a:bodyPr/>
        <a:lstStyle/>
        <a:p>
          <a:pPr algn="ctr"/>
          <a:endParaRPr lang="en-US" sz="5400"/>
        </a:p>
      </dgm:t>
    </dgm:pt>
    <dgm:pt modelId="{AF7EB175-B65C-4F5A-A895-8F5DBBCA1DBD}">
      <dgm:prSet custT="1"/>
      <dgm:spPr/>
      <dgm:t>
        <a:bodyPr/>
        <a:lstStyle/>
        <a:p>
          <a:pPr algn="ctr">
            <a:lnSpc>
              <a:spcPct val="100000"/>
            </a:lnSpc>
          </a:pPr>
          <a:r>
            <a:rPr lang="en-US" sz="5400" dirty="0">
              <a:solidFill>
                <a:schemeClr val="bg1"/>
              </a:solidFill>
              <a:latin typeface="+mj-lt"/>
            </a:rPr>
            <a:t>Aerospace Engineering</a:t>
          </a:r>
        </a:p>
      </dgm:t>
    </dgm:pt>
    <dgm:pt modelId="{1E787595-BCBE-4638-ABEF-E771B3FEAF89}" type="parTrans" cxnId="{90AFBBF9-60AC-441B-8A64-FA62608B2D0F}">
      <dgm:prSet/>
      <dgm:spPr/>
      <dgm:t>
        <a:bodyPr/>
        <a:lstStyle/>
        <a:p>
          <a:pPr algn="ctr"/>
          <a:endParaRPr lang="en-US" sz="5400"/>
        </a:p>
      </dgm:t>
    </dgm:pt>
    <dgm:pt modelId="{EC8C5C84-722D-4089-A149-1A493051E5A2}" type="sibTrans" cxnId="{90AFBBF9-60AC-441B-8A64-FA62608B2D0F}">
      <dgm:prSet/>
      <dgm:spPr/>
      <dgm:t>
        <a:bodyPr/>
        <a:lstStyle/>
        <a:p>
          <a:pPr algn="ctr"/>
          <a:endParaRPr lang="en-US" sz="5400"/>
        </a:p>
      </dgm:t>
    </dgm:pt>
    <dgm:pt modelId="{7A18BF31-9D5A-44BA-937B-5774F06DF04C}">
      <dgm:prSet custT="1"/>
      <dgm:spPr/>
      <dgm:t>
        <a:bodyPr/>
        <a:lstStyle/>
        <a:p>
          <a:pPr algn="ctr">
            <a:lnSpc>
              <a:spcPct val="100000"/>
            </a:lnSpc>
          </a:pPr>
          <a:r>
            <a:rPr lang="en-US" sz="5400" dirty="0">
              <a:solidFill>
                <a:schemeClr val="bg1"/>
              </a:solidFill>
              <a:latin typeface="+mj-lt"/>
            </a:rPr>
            <a:t>Accelerated BS/MS</a:t>
          </a:r>
        </a:p>
      </dgm:t>
    </dgm:pt>
    <dgm:pt modelId="{548AC079-F706-4112-8B5C-7F6DDC7E0452}" type="parTrans" cxnId="{7FBC2EE7-2F64-4511-A515-CBB7F267397E}">
      <dgm:prSet/>
      <dgm:spPr/>
      <dgm:t>
        <a:bodyPr/>
        <a:lstStyle/>
        <a:p>
          <a:pPr algn="ctr"/>
          <a:endParaRPr lang="en-US" sz="5400"/>
        </a:p>
      </dgm:t>
    </dgm:pt>
    <dgm:pt modelId="{87332537-6101-4F3D-A193-A80D62165CF7}" type="sibTrans" cxnId="{7FBC2EE7-2F64-4511-A515-CBB7F267397E}">
      <dgm:prSet/>
      <dgm:spPr/>
      <dgm:t>
        <a:bodyPr/>
        <a:lstStyle/>
        <a:p>
          <a:pPr algn="ctr"/>
          <a:endParaRPr lang="en-US" sz="5400"/>
        </a:p>
      </dgm:t>
    </dgm:pt>
    <dgm:pt modelId="{A1D011F5-87B1-47D6-BF07-0844D9592772}" type="pres">
      <dgm:prSet presAssocID="{89EC2DDB-9440-4DEB-AFD7-C6EC3F4EB8B9}" presName="vert0" presStyleCnt="0">
        <dgm:presLayoutVars>
          <dgm:dir/>
          <dgm:animOne val="branch"/>
          <dgm:animLvl val="lvl"/>
        </dgm:presLayoutVars>
      </dgm:prSet>
      <dgm:spPr/>
    </dgm:pt>
    <dgm:pt modelId="{1E1BD6C2-E659-45D9-8AF8-FB4BA2A32672}" type="pres">
      <dgm:prSet presAssocID="{50A45CCB-B3E4-4A07-9F4A-046B54EEA346}" presName="thickLine" presStyleLbl="alignNode1" presStyleIdx="0" presStyleCnt="4"/>
      <dgm:spPr/>
    </dgm:pt>
    <dgm:pt modelId="{EA0B5394-1542-437D-838A-5B7125C640E3}" type="pres">
      <dgm:prSet presAssocID="{50A45CCB-B3E4-4A07-9F4A-046B54EEA346}" presName="horz1" presStyleCnt="0"/>
      <dgm:spPr/>
    </dgm:pt>
    <dgm:pt modelId="{D7A66854-ABB0-4D63-BF5B-0C2F89C3ACF6}" type="pres">
      <dgm:prSet presAssocID="{50A45CCB-B3E4-4A07-9F4A-046B54EEA346}" presName="tx1" presStyleLbl="revTx" presStyleIdx="0" presStyleCnt="4" custScaleY="100982"/>
      <dgm:spPr/>
    </dgm:pt>
    <dgm:pt modelId="{7EE1B1DC-9A8F-48F1-9BD9-C3733287DE20}" type="pres">
      <dgm:prSet presAssocID="{50A45CCB-B3E4-4A07-9F4A-046B54EEA346}" presName="vert1" presStyleCnt="0"/>
      <dgm:spPr/>
    </dgm:pt>
    <dgm:pt modelId="{75DA940C-A259-458F-BB23-6225836E7F26}" type="pres">
      <dgm:prSet presAssocID="{024B5047-4CAB-4DE0-B1C8-F16914EB07C3}" presName="thickLine" presStyleLbl="alignNode1" presStyleIdx="1" presStyleCnt="4"/>
      <dgm:spPr/>
    </dgm:pt>
    <dgm:pt modelId="{8A2A8823-9EA1-44F9-B972-BEBFB0BD032A}" type="pres">
      <dgm:prSet presAssocID="{024B5047-4CAB-4DE0-B1C8-F16914EB07C3}" presName="horz1" presStyleCnt="0"/>
      <dgm:spPr/>
    </dgm:pt>
    <dgm:pt modelId="{56366F5F-AAE5-43AC-AA52-36D783F53FCD}" type="pres">
      <dgm:prSet presAssocID="{024B5047-4CAB-4DE0-B1C8-F16914EB07C3}" presName="tx1" presStyleLbl="revTx" presStyleIdx="1" presStyleCnt="4" custScaleY="100982"/>
      <dgm:spPr/>
    </dgm:pt>
    <dgm:pt modelId="{E141E990-F934-4C0B-9E49-4479262F4EAA}" type="pres">
      <dgm:prSet presAssocID="{024B5047-4CAB-4DE0-B1C8-F16914EB07C3}" presName="vert1" presStyleCnt="0"/>
      <dgm:spPr/>
    </dgm:pt>
    <dgm:pt modelId="{199838B6-71F7-4E0C-B8F3-253E0D4D7397}" type="pres">
      <dgm:prSet presAssocID="{AF7EB175-B65C-4F5A-A895-8F5DBBCA1DBD}" presName="thickLine" presStyleLbl="alignNode1" presStyleIdx="2" presStyleCnt="4"/>
      <dgm:spPr/>
    </dgm:pt>
    <dgm:pt modelId="{3A6BC610-61D0-4C0E-A6A3-1425D560D764}" type="pres">
      <dgm:prSet presAssocID="{AF7EB175-B65C-4F5A-A895-8F5DBBCA1DBD}" presName="horz1" presStyleCnt="0"/>
      <dgm:spPr/>
    </dgm:pt>
    <dgm:pt modelId="{2385F817-E602-42D0-A226-96BF33556319}" type="pres">
      <dgm:prSet presAssocID="{AF7EB175-B65C-4F5A-A895-8F5DBBCA1DBD}" presName="tx1" presStyleLbl="revTx" presStyleIdx="2" presStyleCnt="4" custScaleY="100982"/>
      <dgm:spPr/>
    </dgm:pt>
    <dgm:pt modelId="{914151E0-F51A-48ED-9B2E-E8119639EC00}" type="pres">
      <dgm:prSet presAssocID="{AF7EB175-B65C-4F5A-A895-8F5DBBCA1DBD}" presName="vert1" presStyleCnt="0"/>
      <dgm:spPr/>
    </dgm:pt>
    <dgm:pt modelId="{7067C38F-E534-423B-B3F3-90DAEC2792C4}" type="pres">
      <dgm:prSet presAssocID="{7A18BF31-9D5A-44BA-937B-5774F06DF04C}" presName="thickLine" presStyleLbl="alignNode1" presStyleIdx="3" presStyleCnt="4"/>
      <dgm:spPr/>
    </dgm:pt>
    <dgm:pt modelId="{E4DF428B-7224-4B41-ADF2-E850CB22A089}" type="pres">
      <dgm:prSet presAssocID="{7A18BF31-9D5A-44BA-937B-5774F06DF04C}" presName="horz1" presStyleCnt="0"/>
      <dgm:spPr/>
    </dgm:pt>
    <dgm:pt modelId="{8A90AF85-939E-485B-B5E8-38B15DB54E26}" type="pres">
      <dgm:prSet presAssocID="{7A18BF31-9D5A-44BA-937B-5774F06DF04C}" presName="tx1" presStyleLbl="revTx" presStyleIdx="3" presStyleCnt="4" custScaleY="100982"/>
      <dgm:spPr/>
    </dgm:pt>
    <dgm:pt modelId="{9E4D1851-8C40-4D71-AF6C-897648FA97B1}" type="pres">
      <dgm:prSet presAssocID="{7A18BF31-9D5A-44BA-937B-5774F06DF04C}" presName="vert1" presStyleCnt="0"/>
      <dgm:spPr/>
    </dgm:pt>
  </dgm:ptLst>
  <dgm:cxnLst>
    <dgm:cxn modelId="{D7D97609-5BC6-4534-A65E-1B892D57283F}" srcId="{89EC2DDB-9440-4DEB-AFD7-C6EC3F4EB8B9}" destId="{50A45CCB-B3E4-4A07-9F4A-046B54EEA346}" srcOrd="0" destOrd="0" parTransId="{6C52F6B3-7590-4F50-A478-91DA69BA67FB}" sibTransId="{AA85441D-798B-4D1B-BAF8-A1445F1A4915}"/>
    <dgm:cxn modelId="{A70DCC47-974D-4414-9E11-3A2757F66B82}" srcId="{89EC2DDB-9440-4DEB-AFD7-C6EC3F4EB8B9}" destId="{024B5047-4CAB-4DE0-B1C8-F16914EB07C3}" srcOrd="1" destOrd="0" parTransId="{43DAFE56-2CA5-46E3-BE13-F4B065366A74}" sibTransId="{5E5467F8-9BEC-4DE2-B55B-587A6AB7E4C4}"/>
    <dgm:cxn modelId="{7625F24E-533D-4B13-BFF1-D3E41877BF56}" type="presOf" srcId="{024B5047-4CAB-4DE0-B1C8-F16914EB07C3}" destId="{56366F5F-AAE5-43AC-AA52-36D783F53FCD}" srcOrd="0" destOrd="0" presId="urn:microsoft.com/office/officeart/2008/layout/LinedList"/>
    <dgm:cxn modelId="{6BC76C92-8256-402B-848B-73BA3756836F}" type="presOf" srcId="{AF7EB175-B65C-4F5A-A895-8F5DBBCA1DBD}" destId="{2385F817-E602-42D0-A226-96BF33556319}" srcOrd="0" destOrd="0" presId="urn:microsoft.com/office/officeart/2008/layout/LinedList"/>
    <dgm:cxn modelId="{37E44794-7181-425A-BEA5-B01E4CFAE174}" type="presOf" srcId="{7A18BF31-9D5A-44BA-937B-5774F06DF04C}" destId="{8A90AF85-939E-485B-B5E8-38B15DB54E26}" srcOrd="0" destOrd="0" presId="urn:microsoft.com/office/officeart/2008/layout/LinedList"/>
    <dgm:cxn modelId="{1AA752A9-3488-44E7-B785-FE5649597A4F}" type="presOf" srcId="{50A45CCB-B3E4-4A07-9F4A-046B54EEA346}" destId="{D7A66854-ABB0-4D63-BF5B-0C2F89C3ACF6}" srcOrd="0" destOrd="0" presId="urn:microsoft.com/office/officeart/2008/layout/LinedList"/>
    <dgm:cxn modelId="{7FBC2EE7-2F64-4511-A515-CBB7F267397E}" srcId="{89EC2DDB-9440-4DEB-AFD7-C6EC3F4EB8B9}" destId="{7A18BF31-9D5A-44BA-937B-5774F06DF04C}" srcOrd="3" destOrd="0" parTransId="{548AC079-F706-4112-8B5C-7F6DDC7E0452}" sibTransId="{87332537-6101-4F3D-A193-A80D62165CF7}"/>
    <dgm:cxn modelId="{BEFB54F2-5D02-427C-9B18-421D5726DFFC}" type="presOf" srcId="{89EC2DDB-9440-4DEB-AFD7-C6EC3F4EB8B9}" destId="{A1D011F5-87B1-47D6-BF07-0844D9592772}" srcOrd="0" destOrd="0" presId="urn:microsoft.com/office/officeart/2008/layout/LinedList"/>
    <dgm:cxn modelId="{90AFBBF9-60AC-441B-8A64-FA62608B2D0F}" srcId="{89EC2DDB-9440-4DEB-AFD7-C6EC3F4EB8B9}" destId="{AF7EB175-B65C-4F5A-A895-8F5DBBCA1DBD}" srcOrd="2" destOrd="0" parTransId="{1E787595-BCBE-4638-ABEF-E771B3FEAF89}" sibTransId="{EC8C5C84-722D-4089-A149-1A493051E5A2}"/>
    <dgm:cxn modelId="{99BD09DA-FD5A-453E-886E-4DAB29631F20}" type="presParOf" srcId="{A1D011F5-87B1-47D6-BF07-0844D9592772}" destId="{1E1BD6C2-E659-45D9-8AF8-FB4BA2A32672}" srcOrd="0" destOrd="0" presId="urn:microsoft.com/office/officeart/2008/layout/LinedList"/>
    <dgm:cxn modelId="{5C4834EB-5469-45A5-A3BF-35F1DE5B29A1}" type="presParOf" srcId="{A1D011F5-87B1-47D6-BF07-0844D9592772}" destId="{EA0B5394-1542-437D-838A-5B7125C640E3}" srcOrd="1" destOrd="0" presId="urn:microsoft.com/office/officeart/2008/layout/LinedList"/>
    <dgm:cxn modelId="{5E88BCF2-E159-48C8-8542-3A0E120214B5}" type="presParOf" srcId="{EA0B5394-1542-437D-838A-5B7125C640E3}" destId="{D7A66854-ABB0-4D63-BF5B-0C2F89C3ACF6}" srcOrd="0" destOrd="0" presId="urn:microsoft.com/office/officeart/2008/layout/LinedList"/>
    <dgm:cxn modelId="{4806683F-36D8-4BA9-8A8B-A433379D7458}" type="presParOf" srcId="{EA0B5394-1542-437D-838A-5B7125C640E3}" destId="{7EE1B1DC-9A8F-48F1-9BD9-C3733287DE20}" srcOrd="1" destOrd="0" presId="urn:microsoft.com/office/officeart/2008/layout/LinedList"/>
    <dgm:cxn modelId="{41B63062-F4C6-403A-88D2-2F914B6F3ECF}" type="presParOf" srcId="{A1D011F5-87B1-47D6-BF07-0844D9592772}" destId="{75DA940C-A259-458F-BB23-6225836E7F26}" srcOrd="2" destOrd="0" presId="urn:microsoft.com/office/officeart/2008/layout/LinedList"/>
    <dgm:cxn modelId="{2C4746C7-7860-488E-B14B-694A429B4A66}" type="presParOf" srcId="{A1D011F5-87B1-47D6-BF07-0844D9592772}" destId="{8A2A8823-9EA1-44F9-B972-BEBFB0BD032A}" srcOrd="3" destOrd="0" presId="urn:microsoft.com/office/officeart/2008/layout/LinedList"/>
    <dgm:cxn modelId="{BC0DD79D-5BDD-406F-9BCE-32AC2A3D3CF4}" type="presParOf" srcId="{8A2A8823-9EA1-44F9-B972-BEBFB0BD032A}" destId="{56366F5F-AAE5-43AC-AA52-36D783F53FCD}" srcOrd="0" destOrd="0" presId="urn:microsoft.com/office/officeart/2008/layout/LinedList"/>
    <dgm:cxn modelId="{82652809-2555-4111-88DA-7CFB6CA45D0E}" type="presParOf" srcId="{8A2A8823-9EA1-44F9-B972-BEBFB0BD032A}" destId="{E141E990-F934-4C0B-9E49-4479262F4EAA}" srcOrd="1" destOrd="0" presId="urn:microsoft.com/office/officeart/2008/layout/LinedList"/>
    <dgm:cxn modelId="{C0E4BA2C-303D-4F31-A73B-105A07EF463D}" type="presParOf" srcId="{A1D011F5-87B1-47D6-BF07-0844D9592772}" destId="{199838B6-71F7-4E0C-B8F3-253E0D4D7397}" srcOrd="4" destOrd="0" presId="urn:microsoft.com/office/officeart/2008/layout/LinedList"/>
    <dgm:cxn modelId="{FAC9F411-AEF8-4DBA-BFFE-A87E008A0BD2}" type="presParOf" srcId="{A1D011F5-87B1-47D6-BF07-0844D9592772}" destId="{3A6BC610-61D0-4C0E-A6A3-1425D560D764}" srcOrd="5" destOrd="0" presId="urn:microsoft.com/office/officeart/2008/layout/LinedList"/>
    <dgm:cxn modelId="{CA3D82D3-FE42-4CE3-99CC-F56516431F0B}" type="presParOf" srcId="{3A6BC610-61D0-4C0E-A6A3-1425D560D764}" destId="{2385F817-E602-42D0-A226-96BF33556319}" srcOrd="0" destOrd="0" presId="urn:microsoft.com/office/officeart/2008/layout/LinedList"/>
    <dgm:cxn modelId="{1DEDDE9A-D624-4A20-98D9-8854B8EEBED8}" type="presParOf" srcId="{3A6BC610-61D0-4C0E-A6A3-1425D560D764}" destId="{914151E0-F51A-48ED-9B2E-E8119639EC00}" srcOrd="1" destOrd="0" presId="urn:microsoft.com/office/officeart/2008/layout/LinedList"/>
    <dgm:cxn modelId="{D82F1837-CE92-433B-93FD-9CB116C5169D}" type="presParOf" srcId="{A1D011F5-87B1-47D6-BF07-0844D9592772}" destId="{7067C38F-E534-423B-B3F3-90DAEC2792C4}" srcOrd="6" destOrd="0" presId="urn:microsoft.com/office/officeart/2008/layout/LinedList"/>
    <dgm:cxn modelId="{AECA4791-0D85-4E19-BCA7-4100B04FD0FF}" type="presParOf" srcId="{A1D011F5-87B1-47D6-BF07-0844D9592772}" destId="{E4DF428B-7224-4B41-ADF2-E850CB22A089}" srcOrd="7" destOrd="0" presId="urn:microsoft.com/office/officeart/2008/layout/LinedList"/>
    <dgm:cxn modelId="{5195BD4C-BB69-46E9-A233-6C82850D6BAF}" type="presParOf" srcId="{E4DF428B-7224-4B41-ADF2-E850CB22A089}" destId="{8A90AF85-939E-485B-B5E8-38B15DB54E26}" srcOrd="0" destOrd="0" presId="urn:microsoft.com/office/officeart/2008/layout/LinedList"/>
    <dgm:cxn modelId="{70DFE901-DB7B-414F-B67D-17B9E45A0E67}" type="presParOf" srcId="{E4DF428B-7224-4B41-ADF2-E850CB22A089}" destId="{9E4D1851-8C40-4D71-AF6C-897648FA97B1}"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C76B37D-3CC3-428C-AB93-734EAD3F66C3}" type="doc">
      <dgm:prSet loTypeId="urn:microsoft.com/office/officeart/2005/8/layout/list1" loCatId="list" qsTypeId="urn:microsoft.com/office/officeart/2005/8/quickstyle/simple5" qsCatId="simple" csTypeId="urn:microsoft.com/office/officeart/2005/8/colors/colorful5" csCatId="colorful"/>
      <dgm:spPr/>
      <dgm:t>
        <a:bodyPr/>
        <a:lstStyle/>
        <a:p>
          <a:endParaRPr lang="en-US"/>
        </a:p>
      </dgm:t>
    </dgm:pt>
    <dgm:pt modelId="{39FCBD7B-E141-41E8-9762-89FE1EE9DB30}">
      <dgm:prSet custT="1"/>
      <dgm:spPr/>
      <dgm:t>
        <a:bodyPr/>
        <a:lstStyle/>
        <a:p>
          <a:r>
            <a:rPr lang="en-US" sz="3200" dirty="0">
              <a:latin typeface="+mj-lt"/>
            </a:rPr>
            <a:t>Research</a:t>
          </a:r>
        </a:p>
      </dgm:t>
    </dgm:pt>
    <dgm:pt modelId="{490AA778-0273-49F5-8454-825F14D397A4}" type="parTrans" cxnId="{06211F53-5CA4-4B22-A7FC-C225AB1A16EF}">
      <dgm:prSet/>
      <dgm:spPr/>
      <dgm:t>
        <a:bodyPr/>
        <a:lstStyle/>
        <a:p>
          <a:endParaRPr lang="en-US"/>
        </a:p>
      </dgm:t>
    </dgm:pt>
    <dgm:pt modelId="{DEE407AE-652F-4F74-BE43-607D0578C6C3}" type="sibTrans" cxnId="{06211F53-5CA4-4B22-A7FC-C225AB1A16EF}">
      <dgm:prSet/>
      <dgm:spPr/>
      <dgm:t>
        <a:bodyPr/>
        <a:lstStyle/>
        <a:p>
          <a:endParaRPr lang="en-US"/>
        </a:p>
      </dgm:t>
    </dgm:pt>
    <dgm:pt modelId="{E9FBBE59-AB1D-44C8-A25E-CE3B02502C59}">
      <dgm:prSet custT="1"/>
      <dgm:spPr/>
      <dgm:t>
        <a:bodyPr/>
        <a:lstStyle/>
        <a:p>
          <a:r>
            <a:rPr lang="en-US" sz="3200">
              <a:latin typeface="+mj-lt"/>
            </a:rPr>
            <a:t>Design Requirements </a:t>
          </a:r>
        </a:p>
      </dgm:t>
    </dgm:pt>
    <dgm:pt modelId="{AB20CD8E-257A-468C-A564-595B461E713E}" type="parTrans" cxnId="{46967A89-7A04-459E-8C5B-08EC1DA92A94}">
      <dgm:prSet/>
      <dgm:spPr/>
      <dgm:t>
        <a:bodyPr/>
        <a:lstStyle/>
        <a:p>
          <a:endParaRPr lang="en-US"/>
        </a:p>
      </dgm:t>
    </dgm:pt>
    <dgm:pt modelId="{0E343FE9-F073-418A-9DA1-A2FB29CD8AD0}" type="sibTrans" cxnId="{46967A89-7A04-459E-8C5B-08EC1DA92A94}">
      <dgm:prSet/>
      <dgm:spPr/>
      <dgm:t>
        <a:bodyPr/>
        <a:lstStyle/>
        <a:p>
          <a:endParaRPr lang="en-US"/>
        </a:p>
      </dgm:t>
    </dgm:pt>
    <dgm:pt modelId="{216A357B-9216-4905-875B-7B2399BD7B1F}">
      <dgm:prSet custT="1"/>
      <dgm:spPr/>
      <dgm:t>
        <a:bodyPr/>
        <a:lstStyle/>
        <a:p>
          <a:r>
            <a:rPr lang="en-US" sz="3200" dirty="0">
              <a:latin typeface="+mj-lt"/>
            </a:rPr>
            <a:t>Concept Generation</a:t>
          </a:r>
        </a:p>
      </dgm:t>
    </dgm:pt>
    <dgm:pt modelId="{0CD6D7FA-06A8-468D-8FBF-F9E86B276371}" type="parTrans" cxnId="{5DC8E3B6-7A18-401D-98E8-36AC4B9D7591}">
      <dgm:prSet/>
      <dgm:spPr/>
      <dgm:t>
        <a:bodyPr/>
        <a:lstStyle/>
        <a:p>
          <a:endParaRPr lang="en-US"/>
        </a:p>
      </dgm:t>
    </dgm:pt>
    <dgm:pt modelId="{12532BEE-9A2C-4361-B271-4CECE78A8315}" type="sibTrans" cxnId="{5DC8E3B6-7A18-401D-98E8-36AC4B9D7591}">
      <dgm:prSet/>
      <dgm:spPr/>
      <dgm:t>
        <a:bodyPr/>
        <a:lstStyle/>
        <a:p>
          <a:endParaRPr lang="en-US"/>
        </a:p>
      </dgm:t>
    </dgm:pt>
    <dgm:pt modelId="{37DBFAE6-2D02-4CC7-ADE6-4CD5ECAC376A}">
      <dgm:prSet custT="1"/>
      <dgm:spPr/>
      <dgm:t>
        <a:bodyPr/>
        <a:lstStyle/>
        <a:p>
          <a:r>
            <a:rPr lang="en-US" sz="3200">
              <a:latin typeface="+mj-lt"/>
            </a:rPr>
            <a:t>Preliminary Design</a:t>
          </a:r>
        </a:p>
      </dgm:t>
    </dgm:pt>
    <dgm:pt modelId="{F6C0B74D-484F-4917-8A13-F62C3C31E08A}" type="parTrans" cxnId="{95266573-997F-4DB1-96CB-1E4BB7B53650}">
      <dgm:prSet/>
      <dgm:spPr/>
      <dgm:t>
        <a:bodyPr/>
        <a:lstStyle/>
        <a:p>
          <a:endParaRPr lang="en-US"/>
        </a:p>
      </dgm:t>
    </dgm:pt>
    <dgm:pt modelId="{D926ADBA-25FD-4840-9E96-25893499C450}" type="sibTrans" cxnId="{95266573-997F-4DB1-96CB-1E4BB7B53650}">
      <dgm:prSet/>
      <dgm:spPr/>
      <dgm:t>
        <a:bodyPr/>
        <a:lstStyle/>
        <a:p>
          <a:endParaRPr lang="en-US"/>
        </a:p>
      </dgm:t>
    </dgm:pt>
    <dgm:pt modelId="{67088023-26C3-4B46-82C9-9013739F593B}">
      <dgm:prSet custT="1"/>
      <dgm:spPr/>
      <dgm:t>
        <a:bodyPr/>
        <a:lstStyle/>
        <a:p>
          <a:r>
            <a:rPr lang="en-US" sz="3200">
              <a:latin typeface="+mj-lt"/>
            </a:rPr>
            <a:t>Redesign</a:t>
          </a:r>
        </a:p>
      </dgm:t>
    </dgm:pt>
    <dgm:pt modelId="{A34A4722-B3D5-4E44-B2DA-375E9A2939B5}" type="parTrans" cxnId="{02623547-CEB0-42C2-9D26-7D1D196B5407}">
      <dgm:prSet/>
      <dgm:spPr/>
      <dgm:t>
        <a:bodyPr/>
        <a:lstStyle/>
        <a:p>
          <a:endParaRPr lang="en-US"/>
        </a:p>
      </dgm:t>
    </dgm:pt>
    <dgm:pt modelId="{93E45EDE-C4C4-4161-ACE7-7AD980F8E274}" type="sibTrans" cxnId="{02623547-CEB0-42C2-9D26-7D1D196B5407}">
      <dgm:prSet/>
      <dgm:spPr/>
      <dgm:t>
        <a:bodyPr/>
        <a:lstStyle/>
        <a:p>
          <a:endParaRPr lang="en-US"/>
        </a:p>
      </dgm:t>
    </dgm:pt>
    <dgm:pt modelId="{6F55DBD7-029E-467D-AD62-986807C03DDA}">
      <dgm:prSet custT="1"/>
      <dgm:spPr/>
      <dgm:t>
        <a:bodyPr/>
        <a:lstStyle/>
        <a:p>
          <a:r>
            <a:rPr lang="en-US" sz="3200" dirty="0">
              <a:latin typeface="+mj-lt"/>
            </a:rPr>
            <a:t>Detailed Design</a:t>
          </a:r>
        </a:p>
      </dgm:t>
    </dgm:pt>
    <dgm:pt modelId="{67AE1300-46EE-4253-91A5-6CA61B9F4E66}" type="parTrans" cxnId="{94B0551D-EB71-4A14-B29D-7CCF588A8476}">
      <dgm:prSet/>
      <dgm:spPr/>
      <dgm:t>
        <a:bodyPr/>
        <a:lstStyle/>
        <a:p>
          <a:endParaRPr lang="en-US"/>
        </a:p>
      </dgm:t>
    </dgm:pt>
    <dgm:pt modelId="{B829DAE0-623C-4712-B5C5-FDE0F9D7E0D2}" type="sibTrans" cxnId="{94B0551D-EB71-4A14-B29D-7CCF588A8476}">
      <dgm:prSet/>
      <dgm:spPr/>
      <dgm:t>
        <a:bodyPr/>
        <a:lstStyle/>
        <a:p>
          <a:endParaRPr lang="en-US"/>
        </a:p>
      </dgm:t>
    </dgm:pt>
    <dgm:pt modelId="{DDCFC843-7FDB-4F69-9E0C-CDD0BFF49A8B}">
      <dgm:prSet custT="1"/>
      <dgm:spPr/>
      <dgm:t>
        <a:bodyPr/>
        <a:lstStyle/>
        <a:p>
          <a:r>
            <a:rPr lang="en-US" sz="3200">
              <a:latin typeface="+mj-lt"/>
            </a:rPr>
            <a:t>Production Planning</a:t>
          </a:r>
        </a:p>
      </dgm:t>
    </dgm:pt>
    <dgm:pt modelId="{66FB9FA8-75E6-431C-A28A-E4E7B5F3C735}" type="parTrans" cxnId="{41FB7BD8-4D51-4855-93BD-DAA1828C793D}">
      <dgm:prSet/>
      <dgm:spPr/>
      <dgm:t>
        <a:bodyPr/>
        <a:lstStyle/>
        <a:p>
          <a:endParaRPr lang="en-US"/>
        </a:p>
      </dgm:t>
    </dgm:pt>
    <dgm:pt modelId="{3A876ADC-37B9-4C7D-96F1-93E4C8933116}" type="sibTrans" cxnId="{41FB7BD8-4D51-4855-93BD-DAA1828C793D}">
      <dgm:prSet/>
      <dgm:spPr/>
      <dgm:t>
        <a:bodyPr/>
        <a:lstStyle/>
        <a:p>
          <a:endParaRPr lang="en-US"/>
        </a:p>
      </dgm:t>
    </dgm:pt>
    <dgm:pt modelId="{1E1651B8-23E5-4277-BC47-73EB00CAAE8A}" type="pres">
      <dgm:prSet presAssocID="{4C76B37D-3CC3-428C-AB93-734EAD3F66C3}" presName="linear" presStyleCnt="0">
        <dgm:presLayoutVars>
          <dgm:dir/>
          <dgm:animLvl val="lvl"/>
          <dgm:resizeHandles val="exact"/>
        </dgm:presLayoutVars>
      </dgm:prSet>
      <dgm:spPr/>
    </dgm:pt>
    <dgm:pt modelId="{639E575E-CDEC-46FE-A7DE-8A7C02851BEE}" type="pres">
      <dgm:prSet presAssocID="{39FCBD7B-E141-41E8-9762-89FE1EE9DB30}" presName="parentLin" presStyleCnt="0"/>
      <dgm:spPr/>
    </dgm:pt>
    <dgm:pt modelId="{48621918-693E-425F-B82A-191EDBAF0FB2}" type="pres">
      <dgm:prSet presAssocID="{39FCBD7B-E141-41E8-9762-89FE1EE9DB30}" presName="parentLeftMargin" presStyleLbl="node1" presStyleIdx="0" presStyleCnt="7"/>
      <dgm:spPr/>
    </dgm:pt>
    <dgm:pt modelId="{143F0E69-7558-46CC-9E4C-ED239900F7E8}" type="pres">
      <dgm:prSet presAssocID="{39FCBD7B-E141-41E8-9762-89FE1EE9DB30}" presName="parentText" presStyleLbl="node1" presStyleIdx="0" presStyleCnt="7">
        <dgm:presLayoutVars>
          <dgm:chMax val="0"/>
          <dgm:bulletEnabled val="1"/>
        </dgm:presLayoutVars>
      </dgm:prSet>
      <dgm:spPr/>
    </dgm:pt>
    <dgm:pt modelId="{F5A6A1F0-B756-492A-BF8D-0331371D7FA6}" type="pres">
      <dgm:prSet presAssocID="{39FCBD7B-E141-41E8-9762-89FE1EE9DB30}" presName="negativeSpace" presStyleCnt="0"/>
      <dgm:spPr/>
    </dgm:pt>
    <dgm:pt modelId="{5F9CF30D-78A0-4231-911E-A3FD352426DE}" type="pres">
      <dgm:prSet presAssocID="{39FCBD7B-E141-41E8-9762-89FE1EE9DB30}" presName="childText" presStyleLbl="conFgAcc1" presStyleIdx="0" presStyleCnt="7">
        <dgm:presLayoutVars>
          <dgm:bulletEnabled val="1"/>
        </dgm:presLayoutVars>
      </dgm:prSet>
      <dgm:spPr>
        <a:solidFill>
          <a:schemeClr val="tx1">
            <a:alpha val="90000"/>
          </a:schemeClr>
        </a:solidFill>
      </dgm:spPr>
    </dgm:pt>
    <dgm:pt modelId="{E53C4A20-A0BA-4B4E-B829-1E27874FAD98}" type="pres">
      <dgm:prSet presAssocID="{DEE407AE-652F-4F74-BE43-607D0578C6C3}" presName="spaceBetweenRectangles" presStyleCnt="0"/>
      <dgm:spPr/>
    </dgm:pt>
    <dgm:pt modelId="{0D0702CD-A7E7-49ED-B1E9-4134E835CF6B}" type="pres">
      <dgm:prSet presAssocID="{E9FBBE59-AB1D-44C8-A25E-CE3B02502C59}" presName="parentLin" presStyleCnt="0"/>
      <dgm:spPr/>
    </dgm:pt>
    <dgm:pt modelId="{3DD9DEA0-E16B-4F0A-B452-1993926B092D}" type="pres">
      <dgm:prSet presAssocID="{E9FBBE59-AB1D-44C8-A25E-CE3B02502C59}" presName="parentLeftMargin" presStyleLbl="node1" presStyleIdx="0" presStyleCnt="7"/>
      <dgm:spPr/>
    </dgm:pt>
    <dgm:pt modelId="{F1436C95-4102-4DBB-8CD9-4200CEF58C21}" type="pres">
      <dgm:prSet presAssocID="{E9FBBE59-AB1D-44C8-A25E-CE3B02502C59}" presName="parentText" presStyleLbl="node1" presStyleIdx="1" presStyleCnt="7">
        <dgm:presLayoutVars>
          <dgm:chMax val="0"/>
          <dgm:bulletEnabled val="1"/>
        </dgm:presLayoutVars>
      </dgm:prSet>
      <dgm:spPr/>
    </dgm:pt>
    <dgm:pt modelId="{D00DF45C-E950-4A6C-B3E9-65E023360B69}" type="pres">
      <dgm:prSet presAssocID="{E9FBBE59-AB1D-44C8-A25E-CE3B02502C59}" presName="negativeSpace" presStyleCnt="0"/>
      <dgm:spPr/>
    </dgm:pt>
    <dgm:pt modelId="{B4339AA2-705E-4CDF-BB9C-521A491FEFD9}" type="pres">
      <dgm:prSet presAssocID="{E9FBBE59-AB1D-44C8-A25E-CE3B02502C59}" presName="childText" presStyleLbl="conFgAcc1" presStyleIdx="1" presStyleCnt="7">
        <dgm:presLayoutVars>
          <dgm:bulletEnabled val="1"/>
        </dgm:presLayoutVars>
      </dgm:prSet>
      <dgm:spPr>
        <a:solidFill>
          <a:schemeClr val="tx1">
            <a:alpha val="90000"/>
          </a:schemeClr>
        </a:solidFill>
      </dgm:spPr>
    </dgm:pt>
    <dgm:pt modelId="{6FCC6E3C-D174-403E-815A-7EB9167EBE80}" type="pres">
      <dgm:prSet presAssocID="{0E343FE9-F073-418A-9DA1-A2FB29CD8AD0}" presName="spaceBetweenRectangles" presStyleCnt="0"/>
      <dgm:spPr/>
    </dgm:pt>
    <dgm:pt modelId="{2966B85A-E380-47D4-8A5B-E259D469E890}" type="pres">
      <dgm:prSet presAssocID="{216A357B-9216-4905-875B-7B2399BD7B1F}" presName="parentLin" presStyleCnt="0"/>
      <dgm:spPr/>
    </dgm:pt>
    <dgm:pt modelId="{18518ABA-A34E-4BEA-B100-9A8BED78C6B3}" type="pres">
      <dgm:prSet presAssocID="{216A357B-9216-4905-875B-7B2399BD7B1F}" presName="parentLeftMargin" presStyleLbl="node1" presStyleIdx="1" presStyleCnt="7"/>
      <dgm:spPr/>
    </dgm:pt>
    <dgm:pt modelId="{EF33E132-E25E-4CD2-9783-8B3E91E72F42}" type="pres">
      <dgm:prSet presAssocID="{216A357B-9216-4905-875B-7B2399BD7B1F}" presName="parentText" presStyleLbl="node1" presStyleIdx="2" presStyleCnt="7">
        <dgm:presLayoutVars>
          <dgm:chMax val="0"/>
          <dgm:bulletEnabled val="1"/>
        </dgm:presLayoutVars>
      </dgm:prSet>
      <dgm:spPr/>
    </dgm:pt>
    <dgm:pt modelId="{32EAE091-315A-431D-9558-CAA10E716E3E}" type="pres">
      <dgm:prSet presAssocID="{216A357B-9216-4905-875B-7B2399BD7B1F}" presName="negativeSpace" presStyleCnt="0"/>
      <dgm:spPr/>
    </dgm:pt>
    <dgm:pt modelId="{13100E42-BD45-4E3C-9623-99B5B8602FC7}" type="pres">
      <dgm:prSet presAssocID="{216A357B-9216-4905-875B-7B2399BD7B1F}" presName="childText" presStyleLbl="conFgAcc1" presStyleIdx="2" presStyleCnt="7">
        <dgm:presLayoutVars>
          <dgm:bulletEnabled val="1"/>
        </dgm:presLayoutVars>
      </dgm:prSet>
      <dgm:spPr>
        <a:solidFill>
          <a:schemeClr val="tx1">
            <a:alpha val="90000"/>
          </a:schemeClr>
        </a:solidFill>
      </dgm:spPr>
    </dgm:pt>
    <dgm:pt modelId="{F455C49E-6492-486F-AA22-865BC4FE60D7}" type="pres">
      <dgm:prSet presAssocID="{12532BEE-9A2C-4361-B271-4CECE78A8315}" presName="spaceBetweenRectangles" presStyleCnt="0"/>
      <dgm:spPr/>
    </dgm:pt>
    <dgm:pt modelId="{AB8C41FF-EC93-4F83-A8C6-4FF5EA9656F3}" type="pres">
      <dgm:prSet presAssocID="{37DBFAE6-2D02-4CC7-ADE6-4CD5ECAC376A}" presName="parentLin" presStyleCnt="0"/>
      <dgm:spPr/>
    </dgm:pt>
    <dgm:pt modelId="{49DD62B4-CC9F-476D-8D80-5BBE42359667}" type="pres">
      <dgm:prSet presAssocID="{37DBFAE6-2D02-4CC7-ADE6-4CD5ECAC376A}" presName="parentLeftMargin" presStyleLbl="node1" presStyleIdx="2" presStyleCnt="7"/>
      <dgm:spPr/>
    </dgm:pt>
    <dgm:pt modelId="{A4817385-2F4A-49FF-BBDC-0EB0B895B3A2}" type="pres">
      <dgm:prSet presAssocID="{37DBFAE6-2D02-4CC7-ADE6-4CD5ECAC376A}" presName="parentText" presStyleLbl="node1" presStyleIdx="3" presStyleCnt="7">
        <dgm:presLayoutVars>
          <dgm:chMax val="0"/>
          <dgm:bulletEnabled val="1"/>
        </dgm:presLayoutVars>
      </dgm:prSet>
      <dgm:spPr/>
    </dgm:pt>
    <dgm:pt modelId="{EC7F3AAD-AE85-4E23-8DE5-937B4AECE797}" type="pres">
      <dgm:prSet presAssocID="{37DBFAE6-2D02-4CC7-ADE6-4CD5ECAC376A}" presName="negativeSpace" presStyleCnt="0"/>
      <dgm:spPr/>
    </dgm:pt>
    <dgm:pt modelId="{FF8318F3-23F6-41DD-9290-B389C53C15DF}" type="pres">
      <dgm:prSet presAssocID="{37DBFAE6-2D02-4CC7-ADE6-4CD5ECAC376A}" presName="childText" presStyleLbl="conFgAcc1" presStyleIdx="3" presStyleCnt="7">
        <dgm:presLayoutVars>
          <dgm:bulletEnabled val="1"/>
        </dgm:presLayoutVars>
      </dgm:prSet>
      <dgm:spPr>
        <a:solidFill>
          <a:schemeClr val="tx1">
            <a:alpha val="90000"/>
          </a:schemeClr>
        </a:solidFill>
      </dgm:spPr>
    </dgm:pt>
    <dgm:pt modelId="{9F72D557-2DA9-4AAB-92D4-DDED52912521}" type="pres">
      <dgm:prSet presAssocID="{D926ADBA-25FD-4840-9E96-25893499C450}" presName="spaceBetweenRectangles" presStyleCnt="0"/>
      <dgm:spPr/>
    </dgm:pt>
    <dgm:pt modelId="{E641BBCD-E22D-4157-B4A9-5D830C926727}" type="pres">
      <dgm:prSet presAssocID="{67088023-26C3-4B46-82C9-9013739F593B}" presName="parentLin" presStyleCnt="0"/>
      <dgm:spPr/>
    </dgm:pt>
    <dgm:pt modelId="{E74662A4-26E3-47E7-A307-30FF2F289F4A}" type="pres">
      <dgm:prSet presAssocID="{67088023-26C3-4B46-82C9-9013739F593B}" presName="parentLeftMargin" presStyleLbl="node1" presStyleIdx="3" presStyleCnt="7"/>
      <dgm:spPr/>
    </dgm:pt>
    <dgm:pt modelId="{4B695176-43A2-4F51-B62C-D7A9AA63FB9A}" type="pres">
      <dgm:prSet presAssocID="{67088023-26C3-4B46-82C9-9013739F593B}" presName="parentText" presStyleLbl="node1" presStyleIdx="4" presStyleCnt="7">
        <dgm:presLayoutVars>
          <dgm:chMax val="0"/>
          <dgm:bulletEnabled val="1"/>
        </dgm:presLayoutVars>
      </dgm:prSet>
      <dgm:spPr/>
    </dgm:pt>
    <dgm:pt modelId="{D2A5C7DD-D35A-453D-8702-829BA5B60F18}" type="pres">
      <dgm:prSet presAssocID="{67088023-26C3-4B46-82C9-9013739F593B}" presName="negativeSpace" presStyleCnt="0"/>
      <dgm:spPr/>
    </dgm:pt>
    <dgm:pt modelId="{76EC1781-5F30-4D43-9E8F-88CFB55D9A87}" type="pres">
      <dgm:prSet presAssocID="{67088023-26C3-4B46-82C9-9013739F593B}" presName="childText" presStyleLbl="conFgAcc1" presStyleIdx="4" presStyleCnt="7">
        <dgm:presLayoutVars>
          <dgm:bulletEnabled val="1"/>
        </dgm:presLayoutVars>
      </dgm:prSet>
      <dgm:spPr>
        <a:solidFill>
          <a:schemeClr val="tx1">
            <a:alpha val="90000"/>
          </a:schemeClr>
        </a:solidFill>
      </dgm:spPr>
    </dgm:pt>
    <dgm:pt modelId="{05F196BC-24D0-4F8E-A7CC-2DEABD1C5071}" type="pres">
      <dgm:prSet presAssocID="{93E45EDE-C4C4-4161-ACE7-7AD980F8E274}" presName="spaceBetweenRectangles" presStyleCnt="0"/>
      <dgm:spPr/>
    </dgm:pt>
    <dgm:pt modelId="{7223C966-2540-4A3D-B5C5-1571E4CE7BEA}" type="pres">
      <dgm:prSet presAssocID="{6F55DBD7-029E-467D-AD62-986807C03DDA}" presName="parentLin" presStyleCnt="0"/>
      <dgm:spPr/>
    </dgm:pt>
    <dgm:pt modelId="{0C7B1871-768D-41D0-A7CC-EAD3BAE33EBF}" type="pres">
      <dgm:prSet presAssocID="{6F55DBD7-029E-467D-AD62-986807C03DDA}" presName="parentLeftMargin" presStyleLbl="node1" presStyleIdx="4" presStyleCnt="7"/>
      <dgm:spPr/>
    </dgm:pt>
    <dgm:pt modelId="{FC0AB34B-AA42-4892-95E0-EFB5A9605180}" type="pres">
      <dgm:prSet presAssocID="{6F55DBD7-029E-467D-AD62-986807C03DDA}" presName="parentText" presStyleLbl="node1" presStyleIdx="5" presStyleCnt="7">
        <dgm:presLayoutVars>
          <dgm:chMax val="0"/>
          <dgm:bulletEnabled val="1"/>
        </dgm:presLayoutVars>
      </dgm:prSet>
      <dgm:spPr/>
    </dgm:pt>
    <dgm:pt modelId="{C5AE21AF-4D2F-42E8-AF6C-ADB7B0B5C1A8}" type="pres">
      <dgm:prSet presAssocID="{6F55DBD7-029E-467D-AD62-986807C03DDA}" presName="negativeSpace" presStyleCnt="0"/>
      <dgm:spPr/>
    </dgm:pt>
    <dgm:pt modelId="{9F8DAFE3-FF4D-41F9-80AE-75DAADC2E35E}" type="pres">
      <dgm:prSet presAssocID="{6F55DBD7-029E-467D-AD62-986807C03DDA}" presName="childText" presStyleLbl="conFgAcc1" presStyleIdx="5" presStyleCnt="7">
        <dgm:presLayoutVars>
          <dgm:bulletEnabled val="1"/>
        </dgm:presLayoutVars>
      </dgm:prSet>
      <dgm:spPr>
        <a:solidFill>
          <a:schemeClr val="tx1">
            <a:alpha val="90000"/>
          </a:schemeClr>
        </a:solidFill>
      </dgm:spPr>
    </dgm:pt>
    <dgm:pt modelId="{AE8B84FA-74F1-4B39-BBE7-0BACFE54BDDB}" type="pres">
      <dgm:prSet presAssocID="{B829DAE0-623C-4712-B5C5-FDE0F9D7E0D2}" presName="spaceBetweenRectangles" presStyleCnt="0"/>
      <dgm:spPr/>
    </dgm:pt>
    <dgm:pt modelId="{4BB08BFD-E64B-44CE-B8CE-24209D282B84}" type="pres">
      <dgm:prSet presAssocID="{DDCFC843-7FDB-4F69-9E0C-CDD0BFF49A8B}" presName="parentLin" presStyleCnt="0"/>
      <dgm:spPr/>
    </dgm:pt>
    <dgm:pt modelId="{7B553A19-6926-44F5-92DC-3710A529FE14}" type="pres">
      <dgm:prSet presAssocID="{DDCFC843-7FDB-4F69-9E0C-CDD0BFF49A8B}" presName="parentLeftMargin" presStyleLbl="node1" presStyleIdx="5" presStyleCnt="7"/>
      <dgm:spPr/>
    </dgm:pt>
    <dgm:pt modelId="{F7D1DE32-619E-4EE4-861E-F6F63ACB9AE1}" type="pres">
      <dgm:prSet presAssocID="{DDCFC843-7FDB-4F69-9E0C-CDD0BFF49A8B}" presName="parentText" presStyleLbl="node1" presStyleIdx="6" presStyleCnt="7">
        <dgm:presLayoutVars>
          <dgm:chMax val="0"/>
          <dgm:bulletEnabled val="1"/>
        </dgm:presLayoutVars>
      </dgm:prSet>
      <dgm:spPr/>
    </dgm:pt>
    <dgm:pt modelId="{09D081DC-BD73-44B4-A764-0DCE95756D8A}" type="pres">
      <dgm:prSet presAssocID="{DDCFC843-7FDB-4F69-9E0C-CDD0BFF49A8B}" presName="negativeSpace" presStyleCnt="0"/>
      <dgm:spPr/>
    </dgm:pt>
    <dgm:pt modelId="{F890E994-898B-4F6C-A608-631C00CA3A23}" type="pres">
      <dgm:prSet presAssocID="{DDCFC843-7FDB-4F69-9E0C-CDD0BFF49A8B}" presName="childText" presStyleLbl="conFgAcc1" presStyleIdx="6" presStyleCnt="7">
        <dgm:presLayoutVars>
          <dgm:bulletEnabled val="1"/>
        </dgm:presLayoutVars>
      </dgm:prSet>
      <dgm:spPr>
        <a:solidFill>
          <a:schemeClr val="tx1">
            <a:alpha val="90000"/>
          </a:schemeClr>
        </a:solidFill>
      </dgm:spPr>
    </dgm:pt>
  </dgm:ptLst>
  <dgm:cxnLst>
    <dgm:cxn modelId="{94B0551D-EB71-4A14-B29D-7CCF588A8476}" srcId="{4C76B37D-3CC3-428C-AB93-734EAD3F66C3}" destId="{6F55DBD7-029E-467D-AD62-986807C03DDA}" srcOrd="5" destOrd="0" parTransId="{67AE1300-46EE-4253-91A5-6CA61B9F4E66}" sibTransId="{B829DAE0-623C-4712-B5C5-FDE0F9D7E0D2}"/>
    <dgm:cxn modelId="{8E04F024-4AF2-4D8D-B700-C6A39EECEA59}" type="presOf" srcId="{216A357B-9216-4905-875B-7B2399BD7B1F}" destId="{18518ABA-A34E-4BEA-B100-9A8BED78C6B3}" srcOrd="0" destOrd="0" presId="urn:microsoft.com/office/officeart/2005/8/layout/list1"/>
    <dgm:cxn modelId="{12713E38-F0B4-465D-B47D-F5430EF47F6E}" type="presOf" srcId="{37DBFAE6-2D02-4CC7-ADE6-4CD5ECAC376A}" destId="{A4817385-2F4A-49FF-BBDC-0EB0B895B3A2}" srcOrd="1" destOrd="0" presId="urn:microsoft.com/office/officeart/2005/8/layout/list1"/>
    <dgm:cxn modelId="{02623547-CEB0-42C2-9D26-7D1D196B5407}" srcId="{4C76B37D-3CC3-428C-AB93-734EAD3F66C3}" destId="{67088023-26C3-4B46-82C9-9013739F593B}" srcOrd="4" destOrd="0" parTransId="{A34A4722-B3D5-4E44-B2DA-375E9A2939B5}" sibTransId="{93E45EDE-C4C4-4161-ACE7-7AD980F8E274}"/>
    <dgm:cxn modelId="{E2ADFA48-C435-4EC3-93F5-89E1E91AB57A}" type="presOf" srcId="{39FCBD7B-E141-41E8-9762-89FE1EE9DB30}" destId="{48621918-693E-425F-B82A-191EDBAF0FB2}" srcOrd="0" destOrd="0" presId="urn:microsoft.com/office/officeart/2005/8/layout/list1"/>
    <dgm:cxn modelId="{FB26934A-6C9D-42A5-AEBF-20E880D8DFCB}" type="presOf" srcId="{37DBFAE6-2D02-4CC7-ADE6-4CD5ECAC376A}" destId="{49DD62B4-CC9F-476D-8D80-5BBE42359667}" srcOrd="0" destOrd="0" presId="urn:microsoft.com/office/officeart/2005/8/layout/list1"/>
    <dgm:cxn modelId="{06211F53-5CA4-4B22-A7FC-C225AB1A16EF}" srcId="{4C76B37D-3CC3-428C-AB93-734EAD3F66C3}" destId="{39FCBD7B-E141-41E8-9762-89FE1EE9DB30}" srcOrd="0" destOrd="0" parTransId="{490AA778-0273-49F5-8454-825F14D397A4}" sibTransId="{DEE407AE-652F-4F74-BE43-607D0578C6C3}"/>
    <dgm:cxn modelId="{95266573-997F-4DB1-96CB-1E4BB7B53650}" srcId="{4C76B37D-3CC3-428C-AB93-734EAD3F66C3}" destId="{37DBFAE6-2D02-4CC7-ADE6-4CD5ECAC376A}" srcOrd="3" destOrd="0" parTransId="{F6C0B74D-484F-4917-8A13-F62C3C31E08A}" sibTransId="{D926ADBA-25FD-4840-9E96-25893499C450}"/>
    <dgm:cxn modelId="{A874B17D-080C-45DC-BD16-04C874953EEF}" type="presOf" srcId="{DDCFC843-7FDB-4F69-9E0C-CDD0BFF49A8B}" destId="{F7D1DE32-619E-4EE4-861E-F6F63ACB9AE1}" srcOrd="1" destOrd="0" presId="urn:microsoft.com/office/officeart/2005/8/layout/list1"/>
    <dgm:cxn modelId="{46967A89-7A04-459E-8C5B-08EC1DA92A94}" srcId="{4C76B37D-3CC3-428C-AB93-734EAD3F66C3}" destId="{E9FBBE59-AB1D-44C8-A25E-CE3B02502C59}" srcOrd="1" destOrd="0" parTransId="{AB20CD8E-257A-468C-A564-595B461E713E}" sibTransId="{0E343FE9-F073-418A-9DA1-A2FB29CD8AD0}"/>
    <dgm:cxn modelId="{A9DC4A8A-2AEC-4CC4-B8DC-C217F8FD7062}" type="presOf" srcId="{DDCFC843-7FDB-4F69-9E0C-CDD0BFF49A8B}" destId="{7B553A19-6926-44F5-92DC-3710A529FE14}" srcOrd="0" destOrd="0" presId="urn:microsoft.com/office/officeart/2005/8/layout/list1"/>
    <dgm:cxn modelId="{F9EF358C-64F5-41BF-830A-7BC9A4C877C3}" type="presOf" srcId="{E9FBBE59-AB1D-44C8-A25E-CE3B02502C59}" destId="{3DD9DEA0-E16B-4F0A-B452-1993926B092D}" srcOrd="0" destOrd="0" presId="urn:microsoft.com/office/officeart/2005/8/layout/list1"/>
    <dgm:cxn modelId="{0D251094-11D1-483B-84A8-AD1A94A7270B}" type="presOf" srcId="{39FCBD7B-E141-41E8-9762-89FE1EE9DB30}" destId="{143F0E69-7558-46CC-9E4C-ED239900F7E8}" srcOrd="1" destOrd="0" presId="urn:microsoft.com/office/officeart/2005/8/layout/list1"/>
    <dgm:cxn modelId="{9ED0A7AF-CAF1-49E5-8624-BB5F1D2E2938}" type="presOf" srcId="{4C76B37D-3CC3-428C-AB93-734EAD3F66C3}" destId="{1E1651B8-23E5-4277-BC47-73EB00CAAE8A}" srcOrd="0" destOrd="0" presId="urn:microsoft.com/office/officeart/2005/8/layout/list1"/>
    <dgm:cxn modelId="{5DC8E3B6-7A18-401D-98E8-36AC4B9D7591}" srcId="{4C76B37D-3CC3-428C-AB93-734EAD3F66C3}" destId="{216A357B-9216-4905-875B-7B2399BD7B1F}" srcOrd="2" destOrd="0" parTransId="{0CD6D7FA-06A8-468D-8FBF-F9E86B276371}" sibTransId="{12532BEE-9A2C-4361-B271-4CECE78A8315}"/>
    <dgm:cxn modelId="{DBD711BC-F658-467D-9F0B-AA1489CBE9DF}" type="presOf" srcId="{67088023-26C3-4B46-82C9-9013739F593B}" destId="{4B695176-43A2-4F51-B62C-D7A9AA63FB9A}" srcOrd="1" destOrd="0" presId="urn:microsoft.com/office/officeart/2005/8/layout/list1"/>
    <dgm:cxn modelId="{1153C1C3-173C-4AD5-8F86-E1CA2D63D40B}" type="presOf" srcId="{E9FBBE59-AB1D-44C8-A25E-CE3B02502C59}" destId="{F1436C95-4102-4DBB-8CD9-4200CEF58C21}" srcOrd="1" destOrd="0" presId="urn:microsoft.com/office/officeart/2005/8/layout/list1"/>
    <dgm:cxn modelId="{1DE537C8-C48A-496A-93E0-FB2909A5DB74}" type="presOf" srcId="{6F55DBD7-029E-467D-AD62-986807C03DDA}" destId="{FC0AB34B-AA42-4892-95E0-EFB5A9605180}" srcOrd="1" destOrd="0" presId="urn:microsoft.com/office/officeart/2005/8/layout/list1"/>
    <dgm:cxn modelId="{0311A7C8-8A5F-46D3-B621-CC12A505BC73}" type="presOf" srcId="{6F55DBD7-029E-467D-AD62-986807C03DDA}" destId="{0C7B1871-768D-41D0-A7CC-EAD3BAE33EBF}" srcOrd="0" destOrd="0" presId="urn:microsoft.com/office/officeart/2005/8/layout/list1"/>
    <dgm:cxn modelId="{4DE11ECD-0742-4337-9862-4DD99B22D2A4}" type="presOf" srcId="{67088023-26C3-4B46-82C9-9013739F593B}" destId="{E74662A4-26E3-47E7-A307-30FF2F289F4A}" srcOrd="0" destOrd="0" presId="urn:microsoft.com/office/officeart/2005/8/layout/list1"/>
    <dgm:cxn modelId="{41FB7BD8-4D51-4855-93BD-DAA1828C793D}" srcId="{4C76B37D-3CC3-428C-AB93-734EAD3F66C3}" destId="{DDCFC843-7FDB-4F69-9E0C-CDD0BFF49A8B}" srcOrd="6" destOrd="0" parTransId="{66FB9FA8-75E6-431C-A28A-E4E7B5F3C735}" sibTransId="{3A876ADC-37B9-4C7D-96F1-93E4C8933116}"/>
    <dgm:cxn modelId="{3B48B0FD-798F-40A1-AAC6-C24DA7334D8C}" type="presOf" srcId="{216A357B-9216-4905-875B-7B2399BD7B1F}" destId="{EF33E132-E25E-4CD2-9783-8B3E91E72F42}" srcOrd="1" destOrd="0" presId="urn:microsoft.com/office/officeart/2005/8/layout/list1"/>
    <dgm:cxn modelId="{10093A3D-1911-4F98-A3FB-4B43DCCE4DC4}" type="presParOf" srcId="{1E1651B8-23E5-4277-BC47-73EB00CAAE8A}" destId="{639E575E-CDEC-46FE-A7DE-8A7C02851BEE}" srcOrd="0" destOrd="0" presId="urn:microsoft.com/office/officeart/2005/8/layout/list1"/>
    <dgm:cxn modelId="{301273FF-2F47-450C-A394-01E96AA39914}" type="presParOf" srcId="{639E575E-CDEC-46FE-A7DE-8A7C02851BEE}" destId="{48621918-693E-425F-B82A-191EDBAF0FB2}" srcOrd="0" destOrd="0" presId="urn:microsoft.com/office/officeart/2005/8/layout/list1"/>
    <dgm:cxn modelId="{37F4D526-754D-4182-8BF9-E821DB87CDDD}" type="presParOf" srcId="{639E575E-CDEC-46FE-A7DE-8A7C02851BEE}" destId="{143F0E69-7558-46CC-9E4C-ED239900F7E8}" srcOrd="1" destOrd="0" presId="urn:microsoft.com/office/officeart/2005/8/layout/list1"/>
    <dgm:cxn modelId="{463C1DE2-57C7-4286-B08C-D7FDA7C19ED8}" type="presParOf" srcId="{1E1651B8-23E5-4277-BC47-73EB00CAAE8A}" destId="{F5A6A1F0-B756-492A-BF8D-0331371D7FA6}" srcOrd="1" destOrd="0" presId="urn:microsoft.com/office/officeart/2005/8/layout/list1"/>
    <dgm:cxn modelId="{7C4C8421-294C-44DA-92EC-4F5A395E6D12}" type="presParOf" srcId="{1E1651B8-23E5-4277-BC47-73EB00CAAE8A}" destId="{5F9CF30D-78A0-4231-911E-A3FD352426DE}" srcOrd="2" destOrd="0" presId="urn:microsoft.com/office/officeart/2005/8/layout/list1"/>
    <dgm:cxn modelId="{37D6F80C-E58C-43ED-8574-7FAA72F5ADC3}" type="presParOf" srcId="{1E1651B8-23E5-4277-BC47-73EB00CAAE8A}" destId="{E53C4A20-A0BA-4B4E-B829-1E27874FAD98}" srcOrd="3" destOrd="0" presId="urn:microsoft.com/office/officeart/2005/8/layout/list1"/>
    <dgm:cxn modelId="{CA527519-ADD5-41B8-9C5A-61C561E73792}" type="presParOf" srcId="{1E1651B8-23E5-4277-BC47-73EB00CAAE8A}" destId="{0D0702CD-A7E7-49ED-B1E9-4134E835CF6B}" srcOrd="4" destOrd="0" presId="urn:microsoft.com/office/officeart/2005/8/layout/list1"/>
    <dgm:cxn modelId="{F19D56BF-52F4-4748-B1FB-D610F691A39E}" type="presParOf" srcId="{0D0702CD-A7E7-49ED-B1E9-4134E835CF6B}" destId="{3DD9DEA0-E16B-4F0A-B452-1993926B092D}" srcOrd="0" destOrd="0" presId="urn:microsoft.com/office/officeart/2005/8/layout/list1"/>
    <dgm:cxn modelId="{C0839152-EF2A-43DE-BC45-05934B0771E8}" type="presParOf" srcId="{0D0702CD-A7E7-49ED-B1E9-4134E835CF6B}" destId="{F1436C95-4102-4DBB-8CD9-4200CEF58C21}" srcOrd="1" destOrd="0" presId="urn:microsoft.com/office/officeart/2005/8/layout/list1"/>
    <dgm:cxn modelId="{BB28D09B-ABD9-4E87-A793-A268E5312566}" type="presParOf" srcId="{1E1651B8-23E5-4277-BC47-73EB00CAAE8A}" destId="{D00DF45C-E950-4A6C-B3E9-65E023360B69}" srcOrd="5" destOrd="0" presId="urn:microsoft.com/office/officeart/2005/8/layout/list1"/>
    <dgm:cxn modelId="{12723DBB-FBC9-4234-942D-FF38E38AA892}" type="presParOf" srcId="{1E1651B8-23E5-4277-BC47-73EB00CAAE8A}" destId="{B4339AA2-705E-4CDF-BB9C-521A491FEFD9}" srcOrd="6" destOrd="0" presId="urn:microsoft.com/office/officeart/2005/8/layout/list1"/>
    <dgm:cxn modelId="{7DF0D472-CB44-42C3-A5DD-E5D90904F84E}" type="presParOf" srcId="{1E1651B8-23E5-4277-BC47-73EB00CAAE8A}" destId="{6FCC6E3C-D174-403E-815A-7EB9167EBE80}" srcOrd="7" destOrd="0" presId="urn:microsoft.com/office/officeart/2005/8/layout/list1"/>
    <dgm:cxn modelId="{5B5534BA-DED3-4B79-A38B-D01679F6594F}" type="presParOf" srcId="{1E1651B8-23E5-4277-BC47-73EB00CAAE8A}" destId="{2966B85A-E380-47D4-8A5B-E259D469E890}" srcOrd="8" destOrd="0" presId="urn:microsoft.com/office/officeart/2005/8/layout/list1"/>
    <dgm:cxn modelId="{73579987-5863-4B92-BF5B-E62E0C3B0276}" type="presParOf" srcId="{2966B85A-E380-47D4-8A5B-E259D469E890}" destId="{18518ABA-A34E-4BEA-B100-9A8BED78C6B3}" srcOrd="0" destOrd="0" presId="urn:microsoft.com/office/officeart/2005/8/layout/list1"/>
    <dgm:cxn modelId="{1151C261-DFA1-4FA7-AA6F-C8EF20A267A3}" type="presParOf" srcId="{2966B85A-E380-47D4-8A5B-E259D469E890}" destId="{EF33E132-E25E-4CD2-9783-8B3E91E72F42}" srcOrd="1" destOrd="0" presId="urn:microsoft.com/office/officeart/2005/8/layout/list1"/>
    <dgm:cxn modelId="{17013F21-3968-4319-A5A9-7E2D66713BD9}" type="presParOf" srcId="{1E1651B8-23E5-4277-BC47-73EB00CAAE8A}" destId="{32EAE091-315A-431D-9558-CAA10E716E3E}" srcOrd="9" destOrd="0" presId="urn:microsoft.com/office/officeart/2005/8/layout/list1"/>
    <dgm:cxn modelId="{2BA09351-A554-463B-A8AA-33C380E37079}" type="presParOf" srcId="{1E1651B8-23E5-4277-BC47-73EB00CAAE8A}" destId="{13100E42-BD45-4E3C-9623-99B5B8602FC7}" srcOrd="10" destOrd="0" presId="urn:microsoft.com/office/officeart/2005/8/layout/list1"/>
    <dgm:cxn modelId="{C02907DD-7904-4E8E-8F67-C211AD908333}" type="presParOf" srcId="{1E1651B8-23E5-4277-BC47-73EB00CAAE8A}" destId="{F455C49E-6492-486F-AA22-865BC4FE60D7}" srcOrd="11" destOrd="0" presId="urn:microsoft.com/office/officeart/2005/8/layout/list1"/>
    <dgm:cxn modelId="{EBFFB87E-2421-411A-81EF-8E32F26AC6E9}" type="presParOf" srcId="{1E1651B8-23E5-4277-BC47-73EB00CAAE8A}" destId="{AB8C41FF-EC93-4F83-A8C6-4FF5EA9656F3}" srcOrd="12" destOrd="0" presId="urn:microsoft.com/office/officeart/2005/8/layout/list1"/>
    <dgm:cxn modelId="{5AEEE466-20F5-45BB-93AD-5535E5F462BA}" type="presParOf" srcId="{AB8C41FF-EC93-4F83-A8C6-4FF5EA9656F3}" destId="{49DD62B4-CC9F-476D-8D80-5BBE42359667}" srcOrd="0" destOrd="0" presId="urn:microsoft.com/office/officeart/2005/8/layout/list1"/>
    <dgm:cxn modelId="{5FCAF7F5-5275-480C-B08A-DFC19F64962A}" type="presParOf" srcId="{AB8C41FF-EC93-4F83-A8C6-4FF5EA9656F3}" destId="{A4817385-2F4A-49FF-BBDC-0EB0B895B3A2}" srcOrd="1" destOrd="0" presId="urn:microsoft.com/office/officeart/2005/8/layout/list1"/>
    <dgm:cxn modelId="{4A78EA76-C08D-4B9F-8A5B-6AD78D1BF6B8}" type="presParOf" srcId="{1E1651B8-23E5-4277-BC47-73EB00CAAE8A}" destId="{EC7F3AAD-AE85-4E23-8DE5-937B4AECE797}" srcOrd="13" destOrd="0" presId="urn:microsoft.com/office/officeart/2005/8/layout/list1"/>
    <dgm:cxn modelId="{8E7FB641-68AE-4A2F-AE02-242D381A4BFC}" type="presParOf" srcId="{1E1651B8-23E5-4277-BC47-73EB00CAAE8A}" destId="{FF8318F3-23F6-41DD-9290-B389C53C15DF}" srcOrd="14" destOrd="0" presId="urn:microsoft.com/office/officeart/2005/8/layout/list1"/>
    <dgm:cxn modelId="{D02A9998-FA27-4261-8224-1B7651006986}" type="presParOf" srcId="{1E1651B8-23E5-4277-BC47-73EB00CAAE8A}" destId="{9F72D557-2DA9-4AAB-92D4-DDED52912521}" srcOrd="15" destOrd="0" presId="urn:microsoft.com/office/officeart/2005/8/layout/list1"/>
    <dgm:cxn modelId="{9977FDD4-0BE3-49D6-9D95-D115A1B47BF3}" type="presParOf" srcId="{1E1651B8-23E5-4277-BC47-73EB00CAAE8A}" destId="{E641BBCD-E22D-4157-B4A9-5D830C926727}" srcOrd="16" destOrd="0" presId="urn:microsoft.com/office/officeart/2005/8/layout/list1"/>
    <dgm:cxn modelId="{226B3BA3-C348-445C-A403-853D4B20252D}" type="presParOf" srcId="{E641BBCD-E22D-4157-B4A9-5D830C926727}" destId="{E74662A4-26E3-47E7-A307-30FF2F289F4A}" srcOrd="0" destOrd="0" presId="urn:microsoft.com/office/officeart/2005/8/layout/list1"/>
    <dgm:cxn modelId="{ED69905F-8CF3-44D3-A7ED-7070CF7FB115}" type="presParOf" srcId="{E641BBCD-E22D-4157-B4A9-5D830C926727}" destId="{4B695176-43A2-4F51-B62C-D7A9AA63FB9A}" srcOrd="1" destOrd="0" presId="urn:microsoft.com/office/officeart/2005/8/layout/list1"/>
    <dgm:cxn modelId="{F8C57B7A-EE9D-4320-B502-C024A692F3B9}" type="presParOf" srcId="{1E1651B8-23E5-4277-BC47-73EB00CAAE8A}" destId="{D2A5C7DD-D35A-453D-8702-829BA5B60F18}" srcOrd="17" destOrd="0" presId="urn:microsoft.com/office/officeart/2005/8/layout/list1"/>
    <dgm:cxn modelId="{273968F6-A2EA-4CB0-9A4C-08619B4394FE}" type="presParOf" srcId="{1E1651B8-23E5-4277-BC47-73EB00CAAE8A}" destId="{76EC1781-5F30-4D43-9E8F-88CFB55D9A87}" srcOrd="18" destOrd="0" presId="urn:microsoft.com/office/officeart/2005/8/layout/list1"/>
    <dgm:cxn modelId="{28BE5F24-96C2-4442-8B7A-CF8B7853C7C2}" type="presParOf" srcId="{1E1651B8-23E5-4277-BC47-73EB00CAAE8A}" destId="{05F196BC-24D0-4F8E-A7CC-2DEABD1C5071}" srcOrd="19" destOrd="0" presId="urn:microsoft.com/office/officeart/2005/8/layout/list1"/>
    <dgm:cxn modelId="{0951298F-C4F3-4336-BED1-7C178E3E81F8}" type="presParOf" srcId="{1E1651B8-23E5-4277-BC47-73EB00CAAE8A}" destId="{7223C966-2540-4A3D-B5C5-1571E4CE7BEA}" srcOrd="20" destOrd="0" presId="urn:microsoft.com/office/officeart/2005/8/layout/list1"/>
    <dgm:cxn modelId="{EB31C575-0652-42EB-8E20-2C1543E6611E}" type="presParOf" srcId="{7223C966-2540-4A3D-B5C5-1571E4CE7BEA}" destId="{0C7B1871-768D-41D0-A7CC-EAD3BAE33EBF}" srcOrd="0" destOrd="0" presId="urn:microsoft.com/office/officeart/2005/8/layout/list1"/>
    <dgm:cxn modelId="{C65AE6BF-51CF-4890-95B5-16726D123466}" type="presParOf" srcId="{7223C966-2540-4A3D-B5C5-1571E4CE7BEA}" destId="{FC0AB34B-AA42-4892-95E0-EFB5A9605180}" srcOrd="1" destOrd="0" presId="urn:microsoft.com/office/officeart/2005/8/layout/list1"/>
    <dgm:cxn modelId="{1215BD39-DB12-41EA-B5F0-259E0E9F4435}" type="presParOf" srcId="{1E1651B8-23E5-4277-BC47-73EB00CAAE8A}" destId="{C5AE21AF-4D2F-42E8-AF6C-ADB7B0B5C1A8}" srcOrd="21" destOrd="0" presId="urn:microsoft.com/office/officeart/2005/8/layout/list1"/>
    <dgm:cxn modelId="{A367DC34-97D5-4F19-A21A-A7E671E873C8}" type="presParOf" srcId="{1E1651B8-23E5-4277-BC47-73EB00CAAE8A}" destId="{9F8DAFE3-FF4D-41F9-80AE-75DAADC2E35E}" srcOrd="22" destOrd="0" presId="urn:microsoft.com/office/officeart/2005/8/layout/list1"/>
    <dgm:cxn modelId="{A06D0A63-69D1-4666-813F-857C1057C878}" type="presParOf" srcId="{1E1651B8-23E5-4277-BC47-73EB00CAAE8A}" destId="{AE8B84FA-74F1-4B39-BBE7-0BACFE54BDDB}" srcOrd="23" destOrd="0" presId="urn:microsoft.com/office/officeart/2005/8/layout/list1"/>
    <dgm:cxn modelId="{238F72CA-3678-48F0-8066-65EF32A3649A}" type="presParOf" srcId="{1E1651B8-23E5-4277-BC47-73EB00CAAE8A}" destId="{4BB08BFD-E64B-44CE-B8CE-24209D282B84}" srcOrd="24" destOrd="0" presId="urn:microsoft.com/office/officeart/2005/8/layout/list1"/>
    <dgm:cxn modelId="{F7B9466D-9F88-4AFC-B239-B81A3459A355}" type="presParOf" srcId="{4BB08BFD-E64B-44CE-B8CE-24209D282B84}" destId="{7B553A19-6926-44F5-92DC-3710A529FE14}" srcOrd="0" destOrd="0" presId="urn:microsoft.com/office/officeart/2005/8/layout/list1"/>
    <dgm:cxn modelId="{3979E993-743E-4058-B3EB-24DE00866C03}" type="presParOf" srcId="{4BB08BFD-E64B-44CE-B8CE-24209D282B84}" destId="{F7D1DE32-619E-4EE4-861E-F6F63ACB9AE1}" srcOrd="1" destOrd="0" presId="urn:microsoft.com/office/officeart/2005/8/layout/list1"/>
    <dgm:cxn modelId="{0BD61B31-0126-41DA-B431-8F699C7ED342}" type="presParOf" srcId="{1E1651B8-23E5-4277-BC47-73EB00CAAE8A}" destId="{09D081DC-BD73-44B4-A764-0DCE95756D8A}" srcOrd="25" destOrd="0" presId="urn:microsoft.com/office/officeart/2005/8/layout/list1"/>
    <dgm:cxn modelId="{BF9B1560-DFA5-4EC7-96CA-6964F6199847}" type="presParOf" srcId="{1E1651B8-23E5-4277-BC47-73EB00CAAE8A}" destId="{F890E994-898B-4F6C-A608-631C00CA3A23}" srcOrd="26"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E1BD6C2-E659-45D9-8AF8-FB4BA2A32672}">
      <dsp:nvSpPr>
        <dsp:cNvPr id="0" name=""/>
        <dsp:cNvSpPr/>
      </dsp:nvSpPr>
      <dsp:spPr>
        <a:xfrm>
          <a:off x="0" y="114"/>
          <a:ext cx="6900512"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7A66854-ABB0-4D63-BF5B-0C2F89C3ACF6}">
      <dsp:nvSpPr>
        <dsp:cNvPr id="0" name=""/>
        <dsp:cNvSpPr/>
      </dsp:nvSpPr>
      <dsp:spPr>
        <a:xfrm>
          <a:off x="0" y="114"/>
          <a:ext cx="6893773" cy="13839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5740" tIns="205740" rIns="205740" bIns="205740" numCol="1" spcCol="1270" anchor="t" anchorCtr="0">
          <a:noAutofit/>
        </a:bodyPr>
        <a:lstStyle/>
        <a:p>
          <a:pPr marL="0" lvl="0" indent="0" algn="ctr" defTabSz="2400300">
            <a:lnSpc>
              <a:spcPct val="100000"/>
            </a:lnSpc>
            <a:spcBef>
              <a:spcPct val="0"/>
            </a:spcBef>
            <a:spcAft>
              <a:spcPct val="35000"/>
            </a:spcAft>
            <a:buNone/>
          </a:pPr>
          <a:r>
            <a:rPr lang="en-US" sz="5400" kern="1200" dirty="0">
              <a:solidFill>
                <a:schemeClr val="bg1"/>
              </a:solidFill>
              <a:latin typeface="+mj-lt"/>
            </a:rPr>
            <a:t>Bryce Frase, IT-C1</a:t>
          </a:r>
        </a:p>
      </dsp:txBody>
      <dsp:txXfrm>
        <a:off x="0" y="114"/>
        <a:ext cx="6893773" cy="1383977"/>
      </dsp:txXfrm>
    </dsp:sp>
    <dsp:sp modelId="{75DA940C-A259-458F-BB23-6225836E7F26}">
      <dsp:nvSpPr>
        <dsp:cNvPr id="0" name=""/>
        <dsp:cNvSpPr/>
      </dsp:nvSpPr>
      <dsp:spPr>
        <a:xfrm>
          <a:off x="0" y="1384092"/>
          <a:ext cx="6900512" cy="0"/>
        </a:xfrm>
        <a:prstGeom prst="line">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6366F5F-AAE5-43AC-AA52-36D783F53FCD}">
      <dsp:nvSpPr>
        <dsp:cNvPr id="0" name=""/>
        <dsp:cNvSpPr/>
      </dsp:nvSpPr>
      <dsp:spPr>
        <a:xfrm>
          <a:off x="0" y="1384092"/>
          <a:ext cx="6893773" cy="13839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5740" tIns="205740" rIns="205740" bIns="205740" numCol="1" spcCol="1270" anchor="t" anchorCtr="0">
          <a:noAutofit/>
        </a:bodyPr>
        <a:lstStyle/>
        <a:p>
          <a:pPr marL="0" lvl="0" indent="0" algn="ctr" defTabSz="2400300">
            <a:lnSpc>
              <a:spcPct val="100000"/>
            </a:lnSpc>
            <a:spcBef>
              <a:spcPct val="0"/>
            </a:spcBef>
            <a:spcAft>
              <a:spcPct val="35000"/>
            </a:spcAft>
            <a:buNone/>
          </a:pPr>
          <a:r>
            <a:rPr lang="en-US" sz="5400" kern="1200" dirty="0">
              <a:solidFill>
                <a:schemeClr val="bg1"/>
              </a:solidFill>
              <a:latin typeface="+mj-lt"/>
            </a:rPr>
            <a:t>UCF, Fall 2021</a:t>
          </a:r>
        </a:p>
      </dsp:txBody>
      <dsp:txXfrm>
        <a:off x="0" y="1384092"/>
        <a:ext cx="6893773" cy="1383977"/>
      </dsp:txXfrm>
    </dsp:sp>
    <dsp:sp modelId="{199838B6-71F7-4E0C-B8F3-253E0D4D7397}">
      <dsp:nvSpPr>
        <dsp:cNvPr id="0" name=""/>
        <dsp:cNvSpPr/>
      </dsp:nvSpPr>
      <dsp:spPr>
        <a:xfrm>
          <a:off x="0" y="2768070"/>
          <a:ext cx="6900512" cy="0"/>
        </a:xfrm>
        <a:prstGeom prst="line">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385F817-E602-42D0-A226-96BF33556319}">
      <dsp:nvSpPr>
        <dsp:cNvPr id="0" name=""/>
        <dsp:cNvSpPr/>
      </dsp:nvSpPr>
      <dsp:spPr>
        <a:xfrm>
          <a:off x="0" y="2768070"/>
          <a:ext cx="6893773" cy="13839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5740" tIns="205740" rIns="205740" bIns="205740" numCol="1" spcCol="1270" anchor="t" anchorCtr="0">
          <a:noAutofit/>
        </a:bodyPr>
        <a:lstStyle/>
        <a:p>
          <a:pPr marL="0" lvl="0" indent="0" algn="ctr" defTabSz="2400300">
            <a:lnSpc>
              <a:spcPct val="100000"/>
            </a:lnSpc>
            <a:spcBef>
              <a:spcPct val="0"/>
            </a:spcBef>
            <a:spcAft>
              <a:spcPct val="35000"/>
            </a:spcAft>
            <a:buNone/>
          </a:pPr>
          <a:r>
            <a:rPr lang="en-US" sz="5400" kern="1200" dirty="0">
              <a:solidFill>
                <a:schemeClr val="bg1"/>
              </a:solidFill>
              <a:latin typeface="+mj-lt"/>
            </a:rPr>
            <a:t>Aerospace Engineering</a:t>
          </a:r>
        </a:p>
      </dsp:txBody>
      <dsp:txXfrm>
        <a:off x="0" y="2768070"/>
        <a:ext cx="6893773" cy="1383977"/>
      </dsp:txXfrm>
    </dsp:sp>
    <dsp:sp modelId="{7067C38F-E534-423B-B3F3-90DAEC2792C4}">
      <dsp:nvSpPr>
        <dsp:cNvPr id="0" name=""/>
        <dsp:cNvSpPr/>
      </dsp:nvSpPr>
      <dsp:spPr>
        <a:xfrm>
          <a:off x="0" y="4152048"/>
          <a:ext cx="6900512" cy="0"/>
        </a:xfrm>
        <a:prstGeom prst="line">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A90AF85-939E-485B-B5E8-38B15DB54E26}">
      <dsp:nvSpPr>
        <dsp:cNvPr id="0" name=""/>
        <dsp:cNvSpPr/>
      </dsp:nvSpPr>
      <dsp:spPr>
        <a:xfrm>
          <a:off x="0" y="4152048"/>
          <a:ext cx="6893773" cy="13839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5740" tIns="205740" rIns="205740" bIns="205740" numCol="1" spcCol="1270" anchor="t" anchorCtr="0">
          <a:noAutofit/>
        </a:bodyPr>
        <a:lstStyle/>
        <a:p>
          <a:pPr marL="0" lvl="0" indent="0" algn="ctr" defTabSz="2400300">
            <a:lnSpc>
              <a:spcPct val="100000"/>
            </a:lnSpc>
            <a:spcBef>
              <a:spcPct val="0"/>
            </a:spcBef>
            <a:spcAft>
              <a:spcPct val="35000"/>
            </a:spcAft>
            <a:buNone/>
          </a:pPr>
          <a:r>
            <a:rPr lang="en-US" sz="5400" kern="1200" dirty="0">
              <a:solidFill>
                <a:schemeClr val="bg1"/>
              </a:solidFill>
              <a:latin typeface="+mj-lt"/>
            </a:rPr>
            <a:t>Accelerated BS/MS</a:t>
          </a:r>
        </a:p>
      </dsp:txBody>
      <dsp:txXfrm>
        <a:off x="0" y="4152048"/>
        <a:ext cx="6893773" cy="138397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F9CF30D-78A0-4231-911E-A3FD352426DE}">
      <dsp:nvSpPr>
        <dsp:cNvPr id="0" name=""/>
        <dsp:cNvSpPr/>
      </dsp:nvSpPr>
      <dsp:spPr>
        <a:xfrm>
          <a:off x="0" y="315838"/>
          <a:ext cx="6967554" cy="378000"/>
        </a:xfrm>
        <a:prstGeom prst="rect">
          <a:avLst/>
        </a:prstGeom>
        <a:solidFill>
          <a:schemeClr val="tx1">
            <a:alpha val="90000"/>
          </a:schemeClr>
        </a:solidFill>
        <a:ln w="6350" cap="flat" cmpd="sng" algn="ctr">
          <a:solidFill>
            <a:schemeClr val="accent5">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sp>
    <dsp:sp modelId="{143F0E69-7558-46CC-9E4C-ED239900F7E8}">
      <dsp:nvSpPr>
        <dsp:cNvPr id="0" name=""/>
        <dsp:cNvSpPr/>
      </dsp:nvSpPr>
      <dsp:spPr>
        <a:xfrm>
          <a:off x="348377" y="94438"/>
          <a:ext cx="4877287" cy="442800"/>
        </a:xfrm>
        <a:prstGeom prst="round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84350" tIns="0" rIns="184350" bIns="0" numCol="1" spcCol="1270" anchor="ctr" anchorCtr="0">
          <a:noAutofit/>
        </a:bodyPr>
        <a:lstStyle/>
        <a:p>
          <a:pPr marL="0" lvl="0" indent="0" algn="l" defTabSz="1422400">
            <a:lnSpc>
              <a:spcPct val="90000"/>
            </a:lnSpc>
            <a:spcBef>
              <a:spcPct val="0"/>
            </a:spcBef>
            <a:spcAft>
              <a:spcPct val="35000"/>
            </a:spcAft>
            <a:buNone/>
          </a:pPr>
          <a:r>
            <a:rPr lang="en-US" sz="3200" kern="1200" dirty="0">
              <a:latin typeface="+mj-lt"/>
            </a:rPr>
            <a:t>Research</a:t>
          </a:r>
        </a:p>
      </dsp:txBody>
      <dsp:txXfrm>
        <a:off x="369993" y="116054"/>
        <a:ext cx="4834055" cy="399568"/>
      </dsp:txXfrm>
    </dsp:sp>
    <dsp:sp modelId="{B4339AA2-705E-4CDF-BB9C-521A491FEFD9}">
      <dsp:nvSpPr>
        <dsp:cNvPr id="0" name=""/>
        <dsp:cNvSpPr/>
      </dsp:nvSpPr>
      <dsp:spPr>
        <a:xfrm>
          <a:off x="0" y="996238"/>
          <a:ext cx="6967554" cy="378000"/>
        </a:xfrm>
        <a:prstGeom prst="rect">
          <a:avLst/>
        </a:prstGeom>
        <a:solidFill>
          <a:schemeClr val="tx1">
            <a:alpha val="90000"/>
          </a:schemeClr>
        </a:solidFill>
        <a:ln w="6350" cap="flat" cmpd="sng" algn="ctr">
          <a:solidFill>
            <a:schemeClr val="accent5">
              <a:hueOff val="-1126424"/>
              <a:satOff val="-2903"/>
              <a:lumOff val="-1961"/>
              <a:alphaOff val="0"/>
            </a:schemeClr>
          </a:solidFill>
          <a:prstDash val="solid"/>
          <a:miter lim="800000"/>
        </a:ln>
        <a:effectLst/>
      </dsp:spPr>
      <dsp:style>
        <a:lnRef idx="1">
          <a:scrgbClr r="0" g="0" b="0"/>
        </a:lnRef>
        <a:fillRef idx="1">
          <a:scrgbClr r="0" g="0" b="0"/>
        </a:fillRef>
        <a:effectRef idx="2">
          <a:scrgbClr r="0" g="0" b="0"/>
        </a:effectRef>
        <a:fontRef idx="minor"/>
      </dsp:style>
    </dsp:sp>
    <dsp:sp modelId="{F1436C95-4102-4DBB-8CD9-4200CEF58C21}">
      <dsp:nvSpPr>
        <dsp:cNvPr id="0" name=""/>
        <dsp:cNvSpPr/>
      </dsp:nvSpPr>
      <dsp:spPr>
        <a:xfrm>
          <a:off x="348377" y="774838"/>
          <a:ext cx="4877287" cy="442800"/>
        </a:xfrm>
        <a:prstGeom prst="roundRect">
          <a:avLst/>
        </a:prstGeom>
        <a:gradFill rotWithShape="0">
          <a:gsLst>
            <a:gs pos="0">
              <a:schemeClr val="accent5">
                <a:hueOff val="-1126424"/>
                <a:satOff val="-2903"/>
                <a:lumOff val="-1961"/>
                <a:alphaOff val="0"/>
                <a:satMod val="103000"/>
                <a:lumMod val="102000"/>
                <a:tint val="94000"/>
              </a:schemeClr>
            </a:gs>
            <a:gs pos="50000">
              <a:schemeClr val="accent5">
                <a:hueOff val="-1126424"/>
                <a:satOff val="-2903"/>
                <a:lumOff val="-1961"/>
                <a:alphaOff val="0"/>
                <a:satMod val="110000"/>
                <a:lumMod val="100000"/>
                <a:shade val="100000"/>
              </a:schemeClr>
            </a:gs>
            <a:gs pos="100000">
              <a:schemeClr val="accent5">
                <a:hueOff val="-1126424"/>
                <a:satOff val="-2903"/>
                <a:lumOff val="-1961"/>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84350" tIns="0" rIns="184350" bIns="0" numCol="1" spcCol="1270" anchor="ctr" anchorCtr="0">
          <a:noAutofit/>
        </a:bodyPr>
        <a:lstStyle/>
        <a:p>
          <a:pPr marL="0" lvl="0" indent="0" algn="l" defTabSz="1422400">
            <a:lnSpc>
              <a:spcPct val="90000"/>
            </a:lnSpc>
            <a:spcBef>
              <a:spcPct val="0"/>
            </a:spcBef>
            <a:spcAft>
              <a:spcPct val="35000"/>
            </a:spcAft>
            <a:buNone/>
          </a:pPr>
          <a:r>
            <a:rPr lang="en-US" sz="3200" kern="1200">
              <a:latin typeface="+mj-lt"/>
            </a:rPr>
            <a:t>Design Requirements </a:t>
          </a:r>
        </a:p>
      </dsp:txBody>
      <dsp:txXfrm>
        <a:off x="369993" y="796454"/>
        <a:ext cx="4834055" cy="399568"/>
      </dsp:txXfrm>
    </dsp:sp>
    <dsp:sp modelId="{13100E42-BD45-4E3C-9623-99B5B8602FC7}">
      <dsp:nvSpPr>
        <dsp:cNvPr id="0" name=""/>
        <dsp:cNvSpPr/>
      </dsp:nvSpPr>
      <dsp:spPr>
        <a:xfrm>
          <a:off x="0" y="1676638"/>
          <a:ext cx="6967554" cy="378000"/>
        </a:xfrm>
        <a:prstGeom prst="rect">
          <a:avLst/>
        </a:prstGeom>
        <a:solidFill>
          <a:schemeClr val="tx1">
            <a:alpha val="90000"/>
          </a:schemeClr>
        </a:solidFill>
        <a:ln w="6350" cap="flat" cmpd="sng" algn="ctr">
          <a:solidFill>
            <a:schemeClr val="accent5">
              <a:hueOff val="-2252848"/>
              <a:satOff val="-5806"/>
              <a:lumOff val="-3922"/>
              <a:alphaOff val="0"/>
            </a:schemeClr>
          </a:solidFill>
          <a:prstDash val="solid"/>
          <a:miter lim="800000"/>
        </a:ln>
        <a:effectLst/>
      </dsp:spPr>
      <dsp:style>
        <a:lnRef idx="1">
          <a:scrgbClr r="0" g="0" b="0"/>
        </a:lnRef>
        <a:fillRef idx="1">
          <a:scrgbClr r="0" g="0" b="0"/>
        </a:fillRef>
        <a:effectRef idx="2">
          <a:scrgbClr r="0" g="0" b="0"/>
        </a:effectRef>
        <a:fontRef idx="minor"/>
      </dsp:style>
    </dsp:sp>
    <dsp:sp modelId="{EF33E132-E25E-4CD2-9783-8B3E91E72F42}">
      <dsp:nvSpPr>
        <dsp:cNvPr id="0" name=""/>
        <dsp:cNvSpPr/>
      </dsp:nvSpPr>
      <dsp:spPr>
        <a:xfrm>
          <a:off x="348377" y="1455238"/>
          <a:ext cx="4877287" cy="442800"/>
        </a:xfrm>
        <a:prstGeom prst="roundRect">
          <a:avLst/>
        </a:prstGeom>
        <a:gradFill rotWithShape="0">
          <a:gsLst>
            <a:gs pos="0">
              <a:schemeClr val="accent5">
                <a:hueOff val="-2252848"/>
                <a:satOff val="-5806"/>
                <a:lumOff val="-3922"/>
                <a:alphaOff val="0"/>
                <a:satMod val="103000"/>
                <a:lumMod val="102000"/>
                <a:tint val="94000"/>
              </a:schemeClr>
            </a:gs>
            <a:gs pos="50000">
              <a:schemeClr val="accent5">
                <a:hueOff val="-2252848"/>
                <a:satOff val="-5806"/>
                <a:lumOff val="-3922"/>
                <a:alphaOff val="0"/>
                <a:satMod val="110000"/>
                <a:lumMod val="100000"/>
                <a:shade val="100000"/>
              </a:schemeClr>
            </a:gs>
            <a:gs pos="100000">
              <a:schemeClr val="accent5">
                <a:hueOff val="-2252848"/>
                <a:satOff val="-5806"/>
                <a:lumOff val="-3922"/>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84350" tIns="0" rIns="184350" bIns="0" numCol="1" spcCol="1270" anchor="ctr" anchorCtr="0">
          <a:noAutofit/>
        </a:bodyPr>
        <a:lstStyle/>
        <a:p>
          <a:pPr marL="0" lvl="0" indent="0" algn="l" defTabSz="1422400">
            <a:lnSpc>
              <a:spcPct val="90000"/>
            </a:lnSpc>
            <a:spcBef>
              <a:spcPct val="0"/>
            </a:spcBef>
            <a:spcAft>
              <a:spcPct val="35000"/>
            </a:spcAft>
            <a:buNone/>
          </a:pPr>
          <a:r>
            <a:rPr lang="en-US" sz="3200" kern="1200" dirty="0">
              <a:latin typeface="+mj-lt"/>
            </a:rPr>
            <a:t>Concept Generation</a:t>
          </a:r>
        </a:p>
      </dsp:txBody>
      <dsp:txXfrm>
        <a:off x="369993" y="1476854"/>
        <a:ext cx="4834055" cy="399568"/>
      </dsp:txXfrm>
    </dsp:sp>
    <dsp:sp modelId="{FF8318F3-23F6-41DD-9290-B389C53C15DF}">
      <dsp:nvSpPr>
        <dsp:cNvPr id="0" name=""/>
        <dsp:cNvSpPr/>
      </dsp:nvSpPr>
      <dsp:spPr>
        <a:xfrm>
          <a:off x="0" y="2357038"/>
          <a:ext cx="6967554" cy="378000"/>
        </a:xfrm>
        <a:prstGeom prst="rect">
          <a:avLst/>
        </a:prstGeom>
        <a:solidFill>
          <a:schemeClr val="tx1">
            <a:alpha val="90000"/>
          </a:schemeClr>
        </a:solidFill>
        <a:ln w="6350" cap="flat" cmpd="sng" algn="ctr">
          <a:solidFill>
            <a:schemeClr val="accent5">
              <a:hueOff val="-3379271"/>
              <a:satOff val="-8710"/>
              <a:lumOff val="-5883"/>
              <a:alphaOff val="0"/>
            </a:schemeClr>
          </a:solidFill>
          <a:prstDash val="solid"/>
          <a:miter lim="800000"/>
        </a:ln>
        <a:effectLst/>
      </dsp:spPr>
      <dsp:style>
        <a:lnRef idx="1">
          <a:scrgbClr r="0" g="0" b="0"/>
        </a:lnRef>
        <a:fillRef idx="1">
          <a:scrgbClr r="0" g="0" b="0"/>
        </a:fillRef>
        <a:effectRef idx="2">
          <a:scrgbClr r="0" g="0" b="0"/>
        </a:effectRef>
        <a:fontRef idx="minor"/>
      </dsp:style>
    </dsp:sp>
    <dsp:sp modelId="{A4817385-2F4A-49FF-BBDC-0EB0B895B3A2}">
      <dsp:nvSpPr>
        <dsp:cNvPr id="0" name=""/>
        <dsp:cNvSpPr/>
      </dsp:nvSpPr>
      <dsp:spPr>
        <a:xfrm>
          <a:off x="348377" y="2135638"/>
          <a:ext cx="4877287" cy="442800"/>
        </a:xfrm>
        <a:prstGeom prst="roundRect">
          <a:avLst/>
        </a:prstGeom>
        <a:gradFill rotWithShape="0">
          <a:gsLst>
            <a:gs pos="0">
              <a:schemeClr val="accent5">
                <a:hueOff val="-3379271"/>
                <a:satOff val="-8710"/>
                <a:lumOff val="-5883"/>
                <a:alphaOff val="0"/>
                <a:satMod val="103000"/>
                <a:lumMod val="102000"/>
                <a:tint val="94000"/>
              </a:schemeClr>
            </a:gs>
            <a:gs pos="50000">
              <a:schemeClr val="accent5">
                <a:hueOff val="-3379271"/>
                <a:satOff val="-8710"/>
                <a:lumOff val="-5883"/>
                <a:alphaOff val="0"/>
                <a:satMod val="110000"/>
                <a:lumMod val="100000"/>
                <a:shade val="100000"/>
              </a:schemeClr>
            </a:gs>
            <a:gs pos="100000">
              <a:schemeClr val="accent5">
                <a:hueOff val="-3379271"/>
                <a:satOff val="-8710"/>
                <a:lumOff val="-5883"/>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84350" tIns="0" rIns="184350" bIns="0" numCol="1" spcCol="1270" anchor="ctr" anchorCtr="0">
          <a:noAutofit/>
        </a:bodyPr>
        <a:lstStyle/>
        <a:p>
          <a:pPr marL="0" lvl="0" indent="0" algn="l" defTabSz="1422400">
            <a:lnSpc>
              <a:spcPct val="90000"/>
            </a:lnSpc>
            <a:spcBef>
              <a:spcPct val="0"/>
            </a:spcBef>
            <a:spcAft>
              <a:spcPct val="35000"/>
            </a:spcAft>
            <a:buNone/>
          </a:pPr>
          <a:r>
            <a:rPr lang="en-US" sz="3200" kern="1200">
              <a:latin typeface="+mj-lt"/>
            </a:rPr>
            <a:t>Preliminary Design</a:t>
          </a:r>
        </a:p>
      </dsp:txBody>
      <dsp:txXfrm>
        <a:off x="369993" y="2157254"/>
        <a:ext cx="4834055" cy="399568"/>
      </dsp:txXfrm>
    </dsp:sp>
    <dsp:sp modelId="{76EC1781-5F30-4D43-9E8F-88CFB55D9A87}">
      <dsp:nvSpPr>
        <dsp:cNvPr id="0" name=""/>
        <dsp:cNvSpPr/>
      </dsp:nvSpPr>
      <dsp:spPr>
        <a:xfrm>
          <a:off x="0" y="3037438"/>
          <a:ext cx="6967554" cy="378000"/>
        </a:xfrm>
        <a:prstGeom prst="rect">
          <a:avLst/>
        </a:prstGeom>
        <a:solidFill>
          <a:schemeClr val="tx1">
            <a:alpha val="90000"/>
          </a:schemeClr>
        </a:solidFill>
        <a:ln w="6350" cap="flat" cmpd="sng" algn="ctr">
          <a:solidFill>
            <a:schemeClr val="accent5">
              <a:hueOff val="-4505695"/>
              <a:satOff val="-11613"/>
              <a:lumOff val="-7843"/>
              <a:alphaOff val="0"/>
            </a:schemeClr>
          </a:solidFill>
          <a:prstDash val="solid"/>
          <a:miter lim="800000"/>
        </a:ln>
        <a:effectLst/>
      </dsp:spPr>
      <dsp:style>
        <a:lnRef idx="1">
          <a:scrgbClr r="0" g="0" b="0"/>
        </a:lnRef>
        <a:fillRef idx="1">
          <a:scrgbClr r="0" g="0" b="0"/>
        </a:fillRef>
        <a:effectRef idx="2">
          <a:scrgbClr r="0" g="0" b="0"/>
        </a:effectRef>
        <a:fontRef idx="minor"/>
      </dsp:style>
    </dsp:sp>
    <dsp:sp modelId="{4B695176-43A2-4F51-B62C-D7A9AA63FB9A}">
      <dsp:nvSpPr>
        <dsp:cNvPr id="0" name=""/>
        <dsp:cNvSpPr/>
      </dsp:nvSpPr>
      <dsp:spPr>
        <a:xfrm>
          <a:off x="348377" y="2816038"/>
          <a:ext cx="4877287" cy="442800"/>
        </a:xfrm>
        <a:prstGeom prst="roundRect">
          <a:avLst/>
        </a:prstGeom>
        <a:gradFill rotWithShape="0">
          <a:gsLst>
            <a:gs pos="0">
              <a:schemeClr val="accent5">
                <a:hueOff val="-4505695"/>
                <a:satOff val="-11613"/>
                <a:lumOff val="-7843"/>
                <a:alphaOff val="0"/>
                <a:satMod val="103000"/>
                <a:lumMod val="102000"/>
                <a:tint val="94000"/>
              </a:schemeClr>
            </a:gs>
            <a:gs pos="50000">
              <a:schemeClr val="accent5">
                <a:hueOff val="-4505695"/>
                <a:satOff val="-11613"/>
                <a:lumOff val="-7843"/>
                <a:alphaOff val="0"/>
                <a:satMod val="110000"/>
                <a:lumMod val="100000"/>
                <a:shade val="100000"/>
              </a:schemeClr>
            </a:gs>
            <a:gs pos="100000">
              <a:schemeClr val="accent5">
                <a:hueOff val="-4505695"/>
                <a:satOff val="-11613"/>
                <a:lumOff val="-7843"/>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84350" tIns="0" rIns="184350" bIns="0" numCol="1" spcCol="1270" anchor="ctr" anchorCtr="0">
          <a:noAutofit/>
        </a:bodyPr>
        <a:lstStyle/>
        <a:p>
          <a:pPr marL="0" lvl="0" indent="0" algn="l" defTabSz="1422400">
            <a:lnSpc>
              <a:spcPct val="90000"/>
            </a:lnSpc>
            <a:spcBef>
              <a:spcPct val="0"/>
            </a:spcBef>
            <a:spcAft>
              <a:spcPct val="35000"/>
            </a:spcAft>
            <a:buNone/>
          </a:pPr>
          <a:r>
            <a:rPr lang="en-US" sz="3200" kern="1200">
              <a:latin typeface="+mj-lt"/>
            </a:rPr>
            <a:t>Redesign</a:t>
          </a:r>
        </a:p>
      </dsp:txBody>
      <dsp:txXfrm>
        <a:off x="369993" y="2837654"/>
        <a:ext cx="4834055" cy="399568"/>
      </dsp:txXfrm>
    </dsp:sp>
    <dsp:sp modelId="{9F8DAFE3-FF4D-41F9-80AE-75DAADC2E35E}">
      <dsp:nvSpPr>
        <dsp:cNvPr id="0" name=""/>
        <dsp:cNvSpPr/>
      </dsp:nvSpPr>
      <dsp:spPr>
        <a:xfrm>
          <a:off x="0" y="3717838"/>
          <a:ext cx="6967554" cy="378000"/>
        </a:xfrm>
        <a:prstGeom prst="rect">
          <a:avLst/>
        </a:prstGeom>
        <a:solidFill>
          <a:schemeClr val="tx1">
            <a:alpha val="90000"/>
          </a:schemeClr>
        </a:solidFill>
        <a:ln w="6350" cap="flat" cmpd="sng" algn="ctr">
          <a:solidFill>
            <a:schemeClr val="accent5">
              <a:hueOff val="-5632119"/>
              <a:satOff val="-14516"/>
              <a:lumOff val="-9804"/>
              <a:alphaOff val="0"/>
            </a:schemeClr>
          </a:solidFill>
          <a:prstDash val="solid"/>
          <a:miter lim="800000"/>
        </a:ln>
        <a:effectLst/>
      </dsp:spPr>
      <dsp:style>
        <a:lnRef idx="1">
          <a:scrgbClr r="0" g="0" b="0"/>
        </a:lnRef>
        <a:fillRef idx="1">
          <a:scrgbClr r="0" g="0" b="0"/>
        </a:fillRef>
        <a:effectRef idx="2">
          <a:scrgbClr r="0" g="0" b="0"/>
        </a:effectRef>
        <a:fontRef idx="minor"/>
      </dsp:style>
    </dsp:sp>
    <dsp:sp modelId="{FC0AB34B-AA42-4892-95E0-EFB5A9605180}">
      <dsp:nvSpPr>
        <dsp:cNvPr id="0" name=""/>
        <dsp:cNvSpPr/>
      </dsp:nvSpPr>
      <dsp:spPr>
        <a:xfrm>
          <a:off x="348377" y="3496438"/>
          <a:ext cx="4877287" cy="442800"/>
        </a:xfrm>
        <a:prstGeom prst="roundRect">
          <a:avLst/>
        </a:prstGeom>
        <a:gradFill rotWithShape="0">
          <a:gsLst>
            <a:gs pos="0">
              <a:schemeClr val="accent5">
                <a:hueOff val="-5632119"/>
                <a:satOff val="-14516"/>
                <a:lumOff val="-9804"/>
                <a:alphaOff val="0"/>
                <a:satMod val="103000"/>
                <a:lumMod val="102000"/>
                <a:tint val="94000"/>
              </a:schemeClr>
            </a:gs>
            <a:gs pos="50000">
              <a:schemeClr val="accent5">
                <a:hueOff val="-5632119"/>
                <a:satOff val="-14516"/>
                <a:lumOff val="-9804"/>
                <a:alphaOff val="0"/>
                <a:satMod val="110000"/>
                <a:lumMod val="100000"/>
                <a:shade val="100000"/>
              </a:schemeClr>
            </a:gs>
            <a:gs pos="100000">
              <a:schemeClr val="accent5">
                <a:hueOff val="-5632119"/>
                <a:satOff val="-14516"/>
                <a:lumOff val="-9804"/>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84350" tIns="0" rIns="184350" bIns="0" numCol="1" spcCol="1270" anchor="ctr" anchorCtr="0">
          <a:noAutofit/>
        </a:bodyPr>
        <a:lstStyle/>
        <a:p>
          <a:pPr marL="0" lvl="0" indent="0" algn="l" defTabSz="1422400">
            <a:lnSpc>
              <a:spcPct val="90000"/>
            </a:lnSpc>
            <a:spcBef>
              <a:spcPct val="0"/>
            </a:spcBef>
            <a:spcAft>
              <a:spcPct val="35000"/>
            </a:spcAft>
            <a:buNone/>
          </a:pPr>
          <a:r>
            <a:rPr lang="en-US" sz="3200" kern="1200" dirty="0">
              <a:latin typeface="+mj-lt"/>
            </a:rPr>
            <a:t>Detailed Design</a:t>
          </a:r>
        </a:p>
      </dsp:txBody>
      <dsp:txXfrm>
        <a:off x="369993" y="3518054"/>
        <a:ext cx="4834055" cy="399568"/>
      </dsp:txXfrm>
    </dsp:sp>
    <dsp:sp modelId="{F890E994-898B-4F6C-A608-631C00CA3A23}">
      <dsp:nvSpPr>
        <dsp:cNvPr id="0" name=""/>
        <dsp:cNvSpPr/>
      </dsp:nvSpPr>
      <dsp:spPr>
        <a:xfrm>
          <a:off x="0" y="4398238"/>
          <a:ext cx="6967554" cy="378000"/>
        </a:xfrm>
        <a:prstGeom prst="rect">
          <a:avLst/>
        </a:prstGeom>
        <a:solidFill>
          <a:schemeClr val="tx1">
            <a:alpha val="90000"/>
          </a:schemeClr>
        </a:solidFill>
        <a:ln w="6350" cap="flat" cmpd="sng" algn="ctr">
          <a:solidFill>
            <a:schemeClr val="accent5">
              <a:hueOff val="-6758543"/>
              <a:satOff val="-17419"/>
              <a:lumOff val="-11765"/>
              <a:alphaOff val="0"/>
            </a:schemeClr>
          </a:solidFill>
          <a:prstDash val="solid"/>
          <a:miter lim="800000"/>
        </a:ln>
        <a:effectLst/>
      </dsp:spPr>
      <dsp:style>
        <a:lnRef idx="1">
          <a:scrgbClr r="0" g="0" b="0"/>
        </a:lnRef>
        <a:fillRef idx="1">
          <a:scrgbClr r="0" g="0" b="0"/>
        </a:fillRef>
        <a:effectRef idx="2">
          <a:scrgbClr r="0" g="0" b="0"/>
        </a:effectRef>
        <a:fontRef idx="minor"/>
      </dsp:style>
    </dsp:sp>
    <dsp:sp modelId="{F7D1DE32-619E-4EE4-861E-F6F63ACB9AE1}">
      <dsp:nvSpPr>
        <dsp:cNvPr id="0" name=""/>
        <dsp:cNvSpPr/>
      </dsp:nvSpPr>
      <dsp:spPr>
        <a:xfrm>
          <a:off x="348377" y="4176838"/>
          <a:ext cx="4877287" cy="442800"/>
        </a:xfrm>
        <a:prstGeom prst="roundRect">
          <a:avLst/>
        </a:prstGeom>
        <a:gradFill rotWithShape="0">
          <a:gsLst>
            <a:gs pos="0">
              <a:schemeClr val="accent5">
                <a:hueOff val="-6758543"/>
                <a:satOff val="-17419"/>
                <a:lumOff val="-11765"/>
                <a:alphaOff val="0"/>
                <a:satMod val="103000"/>
                <a:lumMod val="102000"/>
                <a:tint val="94000"/>
              </a:schemeClr>
            </a:gs>
            <a:gs pos="50000">
              <a:schemeClr val="accent5">
                <a:hueOff val="-6758543"/>
                <a:satOff val="-17419"/>
                <a:lumOff val="-11765"/>
                <a:alphaOff val="0"/>
                <a:satMod val="110000"/>
                <a:lumMod val="100000"/>
                <a:shade val="100000"/>
              </a:schemeClr>
            </a:gs>
            <a:gs pos="100000">
              <a:schemeClr val="accent5">
                <a:hueOff val="-6758543"/>
                <a:satOff val="-17419"/>
                <a:lumOff val="-11765"/>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84350" tIns="0" rIns="184350" bIns="0" numCol="1" spcCol="1270" anchor="ctr" anchorCtr="0">
          <a:noAutofit/>
        </a:bodyPr>
        <a:lstStyle/>
        <a:p>
          <a:pPr marL="0" lvl="0" indent="0" algn="l" defTabSz="1422400">
            <a:lnSpc>
              <a:spcPct val="90000"/>
            </a:lnSpc>
            <a:spcBef>
              <a:spcPct val="0"/>
            </a:spcBef>
            <a:spcAft>
              <a:spcPct val="35000"/>
            </a:spcAft>
            <a:buNone/>
          </a:pPr>
          <a:r>
            <a:rPr lang="en-US" sz="3200" kern="1200">
              <a:latin typeface="+mj-lt"/>
            </a:rPr>
            <a:t>Production Planning</a:t>
          </a:r>
        </a:p>
      </dsp:txBody>
      <dsp:txXfrm>
        <a:off x="369993" y="4198454"/>
        <a:ext cx="4834055" cy="399568"/>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940639A-57BE-42FA-9A42-DEE6F2481F23}" type="datetimeFigureOut">
              <a:rPr lang="en-US" smtClean="0"/>
              <a:t>4/5/2021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BC74CA1-F5D4-4BFD-A725-6F685AFEE3EE}" type="slidenum">
              <a:rPr lang="en-US" smtClean="0"/>
              <a:t>‹#›</a:t>
            </a:fld>
            <a:endParaRPr lang="en-US"/>
          </a:p>
        </p:txBody>
      </p:sp>
    </p:spTree>
    <p:extLst>
      <p:ext uri="{BB962C8B-B14F-4D97-AF65-F5344CB8AC3E}">
        <p14:creationId xmlns:p14="http://schemas.microsoft.com/office/powerpoint/2010/main" val="18993513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An overview of the disruptive technologies and abilities of the Kennedy Space Center ITACL lab</a:t>
            </a:r>
          </a:p>
          <a:p>
            <a:endParaRPr lang="en-US" dirty="0"/>
          </a:p>
        </p:txBody>
      </p:sp>
      <p:sp>
        <p:nvSpPr>
          <p:cNvPr id="4" name="Slide Number Placeholder 3"/>
          <p:cNvSpPr>
            <a:spLocks noGrp="1"/>
          </p:cNvSpPr>
          <p:nvPr>
            <p:ph type="sldNum" sz="quarter" idx="5"/>
          </p:nvPr>
        </p:nvSpPr>
        <p:spPr/>
        <p:txBody>
          <a:bodyPr/>
          <a:lstStyle/>
          <a:p>
            <a:fld id="{2BC74CA1-F5D4-4BFD-A725-6F685AFEE3EE}" type="slidenum">
              <a:rPr lang="en-US" smtClean="0"/>
              <a:t>1</a:t>
            </a:fld>
            <a:endParaRPr lang="en-US"/>
          </a:p>
        </p:txBody>
      </p:sp>
    </p:spTree>
    <p:extLst>
      <p:ext uri="{BB962C8B-B14F-4D97-AF65-F5344CB8AC3E}">
        <p14:creationId xmlns:p14="http://schemas.microsoft.com/office/powerpoint/2010/main" val="19652072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kern="1200" dirty="0">
                <a:solidFill>
                  <a:schemeClr val="bg1"/>
                </a:solidFill>
                <a:latin typeface="+mn-lt"/>
                <a:ea typeface="+mn-ea"/>
                <a:cs typeface="+mn-cs"/>
              </a:rPr>
              <a:t>The Application Services Division is responsible for providing expertise, leadership, and guidance in the design, development, and sustaining of engineering for the entire life cycle (Concept Studies to Decommissioning) of new and existing applications, services, and processes.</a:t>
            </a:r>
          </a:p>
          <a:p>
            <a:endParaRPr lang="en-US" dirty="0"/>
          </a:p>
        </p:txBody>
      </p:sp>
      <p:sp>
        <p:nvSpPr>
          <p:cNvPr id="4" name="Slide Number Placeholder 3"/>
          <p:cNvSpPr>
            <a:spLocks noGrp="1"/>
          </p:cNvSpPr>
          <p:nvPr>
            <p:ph type="sldNum" sz="quarter" idx="5"/>
          </p:nvPr>
        </p:nvSpPr>
        <p:spPr/>
        <p:txBody>
          <a:bodyPr/>
          <a:lstStyle/>
          <a:p>
            <a:fld id="{2BC74CA1-F5D4-4BFD-A725-6F685AFEE3EE}" type="slidenum">
              <a:rPr lang="en-US" smtClean="0"/>
              <a:t>3</a:t>
            </a:fld>
            <a:endParaRPr lang="en-US"/>
          </a:p>
        </p:txBody>
      </p:sp>
    </p:spTree>
    <p:extLst>
      <p:ext uri="{BB962C8B-B14F-4D97-AF65-F5344CB8AC3E}">
        <p14:creationId xmlns:p14="http://schemas.microsoft.com/office/powerpoint/2010/main" val="12547663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does ITACL 3D Printing Lab do?</a:t>
            </a:r>
          </a:p>
          <a:p>
            <a:r>
              <a:rPr lang="en-US" dirty="0"/>
              <a:t>We are a disruptive technology group focused on additive manufacturing, rapid prototyping, software development, materials engineering to support the engineering process.</a:t>
            </a:r>
          </a:p>
        </p:txBody>
      </p:sp>
      <p:sp>
        <p:nvSpPr>
          <p:cNvPr id="4" name="Slide Number Placeholder 3"/>
          <p:cNvSpPr>
            <a:spLocks noGrp="1"/>
          </p:cNvSpPr>
          <p:nvPr>
            <p:ph type="sldNum" sz="quarter" idx="5"/>
          </p:nvPr>
        </p:nvSpPr>
        <p:spPr/>
        <p:txBody>
          <a:bodyPr/>
          <a:lstStyle/>
          <a:p>
            <a:fld id="{2BC74CA1-F5D4-4BFD-A725-6F685AFEE3EE}" type="slidenum">
              <a:rPr lang="en-US" smtClean="0"/>
              <a:t>4</a:t>
            </a:fld>
            <a:endParaRPr lang="en-US"/>
          </a:p>
        </p:txBody>
      </p:sp>
    </p:spTree>
    <p:extLst>
      <p:ext uri="{BB962C8B-B14F-4D97-AF65-F5344CB8AC3E}">
        <p14:creationId xmlns:p14="http://schemas.microsoft.com/office/powerpoint/2010/main" val="12889518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Technically infinite build volume</a:t>
            </a:r>
          </a:p>
          <a:p>
            <a:endParaRPr lang="en-US" dirty="0"/>
          </a:p>
          <a:p>
            <a:r>
              <a:rPr lang="en-US" dirty="0"/>
              <a:t>Resolutions smaller than half the size of a human hair (about 50 microns). That’s about one white blood cell!</a:t>
            </a:r>
          </a:p>
        </p:txBody>
      </p:sp>
      <p:sp>
        <p:nvSpPr>
          <p:cNvPr id="4" name="Slide Number Placeholder 3"/>
          <p:cNvSpPr>
            <a:spLocks noGrp="1"/>
          </p:cNvSpPr>
          <p:nvPr>
            <p:ph type="sldNum" sz="quarter" idx="5"/>
          </p:nvPr>
        </p:nvSpPr>
        <p:spPr/>
        <p:txBody>
          <a:bodyPr/>
          <a:lstStyle/>
          <a:p>
            <a:fld id="{2BC74CA1-F5D4-4BFD-A725-6F685AFEE3EE}" type="slidenum">
              <a:rPr lang="en-US" smtClean="0"/>
              <a:t>5</a:t>
            </a:fld>
            <a:endParaRPr lang="en-US"/>
          </a:p>
        </p:txBody>
      </p:sp>
    </p:spTree>
    <p:extLst>
      <p:ext uri="{BB962C8B-B14F-4D97-AF65-F5344CB8AC3E}">
        <p14:creationId xmlns:p14="http://schemas.microsoft.com/office/powerpoint/2010/main" val="27486204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we do:</a:t>
            </a:r>
          </a:p>
          <a:p>
            <a:r>
              <a:rPr lang="en-US" dirty="0"/>
              <a:t>Design and run simulation on additive manufactured part physical properties. Light-weighting parts using topology, design for additive manufacturing.</a:t>
            </a:r>
          </a:p>
        </p:txBody>
      </p:sp>
      <p:sp>
        <p:nvSpPr>
          <p:cNvPr id="4" name="Slide Number Placeholder 3"/>
          <p:cNvSpPr>
            <a:spLocks noGrp="1"/>
          </p:cNvSpPr>
          <p:nvPr>
            <p:ph type="sldNum" sz="quarter" idx="5"/>
          </p:nvPr>
        </p:nvSpPr>
        <p:spPr/>
        <p:txBody>
          <a:bodyPr/>
          <a:lstStyle/>
          <a:p>
            <a:fld id="{2BC74CA1-F5D4-4BFD-A725-6F685AFEE3EE}" type="slidenum">
              <a:rPr lang="en-US" smtClean="0"/>
              <a:t>6</a:t>
            </a:fld>
            <a:endParaRPr lang="en-US"/>
          </a:p>
        </p:txBody>
      </p:sp>
    </p:spTree>
    <p:extLst>
      <p:ext uri="{BB962C8B-B14F-4D97-AF65-F5344CB8AC3E}">
        <p14:creationId xmlns:p14="http://schemas.microsoft.com/office/powerpoint/2010/main" val="5710279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we do:</a:t>
            </a:r>
          </a:p>
          <a:p>
            <a:r>
              <a:rPr lang="en-US" dirty="0"/>
              <a:t>Design and run simulation on additive manufactured part physical properties. Light-weighting parts using topology, design for additive manufacturing.</a:t>
            </a:r>
          </a:p>
        </p:txBody>
      </p:sp>
      <p:sp>
        <p:nvSpPr>
          <p:cNvPr id="4" name="Slide Number Placeholder 3"/>
          <p:cNvSpPr>
            <a:spLocks noGrp="1"/>
          </p:cNvSpPr>
          <p:nvPr>
            <p:ph type="sldNum" sz="quarter" idx="5"/>
          </p:nvPr>
        </p:nvSpPr>
        <p:spPr/>
        <p:txBody>
          <a:bodyPr/>
          <a:lstStyle/>
          <a:p>
            <a:fld id="{2BC74CA1-F5D4-4BFD-A725-6F685AFEE3EE}" type="slidenum">
              <a:rPr lang="en-US" smtClean="0"/>
              <a:t>7</a:t>
            </a:fld>
            <a:endParaRPr lang="en-US"/>
          </a:p>
        </p:txBody>
      </p:sp>
    </p:spTree>
    <p:extLst>
      <p:ext uri="{BB962C8B-B14F-4D97-AF65-F5344CB8AC3E}">
        <p14:creationId xmlns:p14="http://schemas.microsoft.com/office/powerpoint/2010/main" val="14681527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BC74CA1-F5D4-4BFD-A725-6F685AFEE3E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131707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we do:</a:t>
            </a:r>
          </a:p>
          <a:p>
            <a:r>
              <a:rPr lang="en-US" dirty="0"/>
              <a:t>-We can reuse old filament with minimal decay of physical properties</a:t>
            </a:r>
          </a:p>
          <a:p>
            <a:r>
              <a:rPr lang="en-US" dirty="0"/>
              <a:t>-Can create filaments with various additive properties – electrochemical</a:t>
            </a:r>
          </a:p>
          <a:p>
            <a:r>
              <a:rPr lang="en-US" dirty="0"/>
              <a:t>Engineers need materials with properties that match the physical requirements for the parts being produced</a:t>
            </a:r>
          </a:p>
        </p:txBody>
      </p:sp>
      <p:sp>
        <p:nvSpPr>
          <p:cNvPr id="4" name="Slide Number Placeholder 3"/>
          <p:cNvSpPr>
            <a:spLocks noGrp="1"/>
          </p:cNvSpPr>
          <p:nvPr>
            <p:ph type="sldNum" sz="quarter" idx="5"/>
          </p:nvPr>
        </p:nvSpPr>
        <p:spPr/>
        <p:txBody>
          <a:bodyPr/>
          <a:lstStyle/>
          <a:p>
            <a:fld id="{2BC74CA1-F5D4-4BFD-A725-6F685AFEE3EE}" type="slidenum">
              <a:rPr lang="en-US" smtClean="0"/>
              <a:t>9</a:t>
            </a:fld>
            <a:endParaRPr lang="en-US"/>
          </a:p>
        </p:txBody>
      </p:sp>
    </p:spTree>
    <p:extLst>
      <p:ext uri="{BB962C8B-B14F-4D97-AF65-F5344CB8AC3E}">
        <p14:creationId xmlns:p14="http://schemas.microsoft.com/office/powerpoint/2010/main" val="172931437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Where we fit in the process</a:t>
            </a:r>
          </a:p>
        </p:txBody>
      </p:sp>
      <p:sp>
        <p:nvSpPr>
          <p:cNvPr id="4" name="Slide Number Placeholder 3"/>
          <p:cNvSpPr>
            <a:spLocks noGrp="1"/>
          </p:cNvSpPr>
          <p:nvPr>
            <p:ph type="sldNum" sz="quarter" idx="5"/>
          </p:nvPr>
        </p:nvSpPr>
        <p:spPr/>
        <p:txBody>
          <a:bodyPr/>
          <a:lstStyle/>
          <a:p>
            <a:fld id="{2BC74CA1-F5D4-4BFD-A725-6F685AFEE3EE}" type="slidenum">
              <a:rPr lang="en-US" smtClean="0"/>
              <a:t>10</a:t>
            </a:fld>
            <a:endParaRPr lang="en-US"/>
          </a:p>
        </p:txBody>
      </p:sp>
    </p:spTree>
    <p:extLst>
      <p:ext uri="{BB962C8B-B14F-4D97-AF65-F5344CB8AC3E}">
        <p14:creationId xmlns:p14="http://schemas.microsoft.com/office/powerpoint/2010/main" val="424283656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BC74CA1-F5D4-4BFD-A725-6F685AFEE3EE}" type="slidenum">
              <a:rPr lang="en-US" smtClean="0"/>
              <a:t>13</a:t>
            </a:fld>
            <a:endParaRPr lang="en-US"/>
          </a:p>
        </p:txBody>
      </p:sp>
    </p:spTree>
    <p:extLst>
      <p:ext uri="{BB962C8B-B14F-4D97-AF65-F5344CB8AC3E}">
        <p14:creationId xmlns:p14="http://schemas.microsoft.com/office/powerpoint/2010/main" val="290066291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BC74CA1-F5D4-4BFD-A725-6F685AFEE3EE}" type="slidenum">
              <a:rPr lang="en-US" smtClean="0"/>
              <a:t>17</a:t>
            </a:fld>
            <a:endParaRPr lang="en-US"/>
          </a:p>
        </p:txBody>
      </p:sp>
    </p:spTree>
    <p:extLst>
      <p:ext uri="{BB962C8B-B14F-4D97-AF65-F5344CB8AC3E}">
        <p14:creationId xmlns:p14="http://schemas.microsoft.com/office/powerpoint/2010/main" val="214217697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Electrochemical Properties, Material properties</a:t>
            </a:r>
          </a:p>
          <a:p>
            <a:endParaRPr lang="en-US" dirty="0"/>
          </a:p>
          <a:p>
            <a:r>
              <a:rPr lang="en-US" sz="1200" b="0" i="0" kern="1200" dirty="0">
                <a:solidFill>
                  <a:schemeClr val="tx1"/>
                </a:solidFill>
                <a:effectLst/>
                <a:latin typeface="+mn-lt"/>
                <a:ea typeface="+mn-ea"/>
                <a:cs typeface="+mn-cs"/>
              </a:rPr>
              <a:t>Electrostatic Dissipative Filament: modified surface resistance by addition of certain forms of carbon. Allows for partially resistive to current flow and can safely usher static electricity to an attached ground and prevent sparking.</a:t>
            </a:r>
            <a:endParaRPr lang="en-US" dirty="0"/>
          </a:p>
        </p:txBody>
      </p:sp>
      <p:sp>
        <p:nvSpPr>
          <p:cNvPr id="4" name="Slide Number Placeholder 3"/>
          <p:cNvSpPr>
            <a:spLocks noGrp="1"/>
          </p:cNvSpPr>
          <p:nvPr>
            <p:ph type="sldNum" sz="quarter" idx="5"/>
          </p:nvPr>
        </p:nvSpPr>
        <p:spPr/>
        <p:txBody>
          <a:bodyPr/>
          <a:lstStyle/>
          <a:p>
            <a:fld id="{2BC74CA1-F5D4-4BFD-A725-6F685AFEE3EE}" type="slidenum">
              <a:rPr lang="en-US" smtClean="0"/>
              <a:t>18</a:t>
            </a:fld>
            <a:endParaRPr lang="en-US"/>
          </a:p>
        </p:txBody>
      </p:sp>
    </p:spTree>
    <p:extLst>
      <p:ext uri="{BB962C8B-B14F-4D97-AF65-F5344CB8AC3E}">
        <p14:creationId xmlns:p14="http://schemas.microsoft.com/office/powerpoint/2010/main" val="160519217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BC74CA1-F5D4-4BFD-A725-6F685AFEE3EE}" type="slidenum">
              <a:rPr lang="en-US" smtClean="0"/>
              <a:t>26</a:t>
            </a:fld>
            <a:endParaRPr lang="en-US"/>
          </a:p>
        </p:txBody>
      </p:sp>
    </p:spTree>
    <p:extLst>
      <p:ext uri="{BB962C8B-B14F-4D97-AF65-F5344CB8AC3E}">
        <p14:creationId xmlns:p14="http://schemas.microsoft.com/office/powerpoint/2010/main" val="5876316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p:txBody>
      </p:sp>
      <p:sp>
        <p:nvSpPr>
          <p:cNvPr id="4" name="Slide Number Placeholder 3"/>
          <p:cNvSpPr>
            <a:spLocks noGrp="1"/>
          </p:cNvSpPr>
          <p:nvPr>
            <p:ph type="sldNum" sz="quarter" idx="5"/>
          </p:nvPr>
        </p:nvSpPr>
        <p:spPr/>
        <p:txBody>
          <a:bodyPr/>
          <a:lstStyle/>
          <a:p>
            <a:fld id="{2BC74CA1-F5D4-4BFD-A725-6F685AFEE3EE}" type="slidenum">
              <a:rPr lang="en-US" smtClean="0"/>
              <a:t>27</a:t>
            </a:fld>
            <a:endParaRPr lang="en-US"/>
          </a:p>
        </p:txBody>
      </p:sp>
    </p:spTree>
    <p:extLst>
      <p:ext uri="{BB962C8B-B14F-4D97-AF65-F5344CB8AC3E}">
        <p14:creationId xmlns:p14="http://schemas.microsoft.com/office/powerpoint/2010/main" val="115509472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BC74CA1-F5D4-4BFD-A725-6F685AFEE3EE}" type="slidenum">
              <a:rPr lang="en-US" smtClean="0"/>
              <a:t>28</a:t>
            </a:fld>
            <a:endParaRPr lang="en-US"/>
          </a:p>
        </p:txBody>
      </p:sp>
    </p:spTree>
    <p:extLst>
      <p:ext uri="{BB962C8B-B14F-4D97-AF65-F5344CB8AC3E}">
        <p14:creationId xmlns:p14="http://schemas.microsoft.com/office/powerpoint/2010/main" val="254886201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ITACL 3D Printing Lab’s next projects for new </a:t>
            </a:r>
            <a:r>
              <a:rPr lang="en-US"/>
              <a:t>emerging technologies</a:t>
            </a:r>
            <a:endParaRPr lang="en-US" dirty="0"/>
          </a:p>
        </p:txBody>
      </p:sp>
      <p:sp>
        <p:nvSpPr>
          <p:cNvPr id="4" name="Slide Number Placeholder 3"/>
          <p:cNvSpPr>
            <a:spLocks noGrp="1"/>
          </p:cNvSpPr>
          <p:nvPr>
            <p:ph type="sldNum" sz="quarter" idx="5"/>
          </p:nvPr>
        </p:nvSpPr>
        <p:spPr/>
        <p:txBody>
          <a:bodyPr/>
          <a:lstStyle/>
          <a:p>
            <a:fld id="{2BC74CA1-F5D4-4BFD-A725-6F685AFEE3EE}" type="slidenum">
              <a:rPr lang="en-US" smtClean="0"/>
              <a:t>29</a:t>
            </a:fld>
            <a:endParaRPr lang="en-US"/>
          </a:p>
        </p:txBody>
      </p:sp>
    </p:spTree>
    <p:extLst>
      <p:ext uri="{BB962C8B-B14F-4D97-AF65-F5344CB8AC3E}">
        <p14:creationId xmlns:p14="http://schemas.microsoft.com/office/powerpoint/2010/main" val="317732743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BC74CA1-F5D4-4BFD-A725-6F685AFEE3EE}" type="slidenum">
              <a:rPr lang="en-US" smtClean="0"/>
              <a:t>34</a:t>
            </a:fld>
            <a:endParaRPr lang="en-US"/>
          </a:p>
        </p:txBody>
      </p:sp>
    </p:spTree>
    <p:extLst>
      <p:ext uri="{BB962C8B-B14F-4D97-AF65-F5344CB8AC3E}">
        <p14:creationId xmlns:p14="http://schemas.microsoft.com/office/powerpoint/2010/main" val="15583330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316B71-C125-48C3-A61A-000028317C6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55BB20B-7624-4F25-B094-01A417FC515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8B9FD67-C291-49B5-ADC4-9671096CBD50}"/>
              </a:ext>
            </a:extLst>
          </p:cNvPr>
          <p:cNvSpPr>
            <a:spLocks noGrp="1"/>
          </p:cNvSpPr>
          <p:nvPr>
            <p:ph type="dt" sz="half" idx="10"/>
          </p:nvPr>
        </p:nvSpPr>
        <p:spPr/>
        <p:txBody>
          <a:bodyPr/>
          <a:lstStyle/>
          <a:p>
            <a:fld id="{A1D8D519-2530-4BCE-AC09-F197BD97B205}" type="datetimeFigureOut">
              <a:rPr lang="en-US" smtClean="0"/>
              <a:t>4/5/2021</a:t>
            </a:fld>
            <a:endParaRPr lang="en-US"/>
          </a:p>
        </p:txBody>
      </p:sp>
      <p:sp>
        <p:nvSpPr>
          <p:cNvPr id="5" name="Footer Placeholder 4">
            <a:extLst>
              <a:ext uri="{FF2B5EF4-FFF2-40B4-BE49-F238E27FC236}">
                <a16:creationId xmlns:a16="http://schemas.microsoft.com/office/drawing/2014/main" id="{9B2DF539-08A6-4A1B-8FB3-4AFD4029BD3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C7EDF92-AE43-45D9-AEFE-EB0F41DFE5A1}"/>
              </a:ext>
            </a:extLst>
          </p:cNvPr>
          <p:cNvSpPr>
            <a:spLocks noGrp="1"/>
          </p:cNvSpPr>
          <p:nvPr>
            <p:ph type="sldNum" sz="quarter" idx="12"/>
          </p:nvPr>
        </p:nvSpPr>
        <p:spPr/>
        <p:txBody>
          <a:bodyPr/>
          <a:lstStyle/>
          <a:p>
            <a:fld id="{3BC485BC-8336-4491-914B-EC828B89456A}" type="slidenum">
              <a:rPr lang="en-US" smtClean="0"/>
              <a:t>‹#›</a:t>
            </a:fld>
            <a:endParaRPr lang="en-US"/>
          </a:p>
        </p:txBody>
      </p:sp>
    </p:spTree>
    <p:extLst>
      <p:ext uri="{BB962C8B-B14F-4D97-AF65-F5344CB8AC3E}">
        <p14:creationId xmlns:p14="http://schemas.microsoft.com/office/powerpoint/2010/main" val="33475335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C0BEE7-47E9-49F9-B80B-25FB6B0D1BB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E70B2F0-C891-4D57-91E1-3ED3DFCFDBD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9784CA1-BE6A-49A6-9F7B-ECEF15ED1BB7}"/>
              </a:ext>
            </a:extLst>
          </p:cNvPr>
          <p:cNvSpPr>
            <a:spLocks noGrp="1"/>
          </p:cNvSpPr>
          <p:nvPr>
            <p:ph type="dt" sz="half" idx="10"/>
          </p:nvPr>
        </p:nvSpPr>
        <p:spPr/>
        <p:txBody>
          <a:bodyPr/>
          <a:lstStyle/>
          <a:p>
            <a:fld id="{A1D8D519-2530-4BCE-AC09-F197BD97B205}" type="datetimeFigureOut">
              <a:rPr lang="en-US" smtClean="0"/>
              <a:t>4/5/2021</a:t>
            </a:fld>
            <a:endParaRPr lang="en-US"/>
          </a:p>
        </p:txBody>
      </p:sp>
      <p:sp>
        <p:nvSpPr>
          <p:cNvPr id="5" name="Footer Placeholder 4">
            <a:extLst>
              <a:ext uri="{FF2B5EF4-FFF2-40B4-BE49-F238E27FC236}">
                <a16:creationId xmlns:a16="http://schemas.microsoft.com/office/drawing/2014/main" id="{C49C1D4A-7DA7-4E15-9C98-92292C5C7EA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ABAC04E-1214-4214-B72D-8A4AA83CC94C}"/>
              </a:ext>
            </a:extLst>
          </p:cNvPr>
          <p:cNvSpPr>
            <a:spLocks noGrp="1"/>
          </p:cNvSpPr>
          <p:nvPr>
            <p:ph type="sldNum" sz="quarter" idx="12"/>
          </p:nvPr>
        </p:nvSpPr>
        <p:spPr/>
        <p:txBody>
          <a:bodyPr/>
          <a:lstStyle/>
          <a:p>
            <a:fld id="{3BC485BC-8336-4491-914B-EC828B89456A}" type="slidenum">
              <a:rPr lang="en-US" smtClean="0"/>
              <a:t>‹#›</a:t>
            </a:fld>
            <a:endParaRPr lang="en-US"/>
          </a:p>
        </p:txBody>
      </p:sp>
    </p:spTree>
    <p:extLst>
      <p:ext uri="{BB962C8B-B14F-4D97-AF65-F5344CB8AC3E}">
        <p14:creationId xmlns:p14="http://schemas.microsoft.com/office/powerpoint/2010/main" val="25074671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F1B5DA-6136-43AE-93BB-AC14E658A51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71EB23F-D6E4-41B7-A110-59D47A45EEF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1F5E945-517F-4DCF-B5E2-BD6F7D605BE0}"/>
              </a:ext>
            </a:extLst>
          </p:cNvPr>
          <p:cNvSpPr>
            <a:spLocks noGrp="1"/>
          </p:cNvSpPr>
          <p:nvPr>
            <p:ph type="dt" sz="half" idx="10"/>
          </p:nvPr>
        </p:nvSpPr>
        <p:spPr/>
        <p:txBody>
          <a:bodyPr/>
          <a:lstStyle/>
          <a:p>
            <a:fld id="{A1D8D519-2530-4BCE-AC09-F197BD97B205}" type="datetimeFigureOut">
              <a:rPr lang="en-US" smtClean="0"/>
              <a:t>4/5/2021</a:t>
            </a:fld>
            <a:endParaRPr lang="en-US"/>
          </a:p>
        </p:txBody>
      </p:sp>
      <p:sp>
        <p:nvSpPr>
          <p:cNvPr id="5" name="Footer Placeholder 4">
            <a:extLst>
              <a:ext uri="{FF2B5EF4-FFF2-40B4-BE49-F238E27FC236}">
                <a16:creationId xmlns:a16="http://schemas.microsoft.com/office/drawing/2014/main" id="{962DC6C3-14E0-4787-84B0-B57508DC41B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C30F490-AF53-42FF-8EB3-ACBAE4BFE716}"/>
              </a:ext>
            </a:extLst>
          </p:cNvPr>
          <p:cNvSpPr>
            <a:spLocks noGrp="1"/>
          </p:cNvSpPr>
          <p:nvPr>
            <p:ph type="sldNum" sz="quarter" idx="12"/>
          </p:nvPr>
        </p:nvSpPr>
        <p:spPr/>
        <p:txBody>
          <a:bodyPr/>
          <a:lstStyle/>
          <a:p>
            <a:fld id="{3BC485BC-8336-4491-914B-EC828B89456A}" type="slidenum">
              <a:rPr lang="en-US" smtClean="0"/>
              <a:t>‹#›</a:t>
            </a:fld>
            <a:endParaRPr lang="en-US"/>
          </a:p>
        </p:txBody>
      </p:sp>
    </p:spTree>
    <p:extLst>
      <p:ext uri="{BB962C8B-B14F-4D97-AF65-F5344CB8AC3E}">
        <p14:creationId xmlns:p14="http://schemas.microsoft.com/office/powerpoint/2010/main" val="41685780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DAC844-006D-4C6D-87D7-39B5C6AA96F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5A3FCDF-ED24-4570-A083-42CDECAD341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1E54315-930A-4102-ADFF-F8A597DA2A3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3720A13-8FCE-44CE-BF99-D64F4D6FAF0D}"/>
              </a:ext>
            </a:extLst>
          </p:cNvPr>
          <p:cNvSpPr>
            <a:spLocks noGrp="1"/>
          </p:cNvSpPr>
          <p:nvPr>
            <p:ph type="dt" sz="half" idx="10"/>
          </p:nvPr>
        </p:nvSpPr>
        <p:spPr/>
        <p:txBody>
          <a:bodyPr/>
          <a:lstStyle/>
          <a:p>
            <a:fld id="{A1D8D519-2530-4BCE-AC09-F197BD97B205}" type="datetimeFigureOut">
              <a:rPr lang="en-US" smtClean="0"/>
              <a:t>4/5/2021</a:t>
            </a:fld>
            <a:endParaRPr lang="en-US"/>
          </a:p>
        </p:txBody>
      </p:sp>
      <p:sp>
        <p:nvSpPr>
          <p:cNvPr id="6" name="Footer Placeholder 5">
            <a:extLst>
              <a:ext uri="{FF2B5EF4-FFF2-40B4-BE49-F238E27FC236}">
                <a16:creationId xmlns:a16="http://schemas.microsoft.com/office/drawing/2014/main" id="{9B92B30F-5600-4B2A-B2DE-6A81798B08B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6C5195D-8E27-47AF-8308-C679C70D4B18}"/>
              </a:ext>
            </a:extLst>
          </p:cNvPr>
          <p:cNvSpPr>
            <a:spLocks noGrp="1"/>
          </p:cNvSpPr>
          <p:nvPr>
            <p:ph type="sldNum" sz="quarter" idx="12"/>
          </p:nvPr>
        </p:nvSpPr>
        <p:spPr/>
        <p:txBody>
          <a:bodyPr/>
          <a:lstStyle/>
          <a:p>
            <a:fld id="{3BC485BC-8336-4491-914B-EC828B89456A}" type="slidenum">
              <a:rPr lang="en-US" smtClean="0"/>
              <a:t>‹#›</a:t>
            </a:fld>
            <a:endParaRPr lang="en-US"/>
          </a:p>
        </p:txBody>
      </p:sp>
    </p:spTree>
    <p:extLst>
      <p:ext uri="{BB962C8B-B14F-4D97-AF65-F5344CB8AC3E}">
        <p14:creationId xmlns:p14="http://schemas.microsoft.com/office/powerpoint/2010/main" val="9700805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73D00C-238F-4302-887C-EBE22E72105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F96383A-7CD9-43B3-B6BE-F41AE7F19E6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ACE1992-830D-4EB7-952D-0DDC8C0AA55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0576764-2E06-499E-AC87-908818CE03B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F513C02-2994-4AD2-9E1B-9D49E19F95C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AB0F29B-E82A-4DF5-AF42-CC3D82646C7D}"/>
              </a:ext>
            </a:extLst>
          </p:cNvPr>
          <p:cNvSpPr>
            <a:spLocks noGrp="1"/>
          </p:cNvSpPr>
          <p:nvPr>
            <p:ph type="dt" sz="half" idx="10"/>
          </p:nvPr>
        </p:nvSpPr>
        <p:spPr/>
        <p:txBody>
          <a:bodyPr/>
          <a:lstStyle/>
          <a:p>
            <a:fld id="{A1D8D519-2530-4BCE-AC09-F197BD97B205}" type="datetimeFigureOut">
              <a:rPr lang="en-US" smtClean="0"/>
              <a:t>4/5/2021</a:t>
            </a:fld>
            <a:endParaRPr lang="en-US"/>
          </a:p>
        </p:txBody>
      </p:sp>
      <p:sp>
        <p:nvSpPr>
          <p:cNvPr id="8" name="Footer Placeholder 7">
            <a:extLst>
              <a:ext uri="{FF2B5EF4-FFF2-40B4-BE49-F238E27FC236}">
                <a16:creationId xmlns:a16="http://schemas.microsoft.com/office/drawing/2014/main" id="{22D5D665-C0AD-4CEA-884C-6DCDF085770C}"/>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AD113F0-D75C-40A8-809C-8B07CBF54F56}"/>
              </a:ext>
            </a:extLst>
          </p:cNvPr>
          <p:cNvSpPr>
            <a:spLocks noGrp="1"/>
          </p:cNvSpPr>
          <p:nvPr>
            <p:ph type="sldNum" sz="quarter" idx="12"/>
          </p:nvPr>
        </p:nvSpPr>
        <p:spPr/>
        <p:txBody>
          <a:bodyPr/>
          <a:lstStyle/>
          <a:p>
            <a:fld id="{3BC485BC-8336-4491-914B-EC828B89456A}" type="slidenum">
              <a:rPr lang="en-US" smtClean="0"/>
              <a:t>‹#›</a:t>
            </a:fld>
            <a:endParaRPr lang="en-US"/>
          </a:p>
        </p:txBody>
      </p:sp>
    </p:spTree>
    <p:extLst>
      <p:ext uri="{BB962C8B-B14F-4D97-AF65-F5344CB8AC3E}">
        <p14:creationId xmlns:p14="http://schemas.microsoft.com/office/powerpoint/2010/main" val="30669012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319130-1B45-4C15-B001-B39315CAA89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5677042-4605-4DCF-A018-EBD1F52E93DE}"/>
              </a:ext>
            </a:extLst>
          </p:cNvPr>
          <p:cNvSpPr>
            <a:spLocks noGrp="1"/>
          </p:cNvSpPr>
          <p:nvPr>
            <p:ph type="dt" sz="half" idx="10"/>
          </p:nvPr>
        </p:nvSpPr>
        <p:spPr/>
        <p:txBody>
          <a:bodyPr/>
          <a:lstStyle/>
          <a:p>
            <a:fld id="{A1D8D519-2530-4BCE-AC09-F197BD97B205}" type="datetimeFigureOut">
              <a:rPr lang="en-US" smtClean="0"/>
              <a:t>4/5/2021</a:t>
            </a:fld>
            <a:endParaRPr lang="en-US"/>
          </a:p>
        </p:txBody>
      </p:sp>
      <p:sp>
        <p:nvSpPr>
          <p:cNvPr id="4" name="Footer Placeholder 3">
            <a:extLst>
              <a:ext uri="{FF2B5EF4-FFF2-40B4-BE49-F238E27FC236}">
                <a16:creationId xmlns:a16="http://schemas.microsoft.com/office/drawing/2014/main" id="{AD9CE595-7D2A-4CA0-AF9B-37261B5CE6B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C238CD0-AEB1-4057-A806-C1F4A9E4AA4E}"/>
              </a:ext>
            </a:extLst>
          </p:cNvPr>
          <p:cNvSpPr>
            <a:spLocks noGrp="1"/>
          </p:cNvSpPr>
          <p:nvPr>
            <p:ph type="sldNum" sz="quarter" idx="12"/>
          </p:nvPr>
        </p:nvSpPr>
        <p:spPr/>
        <p:txBody>
          <a:bodyPr/>
          <a:lstStyle/>
          <a:p>
            <a:fld id="{3BC485BC-8336-4491-914B-EC828B89456A}" type="slidenum">
              <a:rPr lang="en-US" smtClean="0"/>
              <a:t>‹#›</a:t>
            </a:fld>
            <a:endParaRPr lang="en-US"/>
          </a:p>
        </p:txBody>
      </p:sp>
    </p:spTree>
    <p:extLst>
      <p:ext uri="{BB962C8B-B14F-4D97-AF65-F5344CB8AC3E}">
        <p14:creationId xmlns:p14="http://schemas.microsoft.com/office/powerpoint/2010/main" val="2058102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B23B66A-4EE4-4913-8178-E6772E4A4EE0}"/>
              </a:ext>
            </a:extLst>
          </p:cNvPr>
          <p:cNvSpPr>
            <a:spLocks noGrp="1"/>
          </p:cNvSpPr>
          <p:nvPr>
            <p:ph type="dt" sz="half" idx="10"/>
          </p:nvPr>
        </p:nvSpPr>
        <p:spPr/>
        <p:txBody>
          <a:bodyPr/>
          <a:lstStyle/>
          <a:p>
            <a:fld id="{A1D8D519-2530-4BCE-AC09-F197BD97B205}" type="datetimeFigureOut">
              <a:rPr lang="en-US" smtClean="0"/>
              <a:t>4/5/2021</a:t>
            </a:fld>
            <a:endParaRPr lang="en-US"/>
          </a:p>
        </p:txBody>
      </p:sp>
      <p:sp>
        <p:nvSpPr>
          <p:cNvPr id="3" name="Footer Placeholder 2">
            <a:extLst>
              <a:ext uri="{FF2B5EF4-FFF2-40B4-BE49-F238E27FC236}">
                <a16:creationId xmlns:a16="http://schemas.microsoft.com/office/drawing/2014/main" id="{BBD960E2-27BC-41EE-A48D-05113FA95D1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8CAA3AD-6FB9-4565-A0D6-9D8327237014}"/>
              </a:ext>
            </a:extLst>
          </p:cNvPr>
          <p:cNvSpPr>
            <a:spLocks noGrp="1"/>
          </p:cNvSpPr>
          <p:nvPr>
            <p:ph type="sldNum" sz="quarter" idx="12"/>
          </p:nvPr>
        </p:nvSpPr>
        <p:spPr/>
        <p:txBody>
          <a:bodyPr/>
          <a:lstStyle/>
          <a:p>
            <a:fld id="{3BC485BC-8336-4491-914B-EC828B89456A}" type="slidenum">
              <a:rPr lang="en-US" smtClean="0"/>
              <a:t>‹#›</a:t>
            </a:fld>
            <a:endParaRPr lang="en-US"/>
          </a:p>
        </p:txBody>
      </p:sp>
    </p:spTree>
    <p:extLst>
      <p:ext uri="{BB962C8B-B14F-4D97-AF65-F5344CB8AC3E}">
        <p14:creationId xmlns:p14="http://schemas.microsoft.com/office/powerpoint/2010/main" val="1246389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FA443E-AFFD-450F-AFBE-4B61C441FFD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22C43C6-7A61-418C-91D5-0AB0BE11067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1E80B6E-48EF-43D2-B81E-0617B5A4C43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8373167-F3CA-465F-A3E2-3D9660A8EFCA}"/>
              </a:ext>
            </a:extLst>
          </p:cNvPr>
          <p:cNvSpPr>
            <a:spLocks noGrp="1"/>
          </p:cNvSpPr>
          <p:nvPr>
            <p:ph type="dt" sz="half" idx="10"/>
          </p:nvPr>
        </p:nvSpPr>
        <p:spPr/>
        <p:txBody>
          <a:bodyPr/>
          <a:lstStyle/>
          <a:p>
            <a:fld id="{A1D8D519-2530-4BCE-AC09-F197BD97B205}" type="datetimeFigureOut">
              <a:rPr lang="en-US" smtClean="0"/>
              <a:t>4/5/2021</a:t>
            </a:fld>
            <a:endParaRPr lang="en-US"/>
          </a:p>
        </p:txBody>
      </p:sp>
      <p:sp>
        <p:nvSpPr>
          <p:cNvPr id="6" name="Footer Placeholder 5">
            <a:extLst>
              <a:ext uri="{FF2B5EF4-FFF2-40B4-BE49-F238E27FC236}">
                <a16:creationId xmlns:a16="http://schemas.microsoft.com/office/drawing/2014/main" id="{D8C79986-8FE4-4335-AD42-7121FDD5E0E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53EFE95-533C-4DD7-9646-1D0E6AD407FB}"/>
              </a:ext>
            </a:extLst>
          </p:cNvPr>
          <p:cNvSpPr>
            <a:spLocks noGrp="1"/>
          </p:cNvSpPr>
          <p:nvPr>
            <p:ph type="sldNum" sz="quarter" idx="12"/>
          </p:nvPr>
        </p:nvSpPr>
        <p:spPr/>
        <p:txBody>
          <a:bodyPr/>
          <a:lstStyle/>
          <a:p>
            <a:fld id="{3BC485BC-8336-4491-914B-EC828B89456A}" type="slidenum">
              <a:rPr lang="en-US" smtClean="0"/>
              <a:t>‹#›</a:t>
            </a:fld>
            <a:endParaRPr lang="en-US"/>
          </a:p>
        </p:txBody>
      </p:sp>
    </p:spTree>
    <p:extLst>
      <p:ext uri="{BB962C8B-B14F-4D97-AF65-F5344CB8AC3E}">
        <p14:creationId xmlns:p14="http://schemas.microsoft.com/office/powerpoint/2010/main" val="18924433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B6CBE3-1C72-4A4C-BF93-F5E228D988C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9D8897F-DAC8-4283-811C-30064983BD4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609CE14-8CF1-41DD-96BC-D04384FF69D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FAA7E83-9AE6-4671-A8F1-A1B269DF92A4}"/>
              </a:ext>
            </a:extLst>
          </p:cNvPr>
          <p:cNvSpPr>
            <a:spLocks noGrp="1"/>
          </p:cNvSpPr>
          <p:nvPr>
            <p:ph type="dt" sz="half" idx="10"/>
          </p:nvPr>
        </p:nvSpPr>
        <p:spPr/>
        <p:txBody>
          <a:bodyPr/>
          <a:lstStyle/>
          <a:p>
            <a:fld id="{A1D8D519-2530-4BCE-AC09-F197BD97B205}" type="datetimeFigureOut">
              <a:rPr lang="en-US" smtClean="0"/>
              <a:t>4/5/2021</a:t>
            </a:fld>
            <a:endParaRPr lang="en-US"/>
          </a:p>
        </p:txBody>
      </p:sp>
      <p:sp>
        <p:nvSpPr>
          <p:cNvPr id="6" name="Footer Placeholder 5">
            <a:extLst>
              <a:ext uri="{FF2B5EF4-FFF2-40B4-BE49-F238E27FC236}">
                <a16:creationId xmlns:a16="http://schemas.microsoft.com/office/drawing/2014/main" id="{8C6F2EBA-89D7-4B46-B72F-BECB20661A4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1793691-EB72-4D41-ABBC-556810109B1E}"/>
              </a:ext>
            </a:extLst>
          </p:cNvPr>
          <p:cNvSpPr>
            <a:spLocks noGrp="1"/>
          </p:cNvSpPr>
          <p:nvPr>
            <p:ph type="sldNum" sz="quarter" idx="12"/>
          </p:nvPr>
        </p:nvSpPr>
        <p:spPr/>
        <p:txBody>
          <a:bodyPr/>
          <a:lstStyle/>
          <a:p>
            <a:fld id="{3BC485BC-8336-4491-914B-EC828B89456A}" type="slidenum">
              <a:rPr lang="en-US" smtClean="0"/>
              <a:t>‹#›</a:t>
            </a:fld>
            <a:endParaRPr lang="en-US"/>
          </a:p>
        </p:txBody>
      </p:sp>
    </p:spTree>
    <p:extLst>
      <p:ext uri="{BB962C8B-B14F-4D97-AF65-F5344CB8AC3E}">
        <p14:creationId xmlns:p14="http://schemas.microsoft.com/office/powerpoint/2010/main" val="5908373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28CD1B-8D76-4606-8590-3259D1B1ABE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E45DC3D-B01E-4CF7-9F3C-C985673D035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11534A5-7031-4DEA-99F5-A8A60EF6FEC9}"/>
              </a:ext>
            </a:extLst>
          </p:cNvPr>
          <p:cNvSpPr>
            <a:spLocks noGrp="1"/>
          </p:cNvSpPr>
          <p:nvPr>
            <p:ph type="dt" sz="half" idx="10"/>
          </p:nvPr>
        </p:nvSpPr>
        <p:spPr/>
        <p:txBody>
          <a:bodyPr/>
          <a:lstStyle/>
          <a:p>
            <a:fld id="{A1D8D519-2530-4BCE-AC09-F197BD97B205}" type="datetimeFigureOut">
              <a:rPr lang="en-US" smtClean="0"/>
              <a:t>4/5/2021</a:t>
            </a:fld>
            <a:endParaRPr lang="en-US"/>
          </a:p>
        </p:txBody>
      </p:sp>
      <p:sp>
        <p:nvSpPr>
          <p:cNvPr id="5" name="Footer Placeholder 4">
            <a:extLst>
              <a:ext uri="{FF2B5EF4-FFF2-40B4-BE49-F238E27FC236}">
                <a16:creationId xmlns:a16="http://schemas.microsoft.com/office/drawing/2014/main" id="{CEC06A89-F6B2-433D-AF62-F58C4356D9C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997B893-FBE2-4036-8757-142C77331AA7}"/>
              </a:ext>
            </a:extLst>
          </p:cNvPr>
          <p:cNvSpPr>
            <a:spLocks noGrp="1"/>
          </p:cNvSpPr>
          <p:nvPr>
            <p:ph type="sldNum" sz="quarter" idx="12"/>
          </p:nvPr>
        </p:nvSpPr>
        <p:spPr/>
        <p:txBody>
          <a:bodyPr/>
          <a:lstStyle/>
          <a:p>
            <a:fld id="{3BC485BC-8336-4491-914B-EC828B89456A}" type="slidenum">
              <a:rPr lang="en-US" smtClean="0"/>
              <a:t>‹#›</a:t>
            </a:fld>
            <a:endParaRPr lang="en-US"/>
          </a:p>
        </p:txBody>
      </p:sp>
    </p:spTree>
    <p:extLst>
      <p:ext uri="{BB962C8B-B14F-4D97-AF65-F5344CB8AC3E}">
        <p14:creationId xmlns:p14="http://schemas.microsoft.com/office/powerpoint/2010/main" val="1954462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CAFA4AB-8E9A-46E5-89AA-6553F2CAD61A}"/>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13EB81F-6EAA-4A29-905D-6E5DD83CAEA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6BE2896-F978-47D0-9A2E-997BA5B31DDF}"/>
              </a:ext>
            </a:extLst>
          </p:cNvPr>
          <p:cNvSpPr>
            <a:spLocks noGrp="1"/>
          </p:cNvSpPr>
          <p:nvPr>
            <p:ph type="dt" sz="half" idx="10"/>
          </p:nvPr>
        </p:nvSpPr>
        <p:spPr/>
        <p:txBody>
          <a:bodyPr/>
          <a:lstStyle/>
          <a:p>
            <a:fld id="{A1D8D519-2530-4BCE-AC09-F197BD97B205}" type="datetimeFigureOut">
              <a:rPr lang="en-US" smtClean="0"/>
              <a:t>4/5/2021</a:t>
            </a:fld>
            <a:endParaRPr lang="en-US"/>
          </a:p>
        </p:txBody>
      </p:sp>
      <p:sp>
        <p:nvSpPr>
          <p:cNvPr id="5" name="Footer Placeholder 4">
            <a:extLst>
              <a:ext uri="{FF2B5EF4-FFF2-40B4-BE49-F238E27FC236}">
                <a16:creationId xmlns:a16="http://schemas.microsoft.com/office/drawing/2014/main" id="{A79F661C-F52D-47C1-9C3F-E14FB2415F8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C12978A-A471-400E-951F-C8681EAE346A}"/>
              </a:ext>
            </a:extLst>
          </p:cNvPr>
          <p:cNvSpPr>
            <a:spLocks noGrp="1"/>
          </p:cNvSpPr>
          <p:nvPr>
            <p:ph type="sldNum" sz="quarter" idx="12"/>
          </p:nvPr>
        </p:nvSpPr>
        <p:spPr/>
        <p:txBody>
          <a:bodyPr/>
          <a:lstStyle/>
          <a:p>
            <a:fld id="{3BC485BC-8336-4491-914B-EC828B89456A}" type="slidenum">
              <a:rPr lang="en-US" smtClean="0"/>
              <a:t>‹#›</a:t>
            </a:fld>
            <a:endParaRPr lang="en-US"/>
          </a:p>
        </p:txBody>
      </p:sp>
    </p:spTree>
    <p:extLst>
      <p:ext uri="{BB962C8B-B14F-4D97-AF65-F5344CB8AC3E}">
        <p14:creationId xmlns:p14="http://schemas.microsoft.com/office/powerpoint/2010/main" val="16535309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840B658-F977-40F0-866B-213CD2ABCEB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361547C-EDF6-4B9D-9217-9DA0720C360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090E062-25AD-4B77-A35A-3061210883E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1D8D519-2530-4BCE-AC09-F197BD97B205}" type="datetimeFigureOut">
              <a:rPr lang="en-US" smtClean="0"/>
              <a:t>4/5/2021</a:t>
            </a:fld>
            <a:endParaRPr lang="en-US"/>
          </a:p>
        </p:txBody>
      </p:sp>
      <p:sp>
        <p:nvSpPr>
          <p:cNvPr id="5" name="Footer Placeholder 4">
            <a:extLst>
              <a:ext uri="{FF2B5EF4-FFF2-40B4-BE49-F238E27FC236}">
                <a16:creationId xmlns:a16="http://schemas.microsoft.com/office/drawing/2014/main" id="{4B546309-F10B-4320-865B-FAF2366DFF0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12EE8D9-F29D-43E1-8522-8933B660BD4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BC485BC-8336-4491-914B-EC828B89456A}" type="slidenum">
              <a:rPr lang="en-US" smtClean="0"/>
              <a:t>‹#›</a:t>
            </a:fld>
            <a:endParaRPr lang="en-US"/>
          </a:p>
        </p:txBody>
      </p:sp>
    </p:spTree>
    <p:extLst>
      <p:ext uri="{BB962C8B-B14F-4D97-AF65-F5344CB8AC3E}">
        <p14:creationId xmlns:p14="http://schemas.microsoft.com/office/powerpoint/2010/main" val="196898744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jp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microsoft.com/office/2007/relationships/media" Target="../media/media1.mp4"/><Relationship Id="rId1" Type="http://schemas.openxmlformats.org/officeDocument/2006/relationships/video" Target="NULL" TargetMode="External"/><Relationship Id="rId6" Type="http://schemas.openxmlformats.org/officeDocument/2006/relationships/image" Target="../media/image2.png"/><Relationship Id="rId5" Type="http://schemas.openxmlformats.org/officeDocument/2006/relationships/image" Target="../media/image4.png"/><Relationship Id="rId4"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2.png"/><Relationship Id="rId5" Type="http://schemas.openxmlformats.org/officeDocument/2006/relationships/image" Target="../media/image5.png"/><Relationship Id="rId4"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microsoft.com/office/2007/relationships/media" Target="../media/media3.mp4"/><Relationship Id="rId1" Type="http://schemas.openxmlformats.org/officeDocument/2006/relationships/video" Target="NULL" TargetMode="External"/><Relationship Id="rId6" Type="http://schemas.openxmlformats.org/officeDocument/2006/relationships/image" Target="../media/image2.png"/><Relationship Id="rId5" Type="http://schemas.openxmlformats.org/officeDocument/2006/relationships/image" Target="../media/image6.png"/><Relationship Id="rId4"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8.jpg"/></Relationships>
</file>

<file path=ppt/slides/_rels/slide10.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0.jpg"/></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11.jpe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3.jfif"/><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14.jpeg"/></Relationships>
</file>

<file path=ppt/slides/_rels/slide18.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16.jpg"/></Relationships>
</file>

<file path=ppt/slides/_rels/slide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image" Target="../media/image17.jpg"/><Relationship Id="rId1" Type="http://schemas.openxmlformats.org/officeDocument/2006/relationships/slideLayout" Target="../slideLayouts/slideLayout4.xml"/><Relationship Id="rId4" Type="http://schemas.openxmlformats.org/officeDocument/2006/relationships/image" Target="../media/image2.png"/></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image" Target="../media/image20.jp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25.jpg"/></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microsoft.com/office/2007/relationships/media" Target="../media/media4.mp4"/><Relationship Id="rId1" Type="http://schemas.openxmlformats.org/officeDocument/2006/relationships/video" Target="NULL" TargetMode="External"/><Relationship Id="rId6" Type="http://schemas.openxmlformats.org/officeDocument/2006/relationships/image" Target="../media/image2.png"/><Relationship Id="rId5" Type="http://schemas.openxmlformats.org/officeDocument/2006/relationships/image" Target="../media/image26.png"/><Relationship Id="rId4" Type="http://schemas.openxmlformats.org/officeDocument/2006/relationships/notesSlide" Target="../notesSlides/notesSlide14.xml"/></Relationships>
</file>

<file path=ppt/slides/_rels/slide28.xml.rels><?xml version="1.0" encoding="UTF-8" standalone="yes"?>
<Relationships xmlns="http://schemas.openxmlformats.org/package/2006/relationships"><Relationship Id="rId8" Type="http://schemas.openxmlformats.org/officeDocument/2006/relationships/image" Target="../media/image30.jpeg"/><Relationship Id="rId3" Type="http://schemas.openxmlformats.org/officeDocument/2006/relationships/slideLayout" Target="../slideLayouts/slideLayout2.xml"/><Relationship Id="rId7" Type="http://schemas.openxmlformats.org/officeDocument/2006/relationships/image" Target="../media/image29.jpeg"/><Relationship Id="rId2" Type="http://schemas.microsoft.com/office/2007/relationships/media" Target="../media/media5.mp4"/><Relationship Id="rId1" Type="http://schemas.openxmlformats.org/officeDocument/2006/relationships/video" Target="NULL" TargetMode="External"/><Relationship Id="rId6" Type="http://schemas.openxmlformats.org/officeDocument/2006/relationships/image" Target="../media/image28.png"/><Relationship Id="rId5" Type="http://schemas.openxmlformats.org/officeDocument/2006/relationships/image" Target="../media/image27.jpg"/><Relationship Id="rId4" Type="http://schemas.openxmlformats.org/officeDocument/2006/relationships/notesSlide" Target="../notesSlides/notesSlide15.xml"/></Relationships>
</file>

<file path=ppt/slides/_rels/slide2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g"/><Relationship Id="rId1" Type="http://schemas.openxmlformats.org/officeDocument/2006/relationships/slideLayout" Target="../slideLayouts/slideLayout7.xml"/><Relationship Id="rId5" Type="http://schemas.openxmlformats.org/officeDocument/2006/relationships/image" Target="../media/image2.png"/><Relationship Id="rId4" Type="http://schemas.openxmlformats.org/officeDocument/2006/relationships/image" Target="../media/image33.jpg"/></Relationships>
</file>

<file path=ppt/slides/_rels/slide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4.jpg"/><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microsoft.com/office/2007/relationships/media" Target="../media/media6.mp4"/><Relationship Id="rId1" Type="http://schemas.openxmlformats.org/officeDocument/2006/relationships/video" Target="NULL" TargetMode="External"/><Relationship Id="rId5" Type="http://schemas.openxmlformats.org/officeDocument/2006/relationships/image" Target="../media/image2.png"/><Relationship Id="rId4" Type="http://schemas.openxmlformats.org/officeDocument/2006/relationships/image" Target="../media/image35.png"/></Relationships>
</file>

<file path=ppt/slides/_rels/slide3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51A7D09-A154-4EF4-88FB-A485AA3356E7}"/>
              </a:ext>
            </a:extLst>
          </p:cNvPr>
          <p:cNvSpPr/>
          <p:nvPr/>
        </p:nvSpPr>
        <p:spPr>
          <a:xfrm>
            <a:off x="0" y="1741713"/>
            <a:ext cx="12192000" cy="2873830"/>
          </a:xfrm>
          <a:prstGeom prst="rect">
            <a:avLst/>
          </a:pr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2" name="Title 1">
            <a:extLst>
              <a:ext uri="{FF2B5EF4-FFF2-40B4-BE49-F238E27FC236}">
                <a16:creationId xmlns:a16="http://schemas.microsoft.com/office/drawing/2014/main" id="{7910F477-20A6-47B1-BE48-BC466D699516}"/>
              </a:ext>
            </a:extLst>
          </p:cNvPr>
          <p:cNvSpPr>
            <a:spLocks noGrp="1"/>
          </p:cNvSpPr>
          <p:nvPr>
            <p:ph type="ctrTitle"/>
          </p:nvPr>
        </p:nvSpPr>
        <p:spPr>
          <a:xfrm>
            <a:off x="1524000" y="1741713"/>
            <a:ext cx="9144000" cy="2558144"/>
          </a:xfrm>
        </p:spPr>
        <p:txBody>
          <a:bodyPr>
            <a:normAutofit fontScale="90000"/>
          </a:bodyPr>
          <a:lstStyle/>
          <a:p>
            <a:r>
              <a:rPr lang="en-US" b="1" dirty="0">
                <a:solidFill>
                  <a:schemeClr val="bg1"/>
                </a:solidFill>
              </a:rPr>
              <a:t>IT Advanced Concepts</a:t>
            </a:r>
            <a:br>
              <a:rPr lang="en-US" b="1" dirty="0">
                <a:solidFill>
                  <a:schemeClr val="bg1"/>
                </a:solidFill>
              </a:rPr>
            </a:br>
            <a:r>
              <a:rPr lang="en-US" b="1" dirty="0">
                <a:solidFill>
                  <a:schemeClr val="bg1"/>
                </a:solidFill>
              </a:rPr>
              <a:t>3D Printing Lab</a:t>
            </a:r>
            <a:br>
              <a:rPr lang="en-US" b="1" dirty="0">
                <a:solidFill>
                  <a:schemeClr val="bg1"/>
                </a:solidFill>
              </a:rPr>
            </a:br>
            <a:endParaRPr lang="en-US" b="1" dirty="0"/>
          </a:p>
        </p:txBody>
      </p:sp>
      <p:sp>
        <p:nvSpPr>
          <p:cNvPr id="3" name="Subtitle 2">
            <a:extLst>
              <a:ext uri="{FF2B5EF4-FFF2-40B4-BE49-F238E27FC236}">
                <a16:creationId xmlns:a16="http://schemas.microsoft.com/office/drawing/2014/main" id="{8571CBD4-B847-4509-A010-288CF412D29E}"/>
              </a:ext>
            </a:extLst>
          </p:cNvPr>
          <p:cNvSpPr>
            <a:spLocks noGrp="1"/>
          </p:cNvSpPr>
          <p:nvPr>
            <p:ph type="subTitle" idx="1"/>
          </p:nvPr>
        </p:nvSpPr>
        <p:spPr>
          <a:xfrm>
            <a:off x="0" y="3602038"/>
            <a:ext cx="12192000" cy="1013505"/>
          </a:xfrm>
        </p:spPr>
        <p:txBody>
          <a:bodyPr>
            <a:normAutofit/>
          </a:bodyPr>
          <a:lstStyle/>
          <a:p>
            <a:r>
              <a:rPr lang="en-US" sz="2800" dirty="0">
                <a:solidFill>
                  <a:schemeClr val="bg1"/>
                </a:solidFill>
                <a:latin typeface="+mj-lt"/>
              </a:rPr>
              <a:t>Who we are, Where we have been, and Where we are going.</a:t>
            </a:r>
          </a:p>
          <a:p>
            <a:pPr algn="r"/>
            <a:r>
              <a:rPr lang="en-US" dirty="0">
                <a:solidFill>
                  <a:schemeClr val="bg1"/>
                </a:solidFill>
                <a:latin typeface="+mj-lt"/>
              </a:rPr>
              <a:t>Pathways Showcase - Bryce Frase, IT-C1</a:t>
            </a:r>
          </a:p>
        </p:txBody>
      </p:sp>
    </p:spTree>
    <p:extLst>
      <p:ext uri="{BB962C8B-B14F-4D97-AF65-F5344CB8AC3E}">
        <p14:creationId xmlns:p14="http://schemas.microsoft.com/office/powerpoint/2010/main" val="31863791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E442304-DDBD-4F7B-8017-36BCC863FB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6" name="Rectangle 5">
            <a:extLst>
              <a:ext uri="{FF2B5EF4-FFF2-40B4-BE49-F238E27FC236}">
                <a16:creationId xmlns:a16="http://schemas.microsoft.com/office/drawing/2014/main" id="{BB8D4C2E-33F8-4CDA-9F27-821116124470}"/>
              </a:ext>
            </a:extLst>
          </p:cNvPr>
          <p:cNvSpPr/>
          <p:nvPr/>
        </p:nvSpPr>
        <p:spPr>
          <a:xfrm>
            <a:off x="0" y="0"/>
            <a:ext cx="12192000" cy="6858000"/>
          </a:xfrm>
          <a:prstGeom prst="rect">
            <a:avLst/>
          </a:prstGeom>
          <a:solidFill>
            <a:schemeClr val="tx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mj-lt"/>
            </a:endParaRPr>
          </a:p>
        </p:txBody>
      </p:sp>
      <p:sp>
        <p:nvSpPr>
          <p:cNvPr id="2" name="Title 1">
            <a:extLst>
              <a:ext uri="{FF2B5EF4-FFF2-40B4-BE49-F238E27FC236}">
                <a16:creationId xmlns:a16="http://schemas.microsoft.com/office/drawing/2014/main" id="{4E1C629C-4F52-49E6-964F-4F67B1649A8E}"/>
              </a:ext>
            </a:extLst>
          </p:cNvPr>
          <p:cNvSpPr>
            <a:spLocks noGrp="1"/>
          </p:cNvSpPr>
          <p:nvPr>
            <p:ph type="title"/>
          </p:nvPr>
        </p:nvSpPr>
        <p:spPr>
          <a:xfrm>
            <a:off x="635000" y="640823"/>
            <a:ext cx="3418659" cy="5583148"/>
          </a:xfrm>
        </p:spPr>
        <p:txBody>
          <a:bodyPr anchor="ctr">
            <a:normAutofit/>
          </a:bodyPr>
          <a:lstStyle/>
          <a:p>
            <a:r>
              <a:rPr lang="en-US" sz="5000" dirty="0">
                <a:solidFill>
                  <a:schemeClr val="bg1"/>
                </a:solidFill>
              </a:rPr>
              <a:t>Introduction</a:t>
            </a:r>
          </a:p>
        </p:txBody>
      </p:sp>
      <p:sp>
        <p:nvSpPr>
          <p:cNvPr id="11" name="sketch line">
            <a:extLst>
              <a:ext uri="{FF2B5EF4-FFF2-40B4-BE49-F238E27FC236}">
                <a16:creationId xmlns:a16="http://schemas.microsoft.com/office/drawing/2014/main" id="{5E107275-3853-46FD-A241-DE4355A426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627450" y="3462719"/>
            <a:ext cx="5410200" cy="18288"/>
          </a:xfrm>
          <a:custGeom>
            <a:avLst/>
            <a:gdLst>
              <a:gd name="connsiteX0" fmla="*/ 0 w 5410200"/>
              <a:gd name="connsiteY0" fmla="*/ 0 h 18288"/>
              <a:gd name="connsiteX1" fmla="*/ 568071 w 5410200"/>
              <a:gd name="connsiteY1" fmla="*/ 0 h 18288"/>
              <a:gd name="connsiteX2" fmla="*/ 1298448 w 5410200"/>
              <a:gd name="connsiteY2" fmla="*/ 0 h 18288"/>
              <a:gd name="connsiteX3" fmla="*/ 1920621 w 5410200"/>
              <a:gd name="connsiteY3" fmla="*/ 0 h 18288"/>
              <a:gd name="connsiteX4" fmla="*/ 2488692 w 5410200"/>
              <a:gd name="connsiteY4" fmla="*/ 0 h 18288"/>
              <a:gd name="connsiteX5" fmla="*/ 3219069 w 5410200"/>
              <a:gd name="connsiteY5" fmla="*/ 0 h 18288"/>
              <a:gd name="connsiteX6" fmla="*/ 3895344 w 5410200"/>
              <a:gd name="connsiteY6" fmla="*/ 0 h 18288"/>
              <a:gd name="connsiteX7" fmla="*/ 4571619 w 5410200"/>
              <a:gd name="connsiteY7" fmla="*/ 0 h 18288"/>
              <a:gd name="connsiteX8" fmla="*/ 5410200 w 5410200"/>
              <a:gd name="connsiteY8" fmla="*/ 0 h 18288"/>
              <a:gd name="connsiteX9" fmla="*/ 5410200 w 5410200"/>
              <a:gd name="connsiteY9" fmla="*/ 18288 h 18288"/>
              <a:gd name="connsiteX10" fmla="*/ 4842129 w 5410200"/>
              <a:gd name="connsiteY10" fmla="*/ 18288 h 18288"/>
              <a:gd name="connsiteX11" fmla="*/ 4328160 w 5410200"/>
              <a:gd name="connsiteY11" fmla="*/ 18288 h 18288"/>
              <a:gd name="connsiteX12" fmla="*/ 3597783 w 5410200"/>
              <a:gd name="connsiteY12" fmla="*/ 18288 h 18288"/>
              <a:gd name="connsiteX13" fmla="*/ 3029712 w 5410200"/>
              <a:gd name="connsiteY13" fmla="*/ 18288 h 18288"/>
              <a:gd name="connsiteX14" fmla="*/ 2299335 w 5410200"/>
              <a:gd name="connsiteY14" fmla="*/ 18288 h 18288"/>
              <a:gd name="connsiteX15" fmla="*/ 1514856 w 5410200"/>
              <a:gd name="connsiteY15" fmla="*/ 18288 h 18288"/>
              <a:gd name="connsiteX16" fmla="*/ 892683 w 5410200"/>
              <a:gd name="connsiteY16" fmla="*/ 18288 h 18288"/>
              <a:gd name="connsiteX17" fmla="*/ 0 w 5410200"/>
              <a:gd name="connsiteY17" fmla="*/ 18288 h 18288"/>
              <a:gd name="connsiteX18" fmla="*/ 0 w 5410200"/>
              <a:gd name="connsiteY18"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410200" h="18288" fill="none" extrusionOk="0">
                <a:moveTo>
                  <a:pt x="0" y="0"/>
                </a:moveTo>
                <a:cubicBezTo>
                  <a:pt x="163050" y="-18707"/>
                  <a:pt x="319321" y="-16364"/>
                  <a:pt x="568071" y="0"/>
                </a:cubicBezTo>
                <a:cubicBezTo>
                  <a:pt x="816821" y="16364"/>
                  <a:pt x="1013224" y="-7268"/>
                  <a:pt x="1298448" y="0"/>
                </a:cubicBezTo>
                <a:cubicBezTo>
                  <a:pt x="1583672" y="7268"/>
                  <a:pt x="1631711" y="-3367"/>
                  <a:pt x="1920621" y="0"/>
                </a:cubicBezTo>
                <a:cubicBezTo>
                  <a:pt x="2209531" y="3367"/>
                  <a:pt x="2364420" y="-19184"/>
                  <a:pt x="2488692" y="0"/>
                </a:cubicBezTo>
                <a:cubicBezTo>
                  <a:pt x="2612964" y="19184"/>
                  <a:pt x="3023298" y="-34627"/>
                  <a:pt x="3219069" y="0"/>
                </a:cubicBezTo>
                <a:cubicBezTo>
                  <a:pt x="3414840" y="34627"/>
                  <a:pt x="3656810" y="24043"/>
                  <a:pt x="3895344" y="0"/>
                </a:cubicBezTo>
                <a:cubicBezTo>
                  <a:pt x="4133879" y="-24043"/>
                  <a:pt x="4393984" y="-19577"/>
                  <a:pt x="4571619" y="0"/>
                </a:cubicBezTo>
                <a:cubicBezTo>
                  <a:pt x="4749255" y="19577"/>
                  <a:pt x="5179928" y="-6281"/>
                  <a:pt x="5410200" y="0"/>
                </a:cubicBezTo>
                <a:cubicBezTo>
                  <a:pt x="5410730" y="6954"/>
                  <a:pt x="5410934" y="12839"/>
                  <a:pt x="5410200" y="18288"/>
                </a:cubicBezTo>
                <a:cubicBezTo>
                  <a:pt x="5139060" y="6751"/>
                  <a:pt x="5121593" y="31035"/>
                  <a:pt x="4842129" y="18288"/>
                </a:cubicBezTo>
                <a:cubicBezTo>
                  <a:pt x="4562665" y="5541"/>
                  <a:pt x="4448273" y="9487"/>
                  <a:pt x="4328160" y="18288"/>
                </a:cubicBezTo>
                <a:cubicBezTo>
                  <a:pt x="4208047" y="27089"/>
                  <a:pt x="3760936" y="22567"/>
                  <a:pt x="3597783" y="18288"/>
                </a:cubicBezTo>
                <a:cubicBezTo>
                  <a:pt x="3434630" y="14009"/>
                  <a:pt x="3299718" y="33213"/>
                  <a:pt x="3029712" y="18288"/>
                </a:cubicBezTo>
                <a:cubicBezTo>
                  <a:pt x="2759706" y="3363"/>
                  <a:pt x="2640159" y="27394"/>
                  <a:pt x="2299335" y="18288"/>
                </a:cubicBezTo>
                <a:cubicBezTo>
                  <a:pt x="1958511" y="9182"/>
                  <a:pt x="1801186" y="28985"/>
                  <a:pt x="1514856" y="18288"/>
                </a:cubicBezTo>
                <a:cubicBezTo>
                  <a:pt x="1228526" y="7591"/>
                  <a:pt x="1063509" y="-5305"/>
                  <a:pt x="892683" y="18288"/>
                </a:cubicBezTo>
                <a:cubicBezTo>
                  <a:pt x="721857" y="41881"/>
                  <a:pt x="186945" y="-20897"/>
                  <a:pt x="0" y="18288"/>
                </a:cubicBezTo>
                <a:cubicBezTo>
                  <a:pt x="-570" y="9279"/>
                  <a:pt x="132" y="5100"/>
                  <a:pt x="0" y="0"/>
                </a:cubicBezTo>
                <a:close/>
              </a:path>
              <a:path w="5410200" h="18288" stroke="0" extrusionOk="0">
                <a:moveTo>
                  <a:pt x="0" y="0"/>
                </a:moveTo>
                <a:cubicBezTo>
                  <a:pt x="285096" y="-4925"/>
                  <a:pt x="376456" y="22268"/>
                  <a:pt x="622173" y="0"/>
                </a:cubicBezTo>
                <a:cubicBezTo>
                  <a:pt x="867890" y="-22268"/>
                  <a:pt x="1031392" y="7228"/>
                  <a:pt x="1136142" y="0"/>
                </a:cubicBezTo>
                <a:cubicBezTo>
                  <a:pt x="1240892" y="-7228"/>
                  <a:pt x="1561853" y="9877"/>
                  <a:pt x="1920621" y="0"/>
                </a:cubicBezTo>
                <a:cubicBezTo>
                  <a:pt x="2279389" y="-9877"/>
                  <a:pt x="2367255" y="19546"/>
                  <a:pt x="2542794" y="0"/>
                </a:cubicBezTo>
                <a:cubicBezTo>
                  <a:pt x="2718333" y="-19546"/>
                  <a:pt x="2866732" y="-22226"/>
                  <a:pt x="3164967" y="0"/>
                </a:cubicBezTo>
                <a:cubicBezTo>
                  <a:pt x="3463202" y="22226"/>
                  <a:pt x="3568055" y="-2765"/>
                  <a:pt x="3949446" y="0"/>
                </a:cubicBezTo>
                <a:cubicBezTo>
                  <a:pt x="4330837" y="2765"/>
                  <a:pt x="4287895" y="10557"/>
                  <a:pt x="4517517" y="0"/>
                </a:cubicBezTo>
                <a:cubicBezTo>
                  <a:pt x="4747139" y="-10557"/>
                  <a:pt x="5149588" y="8716"/>
                  <a:pt x="5410200" y="0"/>
                </a:cubicBezTo>
                <a:cubicBezTo>
                  <a:pt x="5409517" y="5414"/>
                  <a:pt x="5409480" y="12510"/>
                  <a:pt x="5410200" y="18288"/>
                </a:cubicBezTo>
                <a:cubicBezTo>
                  <a:pt x="5163327" y="41494"/>
                  <a:pt x="5008749" y="10693"/>
                  <a:pt x="4842129" y="18288"/>
                </a:cubicBezTo>
                <a:cubicBezTo>
                  <a:pt x="4675509" y="25883"/>
                  <a:pt x="4433401" y="-615"/>
                  <a:pt x="4165854" y="18288"/>
                </a:cubicBezTo>
                <a:cubicBezTo>
                  <a:pt x="3898308" y="37191"/>
                  <a:pt x="3809032" y="-8710"/>
                  <a:pt x="3543681" y="18288"/>
                </a:cubicBezTo>
                <a:cubicBezTo>
                  <a:pt x="3278330" y="45286"/>
                  <a:pt x="3073876" y="-15917"/>
                  <a:pt x="2759202" y="18288"/>
                </a:cubicBezTo>
                <a:cubicBezTo>
                  <a:pt x="2444528" y="52493"/>
                  <a:pt x="2204144" y="3372"/>
                  <a:pt x="1974723" y="18288"/>
                </a:cubicBezTo>
                <a:cubicBezTo>
                  <a:pt x="1745302" y="33204"/>
                  <a:pt x="1602335" y="31490"/>
                  <a:pt x="1406652" y="18288"/>
                </a:cubicBezTo>
                <a:cubicBezTo>
                  <a:pt x="1210969" y="5086"/>
                  <a:pt x="923948" y="3161"/>
                  <a:pt x="730377" y="18288"/>
                </a:cubicBezTo>
                <a:cubicBezTo>
                  <a:pt x="536806" y="33415"/>
                  <a:pt x="336496" y="-141"/>
                  <a:pt x="0" y="18288"/>
                </a:cubicBezTo>
                <a:cubicBezTo>
                  <a:pt x="-306" y="11061"/>
                  <a:pt x="-655" y="7751"/>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graphicFrame>
        <p:nvGraphicFramePr>
          <p:cNvPr id="5" name="Content Placeholder 2">
            <a:extLst>
              <a:ext uri="{FF2B5EF4-FFF2-40B4-BE49-F238E27FC236}">
                <a16:creationId xmlns:a16="http://schemas.microsoft.com/office/drawing/2014/main" id="{06243DFB-DDB9-42D1-B4C7-8A3F3F105943}"/>
              </a:ext>
            </a:extLst>
          </p:cNvPr>
          <p:cNvGraphicFramePr>
            <a:graphicFrameLocks noGrp="1"/>
          </p:cNvGraphicFramePr>
          <p:nvPr>
            <p:ph idx="1"/>
            <p:extLst>
              <p:ext uri="{D42A27DB-BD31-4B8C-83A1-F6EECF244321}">
                <p14:modId xmlns:p14="http://schemas.microsoft.com/office/powerpoint/2010/main" val="3544079925"/>
              </p:ext>
            </p:extLst>
          </p:nvPr>
        </p:nvGraphicFramePr>
        <p:xfrm>
          <a:off x="4648018" y="804106"/>
          <a:ext cx="6900512" cy="553614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9799243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886446-086E-4804-A12B-C73ABAC29BB1}"/>
              </a:ext>
            </a:extLst>
          </p:cNvPr>
          <p:cNvSpPr>
            <a:spLocks noGrp="1"/>
          </p:cNvSpPr>
          <p:nvPr>
            <p:ph type="ctrTitle"/>
          </p:nvPr>
        </p:nvSpPr>
        <p:spPr>
          <a:xfrm>
            <a:off x="1524000" y="567191"/>
            <a:ext cx="9144000" cy="978580"/>
          </a:xfrm>
        </p:spPr>
        <p:txBody>
          <a:bodyPr/>
          <a:lstStyle/>
          <a:p>
            <a:r>
              <a:rPr lang="en-US" dirty="0">
                <a:solidFill>
                  <a:schemeClr val="bg1"/>
                </a:solidFill>
              </a:rPr>
              <a:t>IT-C Division</a:t>
            </a:r>
          </a:p>
        </p:txBody>
      </p:sp>
      <p:sp>
        <p:nvSpPr>
          <p:cNvPr id="3" name="Content Placeholder 2">
            <a:extLst>
              <a:ext uri="{FF2B5EF4-FFF2-40B4-BE49-F238E27FC236}">
                <a16:creationId xmlns:a16="http://schemas.microsoft.com/office/drawing/2014/main" id="{91BCC696-B4CC-4F2C-AE20-78CA00812D69}"/>
              </a:ext>
            </a:extLst>
          </p:cNvPr>
          <p:cNvSpPr>
            <a:spLocks noGrp="1"/>
          </p:cNvSpPr>
          <p:nvPr>
            <p:ph type="subTitle" idx="1"/>
          </p:nvPr>
        </p:nvSpPr>
        <p:spPr>
          <a:xfrm>
            <a:off x="0" y="2430825"/>
            <a:ext cx="8488136" cy="643210"/>
          </a:xfrm>
        </p:spPr>
        <p:txBody>
          <a:bodyPr>
            <a:noAutofit/>
          </a:bodyPr>
          <a:lstStyle/>
          <a:p>
            <a:r>
              <a:rPr lang="en-US" sz="4000" dirty="0">
                <a:solidFill>
                  <a:schemeClr val="bg1"/>
                </a:solidFill>
                <a:latin typeface="+mj-lt"/>
              </a:rPr>
              <a:t>“Expertise, Leadership, and Guidance… </a:t>
            </a:r>
          </a:p>
        </p:txBody>
      </p:sp>
      <p:sp>
        <p:nvSpPr>
          <p:cNvPr id="17" name="Rectangle 16">
            <a:extLst>
              <a:ext uri="{FF2B5EF4-FFF2-40B4-BE49-F238E27FC236}">
                <a16:creationId xmlns:a16="http://schemas.microsoft.com/office/drawing/2014/main" id="{1DDDD148-F38B-4922-A92A-0C05D8E8CEBA}"/>
              </a:ext>
            </a:extLst>
          </p:cNvPr>
          <p:cNvSpPr/>
          <p:nvPr/>
        </p:nvSpPr>
        <p:spPr>
          <a:xfrm>
            <a:off x="1851932" y="3783965"/>
            <a:ext cx="8488136" cy="646331"/>
          </a:xfrm>
          <a:prstGeom prst="rect">
            <a:avLst/>
          </a:prstGeom>
        </p:spPr>
        <p:txBody>
          <a:bodyPr wrap="square">
            <a:spAutoFit/>
          </a:bodyPr>
          <a:lstStyle/>
          <a:p>
            <a:pPr lvl="0" algn="ctr">
              <a:lnSpc>
                <a:spcPct val="90000"/>
              </a:lnSpc>
              <a:spcBef>
                <a:spcPts val="1000"/>
              </a:spcBef>
            </a:pPr>
            <a:r>
              <a:rPr lang="en-US" sz="4000" dirty="0">
                <a:solidFill>
                  <a:prstClr val="white"/>
                </a:solidFill>
                <a:latin typeface="+mj-lt"/>
              </a:rPr>
              <a:t>…Design, Development, and Sustaining…</a:t>
            </a:r>
          </a:p>
        </p:txBody>
      </p:sp>
      <p:sp>
        <p:nvSpPr>
          <p:cNvPr id="25" name="Rectangle 24">
            <a:extLst>
              <a:ext uri="{FF2B5EF4-FFF2-40B4-BE49-F238E27FC236}">
                <a16:creationId xmlns:a16="http://schemas.microsoft.com/office/drawing/2014/main" id="{915B3EAE-B0D0-4C46-8C04-0247FFC05A5C}"/>
              </a:ext>
            </a:extLst>
          </p:cNvPr>
          <p:cNvSpPr/>
          <p:nvPr/>
        </p:nvSpPr>
        <p:spPr>
          <a:xfrm>
            <a:off x="3703864" y="5140226"/>
            <a:ext cx="8488136" cy="646331"/>
          </a:xfrm>
          <a:prstGeom prst="rect">
            <a:avLst/>
          </a:prstGeom>
        </p:spPr>
        <p:txBody>
          <a:bodyPr wrap="square">
            <a:spAutoFit/>
          </a:bodyPr>
          <a:lstStyle/>
          <a:p>
            <a:pPr lvl="0" algn="ctr">
              <a:lnSpc>
                <a:spcPct val="90000"/>
              </a:lnSpc>
              <a:spcBef>
                <a:spcPts val="1000"/>
              </a:spcBef>
            </a:pPr>
            <a:r>
              <a:rPr lang="en-US" sz="4000" dirty="0">
                <a:solidFill>
                  <a:prstClr val="white"/>
                </a:solidFill>
                <a:latin typeface="+mj-lt"/>
              </a:rPr>
              <a:t>…Engineering for the Entire Life Cycle”</a:t>
            </a:r>
          </a:p>
        </p:txBody>
      </p:sp>
      <p:pic>
        <p:nvPicPr>
          <p:cNvPr id="52" name="Picture 51">
            <a:extLst>
              <a:ext uri="{FF2B5EF4-FFF2-40B4-BE49-F238E27FC236}">
                <a16:creationId xmlns:a16="http://schemas.microsoft.com/office/drawing/2014/main" id="{64C520A7-9700-44C1-8B5B-26EA4083C87E}"/>
              </a:ext>
            </a:extLst>
          </p:cNvPr>
          <p:cNvPicPr>
            <a:picLocks noChangeAspect="1"/>
          </p:cNvPicPr>
          <p:nvPr/>
        </p:nvPicPr>
        <p:blipFill rotWithShape="1">
          <a:blip r:embed="rId3">
            <a:extLst>
              <a:ext uri="{28A0092B-C50C-407E-A947-70E740481C1C}">
                <a14:useLocalDpi xmlns:a14="http://schemas.microsoft.com/office/drawing/2010/main" val="0"/>
              </a:ext>
            </a:extLst>
          </a:blip>
          <a:srcRect l="18836" r="20542"/>
          <a:stretch/>
        </p:blipFill>
        <p:spPr>
          <a:xfrm>
            <a:off x="10058401" y="427989"/>
            <a:ext cx="1523999" cy="1256983"/>
          </a:xfrm>
          <a:prstGeom prst="rect">
            <a:avLst/>
          </a:prstGeom>
        </p:spPr>
      </p:pic>
    </p:spTree>
    <p:extLst>
      <p:ext uri="{BB962C8B-B14F-4D97-AF65-F5344CB8AC3E}">
        <p14:creationId xmlns:p14="http://schemas.microsoft.com/office/powerpoint/2010/main" val="10417382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C9E78D4F-E8BD-4E68-99CE-D45CF2CA6285}"/>
              </a:ext>
            </a:extLst>
          </p:cNvPr>
          <p:cNvSpPr/>
          <p:nvPr/>
        </p:nvSpPr>
        <p:spPr>
          <a:xfrm>
            <a:off x="0" y="1741713"/>
            <a:ext cx="12192000" cy="2873830"/>
          </a:xfrm>
          <a:prstGeom prst="rect">
            <a:avLst/>
          </a:pr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4" name="Title 1">
            <a:extLst>
              <a:ext uri="{FF2B5EF4-FFF2-40B4-BE49-F238E27FC236}">
                <a16:creationId xmlns:a16="http://schemas.microsoft.com/office/drawing/2014/main" id="{9A83E6F3-3F3D-4105-B331-D383F7226C6A}"/>
              </a:ext>
            </a:extLst>
          </p:cNvPr>
          <p:cNvSpPr>
            <a:spLocks noGrp="1"/>
          </p:cNvSpPr>
          <p:nvPr>
            <p:ph type="title"/>
          </p:nvPr>
        </p:nvSpPr>
        <p:spPr>
          <a:xfrm>
            <a:off x="2789427" y="1780437"/>
            <a:ext cx="6613145" cy="2796381"/>
          </a:xfrm>
        </p:spPr>
        <p:txBody>
          <a:bodyPr>
            <a:normAutofit/>
          </a:bodyPr>
          <a:lstStyle/>
          <a:p>
            <a:pPr algn="ctr">
              <a:lnSpc>
                <a:spcPct val="100000"/>
              </a:lnSpc>
            </a:pPr>
            <a:r>
              <a:rPr lang="en-US" sz="6000" b="1" dirty="0">
                <a:solidFill>
                  <a:schemeClr val="bg1"/>
                </a:solidFill>
              </a:rPr>
              <a:t>ITACL 3D Printing Lab</a:t>
            </a:r>
            <a:endParaRPr lang="en-US" sz="4800" dirty="0">
              <a:solidFill>
                <a:schemeClr val="bg1"/>
              </a:solidFill>
            </a:endParaRPr>
          </a:p>
        </p:txBody>
      </p:sp>
      <p:sp>
        <p:nvSpPr>
          <p:cNvPr id="8" name="Rectangle 7">
            <a:extLst>
              <a:ext uri="{FF2B5EF4-FFF2-40B4-BE49-F238E27FC236}">
                <a16:creationId xmlns:a16="http://schemas.microsoft.com/office/drawing/2014/main" id="{CFF5163A-033B-4B2D-9859-B7D1FA3B5160}"/>
              </a:ext>
            </a:extLst>
          </p:cNvPr>
          <p:cNvSpPr/>
          <p:nvPr/>
        </p:nvSpPr>
        <p:spPr>
          <a:xfrm>
            <a:off x="6338976" y="3644875"/>
            <a:ext cx="3063596" cy="769441"/>
          </a:xfrm>
          <a:prstGeom prst="rect">
            <a:avLst/>
          </a:prstGeom>
        </p:spPr>
        <p:txBody>
          <a:bodyPr wrap="none">
            <a:spAutoFit/>
          </a:bodyPr>
          <a:lstStyle/>
          <a:p>
            <a:r>
              <a:rPr lang="en-US" sz="4400" dirty="0">
                <a:solidFill>
                  <a:prstClr val="white"/>
                </a:solidFill>
                <a:latin typeface="+mj-lt"/>
                <a:ea typeface="+mj-ea"/>
                <a:cs typeface="+mj-cs"/>
              </a:rPr>
              <a:t>Who We Are</a:t>
            </a:r>
            <a:endParaRPr lang="en-US" sz="4400" dirty="0">
              <a:latin typeface="+mj-lt"/>
            </a:endParaRPr>
          </a:p>
        </p:txBody>
      </p:sp>
    </p:spTree>
    <p:extLst>
      <p:ext uri="{BB962C8B-B14F-4D97-AF65-F5344CB8AC3E}">
        <p14:creationId xmlns:p14="http://schemas.microsoft.com/office/powerpoint/2010/main" val="32989982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5" name="Picture 4" descr="A picture containing floor, wall, indoor, standing&#10;&#10;Description automatically generated">
            <a:extLst>
              <a:ext uri="{FF2B5EF4-FFF2-40B4-BE49-F238E27FC236}">
                <a16:creationId xmlns:a16="http://schemas.microsoft.com/office/drawing/2014/main" id="{03D9842C-D68A-467A-8A97-B05B21B4D957}"/>
              </a:ext>
            </a:extLst>
          </p:cNvPr>
          <p:cNvPicPr>
            <a:picLocks noChangeAspect="1"/>
          </p:cNvPicPr>
          <p:nvPr/>
        </p:nvPicPr>
        <p:blipFill rotWithShape="1">
          <a:blip r:embed="rId3">
            <a:extLst>
              <a:ext uri="{28A0092B-C50C-407E-A947-70E740481C1C}">
                <a14:useLocalDpi xmlns:a14="http://schemas.microsoft.com/office/drawing/2010/main" val="0"/>
              </a:ext>
            </a:extLst>
          </a:blip>
          <a:srcRect t="4864" b="17298"/>
          <a:stretch/>
        </p:blipFill>
        <p:spPr>
          <a:xfrm>
            <a:off x="3857789" y="-6"/>
            <a:ext cx="4038419" cy="6858000"/>
          </a:xfrm>
          <a:prstGeom prst="rect">
            <a:avLst/>
          </a:prstGeom>
        </p:spPr>
      </p:pic>
      <p:sp>
        <p:nvSpPr>
          <p:cNvPr id="6" name="TextBox 5">
            <a:extLst>
              <a:ext uri="{FF2B5EF4-FFF2-40B4-BE49-F238E27FC236}">
                <a16:creationId xmlns:a16="http://schemas.microsoft.com/office/drawing/2014/main" id="{5D0B3828-10C7-4587-B141-DD1B04C70014}"/>
              </a:ext>
            </a:extLst>
          </p:cNvPr>
          <p:cNvSpPr txBox="1"/>
          <p:nvPr/>
        </p:nvSpPr>
        <p:spPr>
          <a:xfrm>
            <a:off x="7922626" y="2629383"/>
            <a:ext cx="4269374" cy="1599220"/>
          </a:xfrm>
          <a:prstGeom prst="rect">
            <a:avLst/>
          </a:prstGeom>
          <a:noFill/>
        </p:spPr>
        <p:txBody>
          <a:bodyPr wrap="none" rtlCol="0">
            <a:spAutoFit/>
          </a:bodyPr>
          <a:lstStyle/>
          <a:p>
            <a:pPr algn="ctr"/>
            <a:r>
              <a:rPr lang="en-US" sz="3600" dirty="0">
                <a:solidFill>
                  <a:schemeClr val="bg1"/>
                </a:solidFill>
                <a:latin typeface="+mj-lt"/>
              </a:rPr>
              <a:t>Large-Format Prints</a:t>
            </a:r>
          </a:p>
          <a:p>
            <a:pPr algn="ctr">
              <a:lnSpc>
                <a:spcPct val="200000"/>
              </a:lnSpc>
            </a:pPr>
            <a:r>
              <a:rPr lang="en-US" sz="3600" dirty="0">
                <a:solidFill>
                  <a:schemeClr val="bg1"/>
                </a:solidFill>
                <a:latin typeface="+mj-lt"/>
              </a:rPr>
              <a:t>Incredible Resolutions</a:t>
            </a:r>
          </a:p>
        </p:txBody>
      </p:sp>
      <p:sp>
        <p:nvSpPr>
          <p:cNvPr id="8" name="TextBox 7">
            <a:extLst>
              <a:ext uri="{FF2B5EF4-FFF2-40B4-BE49-F238E27FC236}">
                <a16:creationId xmlns:a16="http://schemas.microsoft.com/office/drawing/2014/main" id="{21B4FB97-3532-4C26-AB49-EA921B9B697A}"/>
              </a:ext>
            </a:extLst>
          </p:cNvPr>
          <p:cNvSpPr txBox="1"/>
          <p:nvPr/>
        </p:nvSpPr>
        <p:spPr>
          <a:xfrm>
            <a:off x="196915" y="2921162"/>
            <a:ext cx="3660874" cy="1015663"/>
          </a:xfrm>
          <a:prstGeom prst="rect">
            <a:avLst/>
          </a:prstGeom>
          <a:noFill/>
        </p:spPr>
        <p:txBody>
          <a:bodyPr wrap="none" rtlCol="0">
            <a:spAutoFit/>
          </a:bodyPr>
          <a:lstStyle/>
          <a:p>
            <a:r>
              <a:rPr lang="en-US" sz="6000" dirty="0">
                <a:solidFill>
                  <a:schemeClr val="bg1"/>
                </a:solidFill>
                <a:latin typeface="+mj-lt"/>
              </a:rPr>
              <a:t>3D Printing</a:t>
            </a:r>
          </a:p>
        </p:txBody>
      </p:sp>
      <p:pic>
        <p:nvPicPr>
          <p:cNvPr id="7" name="Picture 6">
            <a:extLst>
              <a:ext uri="{FF2B5EF4-FFF2-40B4-BE49-F238E27FC236}">
                <a16:creationId xmlns:a16="http://schemas.microsoft.com/office/drawing/2014/main" id="{9C34E9A4-20A8-4D75-9153-4E421A9F130A}"/>
              </a:ext>
            </a:extLst>
          </p:cNvPr>
          <p:cNvPicPr>
            <a:picLocks noChangeAspect="1"/>
          </p:cNvPicPr>
          <p:nvPr/>
        </p:nvPicPr>
        <p:blipFill rotWithShape="1">
          <a:blip r:embed="rId4">
            <a:extLst>
              <a:ext uri="{28A0092B-C50C-407E-A947-70E740481C1C}">
                <a14:useLocalDpi xmlns:a14="http://schemas.microsoft.com/office/drawing/2010/main" val="0"/>
              </a:ext>
            </a:extLst>
          </a:blip>
          <a:srcRect l="18836" r="20542"/>
          <a:stretch/>
        </p:blipFill>
        <p:spPr>
          <a:xfrm>
            <a:off x="10542470" y="179931"/>
            <a:ext cx="1523999" cy="1256983"/>
          </a:xfrm>
          <a:prstGeom prst="rect">
            <a:avLst/>
          </a:prstGeom>
        </p:spPr>
      </p:pic>
    </p:spTree>
    <p:extLst>
      <p:ext uri="{BB962C8B-B14F-4D97-AF65-F5344CB8AC3E}">
        <p14:creationId xmlns:p14="http://schemas.microsoft.com/office/powerpoint/2010/main" val="37407033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26F01EDB-0363-45DE-A90B-5F3903BBC214}"/>
              </a:ext>
            </a:extLst>
          </p:cNvPr>
          <p:cNvSpPr txBox="1">
            <a:spLocks/>
          </p:cNvSpPr>
          <p:nvPr/>
        </p:nvSpPr>
        <p:spPr>
          <a:xfrm>
            <a:off x="1281921" y="357664"/>
            <a:ext cx="9628158" cy="901515"/>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6000" dirty="0">
                <a:solidFill>
                  <a:schemeClr val="bg1"/>
                </a:solidFill>
              </a:rPr>
              <a:t>3D Modeling and Simulation</a:t>
            </a:r>
          </a:p>
        </p:txBody>
      </p:sp>
      <p:pic>
        <p:nvPicPr>
          <p:cNvPr id="11" name="Screen Recording 6">
            <a:hlinkClick r:id="" action="ppaction://media"/>
            <a:extLst>
              <a:ext uri="{FF2B5EF4-FFF2-40B4-BE49-F238E27FC236}">
                <a16:creationId xmlns:a16="http://schemas.microsoft.com/office/drawing/2014/main" id="{7B2606DB-769E-447A-911E-04EC112988A7}"/>
              </a:ext>
            </a:extLst>
          </p:cNvPr>
          <p:cNvPicPr>
            <a:picLocks noChangeAspect="1"/>
          </p:cNvPicPr>
          <p:nvPr>
            <a:videoFile r:link="rId1"/>
            <p:extLst>
              <p:ext uri="{DAA4B4D4-6D71-4841-9C94-3DE7FCFB9230}">
                <p14:media xmlns:p14="http://schemas.microsoft.com/office/powerpoint/2010/main" r:embed="rId2">
                  <p14:trim end="7912.5"/>
                </p14:media>
              </p:ext>
            </p:extLst>
          </p:nvPr>
        </p:nvPicPr>
        <p:blipFill rotWithShape="1">
          <a:blip r:embed="rId5"/>
          <a:srcRect l="16600" r="8373" b="8965"/>
          <a:stretch>
            <a:fillRect/>
          </a:stretch>
        </p:blipFill>
        <p:spPr>
          <a:xfrm>
            <a:off x="2438400" y="1792830"/>
            <a:ext cx="7315200" cy="3272340"/>
          </a:xfrm>
          <a:prstGeom prst="roundRect">
            <a:avLst/>
          </a:prstGeom>
        </p:spPr>
      </p:pic>
      <p:pic>
        <p:nvPicPr>
          <p:cNvPr id="13" name="Picture 12">
            <a:extLst>
              <a:ext uri="{FF2B5EF4-FFF2-40B4-BE49-F238E27FC236}">
                <a16:creationId xmlns:a16="http://schemas.microsoft.com/office/drawing/2014/main" id="{A112A9A6-DF4B-422A-AED5-60F35D7DE269}"/>
              </a:ext>
            </a:extLst>
          </p:cNvPr>
          <p:cNvPicPr>
            <a:picLocks noChangeAspect="1"/>
          </p:cNvPicPr>
          <p:nvPr/>
        </p:nvPicPr>
        <p:blipFill rotWithShape="1">
          <a:blip r:embed="rId6">
            <a:extLst>
              <a:ext uri="{28A0092B-C50C-407E-A947-70E740481C1C}">
                <a14:useLocalDpi xmlns:a14="http://schemas.microsoft.com/office/drawing/2010/main" val="0"/>
              </a:ext>
            </a:extLst>
          </a:blip>
          <a:srcRect l="18836" r="20542"/>
          <a:stretch/>
        </p:blipFill>
        <p:spPr>
          <a:xfrm>
            <a:off x="10542470" y="179931"/>
            <a:ext cx="1523999" cy="1256983"/>
          </a:xfrm>
          <a:prstGeom prst="rect">
            <a:avLst/>
          </a:prstGeom>
        </p:spPr>
      </p:pic>
      <p:sp>
        <p:nvSpPr>
          <p:cNvPr id="5" name="TextBox 4">
            <a:extLst>
              <a:ext uri="{FF2B5EF4-FFF2-40B4-BE49-F238E27FC236}">
                <a16:creationId xmlns:a16="http://schemas.microsoft.com/office/drawing/2014/main" id="{185D2BBA-4888-4E17-ADD9-6E5516516AE5}"/>
              </a:ext>
            </a:extLst>
          </p:cNvPr>
          <p:cNvSpPr txBox="1"/>
          <p:nvPr/>
        </p:nvSpPr>
        <p:spPr>
          <a:xfrm>
            <a:off x="1898469" y="5137156"/>
            <a:ext cx="8395062" cy="461665"/>
          </a:xfrm>
          <a:prstGeom prst="rect">
            <a:avLst/>
          </a:prstGeom>
          <a:noFill/>
        </p:spPr>
        <p:txBody>
          <a:bodyPr wrap="square" rtlCol="0">
            <a:spAutoFit/>
          </a:bodyPr>
          <a:lstStyle/>
          <a:p>
            <a:pPr algn="ctr"/>
            <a:r>
              <a:rPr lang="en-US" sz="2400" dirty="0">
                <a:solidFill>
                  <a:schemeClr val="bg1"/>
                </a:solidFill>
                <a:latin typeface="+mj-lt"/>
              </a:rPr>
              <a:t>Simulation of an External Force on an Additive Manufactured Part</a:t>
            </a:r>
          </a:p>
        </p:txBody>
      </p:sp>
    </p:spTree>
    <p:extLst>
      <p:ext uri="{BB962C8B-B14F-4D97-AF65-F5344CB8AC3E}">
        <p14:creationId xmlns:p14="http://schemas.microsoft.com/office/powerpoint/2010/main" val="353272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674"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7" repeatCount="indefinite" fill="remove" display="0">
                  <p:stCondLst>
                    <p:cond delay="indefinite"/>
                  </p:stCondLst>
                </p:cTn>
                <p:tgtEl>
                  <p:spTgt spid="11"/>
                </p:tgtEl>
              </p:cMediaNode>
            </p:video>
            <p:seq concurrent="1" nextAc="seek">
              <p:cTn id="8" restart="whenNotActive" fill="hold" evtFilter="cancelBubble" nodeType="interactiveSeq">
                <p:stCondLst>
                  <p:cond evt="onClick" delay="0">
                    <p:tgtEl>
                      <p:spTgt spid="11"/>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1"/>
                                        </p:tgtEl>
                                      </p:cBhvr>
                                    </p:cmd>
                                  </p:childTnLst>
                                </p:cTn>
                              </p:par>
                            </p:childTnLst>
                          </p:cTn>
                        </p:par>
                      </p:childTnLst>
                    </p:cTn>
                  </p:par>
                </p:childTnLst>
              </p:cTn>
              <p:nextCondLst>
                <p:cond evt="onClick" delay="0">
                  <p:tgtEl>
                    <p:spTgt spid="11"/>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 name="Screen Recording 1">
            <a:hlinkClick r:id="" action="ppaction://media"/>
            <a:extLst>
              <a:ext uri="{FF2B5EF4-FFF2-40B4-BE49-F238E27FC236}">
                <a16:creationId xmlns:a16="http://schemas.microsoft.com/office/drawing/2014/main" id="{6FF8FC0E-4486-4A8C-A0C3-20F2495BED68}"/>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661691" y="0"/>
            <a:ext cx="13515382" cy="6858000"/>
          </a:xfrm>
          <a:prstGeom prst="rect">
            <a:avLst/>
          </a:prstGeom>
        </p:spPr>
      </p:pic>
      <p:sp>
        <p:nvSpPr>
          <p:cNvPr id="3" name="Rectangle 2">
            <a:extLst>
              <a:ext uri="{FF2B5EF4-FFF2-40B4-BE49-F238E27FC236}">
                <a16:creationId xmlns:a16="http://schemas.microsoft.com/office/drawing/2014/main" id="{4311FB87-C9DE-4CEE-9B87-6C1C24FD187C}"/>
              </a:ext>
            </a:extLst>
          </p:cNvPr>
          <p:cNvSpPr/>
          <p:nvPr/>
        </p:nvSpPr>
        <p:spPr>
          <a:xfrm>
            <a:off x="-661690" y="2594113"/>
            <a:ext cx="13515381" cy="1669774"/>
          </a:xfrm>
          <a:prstGeom prst="rect">
            <a:avLst/>
          </a:prstGeom>
          <a:solidFill>
            <a:schemeClr val="tx1">
              <a:alpha val="7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itle 1">
            <a:extLst>
              <a:ext uri="{FF2B5EF4-FFF2-40B4-BE49-F238E27FC236}">
                <a16:creationId xmlns:a16="http://schemas.microsoft.com/office/drawing/2014/main" id="{26F01EDB-0363-45DE-A90B-5F3903BBC214}"/>
              </a:ext>
            </a:extLst>
          </p:cNvPr>
          <p:cNvSpPr txBox="1">
            <a:spLocks/>
          </p:cNvSpPr>
          <p:nvPr/>
        </p:nvSpPr>
        <p:spPr>
          <a:xfrm>
            <a:off x="703726" y="2978242"/>
            <a:ext cx="10784548" cy="901515"/>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6000" dirty="0">
                <a:solidFill>
                  <a:schemeClr val="bg1"/>
                </a:solidFill>
              </a:rPr>
              <a:t>3D Printing Software Development</a:t>
            </a:r>
          </a:p>
        </p:txBody>
      </p:sp>
      <p:pic>
        <p:nvPicPr>
          <p:cNvPr id="13" name="Picture 12">
            <a:extLst>
              <a:ext uri="{FF2B5EF4-FFF2-40B4-BE49-F238E27FC236}">
                <a16:creationId xmlns:a16="http://schemas.microsoft.com/office/drawing/2014/main" id="{A112A9A6-DF4B-422A-AED5-60F35D7DE269}"/>
              </a:ext>
            </a:extLst>
          </p:cNvPr>
          <p:cNvPicPr>
            <a:picLocks noChangeAspect="1"/>
          </p:cNvPicPr>
          <p:nvPr/>
        </p:nvPicPr>
        <p:blipFill rotWithShape="1">
          <a:blip r:embed="rId6">
            <a:extLst>
              <a:ext uri="{28A0092B-C50C-407E-A947-70E740481C1C}">
                <a14:useLocalDpi xmlns:a14="http://schemas.microsoft.com/office/drawing/2010/main" val="0"/>
              </a:ext>
            </a:extLst>
          </a:blip>
          <a:srcRect l="18836" r="20542"/>
          <a:stretch/>
        </p:blipFill>
        <p:spPr>
          <a:xfrm>
            <a:off x="10542470" y="179931"/>
            <a:ext cx="1523999" cy="1256983"/>
          </a:xfrm>
          <a:prstGeom prst="rect">
            <a:avLst/>
          </a:prstGeom>
        </p:spPr>
      </p:pic>
    </p:spTree>
    <p:extLst>
      <p:ext uri="{BB962C8B-B14F-4D97-AF65-F5344CB8AC3E}">
        <p14:creationId xmlns:p14="http://schemas.microsoft.com/office/powerpoint/2010/main" val="28413966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485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7" repeatCount="indefinite" fill="remove"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4" name="Screen Recording 3">
            <a:hlinkClick r:id="" action="ppaction://media"/>
            <a:extLst>
              <a:ext uri="{FF2B5EF4-FFF2-40B4-BE49-F238E27FC236}">
                <a16:creationId xmlns:a16="http://schemas.microsoft.com/office/drawing/2014/main" id="{50B9F279-0D27-467F-9789-6A026172BE5C}"/>
              </a:ext>
            </a:extLst>
          </p:cNvPr>
          <p:cNvPicPr>
            <a:picLocks noChangeAspect="1"/>
          </p:cNvPicPr>
          <p:nvPr>
            <a:videoFile r:link="rId1"/>
            <p:extLst>
              <p:ext uri="{DAA4B4D4-6D71-4841-9C94-3DE7FCFB9230}">
                <p14:media xmlns:p14="http://schemas.microsoft.com/office/powerpoint/2010/main" r:embed="rId2">
                  <p14:trim st="3796"/>
                </p14:media>
              </p:ext>
            </p:extLst>
          </p:nvPr>
        </p:nvPicPr>
        <p:blipFill>
          <a:blip r:embed="rId5"/>
          <a:stretch>
            <a:fillRect/>
          </a:stretch>
        </p:blipFill>
        <p:spPr>
          <a:xfrm>
            <a:off x="0" y="0"/>
            <a:ext cx="12191660" cy="6855542"/>
          </a:xfrm>
          <a:prstGeom prst="rect">
            <a:avLst/>
          </a:prstGeom>
        </p:spPr>
      </p:pic>
      <p:sp>
        <p:nvSpPr>
          <p:cNvPr id="2" name="Rectangle 1">
            <a:extLst>
              <a:ext uri="{FF2B5EF4-FFF2-40B4-BE49-F238E27FC236}">
                <a16:creationId xmlns:a16="http://schemas.microsoft.com/office/drawing/2014/main" id="{192AB592-7A75-4940-8A95-DECE328D86AF}"/>
              </a:ext>
            </a:extLst>
          </p:cNvPr>
          <p:cNvSpPr/>
          <p:nvPr/>
        </p:nvSpPr>
        <p:spPr>
          <a:xfrm>
            <a:off x="-341" y="5598559"/>
            <a:ext cx="12192001" cy="1259441"/>
          </a:xfrm>
          <a:prstGeom prst="rect">
            <a:avLst/>
          </a:prstGeom>
          <a:solidFill>
            <a:schemeClr val="tx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E21FBC8D-B37D-49CF-94AF-D9535F82F58E}"/>
              </a:ext>
            </a:extLst>
          </p:cNvPr>
          <p:cNvPicPr>
            <a:picLocks noChangeAspect="1"/>
          </p:cNvPicPr>
          <p:nvPr/>
        </p:nvPicPr>
        <p:blipFill rotWithShape="1">
          <a:blip r:embed="rId6">
            <a:extLst>
              <a:ext uri="{28A0092B-C50C-407E-A947-70E740481C1C}">
                <a14:useLocalDpi xmlns:a14="http://schemas.microsoft.com/office/drawing/2010/main" val="0"/>
              </a:ext>
            </a:extLst>
          </a:blip>
          <a:srcRect l="18836" r="20542"/>
          <a:stretch/>
        </p:blipFill>
        <p:spPr>
          <a:xfrm>
            <a:off x="0" y="5598559"/>
            <a:ext cx="1523999" cy="1256983"/>
          </a:xfrm>
          <a:prstGeom prst="rect">
            <a:avLst/>
          </a:prstGeom>
        </p:spPr>
      </p:pic>
      <p:sp>
        <p:nvSpPr>
          <p:cNvPr id="3" name="TextBox 2">
            <a:extLst>
              <a:ext uri="{FF2B5EF4-FFF2-40B4-BE49-F238E27FC236}">
                <a16:creationId xmlns:a16="http://schemas.microsoft.com/office/drawing/2014/main" id="{C257ED4E-A47C-423A-902E-BE0B84BF807F}"/>
              </a:ext>
            </a:extLst>
          </p:cNvPr>
          <p:cNvSpPr txBox="1"/>
          <p:nvPr/>
        </p:nvSpPr>
        <p:spPr>
          <a:xfrm>
            <a:off x="1741714" y="5903884"/>
            <a:ext cx="10079829"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white"/>
                </a:solidFill>
                <a:effectLst/>
                <a:uLnTx/>
                <a:uFillTx/>
                <a:latin typeface="Calibri Light" panose="020F0302020204030204"/>
                <a:ea typeface="+mn-ea"/>
                <a:cs typeface="+mn-cs"/>
              </a:rPr>
              <a:t>Slicing Software Developed for Belt-Style 3D Printers</a:t>
            </a:r>
          </a:p>
        </p:txBody>
      </p:sp>
    </p:spTree>
    <p:extLst>
      <p:ext uri="{BB962C8B-B14F-4D97-AF65-F5344CB8AC3E}">
        <p14:creationId xmlns:p14="http://schemas.microsoft.com/office/powerpoint/2010/main" val="8981615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8543"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7" repeatCount="indefinite" fill="remove"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A8CCCB6D-5162-4AAE-A5E3-3AC55410DB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0BCD8C04-CC7B-40EF-82EB-E9821F79BB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70" y="2458"/>
            <a:ext cx="12188952"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picture containing text, floor, indoor&#10;&#10;Description automatically generated">
            <a:extLst>
              <a:ext uri="{FF2B5EF4-FFF2-40B4-BE49-F238E27FC236}">
                <a16:creationId xmlns:a16="http://schemas.microsoft.com/office/drawing/2014/main" id="{D876EFDC-03D5-4147-B0C6-CB43B602A4C6}"/>
              </a:ext>
            </a:extLst>
          </p:cNvPr>
          <p:cNvPicPr>
            <a:picLocks noChangeAspect="1"/>
          </p:cNvPicPr>
          <p:nvPr/>
        </p:nvPicPr>
        <p:blipFill rotWithShape="1">
          <a:blip r:embed="rId3">
            <a:alphaModFix amt="28000"/>
            <a:extLst>
              <a:ext uri="{28A0092B-C50C-407E-A947-70E740481C1C}">
                <a14:useLocalDpi xmlns:a14="http://schemas.microsoft.com/office/drawing/2010/main" val="0"/>
              </a:ext>
            </a:extLst>
          </a:blip>
          <a:srcRect l="7586"/>
          <a:stretch/>
        </p:blipFill>
        <p:spPr>
          <a:xfrm>
            <a:off x="-170" y="10"/>
            <a:ext cx="8450317" cy="6857990"/>
          </a:xfrm>
          <a:prstGeom prst="rect">
            <a:avLst/>
          </a:prstGeom>
        </p:spPr>
      </p:pic>
      <p:sp>
        <p:nvSpPr>
          <p:cNvPr id="10" name="Title 1">
            <a:extLst>
              <a:ext uri="{FF2B5EF4-FFF2-40B4-BE49-F238E27FC236}">
                <a16:creationId xmlns:a16="http://schemas.microsoft.com/office/drawing/2014/main" id="{26F01EDB-0363-45DE-A90B-5F3903BBC214}"/>
              </a:ext>
            </a:extLst>
          </p:cNvPr>
          <p:cNvSpPr txBox="1">
            <a:spLocks/>
          </p:cNvSpPr>
          <p:nvPr/>
        </p:nvSpPr>
        <p:spPr>
          <a:xfrm>
            <a:off x="263101" y="1574056"/>
            <a:ext cx="5702903" cy="880532"/>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spcAft>
                <a:spcPts val="600"/>
              </a:spcAft>
            </a:pPr>
            <a:r>
              <a:rPr lang="en-US" sz="6000" kern="1200" dirty="0">
                <a:solidFill>
                  <a:srgbClr val="FFFFFF"/>
                </a:solidFill>
                <a:latin typeface="+mj-lt"/>
                <a:ea typeface="+mj-ea"/>
                <a:cs typeface="+mj-cs"/>
              </a:rPr>
              <a:t>3D Print Recycling</a:t>
            </a:r>
          </a:p>
        </p:txBody>
      </p:sp>
      <p:pic>
        <p:nvPicPr>
          <p:cNvPr id="5" name="Picture 4" descr="Graphical user interface&#10;&#10;Description automatically generated">
            <a:extLst>
              <a:ext uri="{FF2B5EF4-FFF2-40B4-BE49-F238E27FC236}">
                <a16:creationId xmlns:a16="http://schemas.microsoft.com/office/drawing/2014/main" id="{BC63D2B5-0D7D-4D9C-8D47-B765D4B56C81}"/>
              </a:ext>
            </a:extLst>
          </p:cNvPr>
          <p:cNvPicPr>
            <a:picLocks noChangeAspect="1"/>
          </p:cNvPicPr>
          <p:nvPr/>
        </p:nvPicPr>
        <p:blipFill rotWithShape="1">
          <a:blip r:embed="rId4">
            <a:extLst>
              <a:ext uri="{28A0092B-C50C-407E-A947-70E740481C1C}">
                <a14:useLocalDpi xmlns:a14="http://schemas.microsoft.com/office/drawing/2010/main" val="0"/>
              </a:ext>
            </a:extLst>
          </a:blip>
          <a:srcRect l="14347" r="20443"/>
          <a:stretch/>
        </p:blipFill>
        <p:spPr>
          <a:xfrm>
            <a:off x="6225997" y="-2458"/>
            <a:ext cx="5962785" cy="685800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
        <p:nvSpPr>
          <p:cNvPr id="6" name="TextBox 5">
            <a:extLst>
              <a:ext uri="{FF2B5EF4-FFF2-40B4-BE49-F238E27FC236}">
                <a16:creationId xmlns:a16="http://schemas.microsoft.com/office/drawing/2014/main" id="{6EEB977A-399A-469F-A436-E6C2792ACD8C}"/>
              </a:ext>
            </a:extLst>
          </p:cNvPr>
          <p:cNvSpPr txBox="1"/>
          <p:nvPr/>
        </p:nvSpPr>
        <p:spPr>
          <a:xfrm>
            <a:off x="81243" y="3341584"/>
            <a:ext cx="6243358" cy="2123658"/>
          </a:xfrm>
          <a:prstGeom prst="rect">
            <a:avLst/>
          </a:prstGeom>
          <a:noFill/>
        </p:spPr>
        <p:txBody>
          <a:bodyPr wrap="square" rtlCol="0">
            <a:spAutoFit/>
          </a:bodyPr>
          <a:lstStyle/>
          <a:p>
            <a:pPr algn="ctr"/>
            <a:r>
              <a:rPr lang="en-US" sz="4400" dirty="0">
                <a:solidFill>
                  <a:schemeClr val="bg1"/>
                </a:solidFill>
                <a:latin typeface="+mj-lt"/>
              </a:rPr>
              <a:t>Recycling Prints</a:t>
            </a:r>
          </a:p>
          <a:p>
            <a:pPr algn="ctr"/>
            <a:endParaRPr lang="en-US" sz="4400" dirty="0">
              <a:solidFill>
                <a:schemeClr val="bg1"/>
              </a:solidFill>
              <a:latin typeface="+mj-lt"/>
            </a:endParaRPr>
          </a:p>
          <a:p>
            <a:pPr algn="ctr"/>
            <a:r>
              <a:rPr lang="en-US" sz="4400" dirty="0">
                <a:solidFill>
                  <a:schemeClr val="bg1"/>
                </a:solidFill>
                <a:latin typeface="+mj-lt"/>
              </a:rPr>
              <a:t>In-house Filaments</a:t>
            </a:r>
          </a:p>
        </p:txBody>
      </p:sp>
      <p:pic>
        <p:nvPicPr>
          <p:cNvPr id="13" name="Picture 12">
            <a:extLst>
              <a:ext uri="{FF2B5EF4-FFF2-40B4-BE49-F238E27FC236}">
                <a16:creationId xmlns:a16="http://schemas.microsoft.com/office/drawing/2014/main" id="{C47AD352-C349-4BF5-9C7B-83EF81D3704E}"/>
              </a:ext>
            </a:extLst>
          </p:cNvPr>
          <p:cNvPicPr>
            <a:picLocks noChangeAspect="1"/>
          </p:cNvPicPr>
          <p:nvPr/>
        </p:nvPicPr>
        <p:blipFill rotWithShape="1">
          <a:blip r:embed="rId5">
            <a:extLst>
              <a:ext uri="{28A0092B-C50C-407E-A947-70E740481C1C}">
                <a14:useLocalDpi xmlns:a14="http://schemas.microsoft.com/office/drawing/2010/main" val="0"/>
              </a:ext>
            </a:extLst>
          </a:blip>
          <a:srcRect l="18836" r="20542"/>
          <a:stretch/>
        </p:blipFill>
        <p:spPr>
          <a:xfrm>
            <a:off x="-340" y="2458"/>
            <a:ext cx="1523999" cy="1256983"/>
          </a:xfrm>
          <a:prstGeom prst="rect">
            <a:avLst/>
          </a:prstGeom>
        </p:spPr>
      </p:pic>
    </p:spTree>
    <p:extLst>
      <p:ext uri="{BB962C8B-B14F-4D97-AF65-F5344CB8AC3E}">
        <p14:creationId xmlns:p14="http://schemas.microsoft.com/office/powerpoint/2010/main" val="24777030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7" name="Left Brace 6">
            <a:extLst>
              <a:ext uri="{FF2B5EF4-FFF2-40B4-BE49-F238E27FC236}">
                <a16:creationId xmlns:a16="http://schemas.microsoft.com/office/drawing/2014/main" id="{D4A64185-89AF-4E4F-9DC4-D22A9101C04B}"/>
              </a:ext>
            </a:extLst>
          </p:cNvPr>
          <p:cNvSpPr/>
          <p:nvPr/>
        </p:nvSpPr>
        <p:spPr>
          <a:xfrm>
            <a:off x="3067715" y="3374572"/>
            <a:ext cx="1802513" cy="3017520"/>
          </a:xfrm>
          <a:prstGeom prst="leftBrace">
            <a:avLst>
              <a:gd name="adj1" fmla="val 8333"/>
              <a:gd name="adj2" fmla="val 50709"/>
            </a:avLst>
          </a:prstGeom>
          <a:ln w="762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aphicFrame>
        <p:nvGraphicFramePr>
          <p:cNvPr id="5" name="Content Placeholder 2">
            <a:extLst>
              <a:ext uri="{FF2B5EF4-FFF2-40B4-BE49-F238E27FC236}">
                <a16:creationId xmlns:a16="http://schemas.microsoft.com/office/drawing/2014/main" id="{400EF717-FEA2-4E7F-85B7-8572C3997E8D}"/>
              </a:ext>
            </a:extLst>
          </p:cNvPr>
          <p:cNvGraphicFramePr>
            <a:graphicFrameLocks noGrp="1"/>
          </p:cNvGraphicFramePr>
          <p:nvPr>
            <p:ph idx="1"/>
            <p:extLst>
              <p:ext uri="{D42A27DB-BD31-4B8C-83A1-F6EECF244321}">
                <p14:modId xmlns:p14="http://schemas.microsoft.com/office/powerpoint/2010/main" val="4226396292"/>
              </p:ext>
            </p:extLst>
          </p:nvPr>
        </p:nvGraphicFramePr>
        <p:xfrm>
          <a:off x="4506684" y="1649784"/>
          <a:ext cx="6967554" cy="487067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0" name="Rectangle 9">
            <a:extLst>
              <a:ext uri="{FF2B5EF4-FFF2-40B4-BE49-F238E27FC236}">
                <a16:creationId xmlns:a16="http://schemas.microsoft.com/office/drawing/2014/main" id="{A2E77BA6-821C-4B6A-B19C-BD3E501A9963}"/>
              </a:ext>
            </a:extLst>
          </p:cNvPr>
          <p:cNvSpPr/>
          <p:nvPr/>
        </p:nvSpPr>
        <p:spPr>
          <a:xfrm>
            <a:off x="1396093" y="341254"/>
            <a:ext cx="9399814" cy="1015663"/>
          </a:xfrm>
          <a:prstGeom prst="rect">
            <a:avLst/>
          </a:prstGeom>
        </p:spPr>
        <p:txBody>
          <a:bodyPr wrap="square">
            <a:spAutoFit/>
          </a:bodyPr>
          <a:lstStyle/>
          <a:p>
            <a:pPr algn="ctr"/>
            <a:r>
              <a:rPr lang="en-US" sz="6000" dirty="0">
                <a:solidFill>
                  <a:schemeClr val="bg1"/>
                </a:solidFill>
                <a:latin typeface="Calibri Light" panose="020F0302020204030204"/>
                <a:ea typeface="+mj-ea"/>
                <a:cs typeface="+mj-cs"/>
              </a:rPr>
              <a:t>Engineering Design Process</a:t>
            </a:r>
            <a:endParaRPr lang="en-US" sz="6000" dirty="0">
              <a:solidFill>
                <a:schemeClr val="bg1"/>
              </a:solidFill>
            </a:endParaRPr>
          </a:p>
        </p:txBody>
      </p:sp>
      <p:sp>
        <p:nvSpPr>
          <p:cNvPr id="12" name="Rectangle: Rounded Corners 11">
            <a:extLst>
              <a:ext uri="{FF2B5EF4-FFF2-40B4-BE49-F238E27FC236}">
                <a16:creationId xmlns:a16="http://schemas.microsoft.com/office/drawing/2014/main" id="{1AACAB47-53FD-42A3-A74F-D0B4C69182FD}"/>
              </a:ext>
            </a:extLst>
          </p:cNvPr>
          <p:cNvSpPr/>
          <p:nvPr/>
        </p:nvSpPr>
        <p:spPr>
          <a:xfrm>
            <a:off x="457186" y="3397432"/>
            <a:ext cx="3115585" cy="2971800"/>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0" dirty="0">
                <a:solidFill>
                  <a:schemeClr val="bg1"/>
                </a:solidFill>
                <a:latin typeface="Calibri Light" panose="020F0302020204030204"/>
                <a:ea typeface="+mj-ea"/>
                <a:cs typeface="+mj-cs"/>
              </a:rPr>
              <a:t>Where We </a:t>
            </a:r>
            <a:br>
              <a:rPr lang="en-US" sz="6000" dirty="0">
                <a:solidFill>
                  <a:schemeClr val="bg1"/>
                </a:solidFill>
                <a:latin typeface="Calibri Light" panose="020F0302020204030204"/>
                <a:ea typeface="+mj-ea"/>
                <a:cs typeface="+mj-cs"/>
              </a:rPr>
            </a:br>
            <a:r>
              <a:rPr lang="en-US" sz="6000" dirty="0">
                <a:solidFill>
                  <a:schemeClr val="bg1"/>
                </a:solidFill>
                <a:latin typeface="Calibri Light" panose="020F0302020204030204"/>
                <a:ea typeface="+mj-ea"/>
                <a:cs typeface="+mj-cs"/>
              </a:rPr>
              <a:t>Reside</a:t>
            </a:r>
            <a:endParaRPr lang="en-US" sz="6000" dirty="0">
              <a:solidFill>
                <a:schemeClr val="bg1"/>
              </a:solidFill>
            </a:endParaRPr>
          </a:p>
        </p:txBody>
      </p:sp>
      <p:pic>
        <p:nvPicPr>
          <p:cNvPr id="15" name="Picture 14">
            <a:extLst>
              <a:ext uri="{FF2B5EF4-FFF2-40B4-BE49-F238E27FC236}">
                <a16:creationId xmlns:a16="http://schemas.microsoft.com/office/drawing/2014/main" id="{603639B4-A59F-4F9D-BE6F-85565E865B18}"/>
              </a:ext>
            </a:extLst>
          </p:cNvPr>
          <p:cNvPicPr>
            <a:picLocks noChangeAspect="1"/>
          </p:cNvPicPr>
          <p:nvPr/>
        </p:nvPicPr>
        <p:blipFill rotWithShape="1">
          <a:blip r:embed="rId8">
            <a:extLst>
              <a:ext uri="{28A0092B-C50C-407E-A947-70E740481C1C}">
                <a14:useLocalDpi xmlns:a14="http://schemas.microsoft.com/office/drawing/2010/main" val="0"/>
              </a:ext>
            </a:extLst>
          </a:blip>
          <a:srcRect l="18836" r="20542"/>
          <a:stretch/>
        </p:blipFill>
        <p:spPr>
          <a:xfrm>
            <a:off x="10439401" y="220593"/>
            <a:ext cx="1523999" cy="1256983"/>
          </a:xfrm>
          <a:prstGeom prst="rect">
            <a:avLst/>
          </a:prstGeom>
        </p:spPr>
      </p:pic>
    </p:spTree>
    <p:extLst>
      <p:ext uri="{BB962C8B-B14F-4D97-AF65-F5344CB8AC3E}">
        <p14:creationId xmlns:p14="http://schemas.microsoft.com/office/powerpoint/2010/main" val="15491468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C9E78D4F-E8BD-4E68-99CE-D45CF2CA6285}"/>
              </a:ext>
            </a:extLst>
          </p:cNvPr>
          <p:cNvSpPr/>
          <p:nvPr/>
        </p:nvSpPr>
        <p:spPr>
          <a:xfrm>
            <a:off x="0" y="1741713"/>
            <a:ext cx="12192000" cy="2873830"/>
          </a:xfrm>
          <a:prstGeom prst="rect">
            <a:avLst/>
          </a:pr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1">
            <a:extLst>
              <a:ext uri="{FF2B5EF4-FFF2-40B4-BE49-F238E27FC236}">
                <a16:creationId xmlns:a16="http://schemas.microsoft.com/office/drawing/2014/main" id="{9A83E6F3-3F3D-4105-B331-D383F7226C6A}"/>
              </a:ext>
            </a:extLst>
          </p:cNvPr>
          <p:cNvSpPr>
            <a:spLocks noGrp="1"/>
          </p:cNvSpPr>
          <p:nvPr>
            <p:ph type="title"/>
          </p:nvPr>
        </p:nvSpPr>
        <p:spPr>
          <a:xfrm>
            <a:off x="2789427" y="1780437"/>
            <a:ext cx="6613145" cy="2796381"/>
          </a:xfrm>
        </p:spPr>
        <p:txBody>
          <a:bodyPr>
            <a:normAutofit/>
          </a:bodyPr>
          <a:lstStyle/>
          <a:p>
            <a:pPr algn="ctr">
              <a:lnSpc>
                <a:spcPct val="100000"/>
              </a:lnSpc>
            </a:pPr>
            <a:r>
              <a:rPr lang="en-US" sz="6000" b="1" dirty="0">
                <a:solidFill>
                  <a:schemeClr val="bg1"/>
                </a:solidFill>
              </a:rPr>
              <a:t>ITACL 3D Printing Lab</a:t>
            </a:r>
            <a:endParaRPr lang="en-US" sz="4800" dirty="0">
              <a:solidFill>
                <a:schemeClr val="bg1"/>
              </a:solidFill>
            </a:endParaRPr>
          </a:p>
        </p:txBody>
      </p:sp>
      <p:sp>
        <p:nvSpPr>
          <p:cNvPr id="8" name="Rectangle 7">
            <a:extLst>
              <a:ext uri="{FF2B5EF4-FFF2-40B4-BE49-F238E27FC236}">
                <a16:creationId xmlns:a16="http://schemas.microsoft.com/office/drawing/2014/main" id="{CFF5163A-033B-4B2D-9859-B7D1FA3B5160}"/>
              </a:ext>
            </a:extLst>
          </p:cNvPr>
          <p:cNvSpPr/>
          <p:nvPr/>
        </p:nvSpPr>
        <p:spPr>
          <a:xfrm>
            <a:off x="4263793" y="3557790"/>
            <a:ext cx="5138779" cy="769441"/>
          </a:xfrm>
          <a:prstGeom prst="rect">
            <a:avLst/>
          </a:prstGeom>
        </p:spPr>
        <p:txBody>
          <a:bodyPr wrap="none">
            <a:spAutoFit/>
          </a:bodyPr>
          <a:lstStyle/>
          <a:p>
            <a:r>
              <a:rPr lang="en-US" sz="4400" dirty="0">
                <a:solidFill>
                  <a:prstClr val="white"/>
                </a:solidFill>
                <a:latin typeface="Calibri Light" panose="020F0302020204030204"/>
                <a:ea typeface="+mj-ea"/>
                <a:cs typeface="+mj-cs"/>
              </a:rPr>
              <a:t>Where We Have Been</a:t>
            </a:r>
            <a:endParaRPr lang="en-US" sz="4400" dirty="0"/>
          </a:p>
        </p:txBody>
      </p:sp>
    </p:spTree>
    <p:extLst>
      <p:ext uri="{BB962C8B-B14F-4D97-AF65-F5344CB8AC3E}">
        <p14:creationId xmlns:p14="http://schemas.microsoft.com/office/powerpoint/2010/main" val="31276799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99171A-41DC-4196-A0E1-CD422D5E0ABE}"/>
              </a:ext>
            </a:extLst>
          </p:cNvPr>
          <p:cNvSpPr>
            <a:spLocks noGrp="1"/>
          </p:cNvSpPr>
          <p:nvPr>
            <p:ph type="title"/>
          </p:nvPr>
        </p:nvSpPr>
        <p:spPr>
          <a:xfrm>
            <a:off x="838200" y="2766218"/>
            <a:ext cx="10515600" cy="1325563"/>
          </a:xfrm>
        </p:spPr>
        <p:txBody>
          <a:bodyPr>
            <a:normAutofit/>
          </a:bodyPr>
          <a:lstStyle/>
          <a:p>
            <a:pPr algn="ctr"/>
            <a:r>
              <a:rPr lang="en-US" sz="4000" dirty="0">
                <a:solidFill>
                  <a:schemeClr val="bg1"/>
                </a:solidFill>
              </a:rPr>
              <a:t>Series Production</a:t>
            </a:r>
          </a:p>
        </p:txBody>
      </p:sp>
      <p:pic>
        <p:nvPicPr>
          <p:cNvPr id="5" name="Picture 4">
            <a:extLst>
              <a:ext uri="{FF2B5EF4-FFF2-40B4-BE49-F238E27FC236}">
                <a16:creationId xmlns:a16="http://schemas.microsoft.com/office/drawing/2014/main" id="{BAC56E44-E613-4019-8EE2-7700B6E499DB}"/>
              </a:ext>
            </a:extLst>
          </p:cNvPr>
          <p:cNvPicPr>
            <a:picLocks noChangeAspect="1"/>
          </p:cNvPicPr>
          <p:nvPr/>
        </p:nvPicPr>
        <p:blipFill rotWithShape="1">
          <a:blip r:embed="rId2">
            <a:extLst>
              <a:ext uri="{28A0092B-C50C-407E-A947-70E740481C1C}">
                <a14:useLocalDpi xmlns:a14="http://schemas.microsoft.com/office/drawing/2010/main" val="0"/>
              </a:ext>
            </a:extLst>
          </a:blip>
          <a:srcRect l="18836" r="20542"/>
          <a:stretch/>
        </p:blipFill>
        <p:spPr>
          <a:xfrm>
            <a:off x="10058401" y="427989"/>
            <a:ext cx="1523999" cy="1256983"/>
          </a:xfrm>
          <a:prstGeom prst="rect">
            <a:avLst/>
          </a:prstGeom>
        </p:spPr>
      </p:pic>
    </p:spTree>
    <p:extLst>
      <p:ext uri="{BB962C8B-B14F-4D97-AF65-F5344CB8AC3E}">
        <p14:creationId xmlns:p14="http://schemas.microsoft.com/office/powerpoint/2010/main" val="40636678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useBgFill="1">
        <p:nvSpPr>
          <p:cNvPr id="29" name="Rectangle 28">
            <a:extLst>
              <a:ext uri="{FF2B5EF4-FFF2-40B4-BE49-F238E27FC236}">
                <a16:creationId xmlns:a16="http://schemas.microsoft.com/office/drawing/2014/main" id="{99D1FD2A-2BBA-4B7A-80E4-09314FE251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4" name="Picture 3" descr="A picture containing diagram&#10;&#10;Description automatically generated">
            <a:extLst>
              <a:ext uri="{FF2B5EF4-FFF2-40B4-BE49-F238E27FC236}">
                <a16:creationId xmlns:a16="http://schemas.microsoft.com/office/drawing/2014/main" id="{61E76A49-FB91-4FA3-84C6-3A6B6CFFA17C}"/>
              </a:ext>
            </a:extLst>
          </p:cNvPr>
          <p:cNvPicPr>
            <a:picLocks noChangeAspect="1"/>
          </p:cNvPicPr>
          <p:nvPr/>
        </p:nvPicPr>
        <p:blipFill rotWithShape="1">
          <a:blip r:embed="rId3">
            <a:extLst>
              <a:ext uri="{28A0092B-C50C-407E-A947-70E740481C1C}">
                <a14:useLocalDpi xmlns:a14="http://schemas.microsoft.com/office/drawing/2010/main" val="0"/>
              </a:ext>
            </a:extLst>
          </a:blip>
          <a:srcRect l="5969" r="24626" b="-1"/>
          <a:stretch/>
        </p:blipFill>
        <p:spPr>
          <a:xfrm>
            <a:off x="586775" y="557189"/>
            <a:ext cx="7086768" cy="5743618"/>
          </a:xfrm>
          <a:prstGeom prst="rect">
            <a:avLst/>
          </a:prstGeom>
        </p:spPr>
      </p:pic>
      <p:pic>
        <p:nvPicPr>
          <p:cNvPr id="10" name="Picture 9" descr="A picture containing indoor, office, cluttered, worktable&#10;&#10;Description automatically generated">
            <a:extLst>
              <a:ext uri="{FF2B5EF4-FFF2-40B4-BE49-F238E27FC236}">
                <a16:creationId xmlns:a16="http://schemas.microsoft.com/office/drawing/2014/main" id="{CA2CEB5A-50EB-476E-9CB2-4C1FD53DC631}"/>
              </a:ext>
            </a:extLst>
          </p:cNvPr>
          <p:cNvPicPr>
            <a:picLocks noChangeAspect="1"/>
          </p:cNvPicPr>
          <p:nvPr/>
        </p:nvPicPr>
        <p:blipFill rotWithShape="1">
          <a:blip r:embed="rId4">
            <a:extLst>
              <a:ext uri="{28A0092B-C50C-407E-A947-70E740481C1C}">
                <a14:useLocalDpi xmlns:a14="http://schemas.microsoft.com/office/drawing/2010/main" val="0"/>
              </a:ext>
            </a:extLst>
          </a:blip>
          <a:srcRect l="15815" t="555" r="15933" b="-877"/>
          <a:stretch/>
        </p:blipFill>
        <p:spPr>
          <a:xfrm>
            <a:off x="8171021" y="557189"/>
            <a:ext cx="3434204" cy="5743618"/>
          </a:xfrm>
          <a:prstGeom prst="rect">
            <a:avLst/>
          </a:prstGeom>
        </p:spPr>
      </p:pic>
    </p:spTree>
    <p:extLst>
      <p:ext uri="{BB962C8B-B14F-4D97-AF65-F5344CB8AC3E}">
        <p14:creationId xmlns:p14="http://schemas.microsoft.com/office/powerpoint/2010/main" val="37090571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99171A-41DC-4196-A0E1-CD422D5E0ABE}"/>
              </a:ext>
            </a:extLst>
          </p:cNvPr>
          <p:cNvSpPr>
            <a:spLocks noGrp="1"/>
          </p:cNvSpPr>
          <p:nvPr>
            <p:ph type="title"/>
          </p:nvPr>
        </p:nvSpPr>
        <p:spPr>
          <a:xfrm>
            <a:off x="838200" y="2766218"/>
            <a:ext cx="10515600" cy="1325563"/>
          </a:xfrm>
        </p:spPr>
        <p:txBody>
          <a:bodyPr>
            <a:normAutofit/>
          </a:bodyPr>
          <a:lstStyle/>
          <a:p>
            <a:pPr algn="ctr"/>
            <a:r>
              <a:rPr lang="en-US" sz="4000" dirty="0">
                <a:solidFill>
                  <a:schemeClr val="bg1"/>
                </a:solidFill>
              </a:rPr>
              <a:t>Autonomous &amp; Continuous Printing</a:t>
            </a:r>
          </a:p>
        </p:txBody>
      </p:sp>
      <p:pic>
        <p:nvPicPr>
          <p:cNvPr id="6" name="Picture 5">
            <a:extLst>
              <a:ext uri="{FF2B5EF4-FFF2-40B4-BE49-F238E27FC236}">
                <a16:creationId xmlns:a16="http://schemas.microsoft.com/office/drawing/2014/main" id="{8D747C6A-E14D-4587-AC3B-F6C6C2CD5AE6}"/>
              </a:ext>
            </a:extLst>
          </p:cNvPr>
          <p:cNvPicPr>
            <a:picLocks noChangeAspect="1"/>
          </p:cNvPicPr>
          <p:nvPr/>
        </p:nvPicPr>
        <p:blipFill rotWithShape="1">
          <a:blip r:embed="rId2">
            <a:extLst>
              <a:ext uri="{28A0092B-C50C-407E-A947-70E740481C1C}">
                <a14:useLocalDpi xmlns:a14="http://schemas.microsoft.com/office/drawing/2010/main" val="0"/>
              </a:ext>
            </a:extLst>
          </a:blip>
          <a:srcRect l="18836" r="20542"/>
          <a:stretch/>
        </p:blipFill>
        <p:spPr>
          <a:xfrm>
            <a:off x="10542470" y="179931"/>
            <a:ext cx="1523999" cy="1256983"/>
          </a:xfrm>
          <a:prstGeom prst="rect">
            <a:avLst/>
          </a:prstGeom>
        </p:spPr>
      </p:pic>
    </p:spTree>
    <p:extLst>
      <p:ext uri="{BB962C8B-B14F-4D97-AF65-F5344CB8AC3E}">
        <p14:creationId xmlns:p14="http://schemas.microsoft.com/office/powerpoint/2010/main" val="38942675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854ECEBE-9353-406C-9313-02A517A310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tint val="95000"/>
              <a:satMod val="1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Meiryo"/>
            </a:endParaRPr>
          </a:p>
        </p:txBody>
      </p:sp>
      <p:sp>
        <p:nvSpPr>
          <p:cNvPr id="14" name="Freeform: Shape 13">
            <a:extLst>
              <a:ext uri="{FF2B5EF4-FFF2-40B4-BE49-F238E27FC236}">
                <a16:creationId xmlns:a16="http://schemas.microsoft.com/office/drawing/2014/main" id="{86806086-A782-4311-A63B-1A68574D80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902" y="-15901"/>
            <a:ext cx="6578337" cy="5814891"/>
          </a:xfrm>
          <a:custGeom>
            <a:avLst/>
            <a:gdLst>
              <a:gd name="connsiteX0" fmla="*/ 1667657 w 6578337"/>
              <a:gd name="connsiteY0" fmla="*/ 0 h 5814891"/>
              <a:gd name="connsiteX1" fmla="*/ 5296215 w 6578337"/>
              <a:gd name="connsiteY1" fmla="*/ 0 h 5814891"/>
              <a:gd name="connsiteX2" fmla="*/ 5354505 w 6578337"/>
              <a:gd name="connsiteY2" fmla="*/ 38974 h 5814891"/>
              <a:gd name="connsiteX3" fmla="*/ 5772761 w 6578337"/>
              <a:gd name="connsiteY3" fmla="*/ 430996 h 5814891"/>
              <a:gd name="connsiteX4" fmla="*/ 6578337 w 6578337"/>
              <a:gd name="connsiteY4" fmla="*/ 2842158 h 5814891"/>
              <a:gd name="connsiteX5" fmla="*/ 6219497 w 6578337"/>
              <a:gd name="connsiteY5" fmla="*/ 3831001 h 5814891"/>
              <a:gd name="connsiteX6" fmla="*/ 5157059 w 6578337"/>
              <a:gd name="connsiteY6" fmla="*/ 4751758 h 5814891"/>
              <a:gd name="connsiteX7" fmla="*/ 4923464 w 6578337"/>
              <a:gd name="connsiteY7" fmla="*/ 4927890 h 5814891"/>
              <a:gd name="connsiteX8" fmla="*/ 3004017 w 6578337"/>
              <a:gd name="connsiteY8" fmla="*/ 5814891 h 5814891"/>
              <a:gd name="connsiteX9" fmla="*/ 475534 w 6578337"/>
              <a:gd name="connsiteY9" fmla="*/ 4373098 h 5814891"/>
              <a:gd name="connsiteX10" fmla="*/ 206071 w 6578337"/>
              <a:gd name="connsiteY10" fmla="*/ 4004246 h 5814891"/>
              <a:gd name="connsiteX11" fmla="*/ 79385 w 6578337"/>
              <a:gd name="connsiteY11" fmla="*/ 3833508 h 5814891"/>
              <a:gd name="connsiteX12" fmla="*/ 0 w 6578337"/>
              <a:gd name="connsiteY12" fmla="*/ 3721725 h 5814891"/>
              <a:gd name="connsiteX13" fmla="*/ 0 w 6578337"/>
              <a:gd name="connsiteY13" fmla="*/ 1581323 h 5814891"/>
              <a:gd name="connsiteX14" fmla="*/ 168477 w 6578337"/>
              <a:gd name="connsiteY14" fmla="*/ 1300525 h 5814891"/>
              <a:gd name="connsiteX15" fmla="*/ 885512 w 6578337"/>
              <a:gd name="connsiteY15" fmla="*/ 515238 h 5814891"/>
              <a:gd name="connsiteX16" fmla="*/ 1494824 w 6578337"/>
              <a:gd name="connsiteY16" fmla="*/ 90742 h 58148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578337" h="5814891">
                <a:moveTo>
                  <a:pt x="1667657" y="0"/>
                </a:moveTo>
                <a:lnTo>
                  <a:pt x="5296215" y="0"/>
                </a:lnTo>
                <a:lnTo>
                  <a:pt x="5354505" y="38974"/>
                </a:lnTo>
                <a:cubicBezTo>
                  <a:pt x="5505893" y="152699"/>
                  <a:pt x="5645664" y="283643"/>
                  <a:pt x="5772761" y="430996"/>
                </a:cubicBezTo>
                <a:cubicBezTo>
                  <a:pt x="6292274" y="1033532"/>
                  <a:pt x="6578337" y="1889809"/>
                  <a:pt x="6578337" y="2842158"/>
                </a:cubicBezTo>
                <a:cubicBezTo>
                  <a:pt x="6578337" y="3222117"/>
                  <a:pt x="6467617" y="3527065"/>
                  <a:pt x="6219497" y="3831001"/>
                </a:cubicBezTo>
                <a:cubicBezTo>
                  <a:pt x="5959965" y="4148933"/>
                  <a:pt x="5569997" y="4441763"/>
                  <a:pt x="5157059" y="4751758"/>
                </a:cubicBezTo>
                <a:cubicBezTo>
                  <a:pt x="5080873" y="4808882"/>
                  <a:pt x="5002168" y="4868026"/>
                  <a:pt x="4923464" y="4927890"/>
                </a:cubicBezTo>
                <a:cubicBezTo>
                  <a:pt x="4218974" y="5463640"/>
                  <a:pt x="3704799" y="5814891"/>
                  <a:pt x="3004017" y="5814891"/>
                </a:cubicBezTo>
                <a:cubicBezTo>
                  <a:pt x="1936240" y="5814891"/>
                  <a:pt x="1180025" y="5383723"/>
                  <a:pt x="475534" y="4373098"/>
                </a:cubicBezTo>
                <a:cubicBezTo>
                  <a:pt x="383343" y="4240819"/>
                  <a:pt x="293225" y="4120515"/>
                  <a:pt x="206071" y="4004246"/>
                </a:cubicBezTo>
                <a:cubicBezTo>
                  <a:pt x="160920" y="3943985"/>
                  <a:pt x="118700" y="3887339"/>
                  <a:pt x="79385" y="3833508"/>
                </a:cubicBezTo>
                <a:lnTo>
                  <a:pt x="0" y="3721725"/>
                </a:lnTo>
                <a:lnTo>
                  <a:pt x="0" y="1581323"/>
                </a:lnTo>
                <a:lnTo>
                  <a:pt x="168477" y="1300525"/>
                </a:lnTo>
                <a:cubicBezTo>
                  <a:pt x="359173" y="1017017"/>
                  <a:pt x="599372" y="753795"/>
                  <a:pt x="885512" y="515238"/>
                </a:cubicBezTo>
                <a:cubicBezTo>
                  <a:pt x="1073010" y="358870"/>
                  <a:pt x="1278109" y="216205"/>
                  <a:pt x="1494824" y="90742"/>
                </a:cubicBezTo>
                <a:close/>
              </a:path>
            </a:pathLst>
          </a:custGeom>
          <a:noFill/>
          <a:ln w="19050">
            <a:solidFill>
              <a:srgbClr val="FFFFFF">
                <a:alpha val="50000"/>
              </a:srgb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pic>
        <p:nvPicPr>
          <p:cNvPr id="5" name="Picture 4" descr="A picture containing text&#10;&#10;Description automatically generated">
            <a:extLst>
              <a:ext uri="{FF2B5EF4-FFF2-40B4-BE49-F238E27FC236}">
                <a16:creationId xmlns:a16="http://schemas.microsoft.com/office/drawing/2014/main" id="{E883C47D-42B9-496F-8EAF-EDA4BDBAAED7}"/>
              </a:ext>
            </a:extLst>
          </p:cNvPr>
          <p:cNvPicPr>
            <a:picLocks noChangeAspect="1"/>
          </p:cNvPicPr>
          <p:nvPr/>
        </p:nvPicPr>
        <p:blipFill rotWithShape="1">
          <a:blip r:embed="rId2">
            <a:extLst>
              <a:ext uri="{28A0092B-C50C-407E-A947-70E740481C1C}">
                <a14:useLocalDpi xmlns:a14="http://schemas.microsoft.com/office/drawing/2010/main" val="0"/>
              </a:ext>
            </a:extLst>
          </a:blip>
          <a:srcRect l="13198" t="3804" r="21577"/>
          <a:stretch/>
        </p:blipFill>
        <p:spPr>
          <a:xfrm>
            <a:off x="20" y="-2"/>
            <a:ext cx="6323142" cy="5593660"/>
          </a:xfrm>
          <a:custGeom>
            <a:avLst/>
            <a:gdLst/>
            <a:ahLst/>
            <a:cxnLst/>
            <a:rect l="l" t="t" r="r" b="b"/>
            <a:pathLst>
              <a:path w="6323162" h="5593660">
                <a:moveTo>
                  <a:pt x="2177447" y="0"/>
                </a:moveTo>
                <a:lnTo>
                  <a:pt x="4826316" y="0"/>
                </a:lnTo>
                <a:lnTo>
                  <a:pt x="4971508" y="75777"/>
                </a:lnTo>
                <a:cubicBezTo>
                  <a:pt x="5197582" y="210111"/>
                  <a:pt x="5400550" y="381325"/>
                  <a:pt x="5577109" y="586873"/>
                </a:cubicBezTo>
                <a:cubicBezTo>
                  <a:pt x="6058235" y="1147205"/>
                  <a:pt x="6323162" y="1943505"/>
                  <a:pt x="6323162" y="2829148"/>
                </a:cubicBezTo>
                <a:cubicBezTo>
                  <a:pt x="6323162" y="3182494"/>
                  <a:pt x="6220623" y="3466081"/>
                  <a:pt x="5990836" y="3748729"/>
                </a:cubicBezTo>
                <a:cubicBezTo>
                  <a:pt x="5750480" y="4044392"/>
                  <a:pt x="5389327" y="4316711"/>
                  <a:pt x="5006899" y="4604992"/>
                </a:cubicBezTo>
                <a:cubicBezTo>
                  <a:pt x="4936343" y="4658116"/>
                  <a:pt x="4863453" y="4713117"/>
                  <a:pt x="4790566" y="4768788"/>
                </a:cubicBezTo>
                <a:cubicBezTo>
                  <a:pt x="4138128" y="5267012"/>
                  <a:pt x="3661945" y="5593660"/>
                  <a:pt x="3012943" y="5593660"/>
                </a:cubicBezTo>
                <a:cubicBezTo>
                  <a:pt x="2024062" y="5593660"/>
                  <a:pt x="1323723" y="5192693"/>
                  <a:pt x="671286" y="4252856"/>
                </a:cubicBezTo>
                <a:cubicBezTo>
                  <a:pt x="585906" y="4129842"/>
                  <a:pt x="502446" y="4017964"/>
                  <a:pt x="421733" y="3909839"/>
                </a:cubicBezTo>
                <a:cubicBezTo>
                  <a:pt x="254471" y="3685679"/>
                  <a:pt x="130655" y="3515312"/>
                  <a:pt x="48655" y="3351082"/>
                </a:cubicBezTo>
                <a:lnTo>
                  <a:pt x="0" y="3239820"/>
                </a:lnTo>
                <a:lnTo>
                  <a:pt x="0" y="2248150"/>
                </a:lnTo>
                <a:lnTo>
                  <a:pt x="1658" y="2239520"/>
                </a:lnTo>
                <a:cubicBezTo>
                  <a:pt x="51657" y="2045089"/>
                  <a:pt x="126469" y="1853225"/>
                  <a:pt x="225714" y="1665285"/>
                </a:cubicBezTo>
                <a:cubicBezTo>
                  <a:pt x="419948" y="1297585"/>
                  <a:pt x="697641" y="961011"/>
                  <a:pt x="1050970" y="665214"/>
                </a:cubicBezTo>
                <a:cubicBezTo>
                  <a:pt x="1311437" y="447090"/>
                  <a:pt x="1608578" y="257641"/>
                  <a:pt x="1923692" y="107844"/>
                </a:cubicBezTo>
                <a:close/>
              </a:path>
            </a:pathLst>
          </a:custGeom>
        </p:spPr>
      </p:pic>
      <p:sp>
        <p:nvSpPr>
          <p:cNvPr id="16" name="Freeform: Shape 15">
            <a:extLst>
              <a:ext uri="{FF2B5EF4-FFF2-40B4-BE49-F238E27FC236}">
                <a16:creationId xmlns:a16="http://schemas.microsoft.com/office/drawing/2014/main" id="{CE71458B-DF80-43DF-9693-2EC3878ACA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323162" cy="5593660"/>
          </a:xfrm>
          <a:custGeom>
            <a:avLst/>
            <a:gdLst>
              <a:gd name="connsiteX0" fmla="*/ 2177447 w 6323162"/>
              <a:gd name="connsiteY0" fmla="*/ 0 h 5593660"/>
              <a:gd name="connsiteX1" fmla="*/ 2572776 w 6323162"/>
              <a:gd name="connsiteY1" fmla="*/ 0 h 5593660"/>
              <a:gd name="connsiteX2" fmla="*/ 2279674 w 6323162"/>
              <a:gd name="connsiteY2" fmla="*/ 98163 h 5593660"/>
              <a:gd name="connsiteX3" fmla="*/ 1163390 w 6323162"/>
              <a:gd name="connsiteY3" fmla="*/ 758946 h 5593660"/>
              <a:gd name="connsiteX4" fmla="*/ 391288 w 6323162"/>
              <a:gd name="connsiteY4" fmla="*/ 1711778 h 5593660"/>
              <a:gd name="connsiteX5" fmla="*/ 111318 w 6323162"/>
              <a:gd name="connsiteY5" fmla="*/ 2820666 h 5593660"/>
              <a:gd name="connsiteX6" fmla="*/ 574682 w 6323162"/>
              <a:gd name="connsiteY6" fmla="*/ 3850310 h 5593660"/>
              <a:gd name="connsiteX7" fmla="*/ 808161 w 6323162"/>
              <a:gd name="connsiteY7" fmla="*/ 4177123 h 5593660"/>
              <a:gd name="connsiteX8" fmla="*/ 2998992 w 6323162"/>
              <a:gd name="connsiteY8" fmla="*/ 5454594 h 5593660"/>
              <a:gd name="connsiteX9" fmla="*/ 4662117 w 6323162"/>
              <a:gd name="connsiteY9" fmla="*/ 4668685 h 5593660"/>
              <a:gd name="connsiteX10" fmla="*/ 4864518 w 6323162"/>
              <a:gd name="connsiteY10" fmla="*/ 4512627 h 5593660"/>
              <a:gd name="connsiteX11" fmla="*/ 5785079 w 6323162"/>
              <a:gd name="connsiteY11" fmla="*/ 3696808 h 5593660"/>
              <a:gd name="connsiteX12" fmla="*/ 6095999 w 6323162"/>
              <a:gd name="connsiteY12" fmla="*/ 2820666 h 5593660"/>
              <a:gd name="connsiteX13" fmla="*/ 5397999 w 6323162"/>
              <a:gd name="connsiteY13" fmla="*/ 684305 h 5593660"/>
              <a:gd name="connsiteX14" fmla="*/ 4612801 w 6323162"/>
              <a:gd name="connsiteY14" fmla="*/ 81166 h 5593660"/>
              <a:gd name="connsiteX15" fmla="*/ 4406067 w 6323162"/>
              <a:gd name="connsiteY15" fmla="*/ 0 h 5593660"/>
              <a:gd name="connsiteX16" fmla="*/ 4826316 w 6323162"/>
              <a:gd name="connsiteY16" fmla="*/ 0 h 5593660"/>
              <a:gd name="connsiteX17" fmla="*/ 4971508 w 6323162"/>
              <a:gd name="connsiteY17" fmla="*/ 75777 h 5593660"/>
              <a:gd name="connsiteX18" fmla="*/ 5577109 w 6323162"/>
              <a:gd name="connsiteY18" fmla="*/ 586873 h 5593660"/>
              <a:gd name="connsiteX19" fmla="*/ 6323162 w 6323162"/>
              <a:gd name="connsiteY19" fmla="*/ 2829148 h 5593660"/>
              <a:gd name="connsiteX20" fmla="*/ 5990836 w 6323162"/>
              <a:gd name="connsiteY20" fmla="*/ 3748729 h 5593660"/>
              <a:gd name="connsiteX21" fmla="*/ 5006899 w 6323162"/>
              <a:gd name="connsiteY21" fmla="*/ 4604992 h 5593660"/>
              <a:gd name="connsiteX22" fmla="*/ 4790566 w 6323162"/>
              <a:gd name="connsiteY22" fmla="*/ 4768788 h 5593660"/>
              <a:gd name="connsiteX23" fmla="*/ 3012943 w 6323162"/>
              <a:gd name="connsiteY23" fmla="*/ 5593660 h 5593660"/>
              <a:gd name="connsiteX24" fmla="*/ 671286 w 6323162"/>
              <a:gd name="connsiteY24" fmla="*/ 4252856 h 5593660"/>
              <a:gd name="connsiteX25" fmla="*/ 421733 w 6323162"/>
              <a:gd name="connsiteY25" fmla="*/ 3909839 h 5593660"/>
              <a:gd name="connsiteX26" fmla="*/ 48655 w 6323162"/>
              <a:gd name="connsiteY26" fmla="*/ 3351082 h 5593660"/>
              <a:gd name="connsiteX27" fmla="*/ 0 w 6323162"/>
              <a:gd name="connsiteY27" fmla="*/ 3239820 h 5593660"/>
              <a:gd name="connsiteX28" fmla="*/ 0 w 6323162"/>
              <a:gd name="connsiteY28" fmla="*/ 2248150 h 5593660"/>
              <a:gd name="connsiteX29" fmla="*/ 1658 w 6323162"/>
              <a:gd name="connsiteY29" fmla="*/ 2239520 h 5593660"/>
              <a:gd name="connsiteX30" fmla="*/ 225714 w 6323162"/>
              <a:gd name="connsiteY30" fmla="*/ 1665285 h 5593660"/>
              <a:gd name="connsiteX31" fmla="*/ 1050970 w 6323162"/>
              <a:gd name="connsiteY31" fmla="*/ 665214 h 5593660"/>
              <a:gd name="connsiteX32" fmla="*/ 1923692 w 6323162"/>
              <a:gd name="connsiteY32" fmla="*/ 107844 h 5593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6323162" h="5593660">
                <a:moveTo>
                  <a:pt x="2177447" y="0"/>
                </a:moveTo>
                <a:lnTo>
                  <a:pt x="2572776" y="0"/>
                </a:lnTo>
                <a:lnTo>
                  <a:pt x="2279674" y="98163"/>
                </a:lnTo>
                <a:cubicBezTo>
                  <a:pt x="1874231" y="253327"/>
                  <a:pt x="1488311" y="481852"/>
                  <a:pt x="1163390" y="758946"/>
                </a:cubicBezTo>
                <a:cubicBezTo>
                  <a:pt x="832819" y="1040772"/>
                  <a:pt x="573013" y="1361447"/>
                  <a:pt x="391288" y="1711778"/>
                </a:cubicBezTo>
                <a:cubicBezTo>
                  <a:pt x="205583" y="2069903"/>
                  <a:pt x="111318" y="2442986"/>
                  <a:pt x="111318" y="2820666"/>
                </a:cubicBezTo>
                <a:cubicBezTo>
                  <a:pt x="111318" y="3201031"/>
                  <a:pt x="261705" y="3423166"/>
                  <a:pt x="574682" y="3850310"/>
                </a:cubicBezTo>
                <a:cubicBezTo>
                  <a:pt x="650197" y="3953327"/>
                  <a:pt x="728281" y="4059920"/>
                  <a:pt x="808161" y="4177123"/>
                </a:cubicBezTo>
                <a:cubicBezTo>
                  <a:pt x="1418574" y="5072567"/>
                  <a:pt x="2073806" y="5454594"/>
                  <a:pt x="2998992" y="5454594"/>
                </a:cubicBezTo>
                <a:cubicBezTo>
                  <a:pt x="3606192" y="5454594"/>
                  <a:pt x="4051705" y="5143376"/>
                  <a:pt x="4662117" y="4668685"/>
                </a:cubicBezTo>
                <a:cubicBezTo>
                  <a:pt x="4730310" y="4615645"/>
                  <a:pt x="4798505" y="4563242"/>
                  <a:pt x="4864518" y="4512627"/>
                </a:cubicBezTo>
                <a:cubicBezTo>
                  <a:pt x="5222313" y="4237963"/>
                  <a:pt x="5560204" y="3978506"/>
                  <a:pt x="5785079" y="3696808"/>
                </a:cubicBezTo>
                <a:cubicBezTo>
                  <a:pt x="6000066" y="3427513"/>
                  <a:pt x="6095999" y="3157320"/>
                  <a:pt x="6095999" y="2820666"/>
                </a:cubicBezTo>
                <a:cubicBezTo>
                  <a:pt x="6095999" y="1976856"/>
                  <a:pt x="5848138" y="1218170"/>
                  <a:pt x="5397999" y="684305"/>
                </a:cubicBezTo>
                <a:cubicBezTo>
                  <a:pt x="5177750" y="423188"/>
                  <a:pt x="4913577" y="220223"/>
                  <a:pt x="4612801" y="81166"/>
                </a:cubicBezTo>
                <a:lnTo>
                  <a:pt x="4406067" y="0"/>
                </a:lnTo>
                <a:lnTo>
                  <a:pt x="4826316" y="0"/>
                </a:lnTo>
                <a:lnTo>
                  <a:pt x="4971508" y="75777"/>
                </a:lnTo>
                <a:cubicBezTo>
                  <a:pt x="5197582" y="210111"/>
                  <a:pt x="5400550" y="381325"/>
                  <a:pt x="5577109" y="586873"/>
                </a:cubicBezTo>
                <a:cubicBezTo>
                  <a:pt x="6058235" y="1147205"/>
                  <a:pt x="6323162" y="1943505"/>
                  <a:pt x="6323162" y="2829148"/>
                </a:cubicBezTo>
                <a:cubicBezTo>
                  <a:pt x="6323162" y="3182494"/>
                  <a:pt x="6220623" y="3466081"/>
                  <a:pt x="5990836" y="3748729"/>
                </a:cubicBezTo>
                <a:cubicBezTo>
                  <a:pt x="5750480" y="4044392"/>
                  <a:pt x="5389327" y="4316711"/>
                  <a:pt x="5006899" y="4604992"/>
                </a:cubicBezTo>
                <a:cubicBezTo>
                  <a:pt x="4936343" y="4658116"/>
                  <a:pt x="4863453" y="4713117"/>
                  <a:pt x="4790566" y="4768788"/>
                </a:cubicBezTo>
                <a:cubicBezTo>
                  <a:pt x="4138128" y="5267012"/>
                  <a:pt x="3661945" y="5593660"/>
                  <a:pt x="3012943" y="5593660"/>
                </a:cubicBezTo>
                <a:cubicBezTo>
                  <a:pt x="2024062" y="5593660"/>
                  <a:pt x="1323723" y="5192693"/>
                  <a:pt x="671286" y="4252856"/>
                </a:cubicBezTo>
                <a:cubicBezTo>
                  <a:pt x="585906" y="4129842"/>
                  <a:pt x="502446" y="4017964"/>
                  <a:pt x="421733" y="3909839"/>
                </a:cubicBezTo>
                <a:cubicBezTo>
                  <a:pt x="254471" y="3685679"/>
                  <a:pt x="130655" y="3515312"/>
                  <a:pt x="48655" y="3351082"/>
                </a:cubicBezTo>
                <a:lnTo>
                  <a:pt x="0" y="3239820"/>
                </a:lnTo>
                <a:lnTo>
                  <a:pt x="0" y="2248150"/>
                </a:lnTo>
                <a:lnTo>
                  <a:pt x="1658" y="2239520"/>
                </a:lnTo>
                <a:cubicBezTo>
                  <a:pt x="51657" y="2045089"/>
                  <a:pt x="126469" y="1853225"/>
                  <a:pt x="225714" y="1665285"/>
                </a:cubicBezTo>
                <a:cubicBezTo>
                  <a:pt x="419948" y="1297585"/>
                  <a:pt x="697641" y="961011"/>
                  <a:pt x="1050970" y="665214"/>
                </a:cubicBezTo>
                <a:cubicBezTo>
                  <a:pt x="1311437" y="447090"/>
                  <a:pt x="1608578" y="257641"/>
                  <a:pt x="1923692" y="107844"/>
                </a:cubicBezTo>
                <a:close/>
              </a:path>
            </a:pathLst>
          </a:custGeom>
          <a:solidFill>
            <a:srgbClr val="FFFFFF">
              <a:alpha val="60000"/>
            </a:srgbClr>
          </a:solidFill>
          <a:ln w="15875">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8" name="Freeform: Shape 17">
            <a:extLst>
              <a:ext uri="{FF2B5EF4-FFF2-40B4-BE49-F238E27FC236}">
                <a16:creationId xmlns:a16="http://schemas.microsoft.com/office/drawing/2014/main" id="{DE1994AC-22D1-4B48-9EDA-BE373E7045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541758" y="1415331"/>
            <a:ext cx="5665992" cy="5466522"/>
          </a:xfrm>
          <a:custGeom>
            <a:avLst/>
            <a:gdLst>
              <a:gd name="connsiteX0" fmla="*/ 3113576 w 5665992"/>
              <a:gd name="connsiteY0" fmla="*/ 1556 h 5401530"/>
              <a:gd name="connsiteX1" fmla="*/ 4468777 w 5665992"/>
              <a:gd name="connsiteY1" fmla="*/ 405866 h 5401530"/>
              <a:gd name="connsiteX2" fmla="*/ 5525792 w 5665992"/>
              <a:gd name="connsiteY2" fmla="*/ 1317461 h 5401530"/>
              <a:gd name="connsiteX3" fmla="*/ 5665992 w 5665992"/>
              <a:gd name="connsiteY3" fmla="*/ 1506159 h 5401530"/>
              <a:gd name="connsiteX4" fmla="*/ 5665992 w 5665992"/>
              <a:gd name="connsiteY4" fmla="*/ 5401530 h 5401530"/>
              <a:gd name="connsiteX5" fmla="*/ 965932 w 5665992"/>
              <a:gd name="connsiteY5" fmla="*/ 5401530 h 5401530"/>
              <a:gd name="connsiteX6" fmla="*/ 836753 w 5665992"/>
              <a:gd name="connsiteY6" fmla="*/ 5181943 h 5401530"/>
              <a:gd name="connsiteX7" fmla="*/ 509793 w 5665992"/>
              <a:gd name="connsiteY7" fmla="*/ 4458111 h 5401530"/>
              <a:gd name="connsiteX8" fmla="*/ 251995 w 5665992"/>
              <a:gd name="connsiteY8" fmla="*/ 1805844 h 5401530"/>
              <a:gd name="connsiteX9" fmla="*/ 3113576 w 5665992"/>
              <a:gd name="connsiteY9" fmla="*/ 1556 h 5401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665992" h="5401530">
                <a:moveTo>
                  <a:pt x="3113576" y="1556"/>
                </a:moveTo>
                <a:cubicBezTo>
                  <a:pt x="3559807" y="16866"/>
                  <a:pt x="4018025" y="145625"/>
                  <a:pt x="4468777" y="405866"/>
                </a:cubicBezTo>
                <a:cubicBezTo>
                  <a:pt x="4871803" y="638554"/>
                  <a:pt x="5229811" y="952545"/>
                  <a:pt x="5525792" y="1317461"/>
                </a:cubicBezTo>
                <a:lnTo>
                  <a:pt x="5665992" y="1506159"/>
                </a:lnTo>
                <a:lnTo>
                  <a:pt x="5665992" y="5401530"/>
                </a:lnTo>
                <a:lnTo>
                  <a:pt x="965932" y="5401530"/>
                </a:lnTo>
                <a:lnTo>
                  <a:pt x="836753" y="5181943"/>
                </a:lnTo>
                <a:cubicBezTo>
                  <a:pt x="713569" y="4953383"/>
                  <a:pt x="611679" y="4708683"/>
                  <a:pt x="509793" y="4458111"/>
                </a:cubicBezTo>
                <a:cubicBezTo>
                  <a:pt x="136790" y="3540808"/>
                  <a:pt x="-278612" y="2724882"/>
                  <a:pt x="251995" y="1805844"/>
                </a:cubicBezTo>
                <a:cubicBezTo>
                  <a:pt x="911122" y="664202"/>
                  <a:pt x="1973207" y="-37572"/>
                  <a:pt x="3113576" y="1556"/>
                </a:cubicBezTo>
                <a:close/>
              </a:path>
            </a:pathLst>
          </a:custGeom>
          <a:noFill/>
          <a:ln w="19050">
            <a:solidFill>
              <a:srgbClr val="FFFFFF">
                <a:alpha val="50000"/>
              </a:srgb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pic>
        <p:nvPicPr>
          <p:cNvPr id="7" name="Picture 6" descr="A picture containing indoor, floor&#10;&#10;Description automatically generated">
            <a:extLst>
              <a:ext uri="{FF2B5EF4-FFF2-40B4-BE49-F238E27FC236}">
                <a16:creationId xmlns:a16="http://schemas.microsoft.com/office/drawing/2014/main" id="{69A640F7-A9DE-41B5-97DB-AC97CEC1F1FC}"/>
              </a:ext>
            </a:extLst>
          </p:cNvPr>
          <p:cNvPicPr>
            <a:picLocks noChangeAspect="1"/>
          </p:cNvPicPr>
          <p:nvPr/>
        </p:nvPicPr>
        <p:blipFill rotWithShape="1">
          <a:blip r:embed="rId3">
            <a:extLst>
              <a:ext uri="{28A0092B-C50C-407E-A947-70E740481C1C}">
                <a14:useLocalDpi xmlns:a14="http://schemas.microsoft.com/office/drawing/2010/main" val="0"/>
              </a:ext>
            </a:extLst>
          </a:blip>
          <a:srcRect t="2372" r="-2" b="10394"/>
          <a:stretch/>
        </p:blipFill>
        <p:spPr>
          <a:xfrm>
            <a:off x="6795930" y="1685367"/>
            <a:ext cx="5396070" cy="5172635"/>
          </a:xfrm>
          <a:custGeom>
            <a:avLst/>
            <a:gdLst/>
            <a:ahLst/>
            <a:cxnLst/>
            <a:rect l="l" t="t" r="r" b="b"/>
            <a:pathLst>
              <a:path w="5396070" h="5172635">
                <a:moveTo>
                  <a:pt x="2809770" y="1442"/>
                </a:moveTo>
                <a:cubicBezTo>
                  <a:pt x="3212462" y="15635"/>
                  <a:pt x="3625968" y="134989"/>
                  <a:pt x="4032739" y="376223"/>
                </a:cubicBezTo>
                <a:cubicBezTo>
                  <a:pt x="4589656" y="706501"/>
                  <a:pt x="5051318" y="1213487"/>
                  <a:pt x="5362614" y="1796088"/>
                </a:cubicBezTo>
                <a:lnTo>
                  <a:pt x="5396070" y="1864600"/>
                </a:lnTo>
                <a:lnTo>
                  <a:pt x="5396070" y="4888539"/>
                </a:lnTo>
                <a:lnTo>
                  <a:pt x="5373530" y="4924165"/>
                </a:lnTo>
                <a:cubicBezTo>
                  <a:pt x="5310112" y="5013254"/>
                  <a:pt x="5241620" y="5088864"/>
                  <a:pt x="5168684" y="5154829"/>
                </a:cubicBezTo>
                <a:lnTo>
                  <a:pt x="5146924" y="5172635"/>
                </a:lnTo>
                <a:lnTo>
                  <a:pt x="987172" y="5172635"/>
                </a:lnTo>
                <a:lnTo>
                  <a:pt x="842383" y="4959392"/>
                </a:lnTo>
                <a:cubicBezTo>
                  <a:pt x="689919" y="4704655"/>
                  <a:pt x="574982" y="4422821"/>
                  <a:pt x="460051" y="4132485"/>
                </a:cubicBezTo>
                <a:cubicBezTo>
                  <a:pt x="123442" y="3282182"/>
                  <a:pt x="-251427" y="2525854"/>
                  <a:pt x="227408" y="1673941"/>
                </a:cubicBezTo>
                <a:cubicBezTo>
                  <a:pt x="822220" y="615687"/>
                  <a:pt x="1780673" y="-34829"/>
                  <a:pt x="2809770" y="1442"/>
                </a:cubicBezTo>
                <a:close/>
              </a:path>
            </a:pathLst>
          </a:custGeom>
        </p:spPr>
      </p:pic>
      <p:sp>
        <p:nvSpPr>
          <p:cNvPr id="20" name="Freeform: Shape 19">
            <a:extLst>
              <a:ext uri="{FF2B5EF4-FFF2-40B4-BE49-F238E27FC236}">
                <a16:creationId xmlns:a16="http://schemas.microsoft.com/office/drawing/2014/main" id="{22220111-5018-4EB7-A38B-79BD37F7C0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95930" y="1685365"/>
            <a:ext cx="5396070" cy="5172635"/>
          </a:xfrm>
          <a:custGeom>
            <a:avLst/>
            <a:gdLst>
              <a:gd name="connsiteX0" fmla="*/ 2809770 w 5396070"/>
              <a:gd name="connsiteY0" fmla="*/ 1442 h 5172635"/>
              <a:gd name="connsiteX1" fmla="*/ 4032739 w 5396070"/>
              <a:gd name="connsiteY1" fmla="*/ 376223 h 5172635"/>
              <a:gd name="connsiteX2" fmla="*/ 5362614 w 5396070"/>
              <a:gd name="connsiteY2" fmla="*/ 1796088 h 5172635"/>
              <a:gd name="connsiteX3" fmla="*/ 5396070 w 5396070"/>
              <a:gd name="connsiteY3" fmla="*/ 1864599 h 5172635"/>
              <a:gd name="connsiteX4" fmla="*/ 5396070 w 5396070"/>
              <a:gd name="connsiteY4" fmla="*/ 1981756 h 5172635"/>
              <a:gd name="connsiteX5" fmla="*/ 5363566 w 5396070"/>
              <a:gd name="connsiteY5" fmla="*/ 1915670 h 5172635"/>
              <a:gd name="connsiteX6" fmla="*/ 4071524 w 5396070"/>
              <a:gd name="connsiteY6" fmla="*/ 546090 h 5172635"/>
              <a:gd name="connsiteX7" fmla="*/ 2883346 w 5396070"/>
              <a:gd name="connsiteY7" fmla="*/ 184583 h 5172635"/>
              <a:gd name="connsiteX8" fmla="*/ 374449 w 5396070"/>
              <a:gd name="connsiteY8" fmla="*/ 1797850 h 5172635"/>
              <a:gd name="connsiteX9" fmla="*/ 600473 w 5396070"/>
              <a:gd name="connsiteY9" fmla="*/ 4169322 h 5172635"/>
              <a:gd name="connsiteX10" fmla="*/ 971928 w 5396070"/>
              <a:gd name="connsiteY10" fmla="*/ 4966944 h 5172635"/>
              <a:gd name="connsiteX11" fmla="*/ 1112598 w 5396070"/>
              <a:gd name="connsiteY11" fmla="*/ 5172635 h 5172635"/>
              <a:gd name="connsiteX12" fmla="*/ 987172 w 5396070"/>
              <a:gd name="connsiteY12" fmla="*/ 5172635 h 5172635"/>
              <a:gd name="connsiteX13" fmla="*/ 842383 w 5396070"/>
              <a:gd name="connsiteY13" fmla="*/ 4959392 h 5172635"/>
              <a:gd name="connsiteX14" fmla="*/ 460051 w 5396070"/>
              <a:gd name="connsiteY14" fmla="*/ 4132485 h 5172635"/>
              <a:gd name="connsiteX15" fmla="*/ 227408 w 5396070"/>
              <a:gd name="connsiteY15" fmla="*/ 1673941 h 5172635"/>
              <a:gd name="connsiteX16" fmla="*/ 2809770 w 5396070"/>
              <a:gd name="connsiteY16" fmla="*/ 1442 h 51726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396070" h="5172635">
                <a:moveTo>
                  <a:pt x="2809770" y="1442"/>
                </a:moveTo>
                <a:cubicBezTo>
                  <a:pt x="3212462" y="15635"/>
                  <a:pt x="3625968" y="134989"/>
                  <a:pt x="4032739" y="376223"/>
                </a:cubicBezTo>
                <a:cubicBezTo>
                  <a:pt x="4589656" y="706501"/>
                  <a:pt x="5051318" y="1213487"/>
                  <a:pt x="5362614" y="1796088"/>
                </a:cubicBezTo>
                <a:lnTo>
                  <a:pt x="5396070" y="1864599"/>
                </a:lnTo>
                <a:lnTo>
                  <a:pt x="5396070" y="1981756"/>
                </a:lnTo>
                <a:lnTo>
                  <a:pt x="5363566" y="1915670"/>
                </a:lnTo>
                <a:cubicBezTo>
                  <a:pt x="5061125" y="1353703"/>
                  <a:pt x="4612597" y="864671"/>
                  <a:pt x="4071524" y="546090"/>
                </a:cubicBezTo>
                <a:cubicBezTo>
                  <a:pt x="3676324" y="313400"/>
                  <a:pt x="3274582" y="198273"/>
                  <a:pt x="2883346" y="184583"/>
                </a:cubicBezTo>
                <a:cubicBezTo>
                  <a:pt x="1883526" y="149597"/>
                  <a:pt x="952339" y="777074"/>
                  <a:pt x="374449" y="1797850"/>
                </a:cubicBezTo>
                <a:cubicBezTo>
                  <a:pt x="-90765" y="2619591"/>
                  <a:pt x="273440" y="3349133"/>
                  <a:pt x="600473" y="4169322"/>
                </a:cubicBezTo>
                <a:cubicBezTo>
                  <a:pt x="712134" y="4449376"/>
                  <a:pt x="823802" y="4721229"/>
                  <a:pt x="971928" y="4966944"/>
                </a:cubicBezTo>
                <a:lnTo>
                  <a:pt x="1112598" y="5172635"/>
                </a:lnTo>
                <a:lnTo>
                  <a:pt x="987172" y="5172635"/>
                </a:lnTo>
                <a:lnTo>
                  <a:pt x="842383" y="4959392"/>
                </a:lnTo>
                <a:cubicBezTo>
                  <a:pt x="689919" y="4704655"/>
                  <a:pt x="574981" y="4422821"/>
                  <a:pt x="460051" y="4132485"/>
                </a:cubicBezTo>
                <a:cubicBezTo>
                  <a:pt x="123442" y="3282182"/>
                  <a:pt x="-251427" y="2525854"/>
                  <a:pt x="227408" y="1673941"/>
                </a:cubicBezTo>
                <a:cubicBezTo>
                  <a:pt x="822220" y="615687"/>
                  <a:pt x="1780673" y="-34829"/>
                  <a:pt x="2809770" y="1442"/>
                </a:cubicBez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pic>
        <p:nvPicPr>
          <p:cNvPr id="15" name="Picture 14">
            <a:extLst>
              <a:ext uri="{FF2B5EF4-FFF2-40B4-BE49-F238E27FC236}">
                <a16:creationId xmlns:a16="http://schemas.microsoft.com/office/drawing/2014/main" id="{3DD3D79C-1A68-48E1-A799-626AE242F712}"/>
              </a:ext>
            </a:extLst>
          </p:cNvPr>
          <p:cNvPicPr>
            <a:picLocks noChangeAspect="1"/>
          </p:cNvPicPr>
          <p:nvPr/>
        </p:nvPicPr>
        <p:blipFill rotWithShape="1">
          <a:blip r:embed="rId4">
            <a:extLst>
              <a:ext uri="{28A0092B-C50C-407E-A947-70E740481C1C}">
                <a14:useLocalDpi xmlns:a14="http://schemas.microsoft.com/office/drawing/2010/main" val="0"/>
              </a:ext>
            </a:extLst>
          </a:blip>
          <a:srcRect l="18836" r="20542"/>
          <a:stretch/>
        </p:blipFill>
        <p:spPr>
          <a:xfrm>
            <a:off x="10542470" y="179931"/>
            <a:ext cx="1523999" cy="1256983"/>
          </a:xfrm>
          <a:prstGeom prst="rect">
            <a:avLst/>
          </a:prstGeom>
        </p:spPr>
      </p:pic>
      <p:sp>
        <p:nvSpPr>
          <p:cNvPr id="2" name="TextBox 1">
            <a:extLst>
              <a:ext uri="{FF2B5EF4-FFF2-40B4-BE49-F238E27FC236}">
                <a16:creationId xmlns:a16="http://schemas.microsoft.com/office/drawing/2014/main" id="{8A7CDC7F-FCA2-4054-91B0-8E896296450D}"/>
              </a:ext>
            </a:extLst>
          </p:cNvPr>
          <p:cNvSpPr txBox="1"/>
          <p:nvPr/>
        </p:nvSpPr>
        <p:spPr>
          <a:xfrm>
            <a:off x="203239" y="5977743"/>
            <a:ext cx="5916684" cy="584775"/>
          </a:xfrm>
          <a:prstGeom prst="rect">
            <a:avLst/>
          </a:prstGeom>
          <a:noFill/>
        </p:spPr>
        <p:txBody>
          <a:bodyPr wrap="none" rtlCol="0">
            <a:spAutoFit/>
          </a:bodyPr>
          <a:lstStyle/>
          <a:p>
            <a:r>
              <a:rPr lang="en-US" sz="3200" dirty="0">
                <a:latin typeface="+mj-lt"/>
              </a:rPr>
              <a:t>Over 6 Days of Continuous Printing</a:t>
            </a:r>
          </a:p>
        </p:txBody>
      </p:sp>
      <p:sp>
        <p:nvSpPr>
          <p:cNvPr id="3" name="TextBox 2">
            <a:extLst>
              <a:ext uri="{FF2B5EF4-FFF2-40B4-BE49-F238E27FC236}">
                <a16:creationId xmlns:a16="http://schemas.microsoft.com/office/drawing/2014/main" id="{F790E4AB-4110-463D-9EC8-E57CA4DC27A4}"/>
              </a:ext>
            </a:extLst>
          </p:cNvPr>
          <p:cNvSpPr txBox="1"/>
          <p:nvPr/>
        </p:nvSpPr>
        <p:spPr>
          <a:xfrm>
            <a:off x="6633000" y="505244"/>
            <a:ext cx="3931397" cy="584775"/>
          </a:xfrm>
          <a:prstGeom prst="rect">
            <a:avLst/>
          </a:prstGeom>
          <a:noFill/>
        </p:spPr>
        <p:txBody>
          <a:bodyPr wrap="none" rtlCol="0">
            <a:spAutoFit/>
          </a:bodyPr>
          <a:lstStyle/>
          <a:p>
            <a:r>
              <a:rPr lang="en-US" sz="3200" dirty="0">
                <a:latin typeface="+mj-lt"/>
              </a:rPr>
              <a:t>Over 10 Kg of Filament</a:t>
            </a:r>
          </a:p>
        </p:txBody>
      </p:sp>
    </p:spTree>
    <p:extLst>
      <p:ext uri="{BB962C8B-B14F-4D97-AF65-F5344CB8AC3E}">
        <p14:creationId xmlns:p14="http://schemas.microsoft.com/office/powerpoint/2010/main" val="384913804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99171A-41DC-4196-A0E1-CD422D5E0ABE}"/>
              </a:ext>
            </a:extLst>
          </p:cNvPr>
          <p:cNvSpPr>
            <a:spLocks noGrp="1"/>
          </p:cNvSpPr>
          <p:nvPr>
            <p:ph type="title"/>
          </p:nvPr>
        </p:nvSpPr>
        <p:spPr>
          <a:xfrm>
            <a:off x="838200" y="2766218"/>
            <a:ext cx="10515600" cy="1325563"/>
          </a:xfrm>
        </p:spPr>
        <p:txBody>
          <a:bodyPr>
            <a:normAutofit/>
          </a:bodyPr>
          <a:lstStyle/>
          <a:p>
            <a:pPr algn="ctr"/>
            <a:r>
              <a:rPr lang="en-US" sz="4000" dirty="0">
                <a:solidFill>
                  <a:schemeClr val="bg1"/>
                </a:solidFill>
              </a:rPr>
              <a:t>Installation-Ready Quality</a:t>
            </a:r>
          </a:p>
        </p:txBody>
      </p:sp>
      <p:pic>
        <p:nvPicPr>
          <p:cNvPr id="6" name="Picture 5">
            <a:extLst>
              <a:ext uri="{FF2B5EF4-FFF2-40B4-BE49-F238E27FC236}">
                <a16:creationId xmlns:a16="http://schemas.microsoft.com/office/drawing/2014/main" id="{20CBCD9F-1469-412D-B21E-A363CEA8274F}"/>
              </a:ext>
            </a:extLst>
          </p:cNvPr>
          <p:cNvPicPr>
            <a:picLocks noChangeAspect="1"/>
          </p:cNvPicPr>
          <p:nvPr/>
        </p:nvPicPr>
        <p:blipFill rotWithShape="1">
          <a:blip r:embed="rId2">
            <a:extLst>
              <a:ext uri="{28A0092B-C50C-407E-A947-70E740481C1C}">
                <a14:useLocalDpi xmlns:a14="http://schemas.microsoft.com/office/drawing/2010/main" val="0"/>
              </a:ext>
            </a:extLst>
          </a:blip>
          <a:srcRect l="18836" r="20542"/>
          <a:stretch/>
        </p:blipFill>
        <p:spPr>
          <a:xfrm>
            <a:off x="10542470" y="179931"/>
            <a:ext cx="1523999" cy="1256983"/>
          </a:xfrm>
          <a:prstGeom prst="rect">
            <a:avLst/>
          </a:prstGeom>
        </p:spPr>
      </p:pic>
    </p:spTree>
    <p:extLst>
      <p:ext uri="{BB962C8B-B14F-4D97-AF65-F5344CB8AC3E}">
        <p14:creationId xmlns:p14="http://schemas.microsoft.com/office/powerpoint/2010/main" val="44815754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useBgFill="1">
        <p:nvSpPr>
          <p:cNvPr id="31" name="Rectangle 30">
            <a:extLst>
              <a:ext uri="{FF2B5EF4-FFF2-40B4-BE49-F238E27FC236}">
                <a16:creationId xmlns:a16="http://schemas.microsoft.com/office/drawing/2014/main" id="{11BE3FA7-0D70-4431-814F-D8C40576EA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7" name="Picture 6" descr="A picture containing indoor&#10;&#10;Description automatically generated">
            <a:extLst>
              <a:ext uri="{FF2B5EF4-FFF2-40B4-BE49-F238E27FC236}">
                <a16:creationId xmlns:a16="http://schemas.microsoft.com/office/drawing/2014/main" id="{E8A1BA43-3B07-46E2-B7A9-B94FA994C1D4}"/>
              </a:ext>
            </a:extLst>
          </p:cNvPr>
          <p:cNvPicPr>
            <a:picLocks noChangeAspect="1"/>
          </p:cNvPicPr>
          <p:nvPr/>
        </p:nvPicPr>
        <p:blipFill rotWithShape="1">
          <a:blip r:embed="rId3">
            <a:extLst>
              <a:ext uri="{28A0092B-C50C-407E-A947-70E740481C1C}">
                <a14:useLocalDpi xmlns:a14="http://schemas.microsoft.com/office/drawing/2010/main" val="0"/>
              </a:ext>
            </a:extLst>
          </a:blip>
          <a:srcRect l="29957" t="2913" r="14527"/>
          <a:stretch/>
        </p:blipFill>
        <p:spPr>
          <a:xfrm>
            <a:off x="321731" y="1436914"/>
            <a:ext cx="5668684" cy="5421086"/>
          </a:xfrm>
          <a:prstGeom prst="rect">
            <a:avLst/>
          </a:prstGeom>
        </p:spPr>
      </p:pic>
      <p:pic>
        <p:nvPicPr>
          <p:cNvPr id="5" name="Picture 4" descr="A picture containing aircraft&#10;&#10;Description automatically generated">
            <a:extLst>
              <a:ext uri="{FF2B5EF4-FFF2-40B4-BE49-F238E27FC236}">
                <a16:creationId xmlns:a16="http://schemas.microsoft.com/office/drawing/2014/main" id="{C1A2FA98-E22F-48B0-84CF-953064F5107F}"/>
              </a:ext>
            </a:extLst>
          </p:cNvPr>
          <p:cNvPicPr>
            <a:picLocks noChangeAspect="1"/>
          </p:cNvPicPr>
          <p:nvPr/>
        </p:nvPicPr>
        <p:blipFill rotWithShape="1">
          <a:blip r:embed="rId4">
            <a:extLst>
              <a:ext uri="{28A0092B-C50C-407E-A947-70E740481C1C}">
                <a14:useLocalDpi xmlns:a14="http://schemas.microsoft.com/office/drawing/2010/main" val="0"/>
              </a:ext>
            </a:extLst>
          </a:blip>
          <a:srcRect l="16478" t="14554" r="17812" b="22674"/>
          <a:stretch/>
        </p:blipFill>
        <p:spPr>
          <a:xfrm>
            <a:off x="6195375" y="1436914"/>
            <a:ext cx="5674893" cy="5421086"/>
          </a:xfrm>
          <a:prstGeom prst="rect">
            <a:avLst/>
          </a:prstGeom>
        </p:spPr>
      </p:pic>
      <p:sp>
        <p:nvSpPr>
          <p:cNvPr id="6" name="TextBox 5">
            <a:extLst>
              <a:ext uri="{FF2B5EF4-FFF2-40B4-BE49-F238E27FC236}">
                <a16:creationId xmlns:a16="http://schemas.microsoft.com/office/drawing/2014/main" id="{1A0C0F28-9DF4-4CCD-9041-0C76954D72A4}"/>
              </a:ext>
            </a:extLst>
          </p:cNvPr>
          <p:cNvSpPr txBox="1"/>
          <p:nvPr/>
        </p:nvSpPr>
        <p:spPr>
          <a:xfrm>
            <a:off x="3612296" y="485257"/>
            <a:ext cx="5166158" cy="646331"/>
          </a:xfrm>
          <a:prstGeom prst="rect">
            <a:avLst/>
          </a:prstGeom>
          <a:noFill/>
        </p:spPr>
        <p:txBody>
          <a:bodyPr wrap="none" rtlCol="0">
            <a:spAutoFit/>
          </a:bodyPr>
          <a:lstStyle/>
          <a:p>
            <a:r>
              <a:rPr lang="en-US" sz="3600" dirty="0">
                <a:solidFill>
                  <a:schemeClr val="bg1"/>
                </a:solidFill>
                <a:latin typeface="+mj-lt"/>
              </a:rPr>
              <a:t>Specific Physical Properties</a:t>
            </a:r>
          </a:p>
        </p:txBody>
      </p:sp>
      <p:pic>
        <p:nvPicPr>
          <p:cNvPr id="8" name="Picture 7">
            <a:extLst>
              <a:ext uri="{FF2B5EF4-FFF2-40B4-BE49-F238E27FC236}">
                <a16:creationId xmlns:a16="http://schemas.microsoft.com/office/drawing/2014/main" id="{1A431C4C-12E7-4045-846A-63E48788C2CE}"/>
              </a:ext>
            </a:extLst>
          </p:cNvPr>
          <p:cNvPicPr>
            <a:picLocks noChangeAspect="1"/>
          </p:cNvPicPr>
          <p:nvPr/>
        </p:nvPicPr>
        <p:blipFill rotWithShape="1">
          <a:blip r:embed="rId5">
            <a:extLst>
              <a:ext uri="{28A0092B-C50C-407E-A947-70E740481C1C}">
                <a14:useLocalDpi xmlns:a14="http://schemas.microsoft.com/office/drawing/2010/main" val="0"/>
              </a:ext>
            </a:extLst>
          </a:blip>
          <a:srcRect l="18836" r="20542"/>
          <a:stretch/>
        </p:blipFill>
        <p:spPr>
          <a:xfrm>
            <a:off x="10542470" y="179931"/>
            <a:ext cx="1523999" cy="1256983"/>
          </a:xfrm>
          <a:prstGeom prst="rect">
            <a:avLst/>
          </a:prstGeom>
        </p:spPr>
      </p:pic>
    </p:spTree>
    <p:extLst>
      <p:ext uri="{BB962C8B-B14F-4D97-AF65-F5344CB8AC3E}">
        <p14:creationId xmlns:p14="http://schemas.microsoft.com/office/powerpoint/2010/main" val="203894560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11BE3FA7-0D70-4431-814F-D8C40576EA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7" name="Picture 6" descr="A picture containing accessory&#10;&#10;Description automatically generated">
            <a:extLst>
              <a:ext uri="{FF2B5EF4-FFF2-40B4-BE49-F238E27FC236}">
                <a16:creationId xmlns:a16="http://schemas.microsoft.com/office/drawing/2014/main" id="{96D2D93A-55C5-4033-88BF-BF3938DEE57E}"/>
              </a:ext>
            </a:extLst>
          </p:cNvPr>
          <p:cNvPicPr>
            <a:picLocks noChangeAspect="1"/>
          </p:cNvPicPr>
          <p:nvPr/>
        </p:nvPicPr>
        <p:blipFill rotWithShape="1">
          <a:blip r:embed="rId3">
            <a:extLst>
              <a:ext uri="{28A0092B-C50C-407E-A947-70E740481C1C}">
                <a14:useLocalDpi xmlns:a14="http://schemas.microsoft.com/office/drawing/2010/main" val="0"/>
              </a:ext>
            </a:extLst>
          </a:blip>
          <a:srcRect t="21822" r="2" b="3840"/>
          <a:stretch/>
        </p:blipFill>
        <p:spPr>
          <a:xfrm>
            <a:off x="334984" y="0"/>
            <a:ext cx="5668684" cy="5618845"/>
          </a:xfrm>
          <a:prstGeom prst="rect">
            <a:avLst/>
          </a:prstGeom>
        </p:spPr>
      </p:pic>
      <p:pic>
        <p:nvPicPr>
          <p:cNvPr id="5" name="Picture 4">
            <a:extLst>
              <a:ext uri="{FF2B5EF4-FFF2-40B4-BE49-F238E27FC236}">
                <a16:creationId xmlns:a16="http://schemas.microsoft.com/office/drawing/2014/main" id="{7EECC905-F20C-40AA-B9BE-F8A2FC73569D}"/>
              </a:ext>
            </a:extLst>
          </p:cNvPr>
          <p:cNvPicPr>
            <a:picLocks noChangeAspect="1"/>
          </p:cNvPicPr>
          <p:nvPr/>
        </p:nvPicPr>
        <p:blipFill rotWithShape="1">
          <a:blip r:embed="rId4">
            <a:extLst>
              <a:ext uri="{28A0092B-C50C-407E-A947-70E740481C1C}">
                <a14:useLocalDpi xmlns:a14="http://schemas.microsoft.com/office/drawing/2010/main" val="0"/>
              </a:ext>
            </a:extLst>
          </a:blip>
          <a:srcRect t="20539" r="-2" b="4377"/>
          <a:stretch/>
        </p:blipFill>
        <p:spPr>
          <a:xfrm flipH="1">
            <a:off x="6188333" y="0"/>
            <a:ext cx="5674893" cy="5618845"/>
          </a:xfrm>
          <a:prstGeom prst="rect">
            <a:avLst/>
          </a:prstGeom>
        </p:spPr>
      </p:pic>
      <p:sp>
        <p:nvSpPr>
          <p:cNvPr id="6" name="TextBox 5">
            <a:extLst>
              <a:ext uri="{FF2B5EF4-FFF2-40B4-BE49-F238E27FC236}">
                <a16:creationId xmlns:a16="http://schemas.microsoft.com/office/drawing/2014/main" id="{BAA8FC4A-C540-4846-A9C7-F7A9BE7DFFC9}"/>
              </a:ext>
            </a:extLst>
          </p:cNvPr>
          <p:cNvSpPr txBox="1"/>
          <p:nvPr/>
        </p:nvSpPr>
        <p:spPr>
          <a:xfrm>
            <a:off x="2719819" y="5924170"/>
            <a:ext cx="6752361" cy="646331"/>
          </a:xfrm>
          <a:prstGeom prst="rect">
            <a:avLst/>
          </a:prstGeom>
          <a:noFill/>
        </p:spPr>
        <p:txBody>
          <a:bodyPr wrap="none" rtlCol="0">
            <a:spAutoFit/>
          </a:bodyPr>
          <a:lstStyle/>
          <a:p>
            <a:r>
              <a:rPr lang="en-US" sz="3600" dirty="0">
                <a:solidFill>
                  <a:schemeClr val="bg1"/>
                </a:solidFill>
                <a:latin typeface="+mj-lt"/>
              </a:rPr>
              <a:t>Specific Electrochemical Properties </a:t>
            </a:r>
          </a:p>
        </p:txBody>
      </p:sp>
      <p:pic>
        <p:nvPicPr>
          <p:cNvPr id="8" name="Picture 7">
            <a:extLst>
              <a:ext uri="{FF2B5EF4-FFF2-40B4-BE49-F238E27FC236}">
                <a16:creationId xmlns:a16="http://schemas.microsoft.com/office/drawing/2014/main" id="{5EED696C-1CFD-4EE2-8B21-5821207ECAC9}"/>
              </a:ext>
            </a:extLst>
          </p:cNvPr>
          <p:cNvPicPr>
            <a:picLocks noChangeAspect="1"/>
          </p:cNvPicPr>
          <p:nvPr/>
        </p:nvPicPr>
        <p:blipFill rotWithShape="1">
          <a:blip r:embed="rId5">
            <a:extLst>
              <a:ext uri="{28A0092B-C50C-407E-A947-70E740481C1C}">
                <a14:useLocalDpi xmlns:a14="http://schemas.microsoft.com/office/drawing/2010/main" val="0"/>
              </a:ext>
            </a:extLst>
          </a:blip>
          <a:srcRect l="18836" r="20542"/>
          <a:stretch/>
        </p:blipFill>
        <p:spPr>
          <a:xfrm>
            <a:off x="0" y="5618845"/>
            <a:ext cx="1523999" cy="1256983"/>
          </a:xfrm>
          <a:prstGeom prst="rect">
            <a:avLst/>
          </a:prstGeom>
        </p:spPr>
      </p:pic>
    </p:spTree>
    <p:extLst>
      <p:ext uri="{BB962C8B-B14F-4D97-AF65-F5344CB8AC3E}">
        <p14:creationId xmlns:p14="http://schemas.microsoft.com/office/powerpoint/2010/main" val="311324757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43C596A8-C09A-4497-855B-9CE50B53E32C}"/>
              </a:ext>
            </a:extLst>
          </p:cNvPr>
          <p:cNvSpPr txBox="1">
            <a:spLocks/>
          </p:cNvSpPr>
          <p:nvPr/>
        </p:nvSpPr>
        <p:spPr>
          <a:xfrm>
            <a:off x="838200" y="3097609"/>
            <a:ext cx="10515600" cy="662782"/>
          </a:xfrm>
          <a:prstGeom prst="rect">
            <a:avLst/>
          </a:prstGeom>
        </p:spPr>
        <p:txBody>
          <a:bodyPr>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00000"/>
              </a:lnSpc>
            </a:pPr>
            <a:r>
              <a:rPr lang="en-US" sz="4000" dirty="0">
                <a:solidFill>
                  <a:schemeClr val="bg1"/>
                </a:solidFill>
              </a:rPr>
              <a:t>Self-Sustaining</a:t>
            </a:r>
          </a:p>
        </p:txBody>
      </p:sp>
      <p:pic>
        <p:nvPicPr>
          <p:cNvPr id="7" name="Picture 6">
            <a:extLst>
              <a:ext uri="{FF2B5EF4-FFF2-40B4-BE49-F238E27FC236}">
                <a16:creationId xmlns:a16="http://schemas.microsoft.com/office/drawing/2014/main" id="{BFD94780-A3E0-4096-BF69-3A1C3A60A1EF}"/>
              </a:ext>
            </a:extLst>
          </p:cNvPr>
          <p:cNvPicPr>
            <a:picLocks noChangeAspect="1"/>
          </p:cNvPicPr>
          <p:nvPr/>
        </p:nvPicPr>
        <p:blipFill rotWithShape="1">
          <a:blip r:embed="rId2">
            <a:extLst>
              <a:ext uri="{28A0092B-C50C-407E-A947-70E740481C1C}">
                <a14:useLocalDpi xmlns:a14="http://schemas.microsoft.com/office/drawing/2010/main" val="0"/>
              </a:ext>
            </a:extLst>
          </a:blip>
          <a:srcRect l="18836" r="20542"/>
          <a:stretch/>
        </p:blipFill>
        <p:spPr>
          <a:xfrm>
            <a:off x="10542470" y="179931"/>
            <a:ext cx="1523999" cy="1256983"/>
          </a:xfrm>
          <a:prstGeom prst="rect">
            <a:avLst/>
          </a:prstGeom>
        </p:spPr>
      </p:pic>
    </p:spTree>
    <p:extLst>
      <p:ext uri="{BB962C8B-B14F-4D97-AF65-F5344CB8AC3E}">
        <p14:creationId xmlns:p14="http://schemas.microsoft.com/office/powerpoint/2010/main" val="255892001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useBgFill="1">
        <p:nvSpPr>
          <p:cNvPr id="23" name="Rectangle 14">
            <a:extLst>
              <a:ext uri="{FF2B5EF4-FFF2-40B4-BE49-F238E27FC236}">
                <a16:creationId xmlns:a16="http://schemas.microsoft.com/office/drawing/2014/main" id="{A169D286-F4D7-4C8B-A6BD-D05384C7F1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Freeform 6">
            <a:extLst>
              <a:ext uri="{FF2B5EF4-FFF2-40B4-BE49-F238E27FC236}">
                <a16:creationId xmlns:a16="http://schemas.microsoft.com/office/drawing/2014/main" id="{39E8235E-135E-4261-8F54-2B316E493C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142164" y="610728"/>
            <a:ext cx="759618" cy="5710965"/>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5" name="Freeform 7">
            <a:extLst>
              <a:ext uri="{FF2B5EF4-FFF2-40B4-BE49-F238E27FC236}">
                <a16:creationId xmlns:a16="http://schemas.microsoft.com/office/drawing/2014/main" id="{D4ED8EC3-4D57-4620-93CE-4E6661F09A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144437" y="343079"/>
            <a:ext cx="482654" cy="5521414"/>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pic>
        <p:nvPicPr>
          <p:cNvPr id="9" name="Picture 8">
            <a:extLst>
              <a:ext uri="{FF2B5EF4-FFF2-40B4-BE49-F238E27FC236}">
                <a16:creationId xmlns:a16="http://schemas.microsoft.com/office/drawing/2014/main" id="{C2927701-1416-4F20-9BB2-D78B59B5A53C}"/>
              </a:ext>
            </a:extLst>
          </p:cNvPr>
          <p:cNvPicPr>
            <a:picLocks noChangeAspect="1"/>
          </p:cNvPicPr>
          <p:nvPr/>
        </p:nvPicPr>
        <p:blipFill rotWithShape="1">
          <a:blip r:embed="rId2">
            <a:extLst>
              <a:ext uri="{28A0092B-C50C-407E-A947-70E740481C1C}">
                <a14:useLocalDpi xmlns:a14="http://schemas.microsoft.com/office/drawing/2010/main" val="0"/>
              </a:ext>
            </a:extLst>
          </a:blip>
          <a:srcRect t="27278" r="11010" b="3710"/>
          <a:stretch/>
        </p:blipFill>
        <p:spPr>
          <a:xfrm>
            <a:off x="4901782" y="1067928"/>
            <a:ext cx="5613818" cy="5253765"/>
          </a:xfrm>
          <a:prstGeom prst="rect">
            <a:avLst/>
          </a:prstGeom>
        </p:spPr>
      </p:pic>
      <p:pic>
        <p:nvPicPr>
          <p:cNvPr id="10" name="Picture 9">
            <a:extLst>
              <a:ext uri="{FF2B5EF4-FFF2-40B4-BE49-F238E27FC236}">
                <a16:creationId xmlns:a16="http://schemas.microsoft.com/office/drawing/2014/main" id="{ECEAA38E-77AC-485C-8D85-9ABE15AEE15C}"/>
              </a:ext>
            </a:extLst>
          </p:cNvPr>
          <p:cNvPicPr>
            <a:picLocks noChangeAspect="1"/>
          </p:cNvPicPr>
          <p:nvPr/>
        </p:nvPicPr>
        <p:blipFill rotWithShape="1">
          <a:blip r:embed="rId3">
            <a:extLst>
              <a:ext uri="{28A0092B-C50C-407E-A947-70E740481C1C}">
                <a14:useLocalDpi xmlns:a14="http://schemas.microsoft.com/office/drawing/2010/main" val="0"/>
              </a:ext>
            </a:extLst>
          </a:blip>
          <a:srcRect t="24881" r="48523" b="2486"/>
          <a:stretch/>
        </p:blipFill>
        <p:spPr>
          <a:xfrm>
            <a:off x="484929" y="343080"/>
            <a:ext cx="4142162" cy="5340850"/>
          </a:xfrm>
          <a:prstGeom prst="rect">
            <a:avLst/>
          </a:prstGeom>
        </p:spPr>
      </p:pic>
      <p:pic>
        <p:nvPicPr>
          <p:cNvPr id="28" name="Picture 27">
            <a:extLst>
              <a:ext uri="{FF2B5EF4-FFF2-40B4-BE49-F238E27FC236}">
                <a16:creationId xmlns:a16="http://schemas.microsoft.com/office/drawing/2014/main" id="{50703BEC-0ECD-4540-9B79-DDB5D2FA24CE}"/>
              </a:ext>
            </a:extLst>
          </p:cNvPr>
          <p:cNvPicPr>
            <a:picLocks noChangeAspect="1"/>
          </p:cNvPicPr>
          <p:nvPr/>
        </p:nvPicPr>
        <p:blipFill rotWithShape="1">
          <a:blip r:embed="rId4">
            <a:extLst>
              <a:ext uri="{28A0092B-C50C-407E-A947-70E740481C1C}">
                <a14:useLocalDpi xmlns:a14="http://schemas.microsoft.com/office/drawing/2010/main" val="0"/>
              </a:ext>
            </a:extLst>
          </a:blip>
          <a:srcRect l="18836" r="20542"/>
          <a:stretch/>
        </p:blipFill>
        <p:spPr>
          <a:xfrm>
            <a:off x="10542470" y="179931"/>
            <a:ext cx="1523999" cy="1256983"/>
          </a:xfrm>
          <a:prstGeom prst="rect">
            <a:avLst/>
          </a:prstGeom>
        </p:spPr>
      </p:pic>
      <p:sp>
        <p:nvSpPr>
          <p:cNvPr id="3" name="TextBox 2">
            <a:extLst>
              <a:ext uri="{FF2B5EF4-FFF2-40B4-BE49-F238E27FC236}">
                <a16:creationId xmlns:a16="http://schemas.microsoft.com/office/drawing/2014/main" id="{379E971D-9381-4225-9476-8B4DEAA36D61}"/>
              </a:ext>
            </a:extLst>
          </p:cNvPr>
          <p:cNvSpPr txBox="1"/>
          <p:nvPr/>
        </p:nvSpPr>
        <p:spPr>
          <a:xfrm>
            <a:off x="5075271" y="485256"/>
            <a:ext cx="5262338" cy="646331"/>
          </a:xfrm>
          <a:prstGeom prst="rect">
            <a:avLst/>
          </a:prstGeom>
          <a:noFill/>
        </p:spPr>
        <p:txBody>
          <a:bodyPr wrap="none" rtlCol="0">
            <a:spAutoFit/>
          </a:bodyPr>
          <a:lstStyle/>
          <a:p>
            <a:r>
              <a:rPr lang="en-US" sz="3600" dirty="0">
                <a:solidFill>
                  <a:schemeClr val="bg1"/>
                </a:solidFill>
                <a:latin typeface="+mj-lt"/>
              </a:rPr>
              <a:t>Replacement of Worn Parts</a:t>
            </a:r>
          </a:p>
        </p:txBody>
      </p:sp>
    </p:spTree>
    <p:extLst>
      <p:ext uri="{BB962C8B-B14F-4D97-AF65-F5344CB8AC3E}">
        <p14:creationId xmlns:p14="http://schemas.microsoft.com/office/powerpoint/2010/main" val="422143449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E559D998-AB6C-46E1-B394-118E9A1E2D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a:extLst>
              <a:ext uri="{FF2B5EF4-FFF2-40B4-BE49-F238E27FC236}">
                <a16:creationId xmlns:a16="http://schemas.microsoft.com/office/drawing/2014/main" id="{BB3EE701-35B6-4E29-B313-2AF9E510CF5F}"/>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l="3937" t="13201" r="3937" b="17704"/>
          <a:stretch/>
        </p:blipFill>
        <p:spPr>
          <a:xfrm>
            <a:off x="20" y="11"/>
            <a:ext cx="12191980" cy="6857990"/>
          </a:xfrm>
          <a:custGeom>
            <a:avLst/>
            <a:gdLst/>
            <a:ahLst/>
            <a:cxnLst/>
            <a:rect l="l" t="t" r="r" b="b"/>
            <a:pathLst>
              <a:path w="12192000" h="6857681">
                <a:moveTo>
                  <a:pt x="0" y="0"/>
                </a:moveTo>
                <a:lnTo>
                  <a:pt x="6033794" y="0"/>
                </a:lnTo>
                <a:lnTo>
                  <a:pt x="6104632" y="17448"/>
                </a:lnTo>
                <a:cubicBezTo>
                  <a:pt x="6167597" y="23966"/>
                  <a:pt x="6148747" y="27214"/>
                  <a:pt x="6198111" y="26888"/>
                </a:cubicBezTo>
                <a:cubicBezTo>
                  <a:pt x="6203032" y="26525"/>
                  <a:pt x="6212450" y="35708"/>
                  <a:pt x="6231511" y="33431"/>
                </a:cubicBezTo>
                <a:cubicBezTo>
                  <a:pt x="6261681" y="37362"/>
                  <a:pt x="6245025" y="48416"/>
                  <a:pt x="6283668" y="52056"/>
                </a:cubicBezTo>
                <a:cubicBezTo>
                  <a:pt x="6280095" y="55478"/>
                  <a:pt x="6317954" y="53783"/>
                  <a:pt x="6321602" y="65933"/>
                </a:cubicBezTo>
                <a:cubicBezTo>
                  <a:pt x="6338020" y="69803"/>
                  <a:pt x="6363241" y="73066"/>
                  <a:pt x="6382175" y="75274"/>
                </a:cubicBezTo>
                <a:cubicBezTo>
                  <a:pt x="6410543" y="81224"/>
                  <a:pt x="6424665" y="87641"/>
                  <a:pt x="6428857" y="91880"/>
                </a:cubicBezTo>
                <a:cubicBezTo>
                  <a:pt x="6457257" y="98611"/>
                  <a:pt x="6454186" y="99822"/>
                  <a:pt x="6491478" y="114104"/>
                </a:cubicBezTo>
                <a:cubicBezTo>
                  <a:pt x="6513363" y="108974"/>
                  <a:pt x="6532168" y="120070"/>
                  <a:pt x="6541328" y="130204"/>
                </a:cubicBezTo>
                <a:cubicBezTo>
                  <a:pt x="6566101" y="139804"/>
                  <a:pt x="6619910" y="162727"/>
                  <a:pt x="6655300" y="165762"/>
                </a:cubicBezTo>
                <a:cubicBezTo>
                  <a:pt x="6709422" y="165032"/>
                  <a:pt x="6694278" y="176304"/>
                  <a:pt x="6718357" y="184874"/>
                </a:cubicBezTo>
                <a:cubicBezTo>
                  <a:pt x="6737101" y="195527"/>
                  <a:pt x="6734493" y="186329"/>
                  <a:pt x="6754054" y="199796"/>
                </a:cubicBezTo>
                <a:lnTo>
                  <a:pt x="6790284" y="215417"/>
                </a:lnTo>
                <a:lnTo>
                  <a:pt x="6833979" y="239878"/>
                </a:lnTo>
                <a:lnTo>
                  <a:pt x="6843981" y="246602"/>
                </a:lnTo>
                <a:cubicBezTo>
                  <a:pt x="6849111" y="246626"/>
                  <a:pt x="6852366" y="247045"/>
                  <a:pt x="6854445" y="247782"/>
                </a:cubicBezTo>
                <a:cubicBezTo>
                  <a:pt x="6854496" y="247881"/>
                  <a:pt x="6854549" y="247980"/>
                  <a:pt x="6854600" y="248079"/>
                </a:cubicBezTo>
                <a:lnTo>
                  <a:pt x="6869364" y="251040"/>
                </a:lnTo>
                <a:cubicBezTo>
                  <a:pt x="6886479" y="251404"/>
                  <a:pt x="6920818" y="277370"/>
                  <a:pt x="6937072" y="276678"/>
                </a:cubicBezTo>
                <a:cubicBezTo>
                  <a:pt x="6944247" y="293133"/>
                  <a:pt x="6941053" y="265766"/>
                  <a:pt x="6968404" y="280704"/>
                </a:cubicBezTo>
                <a:cubicBezTo>
                  <a:pt x="6980596" y="282696"/>
                  <a:pt x="6985722" y="284716"/>
                  <a:pt x="6995938" y="286247"/>
                </a:cubicBezTo>
                <a:cubicBezTo>
                  <a:pt x="6996079" y="286667"/>
                  <a:pt x="7029560" y="289467"/>
                  <a:pt x="7029701" y="289887"/>
                </a:cubicBezTo>
                <a:lnTo>
                  <a:pt x="7054104" y="293980"/>
                </a:lnTo>
                <a:lnTo>
                  <a:pt x="7059678" y="296051"/>
                </a:lnTo>
                <a:lnTo>
                  <a:pt x="7092167" y="292851"/>
                </a:lnTo>
                <a:lnTo>
                  <a:pt x="7108387" y="292672"/>
                </a:lnTo>
                <a:lnTo>
                  <a:pt x="7114139" y="289579"/>
                </a:lnTo>
                <a:cubicBezTo>
                  <a:pt x="7119705" y="287930"/>
                  <a:pt x="7126840" y="287741"/>
                  <a:pt x="7137488" y="290860"/>
                </a:cubicBezTo>
                <a:lnTo>
                  <a:pt x="7139729" y="292153"/>
                </a:lnTo>
                <a:lnTo>
                  <a:pt x="7172532" y="286561"/>
                </a:lnTo>
                <a:cubicBezTo>
                  <a:pt x="7179544" y="284784"/>
                  <a:pt x="7207552" y="294171"/>
                  <a:pt x="7213458" y="290616"/>
                </a:cubicBezTo>
                <a:cubicBezTo>
                  <a:pt x="7269364" y="295457"/>
                  <a:pt x="7303569" y="278925"/>
                  <a:pt x="7371827" y="290351"/>
                </a:cubicBezTo>
                <a:cubicBezTo>
                  <a:pt x="7417519" y="294938"/>
                  <a:pt x="7443196" y="294841"/>
                  <a:pt x="7472683" y="298450"/>
                </a:cubicBezTo>
                <a:cubicBezTo>
                  <a:pt x="7502170" y="302059"/>
                  <a:pt x="7529752" y="308462"/>
                  <a:pt x="7548749" y="312007"/>
                </a:cubicBezTo>
                <a:cubicBezTo>
                  <a:pt x="7567746" y="315552"/>
                  <a:pt x="7562619" y="317217"/>
                  <a:pt x="7586664" y="319723"/>
                </a:cubicBezTo>
                <a:cubicBezTo>
                  <a:pt x="7610709" y="322229"/>
                  <a:pt x="7669675" y="320322"/>
                  <a:pt x="7693021" y="327043"/>
                </a:cubicBezTo>
                <a:cubicBezTo>
                  <a:pt x="7718238" y="326359"/>
                  <a:pt x="7721537" y="337391"/>
                  <a:pt x="7735314" y="336075"/>
                </a:cubicBezTo>
                <a:cubicBezTo>
                  <a:pt x="7806549" y="352546"/>
                  <a:pt x="7865892" y="349618"/>
                  <a:pt x="7952583" y="346950"/>
                </a:cubicBezTo>
                <a:cubicBezTo>
                  <a:pt x="8009730" y="351831"/>
                  <a:pt x="8008698" y="354607"/>
                  <a:pt x="8033745" y="357420"/>
                </a:cubicBezTo>
                <a:cubicBezTo>
                  <a:pt x="8041390" y="360247"/>
                  <a:pt x="8045181" y="350414"/>
                  <a:pt x="8052068" y="354306"/>
                </a:cubicBezTo>
                <a:lnTo>
                  <a:pt x="8087434" y="359505"/>
                </a:lnTo>
                <a:lnTo>
                  <a:pt x="8113399" y="369645"/>
                </a:lnTo>
                <a:lnTo>
                  <a:pt x="8137804" y="376078"/>
                </a:lnTo>
                <a:lnTo>
                  <a:pt x="8167138" y="378809"/>
                </a:lnTo>
                <a:cubicBezTo>
                  <a:pt x="8176124" y="381225"/>
                  <a:pt x="8176713" y="389019"/>
                  <a:pt x="8188557" y="388892"/>
                </a:cubicBezTo>
                <a:cubicBezTo>
                  <a:pt x="8224517" y="394064"/>
                  <a:pt x="8289287" y="398547"/>
                  <a:pt x="8338182" y="404244"/>
                </a:cubicBezTo>
                <a:cubicBezTo>
                  <a:pt x="8362404" y="400849"/>
                  <a:pt x="8397142" y="407351"/>
                  <a:pt x="8407187" y="417040"/>
                </a:cubicBezTo>
                <a:cubicBezTo>
                  <a:pt x="8419182" y="419735"/>
                  <a:pt x="8448098" y="419784"/>
                  <a:pt x="8459765" y="417876"/>
                </a:cubicBezTo>
                <a:cubicBezTo>
                  <a:pt x="8470121" y="418155"/>
                  <a:pt x="8471999" y="421843"/>
                  <a:pt x="8485759" y="423277"/>
                </a:cubicBezTo>
                <a:cubicBezTo>
                  <a:pt x="8500778" y="426656"/>
                  <a:pt x="8533354" y="442668"/>
                  <a:pt x="8547497" y="447675"/>
                </a:cubicBezTo>
                <a:cubicBezTo>
                  <a:pt x="8561640" y="452682"/>
                  <a:pt x="8547256" y="447497"/>
                  <a:pt x="8570615" y="453317"/>
                </a:cubicBezTo>
                <a:cubicBezTo>
                  <a:pt x="8578949" y="455301"/>
                  <a:pt x="8577204" y="463036"/>
                  <a:pt x="8595122" y="466725"/>
                </a:cubicBezTo>
                <a:cubicBezTo>
                  <a:pt x="8613041" y="470415"/>
                  <a:pt x="8653176" y="474680"/>
                  <a:pt x="8678126" y="475454"/>
                </a:cubicBezTo>
                <a:cubicBezTo>
                  <a:pt x="8706000" y="462935"/>
                  <a:pt x="8696233" y="479979"/>
                  <a:pt x="8747203" y="464224"/>
                </a:cubicBezTo>
                <a:cubicBezTo>
                  <a:pt x="8748514" y="466239"/>
                  <a:pt x="8769343" y="465372"/>
                  <a:pt x="8790692" y="466720"/>
                </a:cubicBezTo>
                <a:cubicBezTo>
                  <a:pt x="8812041" y="468068"/>
                  <a:pt x="8857501" y="479363"/>
                  <a:pt x="8875298" y="472310"/>
                </a:cubicBezTo>
                <a:lnTo>
                  <a:pt x="9032306" y="471571"/>
                </a:lnTo>
                <a:lnTo>
                  <a:pt x="9122435" y="483407"/>
                </a:lnTo>
                <a:cubicBezTo>
                  <a:pt x="9153775" y="485302"/>
                  <a:pt x="9159039" y="493942"/>
                  <a:pt x="9179171" y="490552"/>
                </a:cubicBezTo>
                <a:cubicBezTo>
                  <a:pt x="9213108" y="492737"/>
                  <a:pt x="9191622" y="508779"/>
                  <a:pt x="9230778" y="495862"/>
                </a:cubicBezTo>
                <a:cubicBezTo>
                  <a:pt x="9220076" y="509598"/>
                  <a:pt x="9249178" y="492136"/>
                  <a:pt x="9269314" y="503195"/>
                </a:cubicBezTo>
                <a:cubicBezTo>
                  <a:pt x="9297556" y="495041"/>
                  <a:pt x="9326591" y="505312"/>
                  <a:pt x="9343734" y="506508"/>
                </a:cubicBezTo>
                <a:cubicBezTo>
                  <a:pt x="9360877" y="507704"/>
                  <a:pt x="9347612" y="511465"/>
                  <a:pt x="9372172" y="510372"/>
                </a:cubicBezTo>
                <a:lnTo>
                  <a:pt x="9406856" y="515908"/>
                </a:lnTo>
                <a:cubicBezTo>
                  <a:pt x="9405045" y="511337"/>
                  <a:pt x="9410063" y="512684"/>
                  <a:pt x="9423824" y="513399"/>
                </a:cubicBezTo>
                <a:lnTo>
                  <a:pt x="9460782" y="509325"/>
                </a:lnTo>
                <a:lnTo>
                  <a:pt x="9486144" y="513434"/>
                </a:lnTo>
                <a:cubicBezTo>
                  <a:pt x="9489544" y="513295"/>
                  <a:pt x="9513720" y="508821"/>
                  <a:pt x="9513235" y="505310"/>
                </a:cubicBezTo>
                <a:cubicBezTo>
                  <a:pt x="9539685" y="520038"/>
                  <a:pt x="9542332" y="510786"/>
                  <a:pt x="9569455" y="507032"/>
                </a:cubicBezTo>
                <a:cubicBezTo>
                  <a:pt x="9592710" y="508415"/>
                  <a:pt x="9572665" y="508880"/>
                  <a:pt x="9628861" y="510620"/>
                </a:cubicBezTo>
                <a:cubicBezTo>
                  <a:pt x="9650737" y="526789"/>
                  <a:pt x="9635011" y="498901"/>
                  <a:pt x="9677951" y="521543"/>
                </a:cubicBezTo>
                <a:cubicBezTo>
                  <a:pt x="9680053" y="519778"/>
                  <a:pt x="9706563" y="521397"/>
                  <a:pt x="9720438" y="523172"/>
                </a:cubicBezTo>
                <a:cubicBezTo>
                  <a:pt x="9734313" y="524947"/>
                  <a:pt x="9746849" y="522784"/>
                  <a:pt x="9761204" y="532196"/>
                </a:cubicBezTo>
                <a:cubicBezTo>
                  <a:pt x="9771692" y="535091"/>
                  <a:pt x="9752949" y="530854"/>
                  <a:pt x="9785747" y="535781"/>
                </a:cubicBezTo>
                <a:cubicBezTo>
                  <a:pt x="9818545" y="540708"/>
                  <a:pt x="9925449" y="557390"/>
                  <a:pt x="9957993" y="561756"/>
                </a:cubicBezTo>
                <a:cubicBezTo>
                  <a:pt x="9990537" y="566122"/>
                  <a:pt x="9967648" y="568686"/>
                  <a:pt x="9981009" y="569119"/>
                </a:cubicBezTo>
                <a:cubicBezTo>
                  <a:pt x="9994370" y="569552"/>
                  <a:pt x="10023139" y="562486"/>
                  <a:pt x="10038159" y="564356"/>
                </a:cubicBezTo>
                <a:cubicBezTo>
                  <a:pt x="10057015" y="566262"/>
                  <a:pt x="10059811" y="573563"/>
                  <a:pt x="10071129" y="573194"/>
                </a:cubicBezTo>
                <a:cubicBezTo>
                  <a:pt x="10081593" y="562977"/>
                  <a:pt x="10092704" y="563090"/>
                  <a:pt x="10110830" y="569286"/>
                </a:cubicBezTo>
                <a:cubicBezTo>
                  <a:pt x="10144643" y="572070"/>
                  <a:pt x="10144670" y="561560"/>
                  <a:pt x="10177323" y="563075"/>
                </a:cubicBezTo>
                <a:cubicBezTo>
                  <a:pt x="10191652" y="562496"/>
                  <a:pt x="10199318" y="565790"/>
                  <a:pt x="10223224" y="562516"/>
                </a:cubicBezTo>
                <a:cubicBezTo>
                  <a:pt x="10240245" y="563214"/>
                  <a:pt x="10274444" y="564970"/>
                  <a:pt x="10297489" y="554688"/>
                </a:cubicBezTo>
                <a:cubicBezTo>
                  <a:pt x="10322484" y="553379"/>
                  <a:pt x="10304332" y="552915"/>
                  <a:pt x="10331612" y="555505"/>
                </a:cubicBezTo>
                <a:cubicBezTo>
                  <a:pt x="10364938" y="556023"/>
                  <a:pt x="10378810" y="549792"/>
                  <a:pt x="10398068" y="551274"/>
                </a:cubicBezTo>
                <a:cubicBezTo>
                  <a:pt x="10410608" y="547019"/>
                  <a:pt x="10396406" y="552090"/>
                  <a:pt x="10444604" y="546749"/>
                </a:cubicBezTo>
                <a:cubicBezTo>
                  <a:pt x="10463706" y="556208"/>
                  <a:pt x="10480046" y="543272"/>
                  <a:pt x="10496391" y="545310"/>
                </a:cubicBezTo>
                <a:cubicBezTo>
                  <a:pt x="10522313" y="544276"/>
                  <a:pt x="10586025" y="544389"/>
                  <a:pt x="10609659" y="542925"/>
                </a:cubicBezTo>
                <a:cubicBezTo>
                  <a:pt x="10633293" y="541461"/>
                  <a:pt x="10608137" y="539280"/>
                  <a:pt x="10638198" y="536528"/>
                </a:cubicBezTo>
                <a:cubicBezTo>
                  <a:pt x="10693566" y="548777"/>
                  <a:pt x="10724464" y="526732"/>
                  <a:pt x="10780502" y="524034"/>
                </a:cubicBezTo>
                <a:cubicBezTo>
                  <a:pt x="10814519" y="506962"/>
                  <a:pt x="10838626" y="524696"/>
                  <a:pt x="10875821" y="511631"/>
                </a:cubicBezTo>
                <a:cubicBezTo>
                  <a:pt x="10900992" y="507636"/>
                  <a:pt x="10904648" y="511453"/>
                  <a:pt x="10918825" y="509588"/>
                </a:cubicBezTo>
                <a:cubicBezTo>
                  <a:pt x="10933002" y="507723"/>
                  <a:pt x="10948992" y="503227"/>
                  <a:pt x="10960884" y="500440"/>
                </a:cubicBezTo>
                <a:cubicBezTo>
                  <a:pt x="10967249" y="504078"/>
                  <a:pt x="11016720" y="497668"/>
                  <a:pt x="11015578" y="492864"/>
                </a:cubicBezTo>
                <a:cubicBezTo>
                  <a:pt x="11022928" y="494510"/>
                  <a:pt x="11043247" y="500882"/>
                  <a:pt x="11045541" y="493276"/>
                </a:cubicBezTo>
                <a:cubicBezTo>
                  <a:pt x="11083069" y="493195"/>
                  <a:pt x="11104152" y="492128"/>
                  <a:pt x="11136980" y="502266"/>
                </a:cubicBezTo>
                <a:cubicBezTo>
                  <a:pt x="11160311" y="506043"/>
                  <a:pt x="11144016" y="504016"/>
                  <a:pt x="11158537" y="506413"/>
                </a:cubicBezTo>
                <a:cubicBezTo>
                  <a:pt x="11173058" y="508810"/>
                  <a:pt x="11197248" y="504516"/>
                  <a:pt x="11220930" y="503946"/>
                </a:cubicBezTo>
                <a:cubicBezTo>
                  <a:pt x="11244941" y="504078"/>
                  <a:pt x="11272916" y="508160"/>
                  <a:pt x="11290697" y="509588"/>
                </a:cubicBezTo>
                <a:cubicBezTo>
                  <a:pt x="11308478" y="511016"/>
                  <a:pt x="11312720" y="510673"/>
                  <a:pt x="11327615" y="512515"/>
                </a:cubicBezTo>
                <a:cubicBezTo>
                  <a:pt x="11352471" y="509065"/>
                  <a:pt x="11373358" y="510883"/>
                  <a:pt x="11391973" y="518258"/>
                </a:cubicBezTo>
                <a:cubicBezTo>
                  <a:pt x="11406458" y="520151"/>
                  <a:pt x="11399034" y="524460"/>
                  <a:pt x="11409760" y="526257"/>
                </a:cubicBezTo>
                <a:cubicBezTo>
                  <a:pt x="11420486" y="528054"/>
                  <a:pt x="11427325" y="519930"/>
                  <a:pt x="11456330" y="521896"/>
                </a:cubicBezTo>
                <a:cubicBezTo>
                  <a:pt x="11466649" y="522293"/>
                  <a:pt x="11466304" y="529914"/>
                  <a:pt x="11488341" y="531019"/>
                </a:cubicBezTo>
                <a:cubicBezTo>
                  <a:pt x="11510378" y="532124"/>
                  <a:pt x="11598983" y="536881"/>
                  <a:pt x="11631415" y="538053"/>
                </a:cubicBezTo>
                <a:cubicBezTo>
                  <a:pt x="11663847" y="539225"/>
                  <a:pt x="11650717" y="536007"/>
                  <a:pt x="11666264" y="535672"/>
                </a:cubicBezTo>
                <a:cubicBezTo>
                  <a:pt x="11681811" y="535337"/>
                  <a:pt x="11700204" y="526934"/>
                  <a:pt x="11724698" y="536041"/>
                </a:cubicBezTo>
                <a:cubicBezTo>
                  <a:pt x="11743020" y="531196"/>
                  <a:pt x="11743491" y="542315"/>
                  <a:pt x="11763807" y="545183"/>
                </a:cubicBezTo>
                <a:cubicBezTo>
                  <a:pt x="11775016" y="549241"/>
                  <a:pt x="11789046" y="548064"/>
                  <a:pt x="11798300" y="550863"/>
                </a:cubicBezTo>
                <a:cubicBezTo>
                  <a:pt x="11807554" y="553662"/>
                  <a:pt x="11814870" y="554166"/>
                  <a:pt x="11821716" y="557213"/>
                </a:cubicBezTo>
                <a:cubicBezTo>
                  <a:pt x="11828562" y="560260"/>
                  <a:pt x="11830643" y="566367"/>
                  <a:pt x="11839374" y="569145"/>
                </a:cubicBezTo>
                <a:cubicBezTo>
                  <a:pt x="11848105" y="571923"/>
                  <a:pt x="11861759" y="576813"/>
                  <a:pt x="11871722" y="578644"/>
                </a:cubicBezTo>
                <a:cubicBezTo>
                  <a:pt x="11881685" y="580475"/>
                  <a:pt x="11880173" y="577641"/>
                  <a:pt x="11899154" y="580133"/>
                </a:cubicBezTo>
                <a:cubicBezTo>
                  <a:pt x="11930093" y="585454"/>
                  <a:pt x="11957956" y="589309"/>
                  <a:pt x="11992753" y="588833"/>
                </a:cubicBezTo>
                <a:cubicBezTo>
                  <a:pt x="11999276" y="598540"/>
                  <a:pt x="12009663" y="594134"/>
                  <a:pt x="12023554" y="588997"/>
                </a:cubicBezTo>
                <a:cubicBezTo>
                  <a:pt x="12049522" y="596077"/>
                  <a:pt x="12093380" y="601562"/>
                  <a:pt x="12137802" y="617391"/>
                </a:cubicBezTo>
                <a:cubicBezTo>
                  <a:pt x="12156710" y="627093"/>
                  <a:pt x="12160884" y="628759"/>
                  <a:pt x="12174434" y="631430"/>
                </a:cubicBezTo>
                <a:lnTo>
                  <a:pt x="12192000" y="634770"/>
                </a:lnTo>
                <a:lnTo>
                  <a:pt x="12192000" y="6857681"/>
                </a:lnTo>
                <a:lnTo>
                  <a:pt x="9979612" y="6857681"/>
                </a:lnTo>
                <a:lnTo>
                  <a:pt x="9971269" y="6854457"/>
                </a:lnTo>
                <a:cubicBezTo>
                  <a:pt x="9959912" y="6851181"/>
                  <a:pt x="9949163" y="6849764"/>
                  <a:pt x="9939502" y="6851921"/>
                </a:cubicBezTo>
                <a:cubicBezTo>
                  <a:pt x="9891606" y="6835635"/>
                  <a:pt x="9864404" y="6844006"/>
                  <a:pt x="9834453" y="6832151"/>
                </a:cubicBezTo>
                <a:cubicBezTo>
                  <a:pt x="9804501" y="6820296"/>
                  <a:pt x="9801374" y="6798259"/>
                  <a:pt x="9759795" y="6780787"/>
                </a:cubicBezTo>
                <a:cubicBezTo>
                  <a:pt x="9718217" y="6763314"/>
                  <a:pt x="9629817" y="6740362"/>
                  <a:pt x="9584980" y="6727313"/>
                </a:cubicBezTo>
                <a:cubicBezTo>
                  <a:pt x="9546420" y="6722010"/>
                  <a:pt x="9530408" y="6725469"/>
                  <a:pt x="9490770" y="6702489"/>
                </a:cubicBezTo>
                <a:cubicBezTo>
                  <a:pt x="9443320" y="6701025"/>
                  <a:pt x="9424336" y="6690023"/>
                  <a:pt x="9380405" y="6676541"/>
                </a:cubicBezTo>
                <a:cubicBezTo>
                  <a:pt x="9335978" y="6675243"/>
                  <a:pt x="9297645" y="6680915"/>
                  <a:pt x="9259939" y="6674414"/>
                </a:cubicBezTo>
                <a:cubicBezTo>
                  <a:pt x="9244772" y="6679394"/>
                  <a:pt x="9230416" y="6681084"/>
                  <a:pt x="9216296" y="6672209"/>
                </a:cubicBezTo>
                <a:cubicBezTo>
                  <a:pt x="9174886" y="6673387"/>
                  <a:pt x="9165078" y="6684906"/>
                  <a:pt x="9138624" y="6674601"/>
                </a:cubicBezTo>
                <a:cubicBezTo>
                  <a:pt x="9108454" y="6672027"/>
                  <a:pt x="9060163" y="6657862"/>
                  <a:pt x="9035273" y="6656766"/>
                </a:cubicBezTo>
                <a:cubicBezTo>
                  <a:pt x="9043993" y="6670577"/>
                  <a:pt x="8988276" y="6655711"/>
                  <a:pt x="8989286" y="6668016"/>
                </a:cubicBezTo>
                <a:cubicBezTo>
                  <a:pt x="8965548" y="6651220"/>
                  <a:pt x="8960144" y="6673151"/>
                  <a:pt x="8932387" y="6668707"/>
                </a:cubicBezTo>
                <a:cubicBezTo>
                  <a:pt x="8918435" y="6662528"/>
                  <a:pt x="8909159" y="6661716"/>
                  <a:pt x="8898375" y="6669282"/>
                </a:cubicBezTo>
                <a:cubicBezTo>
                  <a:pt x="8833747" y="6639096"/>
                  <a:pt x="8863155" y="6669089"/>
                  <a:pt x="8806495" y="6658618"/>
                </a:cubicBezTo>
                <a:cubicBezTo>
                  <a:pt x="8757168" y="6647242"/>
                  <a:pt x="8702613" y="6640665"/>
                  <a:pt x="8650927" y="6611139"/>
                </a:cubicBezTo>
                <a:cubicBezTo>
                  <a:pt x="8640770" y="6602610"/>
                  <a:pt x="8619775" y="6599998"/>
                  <a:pt x="8604033" y="6605300"/>
                </a:cubicBezTo>
                <a:cubicBezTo>
                  <a:pt x="8601324" y="6606213"/>
                  <a:pt x="8598878" y="6607331"/>
                  <a:pt x="8596767" y="6608618"/>
                </a:cubicBezTo>
                <a:cubicBezTo>
                  <a:pt x="8565299" y="6587556"/>
                  <a:pt x="8548876" y="6598771"/>
                  <a:pt x="8533762" y="6584302"/>
                </a:cubicBezTo>
                <a:cubicBezTo>
                  <a:pt x="8487059" y="6579247"/>
                  <a:pt x="8451683" y="6594395"/>
                  <a:pt x="8437660" y="6581725"/>
                </a:cubicBezTo>
                <a:cubicBezTo>
                  <a:pt x="8414209" y="6582991"/>
                  <a:pt x="8383722" y="6598678"/>
                  <a:pt x="8364494" y="6585073"/>
                </a:cubicBezTo>
                <a:cubicBezTo>
                  <a:pt x="8363342" y="6596536"/>
                  <a:pt x="8336540" y="6576888"/>
                  <a:pt x="8323751" y="6584665"/>
                </a:cubicBezTo>
                <a:cubicBezTo>
                  <a:pt x="8314841" y="6591411"/>
                  <a:pt x="8304634" y="6587022"/>
                  <a:pt x="8293791" y="6586903"/>
                </a:cubicBezTo>
                <a:cubicBezTo>
                  <a:pt x="8280721" y="6592424"/>
                  <a:pt x="8232642" y="6585021"/>
                  <a:pt x="8219223" y="6578961"/>
                </a:cubicBezTo>
                <a:cubicBezTo>
                  <a:pt x="8185638" y="6557431"/>
                  <a:pt x="8123924" y="6576522"/>
                  <a:pt x="8096330" y="6560092"/>
                </a:cubicBezTo>
                <a:cubicBezTo>
                  <a:pt x="8087121" y="6557869"/>
                  <a:pt x="8078422" y="6557144"/>
                  <a:pt x="8070086" y="6557355"/>
                </a:cubicBezTo>
                <a:lnTo>
                  <a:pt x="8047207" y="6560092"/>
                </a:lnTo>
                <a:lnTo>
                  <a:pt x="8041620" y="6565163"/>
                </a:lnTo>
                <a:lnTo>
                  <a:pt x="8027134" y="6564473"/>
                </a:lnTo>
                <a:lnTo>
                  <a:pt x="8023214" y="6565355"/>
                </a:lnTo>
                <a:cubicBezTo>
                  <a:pt x="8015729" y="6567060"/>
                  <a:pt x="8008307" y="6568574"/>
                  <a:pt x="8000801" y="6569339"/>
                </a:cubicBezTo>
                <a:cubicBezTo>
                  <a:pt x="8005606" y="6544751"/>
                  <a:pt x="7937754" y="6571777"/>
                  <a:pt x="7954618" y="6551428"/>
                </a:cubicBezTo>
                <a:cubicBezTo>
                  <a:pt x="7914215" y="6551344"/>
                  <a:pt x="7940865" y="6531998"/>
                  <a:pt x="7896427" y="6551123"/>
                </a:cubicBezTo>
                <a:lnTo>
                  <a:pt x="7643090" y="6532163"/>
                </a:lnTo>
                <a:cubicBezTo>
                  <a:pt x="7673996" y="6576436"/>
                  <a:pt x="7562550" y="6494154"/>
                  <a:pt x="7553164" y="6525457"/>
                </a:cubicBezTo>
                <a:cubicBezTo>
                  <a:pt x="7546247" y="6496957"/>
                  <a:pt x="7465610" y="6497391"/>
                  <a:pt x="7421154" y="6476273"/>
                </a:cubicBezTo>
                <a:cubicBezTo>
                  <a:pt x="7361551" y="6472649"/>
                  <a:pt x="7315144" y="6450550"/>
                  <a:pt x="7255968" y="6462166"/>
                </a:cubicBezTo>
                <a:cubicBezTo>
                  <a:pt x="7253251" y="6458417"/>
                  <a:pt x="7249451" y="6455333"/>
                  <a:pt x="7244911" y="6452730"/>
                </a:cubicBezTo>
                <a:lnTo>
                  <a:pt x="7230265" y="6446549"/>
                </a:lnTo>
                <a:lnTo>
                  <a:pt x="7227815" y="6447125"/>
                </a:lnTo>
                <a:cubicBezTo>
                  <a:pt x="7217801" y="6447570"/>
                  <a:pt x="7212312" y="6446146"/>
                  <a:pt x="7208840" y="6443899"/>
                </a:cubicBezTo>
                <a:lnTo>
                  <a:pt x="7205995" y="6440529"/>
                </a:lnTo>
                <a:lnTo>
                  <a:pt x="7193384" y="6437481"/>
                </a:lnTo>
                <a:lnTo>
                  <a:pt x="7169652" y="6429226"/>
                </a:lnTo>
                <a:lnTo>
                  <a:pt x="7164173" y="6429791"/>
                </a:lnTo>
                <a:lnTo>
                  <a:pt x="7126763" y="6420626"/>
                </a:lnTo>
                <a:lnTo>
                  <a:pt x="7125753" y="6421501"/>
                </a:lnTo>
                <a:cubicBezTo>
                  <a:pt x="7122639" y="6423254"/>
                  <a:pt x="7118733" y="6424154"/>
                  <a:pt x="7113057" y="6423293"/>
                </a:cubicBezTo>
                <a:cubicBezTo>
                  <a:pt x="7114552" y="6439288"/>
                  <a:pt x="7106783" y="6428384"/>
                  <a:pt x="7089914" y="6424434"/>
                </a:cubicBezTo>
                <a:cubicBezTo>
                  <a:pt x="7088470" y="6448394"/>
                  <a:pt x="7044915" y="6428308"/>
                  <a:pt x="7030458" y="6439456"/>
                </a:cubicBezTo>
                <a:cubicBezTo>
                  <a:pt x="7018098" y="6436014"/>
                  <a:pt x="7005002" y="6432811"/>
                  <a:pt x="6991398" y="6430012"/>
                </a:cubicBezTo>
                <a:lnTo>
                  <a:pt x="6983250" y="6428652"/>
                </a:lnTo>
                <a:lnTo>
                  <a:pt x="6982969" y="6428851"/>
                </a:lnTo>
                <a:cubicBezTo>
                  <a:pt x="6980946" y="6429033"/>
                  <a:pt x="6978171" y="6428766"/>
                  <a:pt x="6974140" y="6427864"/>
                </a:cubicBezTo>
                <a:lnTo>
                  <a:pt x="6968396" y="6426177"/>
                </a:lnTo>
                <a:lnTo>
                  <a:pt x="6952590" y="6423541"/>
                </a:lnTo>
                <a:lnTo>
                  <a:pt x="6946361" y="6424122"/>
                </a:lnTo>
                <a:lnTo>
                  <a:pt x="6942752" y="6426497"/>
                </a:lnTo>
                <a:lnTo>
                  <a:pt x="6941472" y="6425953"/>
                </a:lnTo>
                <a:cubicBezTo>
                  <a:pt x="6933258" y="6419432"/>
                  <a:pt x="6934084" y="6412085"/>
                  <a:pt x="6907932" y="6428597"/>
                </a:cubicBezTo>
                <a:cubicBezTo>
                  <a:pt x="6887113" y="6416820"/>
                  <a:pt x="6874835" y="6427475"/>
                  <a:pt x="6837100" y="6425985"/>
                </a:cubicBezTo>
                <a:cubicBezTo>
                  <a:pt x="6826990" y="6416391"/>
                  <a:pt x="6813527" y="6417132"/>
                  <a:pt x="6798354" y="6421041"/>
                </a:cubicBezTo>
                <a:cubicBezTo>
                  <a:pt x="6766250" y="6412267"/>
                  <a:pt x="6729955" y="6415375"/>
                  <a:pt x="6690235" y="6411268"/>
                </a:cubicBezTo>
                <a:cubicBezTo>
                  <a:pt x="6654585" y="6395260"/>
                  <a:pt x="6622599" y="6408785"/>
                  <a:pt x="6580197" y="6404322"/>
                </a:cubicBezTo>
                <a:cubicBezTo>
                  <a:pt x="6554864" y="6382418"/>
                  <a:pt x="6541862" y="6413854"/>
                  <a:pt x="6516748" y="6416928"/>
                </a:cubicBezTo>
                <a:lnTo>
                  <a:pt x="6510427" y="6416567"/>
                </a:lnTo>
                <a:lnTo>
                  <a:pt x="6496409" y="6411723"/>
                </a:lnTo>
                <a:lnTo>
                  <a:pt x="6491671" y="6409264"/>
                </a:lnTo>
                <a:cubicBezTo>
                  <a:pt x="6488210" y="6407807"/>
                  <a:pt x="6485652" y="6407144"/>
                  <a:pt x="6483603" y="6407023"/>
                </a:cubicBezTo>
                <a:lnTo>
                  <a:pt x="6483235" y="6407169"/>
                </a:lnTo>
                <a:lnTo>
                  <a:pt x="6476007" y="6404672"/>
                </a:lnTo>
                <a:cubicBezTo>
                  <a:pt x="6464202" y="6399995"/>
                  <a:pt x="6453088" y="6395002"/>
                  <a:pt x="6442802" y="6389891"/>
                </a:cubicBezTo>
                <a:cubicBezTo>
                  <a:pt x="6423332" y="6398448"/>
                  <a:pt x="6390988" y="6372810"/>
                  <a:pt x="6377838" y="6395551"/>
                </a:cubicBezTo>
                <a:cubicBezTo>
                  <a:pt x="6363436" y="6389290"/>
                  <a:pt x="6361258" y="6377704"/>
                  <a:pt x="6354860" y="6393247"/>
                </a:cubicBezTo>
                <a:cubicBezTo>
                  <a:pt x="6349784" y="6391587"/>
                  <a:pt x="6345558" y="6391878"/>
                  <a:pt x="6341683" y="6393098"/>
                </a:cubicBezTo>
                <a:lnTo>
                  <a:pt x="6340276" y="6393789"/>
                </a:lnTo>
                <a:lnTo>
                  <a:pt x="6308531" y="6379516"/>
                </a:lnTo>
                <a:lnTo>
                  <a:pt x="6302948" y="6379253"/>
                </a:lnTo>
                <a:cubicBezTo>
                  <a:pt x="6248814" y="6382108"/>
                  <a:pt x="6205926" y="6362006"/>
                  <a:pt x="6140607" y="6334265"/>
                </a:cubicBezTo>
                <a:cubicBezTo>
                  <a:pt x="6137487" y="6331108"/>
                  <a:pt x="6051161" y="6339116"/>
                  <a:pt x="6050365" y="6335126"/>
                </a:cubicBezTo>
                <a:cubicBezTo>
                  <a:pt x="6006576" y="6331181"/>
                  <a:pt x="6035144" y="6327580"/>
                  <a:pt x="5978838" y="6322018"/>
                </a:cubicBezTo>
                <a:cubicBezTo>
                  <a:pt x="5962530" y="6314338"/>
                  <a:pt x="5894920" y="6289616"/>
                  <a:pt x="5897645" y="6301654"/>
                </a:cubicBezTo>
                <a:lnTo>
                  <a:pt x="5796158" y="6279213"/>
                </a:lnTo>
                <a:lnTo>
                  <a:pt x="5664797" y="6258481"/>
                </a:lnTo>
                <a:lnTo>
                  <a:pt x="5558293" y="6242384"/>
                </a:lnTo>
                <a:lnTo>
                  <a:pt x="5549921" y="6243309"/>
                </a:lnTo>
                <a:lnTo>
                  <a:pt x="5528450" y="6240218"/>
                </a:lnTo>
                <a:lnTo>
                  <a:pt x="5520604" y="6238128"/>
                </a:lnTo>
                <a:cubicBezTo>
                  <a:pt x="5515114" y="6237034"/>
                  <a:pt x="5511354" y="6236750"/>
                  <a:pt x="5508634" y="6237043"/>
                </a:cubicBezTo>
                <a:lnTo>
                  <a:pt x="5508268" y="6237311"/>
                </a:lnTo>
                <a:lnTo>
                  <a:pt x="5497199" y="6235718"/>
                </a:lnTo>
                <a:cubicBezTo>
                  <a:pt x="5478687" y="6232353"/>
                  <a:pt x="5460838" y="6228438"/>
                  <a:pt x="5443971" y="6224189"/>
                </a:cubicBezTo>
                <a:cubicBezTo>
                  <a:pt x="5425088" y="6239333"/>
                  <a:pt x="5365198" y="6213813"/>
                  <a:pt x="5364587" y="6245607"/>
                </a:cubicBezTo>
                <a:cubicBezTo>
                  <a:pt x="5341603" y="6240798"/>
                  <a:pt x="5330518" y="6226543"/>
                  <a:pt x="5333425" y="6247706"/>
                </a:cubicBezTo>
                <a:cubicBezTo>
                  <a:pt x="5325718" y="6246708"/>
                  <a:pt x="5320498" y="6247999"/>
                  <a:pt x="5316391" y="6250403"/>
                </a:cubicBezTo>
                <a:lnTo>
                  <a:pt x="5315083" y="6251588"/>
                </a:lnTo>
                <a:lnTo>
                  <a:pt x="5264093" y="6240388"/>
                </a:lnTo>
                <a:lnTo>
                  <a:pt x="5256734" y="6241276"/>
                </a:lnTo>
                <a:lnTo>
                  <a:pt x="5224251" y="6230935"/>
                </a:lnTo>
                <a:lnTo>
                  <a:pt x="5207068" y="6227214"/>
                </a:lnTo>
                <a:lnTo>
                  <a:pt x="5203042" y="6222819"/>
                </a:lnTo>
                <a:lnTo>
                  <a:pt x="5013633" y="6212104"/>
                </a:lnTo>
                <a:cubicBezTo>
                  <a:pt x="5007363" y="6208771"/>
                  <a:pt x="4867451" y="6189553"/>
                  <a:pt x="4863573" y="6184654"/>
                </a:cubicBezTo>
                <a:lnTo>
                  <a:pt x="4651416" y="6166539"/>
                </a:lnTo>
                <a:cubicBezTo>
                  <a:pt x="4624977" y="6160344"/>
                  <a:pt x="4469364" y="6128170"/>
                  <a:pt x="4481486" y="6142882"/>
                </a:cubicBezTo>
                <a:cubicBezTo>
                  <a:pt x="4405439" y="6106748"/>
                  <a:pt x="4365783" y="6101727"/>
                  <a:pt x="4269331" y="6098123"/>
                </a:cubicBezTo>
                <a:cubicBezTo>
                  <a:pt x="4210440" y="6124597"/>
                  <a:pt x="4245321" y="6098279"/>
                  <a:pt x="4190801" y="6099192"/>
                </a:cubicBezTo>
                <a:cubicBezTo>
                  <a:pt x="4212420" y="6071793"/>
                  <a:pt x="4151268" y="6084104"/>
                  <a:pt x="4127486" y="6076624"/>
                </a:cubicBezTo>
                <a:cubicBezTo>
                  <a:pt x="4117403" y="6077826"/>
                  <a:pt x="4107474" y="6080022"/>
                  <a:pt x="4097468" y="6082472"/>
                </a:cubicBezTo>
                <a:lnTo>
                  <a:pt x="4092230" y="6083737"/>
                </a:lnTo>
                <a:lnTo>
                  <a:pt x="4072646" y="6083192"/>
                </a:lnTo>
                <a:lnTo>
                  <a:pt x="4065392" y="6090055"/>
                </a:lnTo>
                <a:lnTo>
                  <a:pt x="4034674" y="6094262"/>
                </a:lnTo>
                <a:cubicBezTo>
                  <a:pt x="4023438" y="6094753"/>
                  <a:pt x="4011659" y="6094013"/>
                  <a:pt x="3999109" y="6091300"/>
                </a:cubicBezTo>
                <a:cubicBezTo>
                  <a:pt x="3960965" y="6070220"/>
                  <a:pt x="3878759" y="6097089"/>
                  <a:pt x="3832245" y="6069403"/>
                </a:cubicBezTo>
                <a:cubicBezTo>
                  <a:pt x="3780875" y="6064935"/>
                  <a:pt x="3723613" y="6065226"/>
                  <a:pt x="3690889" y="6064489"/>
                </a:cubicBezTo>
                <a:cubicBezTo>
                  <a:pt x="3674068" y="6075123"/>
                  <a:pt x="3636813" y="6049759"/>
                  <a:pt x="3635899" y="6064980"/>
                </a:cubicBezTo>
                <a:lnTo>
                  <a:pt x="3620576" y="6070271"/>
                </a:lnTo>
                <a:lnTo>
                  <a:pt x="3604087" y="6064439"/>
                </a:lnTo>
                <a:cubicBezTo>
                  <a:pt x="3590166" y="6069757"/>
                  <a:pt x="3579308" y="6073243"/>
                  <a:pt x="3568387" y="6069146"/>
                </a:cubicBezTo>
                <a:lnTo>
                  <a:pt x="3503818" y="6089506"/>
                </a:lnTo>
                <a:cubicBezTo>
                  <a:pt x="3510915" y="6100196"/>
                  <a:pt x="3472416" y="6088681"/>
                  <a:pt x="3466246" y="6098777"/>
                </a:cubicBezTo>
                <a:cubicBezTo>
                  <a:pt x="3462890" y="6107015"/>
                  <a:pt x="3450430" y="6105442"/>
                  <a:pt x="3440422" y="6107901"/>
                </a:cubicBezTo>
                <a:cubicBezTo>
                  <a:pt x="3432391" y="6116010"/>
                  <a:pt x="3383132" y="6120663"/>
                  <a:pt x="3366542" y="6118330"/>
                </a:cubicBezTo>
                <a:cubicBezTo>
                  <a:pt x="3311828" y="6124732"/>
                  <a:pt x="3277604" y="6138667"/>
                  <a:pt x="3240669" y="6130264"/>
                </a:cubicBezTo>
                <a:cubicBezTo>
                  <a:pt x="3230661" y="6130422"/>
                  <a:pt x="3222184" y="6131822"/>
                  <a:pt x="3214708" y="6133988"/>
                </a:cubicBezTo>
                <a:lnTo>
                  <a:pt x="3194214" y="6147821"/>
                </a:lnTo>
                <a:lnTo>
                  <a:pt x="3180468" y="6150623"/>
                </a:lnTo>
                <a:lnTo>
                  <a:pt x="3177508" y="6152351"/>
                </a:lnTo>
                <a:cubicBezTo>
                  <a:pt x="3171873" y="6155673"/>
                  <a:pt x="3166158" y="6158806"/>
                  <a:pt x="3159834" y="6161276"/>
                </a:cubicBezTo>
                <a:cubicBezTo>
                  <a:pt x="3135185" y="6159416"/>
                  <a:pt x="3121213" y="6160394"/>
                  <a:pt x="3104835" y="6155927"/>
                </a:cubicBezTo>
                <a:cubicBezTo>
                  <a:pt x="3067805" y="6165414"/>
                  <a:pt x="3078432" y="6141523"/>
                  <a:pt x="3051373" y="6169421"/>
                </a:cubicBezTo>
                <a:cubicBezTo>
                  <a:pt x="2978033" y="6169169"/>
                  <a:pt x="2947947" y="6220998"/>
                  <a:pt x="2877306" y="6208324"/>
                </a:cubicBezTo>
                <a:cubicBezTo>
                  <a:pt x="2821913" y="6217975"/>
                  <a:pt x="2762952" y="6223226"/>
                  <a:pt x="2719018" y="6227333"/>
                </a:cubicBezTo>
                <a:cubicBezTo>
                  <a:pt x="2639811" y="6232636"/>
                  <a:pt x="2504877" y="6234795"/>
                  <a:pt x="2454061" y="6236538"/>
                </a:cubicBezTo>
                <a:cubicBezTo>
                  <a:pt x="2403245" y="6238280"/>
                  <a:pt x="2420126" y="6239079"/>
                  <a:pt x="2414120" y="6237789"/>
                </a:cubicBezTo>
                <a:lnTo>
                  <a:pt x="2384765" y="6235638"/>
                </a:lnTo>
                <a:lnTo>
                  <a:pt x="2365600" y="6233135"/>
                </a:lnTo>
                <a:cubicBezTo>
                  <a:pt x="2356752" y="6235910"/>
                  <a:pt x="2350716" y="6235915"/>
                  <a:pt x="2345941" y="6234695"/>
                </a:cubicBezTo>
                <a:lnTo>
                  <a:pt x="2340941" y="6232305"/>
                </a:lnTo>
                <a:lnTo>
                  <a:pt x="2327235" y="6232519"/>
                </a:lnTo>
                <a:lnTo>
                  <a:pt x="2299646" y="6230633"/>
                </a:lnTo>
                <a:lnTo>
                  <a:pt x="2295035" y="6232443"/>
                </a:lnTo>
                <a:lnTo>
                  <a:pt x="2268728" y="6240177"/>
                </a:lnTo>
                <a:cubicBezTo>
                  <a:pt x="2268628" y="6240521"/>
                  <a:pt x="2254084" y="6233657"/>
                  <a:pt x="2253984" y="6234001"/>
                </a:cubicBezTo>
                <a:cubicBezTo>
                  <a:pt x="2239122" y="6237048"/>
                  <a:pt x="2209108" y="6234931"/>
                  <a:pt x="2191113" y="6240434"/>
                </a:cubicBezTo>
                <a:lnTo>
                  <a:pt x="2146012" y="6259810"/>
                </a:lnTo>
                <a:cubicBezTo>
                  <a:pt x="2145973" y="6259892"/>
                  <a:pt x="2128598" y="6274390"/>
                  <a:pt x="2128560" y="6274472"/>
                </a:cubicBezTo>
                <a:cubicBezTo>
                  <a:pt x="2126838" y="6275117"/>
                  <a:pt x="2124109" y="6275530"/>
                  <a:pt x="2119778" y="6275665"/>
                </a:cubicBezTo>
                <a:lnTo>
                  <a:pt x="2110434" y="6282700"/>
                </a:lnTo>
                <a:lnTo>
                  <a:pt x="2081418" y="6289059"/>
                </a:lnTo>
                <a:lnTo>
                  <a:pt x="2088526" y="6281659"/>
                </a:lnTo>
                <a:cubicBezTo>
                  <a:pt x="2076371" y="6277676"/>
                  <a:pt x="2071903" y="6270803"/>
                  <a:pt x="2059717" y="6292002"/>
                </a:cubicBezTo>
                <a:cubicBezTo>
                  <a:pt x="2032291" y="6286224"/>
                  <a:pt x="2028634" y="6298813"/>
                  <a:pt x="1993045" y="6306390"/>
                </a:cubicBezTo>
                <a:cubicBezTo>
                  <a:pt x="1976971" y="6300063"/>
                  <a:pt x="1965178" y="6303922"/>
                  <a:pt x="1954075" y="6311066"/>
                </a:cubicBezTo>
                <a:cubicBezTo>
                  <a:pt x="1918456" y="6310689"/>
                  <a:pt x="1887456" y="6322102"/>
                  <a:pt x="1848190" y="6327771"/>
                </a:cubicBezTo>
                <a:lnTo>
                  <a:pt x="1737951" y="6344513"/>
                </a:lnTo>
                <a:lnTo>
                  <a:pt x="1696709" y="6346605"/>
                </a:lnTo>
                <a:cubicBezTo>
                  <a:pt x="1692504" y="6346100"/>
                  <a:pt x="1663837" y="6347211"/>
                  <a:pt x="1661872" y="6347587"/>
                </a:cubicBezTo>
                <a:lnTo>
                  <a:pt x="1655864" y="6347808"/>
                </a:lnTo>
                <a:lnTo>
                  <a:pt x="1633028" y="6358060"/>
                </a:lnTo>
                <a:cubicBezTo>
                  <a:pt x="1618899" y="6356602"/>
                  <a:pt x="1619623" y="6369112"/>
                  <a:pt x="1606576" y="6366899"/>
                </a:cubicBezTo>
                <a:lnTo>
                  <a:pt x="1461291" y="6379054"/>
                </a:lnTo>
                <a:lnTo>
                  <a:pt x="1428798" y="6379606"/>
                </a:lnTo>
                <a:cubicBezTo>
                  <a:pt x="1424834" y="6377722"/>
                  <a:pt x="1419064" y="6376842"/>
                  <a:pt x="1409244" y="6378241"/>
                </a:cubicBezTo>
                <a:lnTo>
                  <a:pt x="1406951" y="6379043"/>
                </a:lnTo>
                <a:lnTo>
                  <a:pt x="1391002" y="6374347"/>
                </a:lnTo>
                <a:cubicBezTo>
                  <a:pt x="1385899" y="6372215"/>
                  <a:pt x="1381417" y="6369535"/>
                  <a:pt x="1377852" y="6366097"/>
                </a:cubicBezTo>
                <a:cubicBezTo>
                  <a:pt x="1352108" y="6365458"/>
                  <a:pt x="1267249" y="6359383"/>
                  <a:pt x="1239424" y="6359700"/>
                </a:cubicBezTo>
                <a:cubicBezTo>
                  <a:pt x="1211599" y="6360016"/>
                  <a:pt x="1221978" y="6361392"/>
                  <a:pt x="1208014" y="6357188"/>
                </a:cubicBezTo>
                <a:lnTo>
                  <a:pt x="1152751" y="6345283"/>
                </a:lnTo>
                <a:lnTo>
                  <a:pt x="949771" y="6335308"/>
                </a:lnTo>
                <a:cubicBezTo>
                  <a:pt x="888502" y="6312655"/>
                  <a:pt x="822682" y="6331858"/>
                  <a:pt x="752723" y="6320875"/>
                </a:cubicBezTo>
                <a:cubicBezTo>
                  <a:pt x="697396" y="6317271"/>
                  <a:pt x="686655" y="6275609"/>
                  <a:pt x="665167" y="6275293"/>
                </a:cubicBezTo>
                <a:cubicBezTo>
                  <a:pt x="657908" y="6276764"/>
                  <a:pt x="625159" y="6270979"/>
                  <a:pt x="618141" y="6273378"/>
                </a:cubicBezTo>
                <a:cubicBezTo>
                  <a:pt x="606112" y="6250236"/>
                  <a:pt x="628751" y="6263137"/>
                  <a:pt x="596498" y="6261621"/>
                </a:cubicBezTo>
                <a:cubicBezTo>
                  <a:pt x="598654" y="6267969"/>
                  <a:pt x="583476" y="6241875"/>
                  <a:pt x="568296" y="6259035"/>
                </a:cubicBezTo>
                <a:lnTo>
                  <a:pt x="550874" y="6247808"/>
                </a:lnTo>
                <a:lnTo>
                  <a:pt x="521056" y="6251759"/>
                </a:lnTo>
                <a:cubicBezTo>
                  <a:pt x="512844" y="6252767"/>
                  <a:pt x="496898" y="6238469"/>
                  <a:pt x="487255" y="6237156"/>
                </a:cubicBezTo>
                <a:cubicBezTo>
                  <a:pt x="449168" y="6235869"/>
                  <a:pt x="452372" y="6218847"/>
                  <a:pt x="431825" y="6228675"/>
                </a:cubicBezTo>
                <a:cubicBezTo>
                  <a:pt x="409674" y="6239271"/>
                  <a:pt x="353899" y="6202116"/>
                  <a:pt x="346639" y="6209624"/>
                </a:cubicBezTo>
                <a:cubicBezTo>
                  <a:pt x="335776" y="6218525"/>
                  <a:pt x="269484" y="6176632"/>
                  <a:pt x="271007" y="6188053"/>
                </a:cubicBezTo>
                <a:cubicBezTo>
                  <a:pt x="223668" y="6157668"/>
                  <a:pt x="207158" y="6173403"/>
                  <a:pt x="189996" y="6162482"/>
                </a:cubicBezTo>
                <a:cubicBezTo>
                  <a:pt x="167941" y="6147838"/>
                  <a:pt x="134526" y="6155297"/>
                  <a:pt x="121342" y="6139836"/>
                </a:cubicBezTo>
                <a:cubicBezTo>
                  <a:pt x="108158" y="6124375"/>
                  <a:pt x="113782" y="6146084"/>
                  <a:pt x="90669" y="6116573"/>
                </a:cubicBezTo>
                <a:cubicBezTo>
                  <a:pt x="76705" y="6097951"/>
                  <a:pt x="64226" y="6077165"/>
                  <a:pt x="49115" y="6053333"/>
                </a:cubicBezTo>
                <a:cubicBezTo>
                  <a:pt x="34004" y="6029501"/>
                  <a:pt x="12038" y="6070748"/>
                  <a:pt x="0" y="6024041"/>
                </a:cubicBezTo>
                <a:close/>
              </a:path>
            </a:pathLst>
          </a:custGeom>
        </p:spPr>
      </p:pic>
      <p:sp>
        <p:nvSpPr>
          <p:cNvPr id="3" name="Rectangle 2">
            <a:extLst>
              <a:ext uri="{FF2B5EF4-FFF2-40B4-BE49-F238E27FC236}">
                <a16:creationId xmlns:a16="http://schemas.microsoft.com/office/drawing/2014/main" id="{2849591E-456D-4A0E-B73C-EF20615E6C5F}"/>
              </a:ext>
            </a:extLst>
          </p:cNvPr>
          <p:cNvSpPr/>
          <p:nvPr/>
        </p:nvSpPr>
        <p:spPr>
          <a:xfrm>
            <a:off x="0" y="5618845"/>
            <a:ext cx="12192000" cy="1256983"/>
          </a:xfrm>
          <a:prstGeom prst="rect">
            <a:avLst/>
          </a:prstGeom>
          <a:solidFill>
            <a:schemeClr val="tx1">
              <a:alpha val="7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F4E23D52-CC5C-495B-BF99-BE1EB4596F70}"/>
              </a:ext>
            </a:extLst>
          </p:cNvPr>
          <p:cNvPicPr>
            <a:picLocks noChangeAspect="1"/>
          </p:cNvPicPr>
          <p:nvPr/>
        </p:nvPicPr>
        <p:blipFill rotWithShape="1">
          <a:blip r:embed="rId3">
            <a:extLst>
              <a:ext uri="{28A0092B-C50C-407E-A947-70E740481C1C}">
                <a14:useLocalDpi xmlns:a14="http://schemas.microsoft.com/office/drawing/2010/main" val="0"/>
              </a:ext>
            </a:extLst>
          </a:blip>
          <a:srcRect l="18836" r="20542"/>
          <a:stretch/>
        </p:blipFill>
        <p:spPr>
          <a:xfrm>
            <a:off x="0" y="5601006"/>
            <a:ext cx="1523999" cy="1256983"/>
          </a:xfrm>
          <a:prstGeom prst="rect">
            <a:avLst/>
          </a:prstGeom>
        </p:spPr>
      </p:pic>
      <p:sp>
        <p:nvSpPr>
          <p:cNvPr id="2" name="TextBox 1">
            <a:extLst>
              <a:ext uri="{FF2B5EF4-FFF2-40B4-BE49-F238E27FC236}">
                <a16:creationId xmlns:a16="http://schemas.microsoft.com/office/drawing/2014/main" id="{FE7E4E91-1543-4E46-96DC-374C01626AB8}"/>
              </a:ext>
            </a:extLst>
          </p:cNvPr>
          <p:cNvSpPr txBox="1"/>
          <p:nvPr/>
        </p:nvSpPr>
        <p:spPr>
          <a:xfrm>
            <a:off x="2697537" y="5924170"/>
            <a:ext cx="7176516" cy="646331"/>
          </a:xfrm>
          <a:prstGeom prst="rect">
            <a:avLst/>
          </a:prstGeom>
          <a:noFill/>
        </p:spPr>
        <p:txBody>
          <a:bodyPr wrap="none" rtlCol="0">
            <a:spAutoFit/>
          </a:bodyPr>
          <a:lstStyle/>
          <a:p>
            <a:r>
              <a:rPr lang="en-US" sz="3600" dirty="0">
                <a:solidFill>
                  <a:schemeClr val="bg1"/>
                </a:solidFill>
                <a:latin typeface="+mj-lt"/>
              </a:rPr>
              <a:t>Full-Scale Replacement of Failed Parts</a:t>
            </a:r>
          </a:p>
        </p:txBody>
      </p:sp>
      <p:pic>
        <p:nvPicPr>
          <p:cNvPr id="7" name="Picture 6">
            <a:extLst>
              <a:ext uri="{FF2B5EF4-FFF2-40B4-BE49-F238E27FC236}">
                <a16:creationId xmlns:a16="http://schemas.microsoft.com/office/drawing/2014/main" id="{9048EC5D-4AA1-4F71-94BB-EDA0A2D64FB9}"/>
              </a:ext>
            </a:extLst>
          </p:cNvPr>
          <p:cNvPicPr>
            <a:picLocks noChangeAspect="1"/>
          </p:cNvPicPr>
          <p:nvPr/>
        </p:nvPicPr>
        <p:blipFill rotWithShape="1">
          <a:blip r:embed="rId3">
            <a:extLst>
              <a:ext uri="{28A0092B-C50C-407E-A947-70E740481C1C}">
                <a14:useLocalDpi xmlns:a14="http://schemas.microsoft.com/office/drawing/2010/main" val="0"/>
              </a:ext>
            </a:extLst>
          </a:blip>
          <a:srcRect l="18836" r="20542"/>
          <a:stretch/>
        </p:blipFill>
        <p:spPr>
          <a:xfrm>
            <a:off x="0" y="5618845"/>
            <a:ext cx="1523999" cy="1256983"/>
          </a:xfrm>
          <a:prstGeom prst="rect">
            <a:avLst/>
          </a:prstGeom>
        </p:spPr>
      </p:pic>
    </p:spTree>
    <p:extLst>
      <p:ext uri="{BB962C8B-B14F-4D97-AF65-F5344CB8AC3E}">
        <p14:creationId xmlns:p14="http://schemas.microsoft.com/office/powerpoint/2010/main" val="2900803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43C596A8-C09A-4497-855B-9CE50B53E32C}"/>
              </a:ext>
            </a:extLst>
          </p:cNvPr>
          <p:cNvSpPr txBox="1">
            <a:spLocks/>
          </p:cNvSpPr>
          <p:nvPr/>
        </p:nvSpPr>
        <p:spPr>
          <a:xfrm>
            <a:off x="838200" y="3097609"/>
            <a:ext cx="10515600" cy="662782"/>
          </a:xfrm>
          <a:prstGeom prst="rect">
            <a:avLst/>
          </a:prstGeom>
        </p:spPr>
        <p:txBody>
          <a:bodyPr>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00000"/>
              </a:lnSpc>
            </a:pPr>
            <a:r>
              <a:rPr lang="en-US" sz="4000" dirty="0">
                <a:solidFill>
                  <a:schemeClr val="bg1"/>
                </a:solidFill>
              </a:rPr>
              <a:t>Self-Improving</a:t>
            </a:r>
          </a:p>
        </p:txBody>
      </p:sp>
      <p:pic>
        <p:nvPicPr>
          <p:cNvPr id="7" name="Picture 6">
            <a:extLst>
              <a:ext uri="{FF2B5EF4-FFF2-40B4-BE49-F238E27FC236}">
                <a16:creationId xmlns:a16="http://schemas.microsoft.com/office/drawing/2014/main" id="{DEC14B49-7272-4F15-A916-32388AAB9F84}"/>
              </a:ext>
            </a:extLst>
          </p:cNvPr>
          <p:cNvPicPr>
            <a:picLocks noChangeAspect="1"/>
          </p:cNvPicPr>
          <p:nvPr/>
        </p:nvPicPr>
        <p:blipFill rotWithShape="1">
          <a:blip r:embed="rId2">
            <a:extLst>
              <a:ext uri="{28A0092B-C50C-407E-A947-70E740481C1C}">
                <a14:useLocalDpi xmlns:a14="http://schemas.microsoft.com/office/drawing/2010/main" val="0"/>
              </a:ext>
            </a:extLst>
          </a:blip>
          <a:srcRect l="18836" r="20542"/>
          <a:stretch/>
        </p:blipFill>
        <p:spPr>
          <a:xfrm>
            <a:off x="10542470" y="179931"/>
            <a:ext cx="1523999" cy="1256983"/>
          </a:xfrm>
          <a:prstGeom prst="rect">
            <a:avLst/>
          </a:prstGeom>
        </p:spPr>
      </p:pic>
    </p:spTree>
    <p:extLst>
      <p:ext uri="{BB962C8B-B14F-4D97-AF65-F5344CB8AC3E}">
        <p14:creationId xmlns:p14="http://schemas.microsoft.com/office/powerpoint/2010/main" val="42326262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7" name="Picture 6" descr="A picture containing tool, different&#10;&#10;Description automatically generated">
            <a:extLst>
              <a:ext uri="{FF2B5EF4-FFF2-40B4-BE49-F238E27FC236}">
                <a16:creationId xmlns:a16="http://schemas.microsoft.com/office/drawing/2014/main" id="{CB50F6B3-7447-46E8-842C-91760D6A103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3468" y="174517"/>
            <a:ext cx="5291666" cy="5291666"/>
          </a:xfrm>
          <a:prstGeom prst="rect">
            <a:avLst/>
          </a:prstGeom>
        </p:spPr>
      </p:pic>
      <p:pic>
        <p:nvPicPr>
          <p:cNvPr id="5" name="Content Placeholder 4" descr="A picture containing red&#10;&#10;Description automatically generated">
            <a:extLst>
              <a:ext uri="{FF2B5EF4-FFF2-40B4-BE49-F238E27FC236}">
                <a16:creationId xmlns:a16="http://schemas.microsoft.com/office/drawing/2014/main" id="{FC6DE7DC-7D15-4BEE-A5A5-933985064F45}"/>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6256865" y="174517"/>
            <a:ext cx="5291667" cy="5291667"/>
          </a:xfrm>
          <a:prstGeom prst="rect">
            <a:avLst/>
          </a:prstGeom>
        </p:spPr>
      </p:pic>
      <p:pic>
        <p:nvPicPr>
          <p:cNvPr id="6" name="Picture 5">
            <a:extLst>
              <a:ext uri="{FF2B5EF4-FFF2-40B4-BE49-F238E27FC236}">
                <a16:creationId xmlns:a16="http://schemas.microsoft.com/office/drawing/2014/main" id="{63D95278-F417-428F-8056-433E181626BC}"/>
              </a:ext>
            </a:extLst>
          </p:cNvPr>
          <p:cNvPicPr>
            <a:picLocks noChangeAspect="1"/>
          </p:cNvPicPr>
          <p:nvPr/>
        </p:nvPicPr>
        <p:blipFill rotWithShape="1">
          <a:blip r:embed="rId4">
            <a:extLst>
              <a:ext uri="{28A0092B-C50C-407E-A947-70E740481C1C}">
                <a14:useLocalDpi xmlns:a14="http://schemas.microsoft.com/office/drawing/2010/main" val="0"/>
              </a:ext>
            </a:extLst>
          </a:blip>
          <a:srcRect l="18836" r="20542"/>
          <a:stretch/>
        </p:blipFill>
        <p:spPr>
          <a:xfrm>
            <a:off x="0" y="5601017"/>
            <a:ext cx="1523999" cy="1256983"/>
          </a:xfrm>
          <a:prstGeom prst="rect">
            <a:avLst/>
          </a:prstGeom>
        </p:spPr>
      </p:pic>
      <p:sp>
        <p:nvSpPr>
          <p:cNvPr id="8" name="TextBox 7">
            <a:extLst>
              <a:ext uri="{FF2B5EF4-FFF2-40B4-BE49-F238E27FC236}">
                <a16:creationId xmlns:a16="http://schemas.microsoft.com/office/drawing/2014/main" id="{66C059F8-AAA0-4DAC-8353-FA6DA9E6D9B6}"/>
              </a:ext>
            </a:extLst>
          </p:cNvPr>
          <p:cNvSpPr txBox="1"/>
          <p:nvPr/>
        </p:nvSpPr>
        <p:spPr>
          <a:xfrm>
            <a:off x="1981315" y="5906342"/>
            <a:ext cx="8229369" cy="646331"/>
          </a:xfrm>
          <a:prstGeom prst="rect">
            <a:avLst/>
          </a:prstGeom>
          <a:noFill/>
        </p:spPr>
        <p:txBody>
          <a:bodyPr wrap="none" rtlCol="0">
            <a:spAutoFit/>
          </a:bodyPr>
          <a:lstStyle/>
          <a:p>
            <a:r>
              <a:rPr lang="en-US" sz="3600" dirty="0">
                <a:solidFill>
                  <a:schemeClr val="bg1"/>
                </a:solidFill>
                <a:latin typeface="+mj-lt"/>
              </a:rPr>
              <a:t>Designs of Improved Cooling for Printheads</a:t>
            </a:r>
          </a:p>
        </p:txBody>
      </p:sp>
    </p:spTree>
    <p:extLst>
      <p:ext uri="{BB962C8B-B14F-4D97-AF65-F5344CB8AC3E}">
        <p14:creationId xmlns:p14="http://schemas.microsoft.com/office/powerpoint/2010/main" val="233819313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4" name="Picture 3" descr="A picture containing indoor&#10;&#10;Description automatically generated">
            <a:extLst>
              <a:ext uri="{FF2B5EF4-FFF2-40B4-BE49-F238E27FC236}">
                <a16:creationId xmlns:a16="http://schemas.microsoft.com/office/drawing/2014/main" id="{1E4B1271-DE20-45C7-B451-65EF352A7FCE}"/>
              </a:ext>
            </a:extLst>
          </p:cNvPr>
          <p:cNvPicPr>
            <a:picLocks noChangeAspect="1"/>
          </p:cNvPicPr>
          <p:nvPr/>
        </p:nvPicPr>
        <p:blipFill rotWithShape="1">
          <a:blip r:embed="rId2">
            <a:extLst>
              <a:ext uri="{28A0092B-C50C-407E-A947-70E740481C1C}">
                <a14:useLocalDpi xmlns:a14="http://schemas.microsoft.com/office/drawing/2010/main" val="0"/>
              </a:ext>
            </a:extLst>
          </a:blip>
          <a:srcRect l="5804" t="7556" r="10093" b="27032"/>
          <a:stretch/>
        </p:blipFill>
        <p:spPr>
          <a:xfrm>
            <a:off x="6096000" y="495326"/>
            <a:ext cx="5372099" cy="4975455"/>
          </a:xfrm>
          <a:prstGeom prst="rect">
            <a:avLst/>
          </a:prstGeom>
        </p:spPr>
      </p:pic>
      <p:sp>
        <p:nvSpPr>
          <p:cNvPr id="6" name="TextBox 5">
            <a:extLst>
              <a:ext uri="{FF2B5EF4-FFF2-40B4-BE49-F238E27FC236}">
                <a16:creationId xmlns:a16="http://schemas.microsoft.com/office/drawing/2014/main" id="{BE1F3E36-380D-4F08-B78B-021249D3C245}"/>
              </a:ext>
            </a:extLst>
          </p:cNvPr>
          <p:cNvSpPr txBox="1"/>
          <p:nvPr/>
        </p:nvSpPr>
        <p:spPr>
          <a:xfrm>
            <a:off x="6670340" y="5552451"/>
            <a:ext cx="4297330" cy="646331"/>
          </a:xfrm>
          <a:prstGeom prst="rect">
            <a:avLst/>
          </a:prstGeom>
          <a:noFill/>
        </p:spPr>
        <p:txBody>
          <a:bodyPr wrap="none" rtlCol="0">
            <a:spAutoFit/>
          </a:bodyPr>
          <a:lstStyle/>
          <a:p>
            <a:r>
              <a:rPr lang="en-US" sz="3600" dirty="0">
                <a:solidFill>
                  <a:schemeClr val="bg1"/>
                </a:solidFill>
                <a:latin typeface="+mj-lt"/>
              </a:rPr>
              <a:t>New Designs in Action</a:t>
            </a:r>
          </a:p>
        </p:txBody>
      </p:sp>
      <p:pic>
        <p:nvPicPr>
          <p:cNvPr id="10" name="Content Placeholder 4" descr="A picture containing red&#10;&#10;Description automatically generated">
            <a:extLst>
              <a:ext uri="{FF2B5EF4-FFF2-40B4-BE49-F238E27FC236}">
                <a16:creationId xmlns:a16="http://schemas.microsoft.com/office/drawing/2014/main" id="{7008C763-16B8-46B3-A394-E6A22BBD9E84}"/>
              </a:ext>
            </a:extLst>
          </p:cNvPr>
          <p:cNvPicPr>
            <a:picLocks noGrp="1" noChangeAspect="1"/>
          </p:cNvPicPr>
          <p:nvPr>
            <p:ph idx="1"/>
          </p:nvPr>
        </p:nvPicPr>
        <p:blipFill rotWithShape="1">
          <a:blip r:embed="rId3">
            <a:extLst>
              <a:ext uri="{28A0092B-C50C-407E-A947-70E740481C1C}">
                <a14:useLocalDpi xmlns:a14="http://schemas.microsoft.com/office/drawing/2010/main" val="0"/>
              </a:ext>
            </a:extLst>
          </a:blip>
          <a:srcRect l="2124" t="7017" r="25478" b="-100"/>
          <a:stretch/>
        </p:blipFill>
        <p:spPr>
          <a:xfrm rot="5400000">
            <a:off x="635054" y="1312174"/>
            <a:ext cx="4975455" cy="4797761"/>
          </a:xfrm>
          <a:prstGeom prst="rect">
            <a:avLst/>
          </a:prstGeom>
        </p:spPr>
      </p:pic>
      <p:sp>
        <p:nvSpPr>
          <p:cNvPr id="11" name="TextBox 10">
            <a:extLst>
              <a:ext uri="{FF2B5EF4-FFF2-40B4-BE49-F238E27FC236}">
                <a16:creationId xmlns:a16="http://schemas.microsoft.com/office/drawing/2014/main" id="{0CDAB79A-CB79-487C-8146-35B84B1DBF92}"/>
              </a:ext>
            </a:extLst>
          </p:cNvPr>
          <p:cNvSpPr txBox="1"/>
          <p:nvPr/>
        </p:nvSpPr>
        <p:spPr>
          <a:xfrm>
            <a:off x="1297922" y="495326"/>
            <a:ext cx="3649717" cy="646331"/>
          </a:xfrm>
          <a:prstGeom prst="rect">
            <a:avLst/>
          </a:prstGeom>
          <a:noFill/>
        </p:spPr>
        <p:txBody>
          <a:bodyPr wrap="none" rtlCol="0">
            <a:spAutoFit/>
          </a:bodyPr>
          <a:lstStyle/>
          <a:p>
            <a:r>
              <a:rPr lang="en-US" sz="3600" dirty="0">
                <a:solidFill>
                  <a:schemeClr val="bg1"/>
                </a:solidFill>
                <a:latin typeface="+mj-lt"/>
              </a:rPr>
              <a:t>Direct Feed Design</a:t>
            </a:r>
          </a:p>
        </p:txBody>
      </p:sp>
    </p:spTree>
    <p:extLst>
      <p:ext uri="{BB962C8B-B14F-4D97-AF65-F5344CB8AC3E}">
        <p14:creationId xmlns:p14="http://schemas.microsoft.com/office/powerpoint/2010/main" val="349040250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99171A-41DC-4196-A0E1-CD422D5E0ABE}"/>
              </a:ext>
            </a:extLst>
          </p:cNvPr>
          <p:cNvSpPr>
            <a:spLocks noGrp="1"/>
          </p:cNvSpPr>
          <p:nvPr>
            <p:ph type="title"/>
          </p:nvPr>
        </p:nvSpPr>
        <p:spPr>
          <a:xfrm>
            <a:off x="838200" y="2766218"/>
            <a:ext cx="10515600" cy="1325563"/>
          </a:xfrm>
        </p:spPr>
        <p:txBody>
          <a:bodyPr>
            <a:normAutofit/>
          </a:bodyPr>
          <a:lstStyle/>
          <a:p>
            <a:pPr algn="ctr"/>
            <a:r>
              <a:rPr lang="en-US" sz="4000" dirty="0">
                <a:solidFill>
                  <a:schemeClr val="bg1"/>
                </a:solidFill>
              </a:rPr>
              <a:t>Multi-Material Printing</a:t>
            </a:r>
          </a:p>
        </p:txBody>
      </p:sp>
      <p:pic>
        <p:nvPicPr>
          <p:cNvPr id="7" name="Picture 6">
            <a:extLst>
              <a:ext uri="{FF2B5EF4-FFF2-40B4-BE49-F238E27FC236}">
                <a16:creationId xmlns:a16="http://schemas.microsoft.com/office/drawing/2014/main" id="{36F1BE6F-0FE7-4D96-9C92-7292FEC9DAE4}"/>
              </a:ext>
            </a:extLst>
          </p:cNvPr>
          <p:cNvPicPr>
            <a:picLocks noChangeAspect="1"/>
          </p:cNvPicPr>
          <p:nvPr/>
        </p:nvPicPr>
        <p:blipFill rotWithShape="1">
          <a:blip r:embed="rId2">
            <a:extLst>
              <a:ext uri="{28A0092B-C50C-407E-A947-70E740481C1C}">
                <a14:useLocalDpi xmlns:a14="http://schemas.microsoft.com/office/drawing/2010/main" val="0"/>
              </a:ext>
            </a:extLst>
          </a:blip>
          <a:srcRect l="18836" r="20542"/>
          <a:stretch/>
        </p:blipFill>
        <p:spPr>
          <a:xfrm>
            <a:off x="10542470" y="179931"/>
            <a:ext cx="1523999" cy="1256983"/>
          </a:xfrm>
          <a:prstGeom prst="rect">
            <a:avLst/>
          </a:prstGeom>
        </p:spPr>
      </p:pic>
    </p:spTree>
    <p:extLst>
      <p:ext uri="{BB962C8B-B14F-4D97-AF65-F5344CB8AC3E}">
        <p14:creationId xmlns:p14="http://schemas.microsoft.com/office/powerpoint/2010/main" val="48547750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6" name="Picture 5" descr="A picture containing electronics&#10;&#10;Description automatically generated">
            <a:extLst>
              <a:ext uri="{FF2B5EF4-FFF2-40B4-BE49-F238E27FC236}">
                <a16:creationId xmlns:a16="http://schemas.microsoft.com/office/drawing/2014/main" id="{AD9F03A7-9C41-4F8C-87E9-7B2C049CFAE7}"/>
              </a:ext>
            </a:extLst>
          </p:cNvPr>
          <p:cNvPicPr>
            <a:picLocks noChangeAspect="1"/>
          </p:cNvPicPr>
          <p:nvPr/>
        </p:nvPicPr>
        <p:blipFill rotWithShape="1">
          <a:blip r:embed="rId3">
            <a:extLst>
              <a:ext uri="{28A0092B-C50C-407E-A947-70E740481C1C}">
                <a14:useLocalDpi xmlns:a14="http://schemas.microsoft.com/office/drawing/2010/main" val="0"/>
              </a:ext>
            </a:extLst>
          </a:blip>
          <a:srcRect l="1083" t="-2" r="26595" b="1"/>
          <a:stretch/>
        </p:blipFill>
        <p:spPr>
          <a:xfrm>
            <a:off x="6096000" y="1190034"/>
            <a:ext cx="4878385" cy="5059065"/>
          </a:xfrm>
          <a:prstGeom prst="rect">
            <a:avLst/>
          </a:prstGeom>
        </p:spPr>
      </p:pic>
      <p:pic>
        <p:nvPicPr>
          <p:cNvPr id="3" name="Picture 2" descr="A picture containing wall, indoor&#10;&#10;Description automatically generated">
            <a:extLst>
              <a:ext uri="{FF2B5EF4-FFF2-40B4-BE49-F238E27FC236}">
                <a16:creationId xmlns:a16="http://schemas.microsoft.com/office/drawing/2014/main" id="{DE501EAA-234F-4018-AE42-C63928406AB3}"/>
              </a:ext>
            </a:extLst>
          </p:cNvPr>
          <p:cNvPicPr>
            <a:picLocks noChangeAspect="1"/>
          </p:cNvPicPr>
          <p:nvPr/>
        </p:nvPicPr>
        <p:blipFill rotWithShape="1">
          <a:blip r:embed="rId4">
            <a:extLst>
              <a:ext uri="{28A0092B-C50C-407E-A947-70E740481C1C}">
                <a14:useLocalDpi xmlns:a14="http://schemas.microsoft.com/office/drawing/2010/main" val="0"/>
              </a:ext>
            </a:extLst>
          </a:blip>
          <a:srcRect l="1453" t="110" r="1503" b="2846"/>
          <a:stretch/>
        </p:blipFill>
        <p:spPr>
          <a:xfrm>
            <a:off x="991810" y="1190034"/>
            <a:ext cx="4878385" cy="5059065"/>
          </a:xfrm>
          <a:prstGeom prst="rect">
            <a:avLst/>
          </a:prstGeom>
        </p:spPr>
      </p:pic>
      <p:sp>
        <p:nvSpPr>
          <p:cNvPr id="2" name="TextBox 1">
            <a:extLst>
              <a:ext uri="{FF2B5EF4-FFF2-40B4-BE49-F238E27FC236}">
                <a16:creationId xmlns:a16="http://schemas.microsoft.com/office/drawing/2014/main" id="{B523C67D-88F1-4311-91BB-7F2E59D6E758}"/>
              </a:ext>
            </a:extLst>
          </p:cNvPr>
          <p:cNvSpPr txBox="1"/>
          <p:nvPr/>
        </p:nvSpPr>
        <p:spPr>
          <a:xfrm>
            <a:off x="6224847" y="666814"/>
            <a:ext cx="4600618" cy="523220"/>
          </a:xfrm>
          <a:prstGeom prst="rect">
            <a:avLst/>
          </a:prstGeom>
          <a:noFill/>
        </p:spPr>
        <p:txBody>
          <a:bodyPr wrap="none" rtlCol="0">
            <a:spAutoFit/>
          </a:bodyPr>
          <a:lstStyle/>
          <a:p>
            <a:r>
              <a:rPr lang="en-US" sz="2800">
                <a:solidFill>
                  <a:schemeClr val="bg1"/>
                </a:solidFill>
                <a:latin typeface="+mj-lt"/>
              </a:rPr>
              <a:t>Re-Design </a:t>
            </a:r>
            <a:r>
              <a:rPr lang="en-US" sz="2800" dirty="0">
                <a:solidFill>
                  <a:schemeClr val="bg1"/>
                </a:solidFill>
                <a:latin typeface="+mj-lt"/>
              </a:rPr>
              <a:t>of Controller Boards</a:t>
            </a:r>
          </a:p>
        </p:txBody>
      </p:sp>
      <p:sp>
        <p:nvSpPr>
          <p:cNvPr id="5" name="TextBox 4">
            <a:extLst>
              <a:ext uri="{FF2B5EF4-FFF2-40B4-BE49-F238E27FC236}">
                <a16:creationId xmlns:a16="http://schemas.microsoft.com/office/drawing/2014/main" id="{8EB47D72-06AA-4C93-B5D5-B70359CF2BFB}"/>
              </a:ext>
            </a:extLst>
          </p:cNvPr>
          <p:cNvSpPr txBox="1"/>
          <p:nvPr/>
        </p:nvSpPr>
        <p:spPr>
          <a:xfrm>
            <a:off x="1743489" y="666814"/>
            <a:ext cx="3375026" cy="523220"/>
          </a:xfrm>
          <a:prstGeom prst="rect">
            <a:avLst/>
          </a:prstGeom>
          <a:noFill/>
        </p:spPr>
        <p:txBody>
          <a:bodyPr wrap="none" rtlCol="0">
            <a:spAutoFit/>
          </a:bodyPr>
          <a:lstStyle/>
          <a:p>
            <a:r>
              <a:rPr lang="en-US" sz="2800" dirty="0">
                <a:solidFill>
                  <a:schemeClr val="bg1"/>
                </a:solidFill>
                <a:latin typeface="+mj-lt"/>
              </a:rPr>
              <a:t>Multi-Material System</a:t>
            </a:r>
          </a:p>
        </p:txBody>
      </p:sp>
    </p:spTree>
    <p:extLst>
      <p:ext uri="{BB962C8B-B14F-4D97-AF65-F5344CB8AC3E}">
        <p14:creationId xmlns:p14="http://schemas.microsoft.com/office/powerpoint/2010/main" val="189756058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4" name="Screen Recording 9">
            <a:hlinkClick r:id="" action="ppaction://media"/>
            <a:extLst>
              <a:ext uri="{FF2B5EF4-FFF2-40B4-BE49-F238E27FC236}">
                <a16:creationId xmlns:a16="http://schemas.microsoft.com/office/drawing/2014/main" id="{BB61BC76-BE58-400E-8A74-B579DCDBC98F}"/>
              </a:ext>
            </a:extLst>
          </p:cNvPr>
          <p:cNvPicPr>
            <a:picLocks noChangeAspect="1"/>
          </p:cNvPicPr>
          <p:nvPr>
            <a:videoFile r:link="rId1"/>
            <p:extLst>
              <p:ext uri="{DAA4B4D4-6D71-4841-9C94-3DE7FCFB9230}">
                <p14:media xmlns:p14="http://schemas.microsoft.com/office/powerpoint/2010/main" r:embed="rId2">
                  <p14:trim end="11725.4013"/>
                </p14:media>
              </p:ext>
            </p:extLst>
          </p:nvPr>
        </p:nvPicPr>
        <p:blipFill>
          <a:blip r:embed="rId5"/>
          <a:stretch>
            <a:fillRect/>
          </a:stretch>
        </p:blipFill>
        <p:spPr>
          <a:xfrm>
            <a:off x="2438400" y="708818"/>
            <a:ext cx="7315200" cy="5440363"/>
          </a:xfrm>
          <a:prstGeom prst="rect">
            <a:avLst/>
          </a:prstGeom>
        </p:spPr>
      </p:pic>
      <p:pic>
        <p:nvPicPr>
          <p:cNvPr id="5" name="Picture 4">
            <a:extLst>
              <a:ext uri="{FF2B5EF4-FFF2-40B4-BE49-F238E27FC236}">
                <a16:creationId xmlns:a16="http://schemas.microsoft.com/office/drawing/2014/main" id="{66D3A583-6EF2-4149-A6E0-54393D084EA9}"/>
              </a:ext>
            </a:extLst>
          </p:cNvPr>
          <p:cNvPicPr>
            <a:picLocks noChangeAspect="1"/>
          </p:cNvPicPr>
          <p:nvPr/>
        </p:nvPicPr>
        <p:blipFill rotWithShape="1">
          <a:blip r:embed="rId6">
            <a:extLst>
              <a:ext uri="{28A0092B-C50C-407E-A947-70E740481C1C}">
                <a14:useLocalDpi xmlns:a14="http://schemas.microsoft.com/office/drawing/2010/main" val="0"/>
              </a:ext>
            </a:extLst>
          </a:blip>
          <a:srcRect l="18836" r="20542"/>
          <a:stretch/>
        </p:blipFill>
        <p:spPr>
          <a:xfrm>
            <a:off x="10542470" y="179931"/>
            <a:ext cx="1523999" cy="1256983"/>
          </a:xfrm>
          <a:prstGeom prst="rect">
            <a:avLst/>
          </a:prstGeom>
        </p:spPr>
      </p:pic>
      <p:sp>
        <p:nvSpPr>
          <p:cNvPr id="2" name="TextBox 1">
            <a:extLst>
              <a:ext uri="{FF2B5EF4-FFF2-40B4-BE49-F238E27FC236}">
                <a16:creationId xmlns:a16="http://schemas.microsoft.com/office/drawing/2014/main" id="{D75318FC-CB29-4263-91A9-AAD2770010F9}"/>
              </a:ext>
            </a:extLst>
          </p:cNvPr>
          <p:cNvSpPr txBox="1"/>
          <p:nvPr/>
        </p:nvSpPr>
        <p:spPr>
          <a:xfrm>
            <a:off x="4173518" y="6149181"/>
            <a:ext cx="3844963" cy="646331"/>
          </a:xfrm>
          <a:prstGeom prst="rect">
            <a:avLst/>
          </a:prstGeom>
          <a:noFill/>
        </p:spPr>
        <p:txBody>
          <a:bodyPr wrap="none" rtlCol="0">
            <a:spAutoFit/>
          </a:bodyPr>
          <a:lstStyle/>
          <a:p>
            <a:r>
              <a:rPr lang="en-US" sz="3600" dirty="0">
                <a:solidFill>
                  <a:schemeClr val="bg1"/>
                </a:solidFill>
                <a:latin typeface="+mj-lt"/>
              </a:rPr>
              <a:t>4 Color Print Design</a:t>
            </a:r>
          </a:p>
        </p:txBody>
      </p:sp>
    </p:spTree>
    <p:extLst>
      <p:ext uri="{BB962C8B-B14F-4D97-AF65-F5344CB8AC3E}">
        <p14:creationId xmlns:p14="http://schemas.microsoft.com/office/powerpoint/2010/main" val="8706873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7038"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4"/>
                                        </p:tgtEl>
                                      </p:cBhvr>
                                    </p:cmd>
                                  </p:childTnLst>
                                </p:cTn>
                              </p:par>
                            </p:childTnLst>
                          </p:cTn>
                        </p:par>
                      </p:childTnLst>
                    </p:cTn>
                  </p:par>
                </p:childTnLst>
              </p:cTn>
              <p:nextCondLst>
                <p:cond evt="onClick" delay="0">
                  <p:tgtEl>
                    <p:spTgt spid="4"/>
                  </p:tgtEl>
                </p:cond>
              </p:nextCondLst>
            </p:seq>
            <p:video>
              <p:cMediaNode vol="80000" mute="1">
                <p:cTn id="12" repeatCount="indefinite" fill="remove" display="0">
                  <p:stCondLst>
                    <p:cond delay="indefinite"/>
                  </p:stCondLst>
                </p:cTn>
                <p:tgtEl>
                  <p:spTgt spid="4"/>
                </p:tgtEl>
              </p:cMediaNode>
            </p:video>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6" name="Picture 5" descr="A picture containing floor, indoor, desk, wooden&#10;&#10;Description automatically generated">
            <a:extLst>
              <a:ext uri="{FF2B5EF4-FFF2-40B4-BE49-F238E27FC236}">
                <a16:creationId xmlns:a16="http://schemas.microsoft.com/office/drawing/2014/main" id="{2A1D78A4-097C-4914-94DE-31A099120981}"/>
              </a:ext>
            </a:extLst>
          </p:cNvPr>
          <p:cNvPicPr>
            <a:picLocks noChangeAspect="1"/>
          </p:cNvPicPr>
          <p:nvPr/>
        </p:nvPicPr>
        <p:blipFill rotWithShape="1">
          <a:blip r:embed="rId5">
            <a:extLst>
              <a:ext uri="{28A0092B-C50C-407E-A947-70E740481C1C}">
                <a14:useLocalDpi xmlns:a14="http://schemas.microsoft.com/office/drawing/2010/main" val="0"/>
              </a:ext>
            </a:extLst>
          </a:blip>
          <a:srcRect l="27286" t="19324" r="27286" b="15942"/>
          <a:stretch/>
        </p:blipFill>
        <p:spPr>
          <a:xfrm>
            <a:off x="2068625" y="343632"/>
            <a:ext cx="2801560" cy="2865539"/>
          </a:xfrm>
          <a:prstGeom prst="rect">
            <a:avLst/>
          </a:prstGeom>
        </p:spPr>
      </p:pic>
      <p:cxnSp>
        <p:nvCxnSpPr>
          <p:cNvPr id="19" name="Straight Connector 18">
            <a:extLst>
              <a:ext uri="{FF2B5EF4-FFF2-40B4-BE49-F238E27FC236}">
                <a16:creationId xmlns:a16="http://schemas.microsoft.com/office/drawing/2014/main" id="{91B6081D-D3E8-4209-B85B-EB1C655A627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091214" y="1111170"/>
            <a:ext cx="11040" cy="4645103"/>
          </a:xfrm>
          <a:prstGeom prst="line">
            <a:avLst/>
          </a:prstGeom>
          <a:ln w="19050">
            <a:solidFill>
              <a:srgbClr val="7F7F7F"/>
            </a:solidFill>
          </a:ln>
        </p:spPr>
        <p:style>
          <a:lnRef idx="1">
            <a:schemeClr val="accent1"/>
          </a:lnRef>
          <a:fillRef idx="0">
            <a:schemeClr val="accent1"/>
          </a:fillRef>
          <a:effectRef idx="0">
            <a:schemeClr val="accent1"/>
          </a:effectRef>
          <a:fontRef idx="minor">
            <a:schemeClr val="tx1"/>
          </a:fontRef>
        </p:style>
      </p:cxnSp>
      <p:pic>
        <p:nvPicPr>
          <p:cNvPr id="5" name="Screen Recording 3">
            <a:hlinkClick r:id="" action="ppaction://media"/>
            <a:extLst>
              <a:ext uri="{FF2B5EF4-FFF2-40B4-BE49-F238E27FC236}">
                <a16:creationId xmlns:a16="http://schemas.microsoft.com/office/drawing/2014/main" id="{3DFAA1E3-09DE-472C-A045-ED5087A4EFD7}"/>
              </a:ext>
            </a:extLst>
          </p:cNvPr>
          <p:cNvPicPr>
            <a:picLocks noChangeAspect="1"/>
          </p:cNvPicPr>
          <p:nvPr>
            <a:videoFile r:link="rId1"/>
            <p:extLst>
              <p:ext uri="{DAA4B4D4-6D71-4841-9C94-3DE7FCFB9230}">
                <p14:media xmlns:p14="http://schemas.microsoft.com/office/powerpoint/2010/main" r:embed="rId2">
                  <p14:trim end="25474.839"/>
                </p14:media>
              </p:ext>
            </p:extLst>
          </p:nvPr>
        </p:nvPicPr>
        <p:blipFill rotWithShape="1">
          <a:blip r:embed="rId6"/>
          <a:srcRect l="18012" t="8048" r="18214" b="9100"/>
          <a:stretch/>
        </p:blipFill>
        <p:spPr>
          <a:xfrm>
            <a:off x="7321816" y="343632"/>
            <a:ext cx="2997287" cy="2865539"/>
          </a:xfrm>
          <a:prstGeom prst="rect">
            <a:avLst/>
          </a:prstGeom>
        </p:spPr>
      </p:pic>
      <p:cxnSp>
        <p:nvCxnSpPr>
          <p:cNvPr id="21" name="Straight Connector 20">
            <a:extLst>
              <a:ext uri="{FF2B5EF4-FFF2-40B4-BE49-F238E27FC236}">
                <a16:creationId xmlns:a16="http://schemas.microsoft.com/office/drawing/2014/main" id="{28CA55E4-1295-45C8-BA05-5A9E705B749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403027" y="3428998"/>
            <a:ext cx="4188904" cy="1"/>
          </a:xfrm>
          <a:prstGeom prst="line">
            <a:avLst/>
          </a:prstGeom>
          <a:ln w="1905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08C5794E-A9A1-4A23-AF68-C79A7822334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610334" y="3428998"/>
            <a:ext cx="4188904" cy="1"/>
          </a:xfrm>
          <a:prstGeom prst="line">
            <a:avLst/>
          </a:prstGeom>
          <a:ln w="19050">
            <a:solidFill>
              <a:srgbClr val="7F7F7F"/>
            </a:solidFill>
          </a:ln>
        </p:spPr>
        <p:style>
          <a:lnRef idx="1">
            <a:schemeClr val="accent1"/>
          </a:lnRef>
          <a:fillRef idx="0">
            <a:schemeClr val="accent1"/>
          </a:fillRef>
          <a:effectRef idx="0">
            <a:schemeClr val="accent1"/>
          </a:effectRef>
          <a:fontRef idx="minor">
            <a:schemeClr val="tx1"/>
          </a:fontRef>
        </p:style>
      </p:cxnSp>
      <p:pic>
        <p:nvPicPr>
          <p:cNvPr id="14" name="Picture 13">
            <a:extLst>
              <a:ext uri="{FF2B5EF4-FFF2-40B4-BE49-F238E27FC236}">
                <a16:creationId xmlns:a16="http://schemas.microsoft.com/office/drawing/2014/main" id="{C3BF3955-6FB0-4E06-BBC9-EA2542BC26A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068625" y="3648826"/>
            <a:ext cx="2801560" cy="2801560"/>
          </a:xfrm>
          <a:prstGeom prst="rect">
            <a:avLst/>
          </a:prstGeom>
        </p:spPr>
      </p:pic>
      <p:pic>
        <p:nvPicPr>
          <p:cNvPr id="2" name="Picture 1" descr="Text&#10;&#10;Description automatically generated">
            <a:extLst>
              <a:ext uri="{FF2B5EF4-FFF2-40B4-BE49-F238E27FC236}">
                <a16:creationId xmlns:a16="http://schemas.microsoft.com/office/drawing/2014/main" id="{6FEC1990-6F13-4503-B642-919961D713A6}"/>
              </a:ext>
            </a:extLst>
          </p:cNvPr>
          <p:cNvPicPr>
            <a:picLocks noChangeAspect="1"/>
          </p:cNvPicPr>
          <p:nvPr/>
        </p:nvPicPr>
        <p:blipFill rotWithShape="1">
          <a:blip r:embed="rId8">
            <a:extLst>
              <a:ext uri="{28A0092B-C50C-407E-A947-70E740481C1C}">
                <a14:useLocalDpi xmlns:a14="http://schemas.microsoft.com/office/drawing/2010/main" val="0"/>
              </a:ext>
            </a:extLst>
          </a:blip>
          <a:srcRect l="20007" t="31687" r="16404" b="20239"/>
          <a:stretch/>
        </p:blipFill>
        <p:spPr>
          <a:xfrm>
            <a:off x="7321816" y="3671313"/>
            <a:ext cx="2801561" cy="2824050"/>
          </a:xfrm>
          <a:prstGeom prst="rect">
            <a:avLst/>
          </a:prstGeom>
        </p:spPr>
      </p:pic>
    </p:spTree>
    <p:extLst>
      <p:ext uri="{BB962C8B-B14F-4D97-AF65-F5344CB8AC3E}">
        <p14:creationId xmlns:p14="http://schemas.microsoft.com/office/powerpoint/2010/main" val="34954541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7056"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5"/>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5"/>
                                        </p:tgtEl>
                                      </p:cBhvr>
                                    </p:cmd>
                                  </p:childTnLst>
                                </p:cTn>
                              </p:par>
                            </p:childTnLst>
                          </p:cTn>
                        </p:par>
                      </p:childTnLst>
                    </p:cTn>
                  </p:par>
                </p:childTnLst>
              </p:cTn>
              <p:nextCondLst>
                <p:cond evt="onClick" delay="0">
                  <p:tgtEl>
                    <p:spTgt spid="5"/>
                  </p:tgtEl>
                </p:cond>
              </p:nextCondLst>
            </p:seq>
            <p:video>
              <p:cMediaNode vol="80000" mute="1">
                <p:cTn id="12" repeatCount="indefinite" fill="hold" display="0">
                  <p:stCondLst>
                    <p:cond delay="indefinite"/>
                  </p:stCondLst>
                </p:cTn>
                <p:tgtEl>
                  <p:spTgt spid="5"/>
                </p:tgtEl>
              </p:cMediaNode>
            </p:video>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C9E78D4F-E8BD-4E68-99CE-D45CF2CA6285}"/>
              </a:ext>
            </a:extLst>
          </p:cNvPr>
          <p:cNvSpPr/>
          <p:nvPr/>
        </p:nvSpPr>
        <p:spPr>
          <a:xfrm>
            <a:off x="0" y="1741713"/>
            <a:ext cx="12192000" cy="2873830"/>
          </a:xfrm>
          <a:prstGeom prst="rect">
            <a:avLst/>
          </a:pr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1">
            <a:extLst>
              <a:ext uri="{FF2B5EF4-FFF2-40B4-BE49-F238E27FC236}">
                <a16:creationId xmlns:a16="http://schemas.microsoft.com/office/drawing/2014/main" id="{9A83E6F3-3F3D-4105-B331-D383F7226C6A}"/>
              </a:ext>
            </a:extLst>
          </p:cNvPr>
          <p:cNvSpPr>
            <a:spLocks noGrp="1"/>
          </p:cNvSpPr>
          <p:nvPr>
            <p:ph type="title"/>
          </p:nvPr>
        </p:nvSpPr>
        <p:spPr>
          <a:xfrm>
            <a:off x="2789427" y="1780437"/>
            <a:ext cx="6613145" cy="2796381"/>
          </a:xfrm>
        </p:spPr>
        <p:txBody>
          <a:bodyPr>
            <a:normAutofit/>
          </a:bodyPr>
          <a:lstStyle/>
          <a:p>
            <a:pPr algn="ctr">
              <a:lnSpc>
                <a:spcPct val="100000"/>
              </a:lnSpc>
            </a:pPr>
            <a:r>
              <a:rPr lang="en-US" sz="6000" b="1" dirty="0">
                <a:solidFill>
                  <a:schemeClr val="bg1"/>
                </a:solidFill>
              </a:rPr>
              <a:t>ITACL 3D Printing Lab</a:t>
            </a:r>
            <a:endParaRPr lang="en-US" sz="4800" dirty="0">
              <a:solidFill>
                <a:schemeClr val="bg1"/>
              </a:solidFill>
            </a:endParaRPr>
          </a:p>
        </p:txBody>
      </p:sp>
      <p:sp>
        <p:nvSpPr>
          <p:cNvPr id="8" name="Rectangle 7">
            <a:extLst>
              <a:ext uri="{FF2B5EF4-FFF2-40B4-BE49-F238E27FC236}">
                <a16:creationId xmlns:a16="http://schemas.microsoft.com/office/drawing/2014/main" id="{CFF5163A-033B-4B2D-9859-B7D1FA3B5160}"/>
              </a:ext>
            </a:extLst>
          </p:cNvPr>
          <p:cNvSpPr/>
          <p:nvPr/>
        </p:nvSpPr>
        <p:spPr>
          <a:xfrm>
            <a:off x="4430057" y="3612218"/>
            <a:ext cx="4972515" cy="769441"/>
          </a:xfrm>
          <a:prstGeom prst="rect">
            <a:avLst/>
          </a:prstGeom>
        </p:spPr>
        <p:txBody>
          <a:bodyPr wrap="none">
            <a:spAutoFit/>
          </a:bodyPr>
          <a:lstStyle/>
          <a:p>
            <a:r>
              <a:rPr lang="en-US" sz="4400" dirty="0">
                <a:solidFill>
                  <a:prstClr val="white"/>
                </a:solidFill>
                <a:latin typeface="Calibri Light" panose="020F0302020204030204"/>
                <a:ea typeface="+mj-ea"/>
                <a:cs typeface="+mj-cs"/>
              </a:rPr>
              <a:t>Where We Are Going</a:t>
            </a:r>
            <a:endParaRPr lang="en-US" sz="4400" dirty="0"/>
          </a:p>
        </p:txBody>
      </p:sp>
    </p:spTree>
    <p:extLst>
      <p:ext uri="{BB962C8B-B14F-4D97-AF65-F5344CB8AC3E}">
        <p14:creationId xmlns:p14="http://schemas.microsoft.com/office/powerpoint/2010/main" val="410370829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D1520B01-A2E4-41C2-8A8F-7683F25089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84332C1C-ACED-4DF3-A169-9AE662393864}"/>
              </a:ext>
            </a:extLst>
          </p:cNvPr>
          <p:cNvSpPr txBox="1"/>
          <p:nvPr/>
        </p:nvSpPr>
        <p:spPr>
          <a:xfrm>
            <a:off x="4061999" y="-245304"/>
            <a:ext cx="3505200" cy="3114698"/>
          </a:xfrm>
          <a:prstGeom prst="rect">
            <a:avLst/>
          </a:prstGeom>
        </p:spPr>
        <p:txBody>
          <a:bodyPr vert="horz" lIns="91440" tIns="45720" rIns="91440" bIns="45720" rtlCol="0" anchor="b">
            <a:normAutofit/>
          </a:bodyPr>
          <a:lstStyle/>
          <a:p>
            <a:pPr algn="ctr">
              <a:lnSpc>
                <a:spcPct val="90000"/>
              </a:lnSpc>
              <a:spcBef>
                <a:spcPct val="0"/>
              </a:spcBef>
              <a:spcAft>
                <a:spcPts val="600"/>
              </a:spcAft>
            </a:pPr>
            <a:r>
              <a:rPr lang="en-US" sz="5600" kern="1200" dirty="0">
                <a:solidFill>
                  <a:schemeClr val="bg1"/>
                </a:solidFill>
                <a:latin typeface="+mj-lt"/>
                <a:ea typeface="+mj-ea"/>
                <a:cs typeface="+mj-cs"/>
              </a:rPr>
              <a:t>3D Scanning</a:t>
            </a:r>
          </a:p>
          <a:p>
            <a:pPr algn="ctr">
              <a:lnSpc>
                <a:spcPct val="90000"/>
              </a:lnSpc>
              <a:spcBef>
                <a:spcPct val="0"/>
              </a:spcBef>
              <a:spcAft>
                <a:spcPts val="600"/>
              </a:spcAft>
            </a:pPr>
            <a:endParaRPr lang="en-US" sz="5600" kern="1200" dirty="0">
              <a:solidFill>
                <a:schemeClr val="bg1"/>
              </a:solidFill>
              <a:latin typeface="+mj-lt"/>
              <a:ea typeface="+mj-ea"/>
              <a:cs typeface="+mj-cs"/>
            </a:endParaRPr>
          </a:p>
        </p:txBody>
      </p:sp>
      <p:grpSp>
        <p:nvGrpSpPr>
          <p:cNvPr id="15" name="Group 14">
            <a:extLst>
              <a:ext uri="{FF2B5EF4-FFF2-40B4-BE49-F238E27FC236}">
                <a16:creationId xmlns:a16="http://schemas.microsoft.com/office/drawing/2014/main" id="{1F634C0A-A487-42AF-8DFD-4DAD62FE92B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0"/>
            <a:ext cx="4087640" cy="6858000"/>
            <a:chOff x="1" y="0"/>
            <a:chExt cx="4087640" cy="6858000"/>
          </a:xfrm>
          <a:effectLst>
            <a:outerShdw blurRad="381000" dist="152400" algn="ctr" rotWithShape="0">
              <a:srgbClr val="000000">
                <a:alpha val="10000"/>
              </a:srgbClr>
            </a:outerShdw>
          </a:effectLst>
        </p:grpSpPr>
        <p:sp>
          <p:nvSpPr>
            <p:cNvPr id="16" name="Freeform: Shape 15">
              <a:extLst>
                <a:ext uri="{FF2B5EF4-FFF2-40B4-BE49-F238E27FC236}">
                  <a16:creationId xmlns:a16="http://schemas.microsoft.com/office/drawing/2014/main" id="{7412B137-E115-42F2-8CF9-67E40B5D2CF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 y="0"/>
              <a:ext cx="3986041" cy="6858000"/>
            </a:xfrm>
            <a:custGeom>
              <a:avLst/>
              <a:gdLst>
                <a:gd name="connsiteX0" fmla="*/ 0 w 3986041"/>
                <a:gd name="connsiteY0" fmla="*/ 0 h 6858000"/>
                <a:gd name="connsiteX1" fmla="*/ 3066495 w 3986041"/>
                <a:gd name="connsiteY1" fmla="*/ 0 h 6858000"/>
                <a:gd name="connsiteX2" fmla="*/ 3427241 w 3986041"/>
                <a:gd name="connsiteY2" fmla="*/ 1211943 h 6858000"/>
                <a:gd name="connsiteX3" fmla="*/ 3986041 w 3986041"/>
                <a:gd name="connsiteY3" fmla="*/ 4122057 h 6858000"/>
                <a:gd name="connsiteX4" fmla="*/ 3751724 w 3986041"/>
                <a:gd name="connsiteY4" fmla="*/ 6858000 h 6858000"/>
                <a:gd name="connsiteX5" fmla="*/ 0 w 3986041"/>
                <a:gd name="connsiteY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986041" h="6858000">
                  <a:moveTo>
                    <a:pt x="0" y="0"/>
                  </a:moveTo>
                  <a:lnTo>
                    <a:pt x="3066495" y="0"/>
                  </a:lnTo>
                  <a:lnTo>
                    <a:pt x="3427241" y="1211943"/>
                  </a:lnTo>
                  <a:lnTo>
                    <a:pt x="3986041" y="4122057"/>
                  </a:lnTo>
                  <a:lnTo>
                    <a:pt x="3751724" y="6858000"/>
                  </a:lnTo>
                  <a:lnTo>
                    <a:pt x="0" y="6858000"/>
                  </a:lnTo>
                  <a:close/>
                </a:path>
              </a:pathLst>
            </a:cu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0779E94B-3A8C-4695-9DA1-2EDEFB170B5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748588" y="0"/>
              <a:ext cx="1339053" cy="6858000"/>
            </a:xfrm>
            <a:custGeom>
              <a:avLst/>
              <a:gdLst>
                <a:gd name="connsiteX0" fmla="*/ 850532 w 1339053"/>
                <a:gd name="connsiteY0" fmla="*/ 3481838 h 6858000"/>
                <a:gd name="connsiteX1" fmla="*/ 877027 w 1339053"/>
                <a:gd name="connsiteY1" fmla="*/ 3490955 h 6858000"/>
                <a:gd name="connsiteX2" fmla="*/ 922718 w 1339053"/>
                <a:gd name="connsiteY2" fmla="*/ 3516472 h 6858000"/>
                <a:gd name="connsiteX3" fmla="*/ 1094179 w 1339053"/>
                <a:gd name="connsiteY3" fmla="*/ 3567567 h 6858000"/>
                <a:gd name="connsiteX4" fmla="*/ 1118891 w 1339053"/>
                <a:gd name="connsiteY4" fmla="*/ 3568331 h 6858000"/>
                <a:gd name="connsiteX5" fmla="*/ 1295961 w 1339053"/>
                <a:gd name="connsiteY5" fmla="*/ 3584709 h 6858000"/>
                <a:gd name="connsiteX6" fmla="*/ 1308070 w 1339053"/>
                <a:gd name="connsiteY6" fmla="*/ 3585183 h 6858000"/>
                <a:gd name="connsiteX7" fmla="*/ 1325263 w 1339053"/>
                <a:gd name="connsiteY7" fmla="*/ 3705453 h 6858000"/>
                <a:gd name="connsiteX8" fmla="*/ 1334107 w 1339053"/>
                <a:gd name="connsiteY8" fmla="*/ 3772268 h 6858000"/>
                <a:gd name="connsiteX9" fmla="*/ 1338203 w 1339053"/>
                <a:gd name="connsiteY9" fmla="*/ 3831076 h 6858000"/>
                <a:gd name="connsiteX10" fmla="*/ 1338805 w 1339053"/>
                <a:gd name="connsiteY10" fmla="*/ 3839709 h 6858000"/>
                <a:gd name="connsiteX11" fmla="*/ 1335635 w 1339053"/>
                <a:gd name="connsiteY11" fmla="*/ 4118635 h 6858000"/>
                <a:gd name="connsiteX12" fmla="*/ 1337171 w 1339053"/>
                <a:gd name="connsiteY12" fmla="*/ 4209403 h 6858000"/>
                <a:gd name="connsiteX13" fmla="*/ 1325840 w 1339053"/>
                <a:gd name="connsiteY13" fmla="*/ 4309174 h 6858000"/>
                <a:gd name="connsiteX14" fmla="*/ 1321122 w 1339053"/>
                <a:gd name="connsiteY14" fmla="*/ 4473630 h 6858000"/>
                <a:gd name="connsiteX15" fmla="*/ 1302196 w 1339053"/>
                <a:gd name="connsiteY15" fmla="*/ 4791709 h 6858000"/>
                <a:gd name="connsiteX16" fmla="*/ 1293239 w 1339053"/>
                <a:gd name="connsiteY16" fmla="*/ 4860048 h 6858000"/>
                <a:gd name="connsiteX17" fmla="*/ 1288829 w 1339053"/>
                <a:gd name="connsiteY17" fmla="*/ 5039837 h 6858000"/>
                <a:gd name="connsiteX18" fmla="*/ 1289584 w 1339053"/>
                <a:gd name="connsiteY18" fmla="*/ 5148703 h 6858000"/>
                <a:gd name="connsiteX19" fmla="*/ 1282205 w 1339053"/>
                <a:gd name="connsiteY19" fmla="*/ 5236435 h 6858000"/>
                <a:gd name="connsiteX20" fmla="*/ 1268145 w 1339053"/>
                <a:gd name="connsiteY20" fmla="*/ 5311662 h 6858000"/>
                <a:gd name="connsiteX21" fmla="*/ 1250547 w 1339053"/>
                <a:gd name="connsiteY21" fmla="*/ 5515595 h 6858000"/>
                <a:gd name="connsiteX22" fmla="*/ 1243323 w 1339053"/>
                <a:gd name="connsiteY22" fmla="*/ 5596885 h 6858000"/>
                <a:gd name="connsiteX23" fmla="*/ 1238303 w 1339053"/>
                <a:gd name="connsiteY23" fmla="*/ 5812036 h 6858000"/>
                <a:gd name="connsiteX24" fmla="*/ 1223551 w 1339053"/>
                <a:gd name="connsiteY24" fmla="*/ 5991171 h 6858000"/>
                <a:gd name="connsiteX25" fmla="*/ 1219699 w 1339053"/>
                <a:gd name="connsiteY25" fmla="*/ 6066726 h 6858000"/>
                <a:gd name="connsiteX26" fmla="*/ 1199935 w 1339053"/>
                <a:gd name="connsiteY26" fmla="*/ 6236130 h 6858000"/>
                <a:gd name="connsiteX27" fmla="*/ 1192857 w 1339053"/>
                <a:gd name="connsiteY27" fmla="*/ 6333267 h 6858000"/>
                <a:gd name="connsiteX28" fmla="*/ 1148174 w 1339053"/>
                <a:gd name="connsiteY28" fmla="*/ 6561849 h 6858000"/>
                <a:gd name="connsiteX29" fmla="*/ 1100424 w 1339053"/>
                <a:gd name="connsiteY29" fmla="*/ 6797385 h 6858000"/>
                <a:gd name="connsiteX30" fmla="*/ 1085621 w 1339053"/>
                <a:gd name="connsiteY30" fmla="*/ 6858000 h 6858000"/>
                <a:gd name="connsiteX31" fmla="*/ 932341 w 1339053"/>
                <a:gd name="connsiteY31" fmla="*/ 6858000 h 6858000"/>
                <a:gd name="connsiteX32" fmla="*/ 944496 w 1339053"/>
                <a:gd name="connsiteY32" fmla="*/ 6829656 h 6858000"/>
                <a:gd name="connsiteX33" fmla="*/ 913239 w 1339053"/>
                <a:gd name="connsiteY33" fmla="*/ 6720119 h 6858000"/>
                <a:gd name="connsiteX34" fmla="*/ 870682 w 1339053"/>
                <a:gd name="connsiteY34" fmla="*/ 6655346 h 6858000"/>
                <a:gd name="connsiteX35" fmla="*/ 846442 w 1339053"/>
                <a:gd name="connsiteY35" fmla="*/ 6498594 h 6858000"/>
                <a:gd name="connsiteX36" fmla="*/ 881150 w 1339053"/>
                <a:gd name="connsiteY36" fmla="*/ 6473756 h 6858000"/>
                <a:gd name="connsiteX37" fmla="*/ 922470 w 1339053"/>
                <a:gd name="connsiteY37" fmla="*/ 6377035 h 6858000"/>
                <a:gd name="connsiteX38" fmla="*/ 955039 w 1339053"/>
                <a:gd name="connsiteY38" fmla="*/ 6268585 h 6858000"/>
                <a:gd name="connsiteX39" fmla="*/ 1024350 w 1339053"/>
                <a:gd name="connsiteY39" fmla="*/ 6083443 h 6858000"/>
                <a:gd name="connsiteX40" fmla="*/ 999696 w 1339053"/>
                <a:gd name="connsiteY40" fmla="*/ 5938416 h 6858000"/>
                <a:gd name="connsiteX41" fmla="*/ 988342 w 1339053"/>
                <a:gd name="connsiteY41" fmla="*/ 5882426 h 6858000"/>
                <a:gd name="connsiteX42" fmla="*/ 985444 w 1339053"/>
                <a:gd name="connsiteY42" fmla="*/ 5832438 h 6858000"/>
                <a:gd name="connsiteX43" fmla="*/ 992016 w 1339053"/>
                <a:gd name="connsiteY43" fmla="*/ 5777751 h 6858000"/>
                <a:gd name="connsiteX44" fmla="*/ 995028 w 1339053"/>
                <a:gd name="connsiteY44" fmla="*/ 5641832 h 6858000"/>
                <a:gd name="connsiteX45" fmla="*/ 981247 w 1339053"/>
                <a:gd name="connsiteY45" fmla="*/ 5562522 h 6858000"/>
                <a:gd name="connsiteX46" fmla="*/ 995131 w 1339053"/>
                <a:gd name="connsiteY46" fmla="*/ 5398075 h 6858000"/>
                <a:gd name="connsiteX47" fmla="*/ 997379 w 1339053"/>
                <a:gd name="connsiteY47" fmla="*/ 5283928 h 6858000"/>
                <a:gd name="connsiteX48" fmla="*/ 979617 w 1339053"/>
                <a:gd name="connsiteY48" fmla="*/ 5157396 h 6858000"/>
                <a:gd name="connsiteX49" fmla="*/ 976441 w 1339053"/>
                <a:gd name="connsiteY49" fmla="*/ 5139485 h 6858000"/>
                <a:gd name="connsiteX50" fmla="*/ 953793 w 1339053"/>
                <a:gd name="connsiteY50" fmla="*/ 5091862 h 6858000"/>
                <a:gd name="connsiteX51" fmla="*/ 853056 w 1339053"/>
                <a:gd name="connsiteY51" fmla="*/ 5001787 h 6858000"/>
                <a:gd name="connsiteX52" fmla="*/ 833979 w 1339053"/>
                <a:gd name="connsiteY52" fmla="*/ 4978966 h 6858000"/>
                <a:gd name="connsiteX53" fmla="*/ 796995 w 1339053"/>
                <a:gd name="connsiteY53" fmla="*/ 4813768 h 6858000"/>
                <a:gd name="connsiteX54" fmla="*/ 820590 w 1339053"/>
                <a:gd name="connsiteY54" fmla="*/ 4764057 h 6858000"/>
                <a:gd name="connsiteX55" fmla="*/ 864688 w 1339053"/>
                <a:gd name="connsiteY55" fmla="*/ 4714752 h 6858000"/>
                <a:gd name="connsiteX56" fmla="*/ 910485 w 1339053"/>
                <a:gd name="connsiteY56" fmla="*/ 4590911 h 6858000"/>
                <a:gd name="connsiteX57" fmla="*/ 911445 w 1339053"/>
                <a:gd name="connsiteY57" fmla="*/ 4539571 h 6858000"/>
                <a:gd name="connsiteX58" fmla="*/ 900285 w 1339053"/>
                <a:gd name="connsiteY58" fmla="*/ 4445837 h 6858000"/>
                <a:gd name="connsiteX59" fmla="*/ 863237 w 1339053"/>
                <a:gd name="connsiteY59" fmla="*/ 4364703 h 6858000"/>
                <a:gd name="connsiteX60" fmla="*/ 798070 w 1339053"/>
                <a:gd name="connsiteY60" fmla="*/ 4243284 h 6858000"/>
                <a:gd name="connsiteX61" fmla="*/ 817097 w 1339053"/>
                <a:gd name="connsiteY61" fmla="*/ 4054750 h 6858000"/>
                <a:gd name="connsiteX62" fmla="*/ 826251 w 1339053"/>
                <a:gd name="connsiteY62" fmla="*/ 3982801 h 6858000"/>
                <a:gd name="connsiteX63" fmla="*/ 836848 w 1339053"/>
                <a:gd name="connsiteY63" fmla="*/ 3784939 h 6858000"/>
                <a:gd name="connsiteX64" fmla="*/ 841285 w 1339053"/>
                <a:gd name="connsiteY64" fmla="*/ 3766755 h 6858000"/>
                <a:gd name="connsiteX65" fmla="*/ 841284 w 1339053"/>
                <a:gd name="connsiteY65" fmla="*/ 3766755 h 6858000"/>
                <a:gd name="connsiteX66" fmla="*/ 852925 w 1339053"/>
                <a:gd name="connsiteY66" fmla="*/ 3719034 h 6858000"/>
                <a:gd name="connsiteX67" fmla="*/ 857932 w 1339053"/>
                <a:gd name="connsiteY67" fmla="*/ 3696880 h 6858000"/>
                <a:gd name="connsiteX68" fmla="*/ 853534 w 1339053"/>
                <a:gd name="connsiteY68" fmla="*/ 3507036 h 6858000"/>
                <a:gd name="connsiteX69" fmla="*/ 850226 w 1339053"/>
                <a:gd name="connsiteY69" fmla="*/ 3485839 h 6858000"/>
                <a:gd name="connsiteX70" fmla="*/ 0 w 1339053"/>
                <a:gd name="connsiteY70" fmla="*/ 0 h 6858000"/>
                <a:gd name="connsiteX71" fmla="*/ 455609 w 1339053"/>
                <a:gd name="connsiteY71" fmla="*/ 0 h 6858000"/>
                <a:gd name="connsiteX72" fmla="*/ 459171 w 1339053"/>
                <a:gd name="connsiteY72" fmla="*/ 72395 h 6858000"/>
                <a:gd name="connsiteX73" fmla="*/ 460041 w 1339053"/>
                <a:gd name="connsiteY73" fmla="*/ 131917 h 6858000"/>
                <a:gd name="connsiteX74" fmla="*/ 504421 w 1339053"/>
                <a:gd name="connsiteY74" fmla="*/ 389691 h 6858000"/>
                <a:gd name="connsiteX75" fmla="*/ 582097 w 1339053"/>
                <a:gd name="connsiteY75" fmla="*/ 634609 h 6858000"/>
                <a:gd name="connsiteX76" fmla="*/ 702468 w 1339053"/>
                <a:gd name="connsiteY76" fmla="*/ 834019 h 6858000"/>
                <a:gd name="connsiteX77" fmla="*/ 729203 w 1339053"/>
                <a:gd name="connsiteY77" fmla="*/ 887701 h 6858000"/>
                <a:gd name="connsiteX78" fmla="*/ 743787 w 1339053"/>
                <a:gd name="connsiteY78" fmla="*/ 1016355 h 6858000"/>
                <a:gd name="connsiteX79" fmla="*/ 750083 w 1339053"/>
                <a:gd name="connsiteY79" fmla="*/ 1128060 h 6858000"/>
                <a:gd name="connsiteX80" fmla="*/ 768866 w 1339053"/>
                <a:gd name="connsiteY80" fmla="*/ 1213431 h 6858000"/>
                <a:gd name="connsiteX81" fmla="*/ 787802 w 1339053"/>
                <a:gd name="connsiteY81" fmla="*/ 1286432 h 6858000"/>
                <a:gd name="connsiteX82" fmla="*/ 842837 w 1339053"/>
                <a:gd name="connsiteY82" fmla="*/ 1455511 h 6858000"/>
                <a:gd name="connsiteX83" fmla="*/ 877988 w 1339053"/>
                <a:gd name="connsiteY83" fmla="*/ 1634814 h 6858000"/>
                <a:gd name="connsiteX84" fmla="*/ 941063 w 1339053"/>
                <a:gd name="connsiteY84" fmla="*/ 1789731 h 6858000"/>
                <a:gd name="connsiteX85" fmla="*/ 980124 w 1339053"/>
                <a:gd name="connsiteY85" fmla="*/ 1857657 h 6858000"/>
                <a:gd name="connsiteX86" fmla="*/ 984484 w 1339053"/>
                <a:gd name="connsiteY86" fmla="*/ 1976384 h 6858000"/>
                <a:gd name="connsiteX87" fmla="*/ 1007189 w 1339053"/>
                <a:gd name="connsiteY87" fmla="*/ 2110650 h 6858000"/>
                <a:gd name="connsiteX88" fmla="*/ 1039893 w 1339053"/>
                <a:gd name="connsiteY88" fmla="*/ 2211041 h 6858000"/>
                <a:gd name="connsiteX89" fmla="*/ 1059162 w 1339053"/>
                <a:gd name="connsiteY89" fmla="*/ 2286682 h 6858000"/>
                <a:gd name="connsiteX90" fmla="*/ 1070522 w 1339053"/>
                <a:gd name="connsiteY90" fmla="*/ 2388667 h 6858000"/>
                <a:gd name="connsiteX91" fmla="*/ 1093939 w 1339053"/>
                <a:gd name="connsiteY91" fmla="*/ 2494653 h 6858000"/>
                <a:gd name="connsiteX92" fmla="*/ 1112007 w 1339053"/>
                <a:gd name="connsiteY92" fmla="*/ 2548197 h 6858000"/>
                <a:gd name="connsiteX93" fmla="*/ 1138346 w 1339053"/>
                <a:gd name="connsiteY93" fmla="*/ 2649163 h 6858000"/>
                <a:gd name="connsiteX94" fmla="*/ 1160337 w 1339053"/>
                <a:gd name="connsiteY94" fmla="*/ 2751608 h 6858000"/>
                <a:gd name="connsiteX95" fmla="*/ 1165737 w 1339053"/>
                <a:gd name="connsiteY95" fmla="*/ 2933012 h 6858000"/>
                <a:gd name="connsiteX96" fmla="*/ 1202029 w 1339053"/>
                <a:gd name="connsiteY96" fmla="*/ 3107873 h 6858000"/>
                <a:gd name="connsiteX97" fmla="*/ 1225692 w 1339053"/>
                <a:gd name="connsiteY97" fmla="*/ 3244974 h 6858000"/>
                <a:gd name="connsiteX98" fmla="*/ 1243916 w 1339053"/>
                <a:gd name="connsiteY98" fmla="*/ 3326221 h 6858000"/>
                <a:gd name="connsiteX99" fmla="*/ 1293067 w 1339053"/>
                <a:gd name="connsiteY99" fmla="*/ 3480219 h 6858000"/>
                <a:gd name="connsiteX100" fmla="*/ 1308071 w 1339053"/>
                <a:gd name="connsiteY100" fmla="*/ 3585182 h 6858000"/>
                <a:gd name="connsiteX101" fmla="*/ 1295962 w 1339053"/>
                <a:gd name="connsiteY101" fmla="*/ 3584708 h 6858000"/>
                <a:gd name="connsiteX102" fmla="*/ 1118893 w 1339053"/>
                <a:gd name="connsiteY102" fmla="*/ 3568330 h 6858000"/>
                <a:gd name="connsiteX103" fmla="*/ 1094179 w 1339053"/>
                <a:gd name="connsiteY103" fmla="*/ 3567566 h 6858000"/>
                <a:gd name="connsiteX104" fmla="*/ 922719 w 1339053"/>
                <a:gd name="connsiteY104" fmla="*/ 3516472 h 6858000"/>
                <a:gd name="connsiteX105" fmla="*/ 877028 w 1339053"/>
                <a:gd name="connsiteY105" fmla="*/ 3490955 h 6858000"/>
                <a:gd name="connsiteX106" fmla="*/ 850533 w 1339053"/>
                <a:gd name="connsiteY106" fmla="*/ 3481837 h 6858000"/>
                <a:gd name="connsiteX107" fmla="*/ 852113 w 1339053"/>
                <a:gd name="connsiteY107" fmla="*/ 3461170 h 6858000"/>
                <a:gd name="connsiteX108" fmla="*/ 831383 w 1339053"/>
                <a:gd name="connsiteY108" fmla="*/ 3399179 h 6858000"/>
                <a:gd name="connsiteX109" fmla="*/ 743141 w 1339053"/>
                <a:gd name="connsiteY109" fmla="*/ 3320580 h 6858000"/>
                <a:gd name="connsiteX110" fmla="*/ 713221 w 1339053"/>
                <a:gd name="connsiteY110" fmla="*/ 3251241 h 6858000"/>
                <a:gd name="connsiteX111" fmla="*/ 697098 w 1339053"/>
                <a:gd name="connsiteY111" fmla="*/ 3202528 h 6858000"/>
                <a:gd name="connsiteX112" fmla="*/ 664820 w 1339053"/>
                <a:gd name="connsiteY112" fmla="*/ 3154190 h 6858000"/>
                <a:gd name="connsiteX113" fmla="*/ 572501 w 1339053"/>
                <a:gd name="connsiteY113" fmla="*/ 3087312 h 6858000"/>
                <a:gd name="connsiteX114" fmla="*/ 497703 w 1339053"/>
                <a:gd name="connsiteY114" fmla="*/ 3005243 h 6858000"/>
                <a:gd name="connsiteX115" fmla="*/ 476984 w 1339053"/>
                <a:gd name="connsiteY115" fmla="*/ 2892751 h 6858000"/>
                <a:gd name="connsiteX116" fmla="*/ 468947 w 1339053"/>
                <a:gd name="connsiteY116" fmla="*/ 2824527 h 6858000"/>
                <a:gd name="connsiteX117" fmla="*/ 569138 w 1339053"/>
                <a:gd name="connsiteY117" fmla="*/ 2595026 h 6858000"/>
                <a:gd name="connsiteX118" fmla="*/ 645397 w 1339053"/>
                <a:gd name="connsiteY118" fmla="*/ 2440808 h 6858000"/>
                <a:gd name="connsiteX119" fmla="*/ 651820 w 1339053"/>
                <a:gd name="connsiteY119" fmla="*/ 2384384 h 6858000"/>
                <a:gd name="connsiteX120" fmla="*/ 612994 w 1339053"/>
                <a:gd name="connsiteY120" fmla="*/ 2207332 h 6858000"/>
                <a:gd name="connsiteX121" fmla="*/ 620894 w 1339053"/>
                <a:gd name="connsiteY121" fmla="*/ 2046679 h 6858000"/>
                <a:gd name="connsiteX122" fmla="*/ 644614 w 1339053"/>
                <a:gd name="connsiteY122" fmla="*/ 1931265 h 6858000"/>
                <a:gd name="connsiteX123" fmla="*/ 665994 w 1339053"/>
                <a:gd name="connsiteY123" fmla="*/ 1832337 h 6858000"/>
                <a:gd name="connsiteX124" fmla="*/ 678276 w 1339053"/>
                <a:gd name="connsiteY124" fmla="*/ 1709437 h 6858000"/>
                <a:gd name="connsiteX125" fmla="*/ 672955 w 1339053"/>
                <a:gd name="connsiteY125" fmla="*/ 1636123 h 6858000"/>
                <a:gd name="connsiteX126" fmla="*/ 668480 w 1339053"/>
                <a:gd name="connsiteY126" fmla="*/ 1520749 h 6858000"/>
                <a:gd name="connsiteX127" fmla="*/ 653920 w 1339053"/>
                <a:gd name="connsiteY127" fmla="*/ 1399437 h 6858000"/>
                <a:gd name="connsiteX128" fmla="*/ 612686 w 1339053"/>
                <a:gd name="connsiteY128" fmla="*/ 1296979 h 6858000"/>
                <a:gd name="connsiteX129" fmla="*/ 570220 w 1339053"/>
                <a:gd name="connsiteY129" fmla="*/ 1235618 h 6858000"/>
                <a:gd name="connsiteX130" fmla="*/ 529736 w 1339053"/>
                <a:gd name="connsiteY130" fmla="*/ 1081752 h 6858000"/>
                <a:gd name="connsiteX131" fmla="*/ 414305 w 1339053"/>
                <a:gd name="connsiteY131" fmla="*/ 918292 h 6858000"/>
                <a:gd name="connsiteX132" fmla="*/ 373924 w 1339053"/>
                <a:gd name="connsiteY132" fmla="*/ 825689 h 6858000"/>
                <a:gd name="connsiteX133" fmla="*/ 368949 w 1339053"/>
                <a:gd name="connsiteY133" fmla="*/ 778726 h 6858000"/>
                <a:gd name="connsiteX134" fmla="*/ 347020 w 1339053"/>
                <a:gd name="connsiteY134" fmla="*/ 694643 h 6858000"/>
                <a:gd name="connsiteX135" fmla="*/ 327478 w 1339053"/>
                <a:gd name="connsiteY135" fmla="*/ 642898 h 6858000"/>
                <a:gd name="connsiteX136" fmla="*/ 243468 w 1339053"/>
                <a:gd name="connsiteY136" fmla="*/ 491960 h 6858000"/>
                <a:gd name="connsiteX137" fmla="*/ 218930 w 1339053"/>
                <a:gd name="connsiteY137" fmla="*/ 446010 h 6858000"/>
                <a:gd name="connsiteX138" fmla="*/ 180614 w 1339053"/>
                <a:gd name="connsiteY138" fmla="*/ 354892 h 6858000"/>
                <a:gd name="connsiteX139" fmla="*/ 171988 w 1339053"/>
                <a:gd name="connsiteY139" fmla="*/ 317521 h 6858000"/>
                <a:gd name="connsiteX140" fmla="*/ 139875 w 1339053"/>
                <a:gd name="connsiteY140" fmla="*/ 246378 h 6858000"/>
                <a:gd name="connsiteX141" fmla="*/ 51499 w 1339053"/>
                <a:gd name="connsiteY141" fmla="*/ 73211 h 6858000"/>
                <a:gd name="connsiteX142" fmla="*/ 19690 w 1339053"/>
                <a:gd name="connsiteY142" fmla="*/ 36621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Lst>
              <a:rect l="l" t="t" r="r" b="b"/>
              <a:pathLst>
                <a:path w="1339053" h="6858000">
                  <a:moveTo>
                    <a:pt x="850532" y="3481838"/>
                  </a:moveTo>
                  <a:lnTo>
                    <a:pt x="877027" y="3490955"/>
                  </a:lnTo>
                  <a:cubicBezTo>
                    <a:pt x="892941" y="3497986"/>
                    <a:pt x="908176" y="3506416"/>
                    <a:pt x="922718" y="3516472"/>
                  </a:cubicBezTo>
                  <a:cubicBezTo>
                    <a:pt x="967062" y="3547282"/>
                    <a:pt x="1027547" y="3564030"/>
                    <a:pt x="1094179" y="3567567"/>
                  </a:cubicBezTo>
                  <a:cubicBezTo>
                    <a:pt x="1102515" y="3567965"/>
                    <a:pt x="1113434" y="3565936"/>
                    <a:pt x="1118891" y="3568331"/>
                  </a:cubicBezTo>
                  <a:cubicBezTo>
                    <a:pt x="1180628" y="3594888"/>
                    <a:pt x="1237753" y="3586304"/>
                    <a:pt x="1295961" y="3584709"/>
                  </a:cubicBezTo>
                  <a:lnTo>
                    <a:pt x="1308070" y="3585183"/>
                  </a:lnTo>
                  <a:lnTo>
                    <a:pt x="1325263" y="3705453"/>
                  </a:lnTo>
                  <a:cubicBezTo>
                    <a:pt x="1328254" y="3727679"/>
                    <a:pt x="1331526" y="3749922"/>
                    <a:pt x="1334107" y="3772268"/>
                  </a:cubicBezTo>
                  <a:lnTo>
                    <a:pt x="1338203" y="3831076"/>
                  </a:lnTo>
                  <a:lnTo>
                    <a:pt x="1338805" y="3839709"/>
                  </a:lnTo>
                  <a:cubicBezTo>
                    <a:pt x="1339996" y="3932341"/>
                    <a:pt x="1336568" y="4025809"/>
                    <a:pt x="1335635" y="4118635"/>
                  </a:cubicBezTo>
                  <a:cubicBezTo>
                    <a:pt x="1335202" y="4148976"/>
                    <a:pt x="1338805" y="4178868"/>
                    <a:pt x="1337171" y="4209403"/>
                  </a:cubicBezTo>
                  <a:cubicBezTo>
                    <a:pt x="1335445" y="4242449"/>
                    <a:pt x="1327565" y="4276129"/>
                    <a:pt x="1325840" y="4309174"/>
                  </a:cubicBezTo>
                  <a:cubicBezTo>
                    <a:pt x="1322853" y="4364122"/>
                    <a:pt x="1323899" y="4418621"/>
                    <a:pt x="1321122" y="4473630"/>
                  </a:cubicBezTo>
                  <a:cubicBezTo>
                    <a:pt x="1315632" y="4579723"/>
                    <a:pt x="1309019" y="4685750"/>
                    <a:pt x="1302196" y="4791709"/>
                  </a:cubicBezTo>
                  <a:cubicBezTo>
                    <a:pt x="1300696" y="4814383"/>
                    <a:pt x="1294244" y="4837504"/>
                    <a:pt x="1293239" y="4860048"/>
                  </a:cubicBezTo>
                  <a:cubicBezTo>
                    <a:pt x="1290785" y="4919957"/>
                    <a:pt x="1289660" y="4979994"/>
                    <a:pt x="1288829" y="5039837"/>
                  </a:cubicBezTo>
                  <a:cubicBezTo>
                    <a:pt x="1288401" y="5076103"/>
                    <a:pt x="1290512" y="5112310"/>
                    <a:pt x="1289584" y="5148703"/>
                  </a:cubicBezTo>
                  <a:cubicBezTo>
                    <a:pt x="1288845" y="5177820"/>
                    <a:pt x="1286193" y="5207193"/>
                    <a:pt x="1282205" y="5236435"/>
                  </a:cubicBezTo>
                  <a:cubicBezTo>
                    <a:pt x="1278784" y="5261619"/>
                    <a:pt x="1270649" y="5286477"/>
                    <a:pt x="1268145" y="5311662"/>
                  </a:cubicBezTo>
                  <a:cubicBezTo>
                    <a:pt x="1261308" y="5379812"/>
                    <a:pt x="1256387" y="5447703"/>
                    <a:pt x="1250547" y="5515595"/>
                  </a:cubicBezTo>
                  <a:cubicBezTo>
                    <a:pt x="1248113" y="5542776"/>
                    <a:pt x="1244054" y="5570023"/>
                    <a:pt x="1243323" y="5596885"/>
                  </a:cubicBezTo>
                  <a:cubicBezTo>
                    <a:pt x="1241082" y="5668709"/>
                    <a:pt x="1241668" y="5740276"/>
                    <a:pt x="1238303" y="5812036"/>
                  </a:cubicBezTo>
                  <a:cubicBezTo>
                    <a:pt x="1235508" y="5871554"/>
                    <a:pt x="1228259" y="5931392"/>
                    <a:pt x="1223551" y="5991171"/>
                  </a:cubicBezTo>
                  <a:cubicBezTo>
                    <a:pt x="1221675" y="6016549"/>
                    <a:pt x="1222415" y="6041609"/>
                    <a:pt x="1219699" y="6066726"/>
                  </a:cubicBezTo>
                  <a:cubicBezTo>
                    <a:pt x="1213776" y="6123024"/>
                    <a:pt x="1205938" y="6179576"/>
                    <a:pt x="1199935" y="6236130"/>
                  </a:cubicBezTo>
                  <a:cubicBezTo>
                    <a:pt x="1196614" y="6268403"/>
                    <a:pt x="1198425" y="6301127"/>
                    <a:pt x="1192857" y="6333267"/>
                  </a:cubicBezTo>
                  <a:cubicBezTo>
                    <a:pt x="1179603" y="6409590"/>
                    <a:pt x="1163470" y="6485591"/>
                    <a:pt x="1148174" y="6561849"/>
                  </a:cubicBezTo>
                  <a:cubicBezTo>
                    <a:pt x="1132370" y="6640486"/>
                    <a:pt x="1117066" y="6719000"/>
                    <a:pt x="1100424" y="6797385"/>
                  </a:cubicBezTo>
                  <a:lnTo>
                    <a:pt x="1085621" y="6858000"/>
                  </a:lnTo>
                  <a:lnTo>
                    <a:pt x="932341" y="6858000"/>
                  </a:lnTo>
                  <a:lnTo>
                    <a:pt x="944496" y="6829656"/>
                  </a:lnTo>
                  <a:cubicBezTo>
                    <a:pt x="964836" y="6776399"/>
                    <a:pt x="953622" y="6744439"/>
                    <a:pt x="913239" y="6720119"/>
                  </a:cubicBezTo>
                  <a:cubicBezTo>
                    <a:pt x="890880" y="6706443"/>
                    <a:pt x="866986" y="6690318"/>
                    <a:pt x="870682" y="6655346"/>
                  </a:cubicBezTo>
                  <a:cubicBezTo>
                    <a:pt x="876846" y="6598274"/>
                    <a:pt x="889503" y="6540954"/>
                    <a:pt x="846442" y="6498594"/>
                  </a:cubicBezTo>
                  <a:cubicBezTo>
                    <a:pt x="862273" y="6487399"/>
                    <a:pt x="871751" y="6480449"/>
                    <a:pt x="881150" y="6473756"/>
                  </a:cubicBezTo>
                  <a:cubicBezTo>
                    <a:pt x="907245" y="6455292"/>
                    <a:pt x="930705" y="6407516"/>
                    <a:pt x="922470" y="6377035"/>
                  </a:cubicBezTo>
                  <a:cubicBezTo>
                    <a:pt x="910652" y="6332192"/>
                    <a:pt x="925705" y="6299028"/>
                    <a:pt x="955039" y="6268585"/>
                  </a:cubicBezTo>
                  <a:cubicBezTo>
                    <a:pt x="1003777" y="6217606"/>
                    <a:pt x="1017630" y="6148240"/>
                    <a:pt x="1024350" y="6083443"/>
                  </a:cubicBezTo>
                  <a:cubicBezTo>
                    <a:pt x="1029590" y="6034553"/>
                    <a:pt x="1028255" y="5980246"/>
                    <a:pt x="999696" y="5938416"/>
                  </a:cubicBezTo>
                  <a:cubicBezTo>
                    <a:pt x="990505" y="5925141"/>
                    <a:pt x="991039" y="5901884"/>
                    <a:pt x="988342" y="5882426"/>
                  </a:cubicBezTo>
                  <a:cubicBezTo>
                    <a:pt x="986229" y="5866254"/>
                    <a:pt x="984774" y="5849442"/>
                    <a:pt x="985444" y="5832438"/>
                  </a:cubicBezTo>
                  <a:cubicBezTo>
                    <a:pt x="986010" y="5814273"/>
                    <a:pt x="985042" y="5793656"/>
                    <a:pt x="992016" y="5777751"/>
                  </a:cubicBezTo>
                  <a:cubicBezTo>
                    <a:pt x="1012886" y="5729456"/>
                    <a:pt x="1014467" y="5686488"/>
                    <a:pt x="995028" y="5641832"/>
                  </a:cubicBezTo>
                  <a:cubicBezTo>
                    <a:pt x="984984" y="5618696"/>
                    <a:pt x="974301" y="5585771"/>
                    <a:pt x="981247" y="5562522"/>
                  </a:cubicBezTo>
                  <a:cubicBezTo>
                    <a:pt x="998041" y="5505913"/>
                    <a:pt x="997454" y="5454379"/>
                    <a:pt x="995131" y="5398075"/>
                  </a:cubicBezTo>
                  <a:cubicBezTo>
                    <a:pt x="993724" y="5361807"/>
                    <a:pt x="997229" y="5322258"/>
                    <a:pt x="997379" y="5283928"/>
                  </a:cubicBezTo>
                  <a:cubicBezTo>
                    <a:pt x="997473" y="5239095"/>
                    <a:pt x="1006631" y="5193105"/>
                    <a:pt x="979617" y="5157396"/>
                  </a:cubicBezTo>
                  <a:cubicBezTo>
                    <a:pt x="976728" y="5153402"/>
                    <a:pt x="978724" y="5144705"/>
                    <a:pt x="976441" y="5139485"/>
                  </a:cubicBezTo>
                  <a:cubicBezTo>
                    <a:pt x="969619" y="5122991"/>
                    <a:pt x="964828" y="5102888"/>
                    <a:pt x="953793" y="5091862"/>
                  </a:cubicBezTo>
                  <a:cubicBezTo>
                    <a:pt x="921506" y="5059884"/>
                    <a:pt x="886609" y="5031900"/>
                    <a:pt x="853056" y="5001787"/>
                  </a:cubicBezTo>
                  <a:cubicBezTo>
                    <a:pt x="845882" y="4995337"/>
                    <a:pt x="836325" y="4988437"/>
                    <a:pt x="833979" y="4978966"/>
                  </a:cubicBezTo>
                  <a:cubicBezTo>
                    <a:pt x="820602" y="4924328"/>
                    <a:pt x="808509" y="4869239"/>
                    <a:pt x="796995" y="4813768"/>
                  </a:cubicBezTo>
                  <a:cubicBezTo>
                    <a:pt x="792418" y="4791474"/>
                    <a:pt x="803209" y="4777314"/>
                    <a:pt x="820590" y="4764057"/>
                  </a:cubicBezTo>
                  <a:cubicBezTo>
                    <a:pt x="837188" y="4751123"/>
                    <a:pt x="855398" y="4734452"/>
                    <a:pt x="864688" y="4714752"/>
                  </a:cubicBezTo>
                  <a:cubicBezTo>
                    <a:pt x="883062" y="4675275"/>
                    <a:pt x="897521" y="4632902"/>
                    <a:pt x="910485" y="4590911"/>
                  </a:cubicBezTo>
                  <a:cubicBezTo>
                    <a:pt x="915338" y="4575199"/>
                    <a:pt x="912978" y="4556131"/>
                    <a:pt x="911445" y="4539571"/>
                  </a:cubicBezTo>
                  <a:cubicBezTo>
                    <a:pt x="908527" y="4508200"/>
                    <a:pt x="900999" y="4477659"/>
                    <a:pt x="900285" y="4445837"/>
                  </a:cubicBezTo>
                  <a:cubicBezTo>
                    <a:pt x="899539" y="4408923"/>
                    <a:pt x="887958" y="4383340"/>
                    <a:pt x="863237" y="4364703"/>
                  </a:cubicBezTo>
                  <a:cubicBezTo>
                    <a:pt x="826431" y="4336971"/>
                    <a:pt x="808536" y="4292507"/>
                    <a:pt x="798070" y="4243284"/>
                  </a:cubicBezTo>
                  <a:cubicBezTo>
                    <a:pt x="784617" y="4180721"/>
                    <a:pt x="805728" y="4117545"/>
                    <a:pt x="817097" y="4054750"/>
                  </a:cubicBezTo>
                  <a:cubicBezTo>
                    <a:pt x="821537" y="4030724"/>
                    <a:pt x="826632" y="4006057"/>
                    <a:pt x="826251" y="3982801"/>
                  </a:cubicBezTo>
                  <a:cubicBezTo>
                    <a:pt x="825347" y="3916709"/>
                    <a:pt x="825150" y="3850833"/>
                    <a:pt x="836848" y="3784939"/>
                  </a:cubicBezTo>
                  <a:lnTo>
                    <a:pt x="841285" y="3766755"/>
                  </a:lnTo>
                  <a:lnTo>
                    <a:pt x="841284" y="3766755"/>
                  </a:lnTo>
                  <a:lnTo>
                    <a:pt x="852925" y="3719034"/>
                  </a:lnTo>
                  <a:cubicBezTo>
                    <a:pt x="855152" y="3711822"/>
                    <a:pt x="856753" y="3704413"/>
                    <a:pt x="857932" y="3696880"/>
                  </a:cubicBezTo>
                  <a:cubicBezTo>
                    <a:pt x="868683" y="3631632"/>
                    <a:pt x="885300" y="3565939"/>
                    <a:pt x="853534" y="3507036"/>
                  </a:cubicBezTo>
                  <a:cubicBezTo>
                    <a:pt x="850623" y="3501622"/>
                    <a:pt x="849992" y="3494020"/>
                    <a:pt x="850226" y="3485839"/>
                  </a:cubicBezTo>
                  <a:close/>
                  <a:moveTo>
                    <a:pt x="0" y="0"/>
                  </a:moveTo>
                  <a:lnTo>
                    <a:pt x="455609" y="0"/>
                  </a:lnTo>
                  <a:lnTo>
                    <a:pt x="459171" y="72395"/>
                  </a:lnTo>
                  <a:cubicBezTo>
                    <a:pt x="459671" y="92301"/>
                    <a:pt x="456894" y="113171"/>
                    <a:pt x="460041" y="131917"/>
                  </a:cubicBezTo>
                  <a:cubicBezTo>
                    <a:pt x="474213" y="218122"/>
                    <a:pt x="492031" y="302910"/>
                    <a:pt x="504421" y="389691"/>
                  </a:cubicBezTo>
                  <a:cubicBezTo>
                    <a:pt x="517349" y="479177"/>
                    <a:pt x="539516" y="562489"/>
                    <a:pt x="582097" y="634609"/>
                  </a:cubicBezTo>
                  <a:cubicBezTo>
                    <a:pt x="621686" y="701573"/>
                    <a:pt x="662589" y="767248"/>
                    <a:pt x="702468" y="834019"/>
                  </a:cubicBezTo>
                  <a:cubicBezTo>
                    <a:pt x="712587" y="850968"/>
                    <a:pt x="725536" y="867665"/>
                    <a:pt x="729203" y="887701"/>
                  </a:cubicBezTo>
                  <a:cubicBezTo>
                    <a:pt x="736973" y="929321"/>
                    <a:pt x="740155" y="973193"/>
                    <a:pt x="743787" y="1016355"/>
                  </a:cubicBezTo>
                  <a:cubicBezTo>
                    <a:pt x="746786" y="1053398"/>
                    <a:pt x="745800" y="1091467"/>
                    <a:pt x="750083" y="1128060"/>
                  </a:cubicBezTo>
                  <a:cubicBezTo>
                    <a:pt x="753428" y="1157309"/>
                    <a:pt x="762038" y="1185083"/>
                    <a:pt x="768866" y="1213431"/>
                  </a:cubicBezTo>
                  <a:cubicBezTo>
                    <a:pt x="774767" y="1238107"/>
                    <a:pt x="778357" y="1264327"/>
                    <a:pt x="787802" y="1286432"/>
                  </a:cubicBezTo>
                  <a:cubicBezTo>
                    <a:pt x="810582" y="1340304"/>
                    <a:pt x="832653" y="1394242"/>
                    <a:pt x="842837" y="1455511"/>
                  </a:cubicBezTo>
                  <a:cubicBezTo>
                    <a:pt x="853049" y="1515944"/>
                    <a:pt x="867276" y="1574511"/>
                    <a:pt x="877988" y="1634814"/>
                  </a:cubicBezTo>
                  <a:cubicBezTo>
                    <a:pt x="888390" y="1693895"/>
                    <a:pt x="902813" y="1748857"/>
                    <a:pt x="941063" y="1789731"/>
                  </a:cubicBezTo>
                  <a:cubicBezTo>
                    <a:pt x="957906" y="1807908"/>
                    <a:pt x="975122" y="1831564"/>
                    <a:pt x="980124" y="1857657"/>
                  </a:cubicBezTo>
                  <a:cubicBezTo>
                    <a:pt x="987207" y="1894833"/>
                    <a:pt x="980788" y="1937150"/>
                    <a:pt x="984484" y="1976384"/>
                  </a:cubicBezTo>
                  <a:cubicBezTo>
                    <a:pt x="988781" y="2022576"/>
                    <a:pt x="988793" y="2074493"/>
                    <a:pt x="1007189" y="2110650"/>
                  </a:cubicBezTo>
                  <a:cubicBezTo>
                    <a:pt x="1023612" y="2142809"/>
                    <a:pt x="1034723" y="2173610"/>
                    <a:pt x="1039893" y="2211041"/>
                  </a:cubicBezTo>
                  <a:cubicBezTo>
                    <a:pt x="1043484" y="2237261"/>
                    <a:pt x="1057690" y="2260269"/>
                    <a:pt x="1059162" y="2286682"/>
                  </a:cubicBezTo>
                  <a:cubicBezTo>
                    <a:pt x="1061252" y="2321469"/>
                    <a:pt x="1060754" y="2355740"/>
                    <a:pt x="1070522" y="2388667"/>
                  </a:cubicBezTo>
                  <a:cubicBezTo>
                    <a:pt x="1080600" y="2422815"/>
                    <a:pt x="1085513" y="2459602"/>
                    <a:pt x="1093939" y="2494653"/>
                  </a:cubicBezTo>
                  <a:cubicBezTo>
                    <a:pt x="1098500" y="2513273"/>
                    <a:pt x="1106866" y="2529964"/>
                    <a:pt x="1112007" y="2548197"/>
                  </a:cubicBezTo>
                  <a:cubicBezTo>
                    <a:pt x="1121409" y="2581573"/>
                    <a:pt x="1130232" y="2615336"/>
                    <a:pt x="1138346" y="2649163"/>
                  </a:cubicBezTo>
                  <a:cubicBezTo>
                    <a:pt x="1146465" y="2682988"/>
                    <a:pt x="1157699" y="2716368"/>
                    <a:pt x="1160337" y="2751608"/>
                  </a:cubicBezTo>
                  <a:cubicBezTo>
                    <a:pt x="1164714" y="2811646"/>
                    <a:pt x="1159211" y="2873999"/>
                    <a:pt x="1165737" y="2933012"/>
                  </a:cubicBezTo>
                  <a:cubicBezTo>
                    <a:pt x="1172445" y="2992925"/>
                    <a:pt x="1185964" y="3051556"/>
                    <a:pt x="1202029" y="3107873"/>
                  </a:cubicBezTo>
                  <a:cubicBezTo>
                    <a:pt x="1214635" y="3152396"/>
                    <a:pt x="1227749" y="3194534"/>
                    <a:pt x="1225692" y="3244974"/>
                  </a:cubicBezTo>
                  <a:cubicBezTo>
                    <a:pt x="1224565" y="3273123"/>
                    <a:pt x="1231196" y="3305079"/>
                    <a:pt x="1243916" y="3326221"/>
                  </a:cubicBezTo>
                  <a:cubicBezTo>
                    <a:pt x="1271701" y="3372044"/>
                    <a:pt x="1285247" y="3423911"/>
                    <a:pt x="1293067" y="3480219"/>
                  </a:cubicBezTo>
                  <a:lnTo>
                    <a:pt x="1308071" y="3585182"/>
                  </a:lnTo>
                  <a:lnTo>
                    <a:pt x="1295962" y="3584708"/>
                  </a:lnTo>
                  <a:cubicBezTo>
                    <a:pt x="1237754" y="3586303"/>
                    <a:pt x="1180629" y="3594888"/>
                    <a:pt x="1118893" y="3568330"/>
                  </a:cubicBezTo>
                  <a:cubicBezTo>
                    <a:pt x="1113435" y="3565936"/>
                    <a:pt x="1102517" y="3567964"/>
                    <a:pt x="1094179" y="3567566"/>
                  </a:cubicBezTo>
                  <a:cubicBezTo>
                    <a:pt x="1027548" y="3564029"/>
                    <a:pt x="967064" y="3547281"/>
                    <a:pt x="922719" y="3516472"/>
                  </a:cubicBezTo>
                  <a:cubicBezTo>
                    <a:pt x="908178" y="3506414"/>
                    <a:pt x="892942" y="3497984"/>
                    <a:pt x="877028" y="3490955"/>
                  </a:cubicBezTo>
                  <a:lnTo>
                    <a:pt x="850533" y="3481837"/>
                  </a:lnTo>
                  <a:lnTo>
                    <a:pt x="852113" y="3461170"/>
                  </a:lnTo>
                  <a:cubicBezTo>
                    <a:pt x="854391" y="3434500"/>
                    <a:pt x="848474" y="3414331"/>
                    <a:pt x="831383" y="3399179"/>
                  </a:cubicBezTo>
                  <a:cubicBezTo>
                    <a:pt x="801767" y="3373388"/>
                    <a:pt x="773654" y="3344957"/>
                    <a:pt x="743141" y="3320580"/>
                  </a:cubicBezTo>
                  <a:cubicBezTo>
                    <a:pt x="722236" y="3303685"/>
                    <a:pt x="714543" y="3281842"/>
                    <a:pt x="713221" y="3251241"/>
                  </a:cubicBezTo>
                  <a:cubicBezTo>
                    <a:pt x="712555" y="3234106"/>
                    <a:pt x="704768" y="3217029"/>
                    <a:pt x="697098" y="3202528"/>
                  </a:cubicBezTo>
                  <a:cubicBezTo>
                    <a:pt x="687845" y="3184997"/>
                    <a:pt x="672212" y="3172554"/>
                    <a:pt x="664820" y="3154190"/>
                  </a:cubicBezTo>
                  <a:cubicBezTo>
                    <a:pt x="646169" y="3109209"/>
                    <a:pt x="616744" y="3087991"/>
                    <a:pt x="572501" y="3087312"/>
                  </a:cubicBezTo>
                  <a:cubicBezTo>
                    <a:pt x="533259" y="3086763"/>
                    <a:pt x="493731" y="3044085"/>
                    <a:pt x="497703" y="3005243"/>
                  </a:cubicBezTo>
                  <a:cubicBezTo>
                    <a:pt x="502030" y="2962279"/>
                    <a:pt x="490540" y="2928257"/>
                    <a:pt x="476984" y="2892751"/>
                  </a:cubicBezTo>
                  <a:cubicBezTo>
                    <a:pt x="469363" y="2872905"/>
                    <a:pt x="465404" y="2847135"/>
                    <a:pt x="468947" y="2824527"/>
                  </a:cubicBezTo>
                  <a:cubicBezTo>
                    <a:pt x="482188" y="2738605"/>
                    <a:pt x="520979" y="2665650"/>
                    <a:pt x="569138" y="2595026"/>
                  </a:cubicBezTo>
                  <a:cubicBezTo>
                    <a:pt x="600577" y="2548865"/>
                    <a:pt x="622260" y="2493483"/>
                    <a:pt x="645397" y="2440808"/>
                  </a:cubicBezTo>
                  <a:cubicBezTo>
                    <a:pt x="652529" y="2424387"/>
                    <a:pt x="655029" y="2401457"/>
                    <a:pt x="651820" y="2384384"/>
                  </a:cubicBezTo>
                  <a:cubicBezTo>
                    <a:pt x="640949" y="2324596"/>
                    <a:pt x="629163" y="2264805"/>
                    <a:pt x="612994" y="2207332"/>
                  </a:cubicBezTo>
                  <a:cubicBezTo>
                    <a:pt x="597678" y="2153787"/>
                    <a:pt x="601053" y="2099808"/>
                    <a:pt x="620894" y="2046679"/>
                  </a:cubicBezTo>
                  <a:cubicBezTo>
                    <a:pt x="635367" y="2007977"/>
                    <a:pt x="641110" y="1970814"/>
                    <a:pt x="644614" y="1931265"/>
                  </a:cubicBezTo>
                  <a:cubicBezTo>
                    <a:pt x="647465" y="1898285"/>
                    <a:pt x="653360" y="1862859"/>
                    <a:pt x="665994" y="1832337"/>
                  </a:cubicBezTo>
                  <a:cubicBezTo>
                    <a:pt x="683779" y="1789578"/>
                    <a:pt x="688928" y="1751381"/>
                    <a:pt x="678276" y="1709437"/>
                  </a:cubicBezTo>
                  <a:cubicBezTo>
                    <a:pt x="672576" y="1687079"/>
                    <a:pt x="673987" y="1660990"/>
                    <a:pt x="672955" y="1636123"/>
                  </a:cubicBezTo>
                  <a:cubicBezTo>
                    <a:pt x="671272" y="1597795"/>
                    <a:pt x="671867" y="1558758"/>
                    <a:pt x="668480" y="1520749"/>
                  </a:cubicBezTo>
                  <a:cubicBezTo>
                    <a:pt x="665050" y="1479903"/>
                    <a:pt x="655019" y="1440408"/>
                    <a:pt x="653920" y="1399437"/>
                  </a:cubicBezTo>
                  <a:cubicBezTo>
                    <a:pt x="652652" y="1355309"/>
                    <a:pt x="639893" y="1323154"/>
                    <a:pt x="612686" y="1296979"/>
                  </a:cubicBezTo>
                  <a:cubicBezTo>
                    <a:pt x="595576" y="1280408"/>
                    <a:pt x="578401" y="1259588"/>
                    <a:pt x="570220" y="1235618"/>
                  </a:cubicBezTo>
                  <a:cubicBezTo>
                    <a:pt x="553631" y="1186194"/>
                    <a:pt x="545669" y="1131821"/>
                    <a:pt x="529736" y="1081752"/>
                  </a:cubicBezTo>
                  <a:cubicBezTo>
                    <a:pt x="507466" y="1011390"/>
                    <a:pt x="481332" y="944631"/>
                    <a:pt x="414305" y="918292"/>
                  </a:cubicBezTo>
                  <a:cubicBezTo>
                    <a:pt x="377314" y="903769"/>
                    <a:pt x="368843" y="874065"/>
                    <a:pt x="373924" y="825689"/>
                  </a:cubicBezTo>
                  <a:cubicBezTo>
                    <a:pt x="375689" y="809590"/>
                    <a:pt x="376722" y="786203"/>
                    <a:pt x="368949" y="778726"/>
                  </a:cubicBezTo>
                  <a:cubicBezTo>
                    <a:pt x="345838" y="756354"/>
                    <a:pt x="349308" y="725824"/>
                    <a:pt x="347020" y="694643"/>
                  </a:cubicBezTo>
                  <a:cubicBezTo>
                    <a:pt x="345704" y="675894"/>
                    <a:pt x="339306" y="651346"/>
                    <a:pt x="327478" y="642898"/>
                  </a:cubicBezTo>
                  <a:cubicBezTo>
                    <a:pt x="279698" y="608395"/>
                    <a:pt x="263590" y="549247"/>
                    <a:pt x="243468" y="491960"/>
                  </a:cubicBezTo>
                  <a:cubicBezTo>
                    <a:pt x="237433" y="475142"/>
                    <a:pt x="230250" y="456843"/>
                    <a:pt x="218930" y="446010"/>
                  </a:cubicBezTo>
                  <a:cubicBezTo>
                    <a:pt x="194433" y="422927"/>
                    <a:pt x="180036" y="395344"/>
                    <a:pt x="180614" y="354892"/>
                  </a:cubicBezTo>
                  <a:cubicBezTo>
                    <a:pt x="180923" y="342010"/>
                    <a:pt x="176523" y="328798"/>
                    <a:pt x="171988" y="317521"/>
                  </a:cubicBezTo>
                  <a:cubicBezTo>
                    <a:pt x="162052" y="293291"/>
                    <a:pt x="148442" y="271315"/>
                    <a:pt x="139875" y="246378"/>
                  </a:cubicBezTo>
                  <a:cubicBezTo>
                    <a:pt x="117577" y="182780"/>
                    <a:pt x="95749" y="119890"/>
                    <a:pt x="51499" y="73211"/>
                  </a:cubicBezTo>
                  <a:cubicBezTo>
                    <a:pt x="40691" y="61834"/>
                    <a:pt x="29467" y="49763"/>
                    <a:pt x="19690" y="36621"/>
                  </a:cubicBezTo>
                  <a:close/>
                </a:path>
              </a:pathLst>
            </a:cu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3" name="Picture 2" descr="A picture containing wall, indoor, floor&#10;&#10;Description automatically generated">
            <a:extLst>
              <a:ext uri="{FF2B5EF4-FFF2-40B4-BE49-F238E27FC236}">
                <a16:creationId xmlns:a16="http://schemas.microsoft.com/office/drawing/2014/main" id="{62FD54A4-70C1-47E7-81AC-823B0332EBA1}"/>
              </a:ext>
            </a:extLst>
          </p:cNvPr>
          <p:cNvPicPr>
            <a:picLocks noChangeAspect="1"/>
          </p:cNvPicPr>
          <p:nvPr/>
        </p:nvPicPr>
        <p:blipFill rotWithShape="1">
          <a:blip r:embed="rId2">
            <a:extLst>
              <a:ext uri="{28A0092B-C50C-407E-A947-70E740481C1C}">
                <a14:useLocalDpi xmlns:a14="http://schemas.microsoft.com/office/drawing/2010/main" val="0"/>
              </a:ext>
            </a:extLst>
          </a:blip>
          <a:srcRect l="7665" r="16315"/>
          <a:stretch/>
        </p:blipFill>
        <p:spPr>
          <a:xfrm>
            <a:off x="20" y="10"/>
            <a:ext cx="3910064" cy="6857990"/>
          </a:xfrm>
          <a:custGeom>
            <a:avLst/>
            <a:gdLst/>
            <a:ahLst/>
            <a:cxnLst/>
            <a:rect l="l" t="t" r="r" b="b"/>
            <a:pathLst>
              <a:path w="3910084" h="6858000">
                <a:moveTo>
                  <a:pt x="0" y="0"/>
                </a:moveTo>
                <a:lnTo>
                  <a:pt x="2996382" y="0"/>
                </a:lnTo>
                <a:lnTo>
                  <a:pt x="3563333" y="1750276"/>
                </a:lnTo>
                <a:lnTo>
                  <a:pt x="3910084" y="6054385"/>
                </a:lnTo>
                <a:lnTo>
                  <a:pt x="3791309" y="6858000"/>
                </a:lnTo>
                <a:lnTo>
                  <a:pt x="0" y="6858000"/>
                </a:lnTo>
                <a:close/>
              </a:path>
            </a:pathLst>
          </a:custGeom>
        </p:spPr>
      </p:pic>
      <p:grpSp>
        <p:nvGrpSpPr>
          <p:cNvPr id="19" name="Group 18">
            <a:extLst>
              <a:ext uri="{FF2B5EF4-FFF2-40B4-BE49-F238E27FC236}">
                <a16:creationId xmlns:a16="http://schemas.microsoft.com/office/drawing/2014/main" id="{066EE5A2-0D35-4D6A-A5C7-1CA91F74068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748589" y="0"/>
            <a:ext cx="1339053" cy="6858000"/>
            <a:chOff x="2661507" y="0"/>
            <a:chExt cx="1339053" cy="6858000"/>
          </a:xfrm>
        </p:grpSpPr>
        <p:sp>
          <p:nvSpPr>
            <p:cNvPr id="20" name="Freeform: Shape 19">
              <a:extLst>
                <a:ext uri="{FF2B5EF4-FFF2-40B4-BE49-F238E27FC236}">
                  <a16:creationId xmlns:a16="http://schemas.microsoft.com/office/drawing/2014/main" id="{4DFBB771-C61C-4F38-ABBB-98A2D8476D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661507" y="0"/>
              <a:ext cx="1339053" cy="6858000"/>
            </a:xfrm>
            <a:custGeom>
              <a:avLst/>
              <a:gdLst>
                <a:gd name="connsiteX0" fmla="*/ 850532 w 1339053"/>
                <a:gd name="connsiteY0" fmla="*/ 3481838 h 6858000"/>
                <a:gd name="connsiteX1" fmla="*/ 877027 w 1339053"/>
                <a:gd name="connsiteY1" fmla="*/ 3490955 h 6858000"/>
                <a:gd name="connsiteX2" fmla="*/ 922718 w 1339053"/>
                <a:gd name="connsiteY2" fmla="*/ 3516472 h 6858000"/>
                <a:gd name="connsiteX3" fmla="*/ 1094179 w 1339053"/>
                <a:gd name="connsiteY3" fmla="*/ 3567567 h 6858000"/>
                <a:gd name="connsiteX4" fmla="*/ 1118891 w 1339053"/>
                <a:gd name="connsiteY4" fmla="*/ 3568331 h 6858000"/>
                <a:gd name="connsiteX5" fmla="*/ 1295961 w 1339053"/>
                <a:gd name="connsiteY5" fmla="*/ 3584709 h 6858000"/>
                <a:gd name="connsiteX6" fmla="*/ 1308070 w 1339053"/>
                <a:gd name="connsiteY6" fmla="*/ 3585183 h 6858000"/>
                <a:gd name="connsiteX7" fmla="*/ 1325263 w 1339053"/>
                <a:gd name="connsiteY7" fmla="*/ 3705453 h 6858000"/>
                <a:gd name="connsiteX8" fmla="*/ 1334107 w 1339053"/>
                <a:gd name="connsiteY8" fmla="*/ 3772268 h 6858000"/>
                <a:gd name="connsiteX9" fmla="*/ 1338203 w 1339053"/>
                <a:gd name="connsiteY9" fmla="*/ 3831076 h 6858000"/>
                <a:gd name="connsiteX10" fmla="*/ 1338805 w 1339053"/>
                <a:gd name="connsiteY10" fmla="*/ 3839709 h 6858000"/>
                <a:gd name="connsiteX11" fmla="*/ 1335635 w 1339053"/>
                <a:gd name="connsiteY11" fmla="*/ 4118635 h 6858000"/>
                <a:gd name="connsiteX12" fmla="*/ 1337171 w 1339053"/>
                <a:gd name="connsiteY12" fmla="*/ 4209403 h 6858000"/>
                <a:gd name="connsiteX13" fmla="*/ 1325840 w 1339053"/>
                <a:gd name="connsiteY13" fmla="*/ 4309174 h 6858000"/>
                <a:gd name="connsiteX14" fmla="*/ 1321122 w 1339053"/>
                <a:gd name="connsiteY14" fmla="*/ 4473630 h 6858000"/>
                <a:gd name="connsiteX15" fmla="*/ 1302196 w 1339053"/>
                <a:gd name="connsiteY15" fmla="*/ 4791709 h 6858000"/>
                <a:gd name="connsiteX16" fmla="*/ 1293239 w 1339053"/>
                <a:gd name="connsiteY16" fmla="*/ 4860048 h 6858000"/>
                <a:gd name="connsiteX17" fmla="*/ 1288829 w 1339053"/>
                <a:gd name="connsiteY17" fmla="*/ 5039837 h 6858000"/>
                <a:gd name="connsiteX18" fmla="*/ 1289584 w 1339053"/>
                <a:gd name="connsiteY18" fmla="*/ 5148703 h 6858000"/>
                <a:gd name="connsiteX19" fmla="*/ 1282205 w 1339053"/>
                <a:gd name="connsiteY19" fmla="*/ 5236435 h 6858000"/>
                <a:gd name="connsiteX20" fmla="*/ 1268145 w 1339053"/>
                <a:gd name="connsiteY20" fmla="*/ 5311662 h 6858000"/>
                <a:gd name="connsiteX21" fmla="*/ 1250547 w 1339053"/>
                <a:gd name="connsiteY21" fmla="*/ 5515595 h 6858000"/>
                <a:gd name="connsiteX22" fmla="*/ 1243323 w 1339053"/>
                <a:gd name="connsiteY22" fmla="*/ 5596885 h 6858000"/>
                <a:gd name="connsiteX23" fmla="*/ 1238303 w 1339053"/>
                <a:gd name="connsiteY23" fmla="*/ 5812036 h 6858000"/>
                <a:gd name="connsiteX24" fmla="*/ 1223551 w 1339053"/>
                <a:gd name="connsiteY24" fmla="*/ 5991171 h 6858000"/>
                <a:gd name="connsiteX25" fmla="*/ 1219699 w 1339053"/>
                <a:gd name="connsiteY25" fmla="*/ 6066726 h 6858000"/>
                <a:gd name="connsiteX26" fmla="*/ 1199935 w 1339053"/>
                <a:gd name="connsiteY26" fmla="*/ 6236130 h 6858000"/>
                <a:gd name="connsiteX27" fmla="*/ 1192857 w 1339053"/>
                <a:gd name="connsiteY27" fmla="*/ 6333267 h 6858000"/>
                <a:gd name="connsiteX28" fmla="*/ 1148174 w 1339053"/>
                <a:gd name="connsiteY28" fmla="*/ 6561849 h 6858000"/>
                <a:gd name="connsiteX29" fmla="*/ 1100424 w 1339053"/>
                <a:gd name="connsiteY29" fmla="*/ 6797385 h 6858000"/>
                <a:gd name="connsiteX30" fmla="*/ 1085621 w 1339053"/>
                <a:gd name="connsiteY30" fmla="*/ 6858000 h 6858000"/>
                <a:gd name="connsiteX31" fmla="*/ 932341 w 1339053"/>
                <a:gd name="connsiteY31" fmla="*/ 6858000 h 6858000"/>
                <a:gd name="connsiteX32" fmla="*/ 944496 w 1339053"/>
                <a:gd name="connsiteY32" fmla="*/ 6829656 h 6858000"/>
                <a:gd name="connsiteX33" fmla="*/ 913239 w 1339053"/>
                <a:gd name="connsiteY33" fmla="*/ 6720119 h 6858000"/>
                <a:gd name="connsiteX34" fmla="*/ 870682 w 1339053"/>
                <a:gd name="connsiteY34" fmla="*/ 6655346 h 6858000"/>
                <a:gd name="connsiteX35" fmla="*/ 846442 w 1339053"/>
                <a:gd name="connsiteY35" fmla="*/ 6498594 h 6858000"/>
                <a:gd name="connsiteX36" fmla="*/ 881150 w 1339053"/>
                <a:gd name="connsiteY36" fmla="*/ 6473756 h 6858000"/>
                <a:gd name="connsiteX37" fmla="*/ 922470 w 1339053"/>
                <a:gd name="connsiteY37" fmla="*/ 6377035 h 6858000"/>
                <a:gd name="connsiteX38" fmla="*/ 955039 w 1339053"/>
                <a:gd name="connsiteY38" fmla="*/ 6268585 h 6858000"/>
                <a:gd name="connsiteX39" fmla="*/ 1024350 w 1339053"/>
                <a:gd name="connsiteY39" fmla="*/ 6083443 h 6858000"/>
                <a:gd name="connsiteX40" fmla="*/ 999696 w 1339053"/>
                <a:gd name="connsiteY40" fmla="*/ 5938416 h 6858000"/>
                <a:gd name="connsiteX41" fmla="*/ 988342 w 1339053"/>
                <a:gd name="connsiteY41" fmla="*/ 5882426 h 6858000"/>
                <a:gd name="connsiteX42" fmla="*/ 985444 w 1339053"/>
                <a:gd name="connsiteY42" fmla="*/ 5832438 h 6858000"/>
                <a:gd name="connsiteX43" fmla="*/ 992016 w 1339053"/>
                <a:gd name="connsiteY43" fmla="*/ 5777751 h 6858000"/>
                <a:gd name="connsiteX44" fmla="*/ 995028 w 1339053"/>
                <a:gd name="connsiteY44" fmla="*/ 5641832 h 6858000"/>
                <a:gd name="connsiteX45" fmla="*/ 981247 w 1339053"/>
                <a:gd name="connsiteY45" fmla="*/ 5562522 h 6858000"/>
                <a:gd name="connsiteX46" fmla="*/ 995131 w 1339053"/>
                <a:gd name="connsiteY46" fmla="*/ 5398075 h 6858000"/>
                <a:gd name="connsiteX47" fmla="*/ 997379 w 1339053"/>
                <a:gd name="connsiteY47" fmla="*/ 5283928 h 6858000"/>
                <a:gd name="connsiteX48" fmla="*/ 979617 w 1339053"/>
                <a:gd name="connsiteY48" fmla="*/ 5157396 h 6858000"/>
                <a:gd name="connsiteX49" fmla="*/ 976441 w 1339053"/>
                <a:gd name="connsiteY49" fmla="*/ 5139485 h 6858000"/>
                <a:gd name="connsiteX50" fmla="*/ 953793 w 1339053"/>
                <a:gd name="connsiteY50" fmla="*/ 5091862 h 6858000"/>
                <a:gd name="connsiteX51" fmla="*/ 853056 w 1339053"/>
                <a:gd name="connsiteY51" fmla="*/ 5001787 h 6858000"/>
                <a:gd name="connsiteX52" fmla="*/ 833979 w 1339053"/>
                <a:gd name="connsiteY52" fmla="*/ 4978966 h 6858000"/>
                <a:gd name="connsiteX53" fmla="*/ 796995 w 1339053"/>
                <a:gd name="connsiteY53" fmla="*/ 4813768 h 6858000"/>
                <a:gd name="connsiteX54" fmla="*/ 820590 w 1339053"/>
                <a:gd name="connsiteY54" fmla="*/ 4764057 h 6858000"/>
                <a:gd name="connsiteX55" fmla="*/ 864688 w 1339053"/>
                <a:gd name="connsiteY55" fmla="*/ 4714752 h 6858000"/>
                <a:gd name="connsiteX56" fmla="*/ 910485 w 1339053"/>
                <a:gd name="connsiteY56" fmla="*/ 4590911 h 6858000"/>
                <a:gd name="connsiteX57" fmla="*/ 911445 w 1339053"/>
                <a:gd name="connsiteY57" fmla="*/ 4539571 h 6858000"/>
                <a:gd name="connsiteX58" fmla="*/ 900285 w 1339053"/>
                <a:gd name="connsiteY58" fmla="*/ 4445837 h 6858000"/>
                <a:gd name="connsiteX59" fmla="*/ 863237 w 1339053"/>
                <a:gd name="connsiteY59" fmla="*/ 4364703 h 6858000"/>
                <a:gd name="connsiteX60" fmla="*/ 798070 w 1339053"/>
                <a:gd name="connsiteY60" fmla="*/ 4243284 h 6858000"/>
                <a:gd name="connsiteX61" fmla="*/ 817097 w 1339053"/>
                <a:gd name="connsiteY61" fmla="*/ 4054750 h 6858000"/>
                <a:gd name="connsiteX62" fmla="*/ 826251 w 1339053"/>
                <a:gd name="connsiteY62" fmla="*/ 3982801 h 6858000"/>
                <a:gd name="connsiteX63" fmla="*/ 836848 w 1339053"/>
                <a:gd name="connsiteY63" fmla="*/ 3784939 h 6858000"/>
                <a:gd name="connsiteX64" fmla="*/ 841285 w 1339053"/>
                <a:gd name="connsiteY64" fmla="*/ 3766755 h 6858000"/>
                <a:gd name="connsiteX65" fmla="*/ 841284 w 1339053"/>
                <a:gd name="connsiteY65" fmla="*/ 3766755 h 6858000"/>
                <a:gd name="connsiteX66" fmla="*/ 852925 w 1339053"/>
                <a:gd name="connsiteY66" fmla="*/ 3719034 h 6858000"/>
                <a:gd name="connsiteX67" fmla="*/ 857932 w 1339053"/>
                <a:gd name="connsiteY67" fmla="*/ 3696880 h 6858000"/>
                <a:gd name="connsiteX68" fmla="*/ 853534 w 1339053"/>
                <a:gd name="connsiteY68" fmla="*/ 3507036 h 6858000"/>
                <a:gd name="connsiteX69" fmla="*/ 850226 w 1339053"/>
                <a:gd name="connsiteY69" fmla="*/ 3485839 h 6858000"/>
                <a:gd name="connsiteX70" fmla="*/ 0 w 1339053"/>
                <a:gd name="connsiteY70" fmla="*/ 0 h 6858000"/>
                <a:gd name="connsiteX71" fmla="*/ 455609 w 1339053"/>
                <a:gd name="connsiteY71" fmla="*/ 0 h 6858000"/>
                <a:gd name="connsiteX72" fmla="*/ 459171 w 1339053"/>
                <a:gd name="connsiteY72" fmla="*/ 72395 h 6858000"/>
                <a:gd name="connsiteX73" fmla="*/ 460041 w 1339053"/>
                <a:gd name="connsiteY73" fmla="*/ 131917 h 6858000"/>
                <a:gd name="connsiteX74" fmla="*/ 504421 w 1339053"/>
                <a:gd name="connsiteY74" fmla="*/ 389691 h 6858000"/>
                <a:gd name="connsiteX75" fmla="*/ 582097 w 1339053"/>
                <a:gd name="connsiteY75" fmla="*/ 634609 h 6858000"/>
                <a:gd name="connsiteX76" fmla="*/ 702468 w 1339053"/>
                <a:gd name="connsiteY76" fmla="*/ 834019 h 6858000"/>
                <a:gd name="connsiteX77" fmla="*/ 729203 w 1339053"/>
                <a:gd name="connsiteY77" fmla="*/ 887701 h 6858000"/>
                <a:gd name="connsiteX78" fmla="*/ 743787 w 1339053"/>
                <a:gd name="connsiteY78" fmla="*/ 1016355 h 6858000"/>
                <a:gd name="connsiteX79" fmla="*/ 750083 w 1339053"/>
                <a:gd name="connsiteY79" fmla="*/ 1128060 h 6858000"/>
                <a:gd name="connsiteX80" fmla="*/ 768866 w 1339053"/>
                <a:gd name="connsiteY80" fmla="*/ 1213431 h 6858000"/>
                <a:gd name="connsiteX81" fmla="*/ 787802 w 1339053"/>
                <a:gd name="connsiteY81" fmla="*/ 1286432 h 6858000"/>
                <a:gd name="connsiteX82" fmla="*/ 842837 w 1339053"/>
                <a:gd name="connsiteY82" fmla="*/ 1455511 h 6858000"/>
                <a:gd name="connsiteX83" fmla="*/ 877988 w 1339053"/>
                <a:gd name="connsiteY83" fmla="*/ 1634814 h 6858000"/>
                <a:gd name="connsiteX84" fmla="*/ 941063 w 1339053"/>
                <a:gd name="connsiteY84" fmla="*/ 1789731 h 6858000"/>
                <a:gd name="connsiteX85" fmla="*/ 980124 w 1339053"/>
                <a:gd name="connsiteY85" fmla="*/ 1857657 h 6858000"/>
                <a:gd name="connsiteX86" fmla="*/ 984484 w 1339053"/>
                <a:gd name="connsiteY86" fmla="*/ 1976384 h 6858000"/>
                <a:gd name="connsiteX87" fmla="*/ 1007189 w 1339053"/>
                <a:gd name="connsiteY87" fmla="*/ 2110650 h 6858000"/>
                <a:gd name="connsiteX88" fmla="*/ 1039893 w 1339053"/>
                <a:gd name="connsiteY88" fmla="*/ 2211041 h 6858000"/>
                <a:gd name="connsiteX89" fmla="*/ 1059162 w 1339053"/>
                <a:gd name="connsiteY89" fmla="*/ 2286682 h 6858000"/>
                <a:gd name="connsiteX90" fmla="*/ 1070522 w 1339053"/>
                <a:gd name="connsiteY90" fmla="*/ 2388667 h 6858000"/>
                <a:gd name="connsiteX91" fmla="*/ 1093939 w 1339053"/>
                <a:gd name="connsiteY91" fmla="*/ 2494653 h 6858000"/>
                <a:gd name="connsiteX92" fmla="*/ 1112007 w 1339053"/>
                <a:gd name="connsiteY92" fmla="*/ 2548197 h 6858000"/>
                <a:gd name="connsiteX93" fmla="*/ 1138346 w 1339053"/>
                <a:gd name="connsiteY93" fmla="*/ 2649163 h 6858000"/>
                <a:gd name="connsiteX94" fmla="*/ 1160337 w 1339053"/>
                <a:gd name="connsiteY94" fmla="*/ 2751608 h 6858000"/>
                <a:gd name="connsiteX95" fmla="*/ 1165737 w 1339053"/>
                <a:gd name="connsiteY95" fmla="*/ 2933012 h 6858000"/>
                <a:gd name="connsiteX96" fmla="*/ 1202029 w 1339053"/>
                <a:gd name="connsiteY96" fmla="*/ 3107873 h 6858000"/>
                <a:gd name="connsiteX97" fmla="*/ 1225692 w 1339053"/>
                <a:gd name="connsiteY97" fmla="*/ 3244974 h 6858000"/>
                <a:gd name="connsiteX98" fmla="*/ 1243916 w 1339053"/>
                <a:gd name="connsiteY98" fmla="*/ 3326221 h 6858000"/>
                <a:gd name="connsiteX99" fmla="*/ 1293067 w 1339053"/>
                <a:gd name="connsiteY99" fmla="*/ 3480219 h 6858000"/>
                <a:gd name="connsiteX100" fmla="*/ 1308071 w 1339053"/>
                <a:gd name="connsiteY100" fmla="*/ 3585182 h 6858000"/>
                <a:gd name="connsiteX101" fmla="*/ 1295962 w 1339053"/>
                <a:gd name="connsiteY101" fmla="*/ 3584708 h 6858000"/>
                <a:gd name="connsiteX102" fmla="*/ 1118893 w 1339053"/>
                <a:gd name="connsiteY102" fmla="*/ 3568330 h 6858000"/>
                <a:gd name="connsiteX103" fmla="*/ 1094179 w 1339053"/>
                <a:gd name="connsiteY103" fmla="*/ 3567566 h 6858000"/>
                <a:gd name="connsiteX104" fmla="*/ 922719 w 1339053"/>
                <a:gd name="connsiteY104" fmla="*/ 3516472 h 6858000"/>
                <a:gd name="connsiteX105" fmla="*/ 877028 w 1339053"/>
                <a:gd name="connsiteY105" fmla="*/ 3490955 h 6858000"/>
                <a:gd name="connsiteX106" fmla="*/ 850533 w 1339053"/>
                <a:gd name="connsiteY106" fmla="*/ 3481837 h 6858000"/>
                <a:gd name="connsiteX107" fmla="*/ 852113 w 1339053"/>
                <a:gd name="connsiteY107" fmla="*/ 3461170 h 6858000"/>
                <a:gd name="connsiteX108" fmla="*/ 831383 w 1339053"/>
                <a:gd name="connsiteY108" fmla="*/ 3399179 h 6858000"/>
                <a:gd name="connsiteX109" fmla="*/ 743141 w 1339053"/>
                <a:gd name="connsiteY109" fmla="*/ 3320580 h 6858000"/>
                <a:gd name="connsiteX110" fmla="*/ 713221 w 1339053"/>
                <a:gd name="connsiteY110" fmla="*/ 3251241 h 6858000"/>
                <a:gd name="connsiteX111" fmla="*/ 697098 w 1339053"/>
                <a:gd name="connsiteY111" fmla="*/ 3202528 h 6858000"/>
                <a:gd name="connsiteX112" fmla="*/ 664820 w 1339053"/>
                <a:gd name="connsiteY112" fmla="*/ 3154190 h 6858000"/>
                <a:gd name="connsiteX113" fmla="*/ 572501 w 1339053"/>
                <a:gd name="connsiteY113" fmla="*/ 3087312 h 6858000"/>
                <a:gd name="connsiteX114" fmla="*/ 497703 w 1339053"/>
                <a:gd name="connsiteY114" fmla="*/ 3005243 h 6858000"/>
                <a:gd name="connsiteX115" fmla="*/ 476984 w 1339053"/>
                <a:gd name="connsiteY115" fmla="*/ 2892751 h 6858000"/>
                <a:gd name="connsiteX116" fmla="*/ 468947 w 1339053"/>
                <a:gd name="connsiteY116" fmla="*/ 2824527 h 6858000"/>
                <a:gd name="connsiteX117" fmla="*/ 569138 w 1339053"/>
                <a:gd name="connsiteY117" fmla="*/ 2595026 h 6858000"/>
                <a:gd name="connsiteX118" fmla="*/ 645397 w 1339053"/>
                <a:gd name="connsiteY118" fmla="*/ 2440808 h 6858000"/>
                <a:gd name="connsiteX119" fmla="*/ 651820 w 1339053"/>
                <a:gd name="connsiteY119" fmla="*/ 2384384 h 6858000"/>
                <a:gd name="connsiteX120" fmla="*/ 612994 w 1339053"/>
                <a:gd name="connsiteY120" fmla="*/ 2207332 h 6858000"/>
                <a:gd name="connsiteX121" fmla="*/ 620894 w 1339053"/>
                <a:gd name="connsiteY121" fmla="*/ 2046679 h 6858000"/>
                <a:gd name="connsiteX122" fmla="*/ 644614 w 1339053"/>
                <a:gd name="connsiteY122" fmla="*/ 1931265 h 6858000"/>
                <a:gd name="connsiteX123" fmla="*/ 665994 w 1339053"/>
                <a:gd name="connsiteY123" fmla="*/ 1832337 h 6858000"/>
                <a:gd name="connsiteX124" fmla="*/ 678276 w 1339053"/>
                <a:gd name="connsiteY124" fmla="*/ 1709437 h 6858000"/>
                <a:gd name="connsiteX125" fmla="*/ 672955 w 1339053"/>
                <a:gd name="connsiteY125" fmla="*/ 1636123 h 6858000"/>
                <a:gd name="connsiteX126" fmla="*/ 668480 w 1339053"/>
                <a:gd name="connsiteY126" fmla="*/ 1520749 h 6858000"/>
                <a:gd name="connsiteX127" fmla="*/ 653920 w 1339053"/>
                <a:gd name="connsiteY127" fmla="*/ 1399437 h 6858000"/>
                <a:gd name="connsiteX128" fmla="*/ 612686 w 1339053"/>
                <a:gd name="connsiteY128" fmla="*/ 1296979 h 6858000"/>
                <a:gd name="connsiteX129" fmla="*/ 570220 w 1339053"/>
                <a:gd name="connsiteY129" fmla="*/ 1235618 h 6858000"/>
                <a:gd name="connsiteX130" fmla="*/ 529736 w 1339053"/>
                <a:gd name="connsiteY130" fmla="*/ 1081752 h 6858000"/>
                <a:gd name="connsiteX131" fmla="*/ 414305 w 1339053"/>
                <a:gd name="connsiteY131" fmla="*/ 918292 h 6858000"/>
                <a:gd name="connsiteX132" fmla="*/ 373924 w 1339053"/>
                <a:gd name="connsiteY132" fmla="*/ 825689 h 6858000"/>
                <a:gd name="connsiteX133" fmla="*/ 368949 w 1339053"/>
                <a:gd name="connsiteY133" fmla="*/ 778726 h 6858000"/>
                <a:gd name="connsiteX134" fmla="*/ 347020 w 1339053"/>
                <a:gd name="connsiteY134" fmla="*/ 694643 h 6858000"/>
                <a:gd name="connsiteX135" fmla="*/ 327478 w 1339053"/>
                <a:gd name="connsiteY135" fmla="*/ 642898 h 6858000"/>
                <a:gd name="connsiteX136" fmla="*/ 243468 w 1339053"/>
                <a:gd name="connsiteY136" fmla="*/ 491960 h 6858000"/>
                <a:gd name="connsiteX137" fmla="*/ 218930 w 1339053"/>
                <a:gd name="connsiteY137" fmla="*/ 446010 h 6858000"/>
                <a:gd name="connsiteX138" fmla="*/ 180614 w 1339053"/>
                <a:gd name="connsiteY138" fmla="*/ 354892 h 6858000"/>
                <a:gd name="connsiteX139" fmla="*/ 171988 w 1339053"/>
                <a:gd name="connsiteY139" fmla="*/ 317521 h 6858000"/>
                <a:gd name="connsiteX140" fmla="*/ 139875 w 1339053"/>
                <a:gd name="connsiteY140" fmla="*/ 246378 h 6858000"/>
                <a:gd name="connsiteX141" fmla="*/ 51499 w 1339053"/>
                <a:gd name="connsiteY141" fmla="*/ 73211 h 6858000"/>
                <a:gd name="connsiteX142" fmla="*/ 19690 w 1339053"/>
                <a:gd name="connsiteY142" fmla="*/ 36621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Lst>
              <a:rect l="l" t="t" r="r" b="b"/>
              <a:pathLst>
                <a:path w="1339053" h="6858000">
                  <a:moveTo>
                    <a:pt x="850532" y="3481838"/>
                  </a:moveTo>
                  <a:lnTo>
                    <a:pt x="877027" y="3490955"/>
                  </a:lnTo>
                  <a:cubicBezTo>
                    <a:pt x="892941" y="3497986"/>
                    <a:pt x="908176" y="3506416"/>
                    <a:pt x="922718" y="3516472"/>
                  </a:cubicBezTo>
                  <a:cubicBezTo>
                    <a:pt x="967062" y="3547282"/>
                    <a:pt x="1027547" y="3564030"/>
                    <a:pt x="1094179" y="3567567"/>
                  </a:cubicBezTo>
                  <a:cubicBezTo>
                    <a:pt x="1102515" y="3567965"/>
                    <a:pt x="1113434" y="3565936"/>
                    <a:pt x="1118891" y="3568331"/>
                  </a:cubicBezTo>
                  <a:cubicBezTo>
                    <a:pt x="1180628" y="3594888"/>
                    <a:pt x="1237753" y="3586304"/>
                    <a:pt x="1295961" y="3584709"/>
                  </a:cubicBezTo>
                  <a:lnTo>
                    <a:pt x="1308070" y="3585183"/>
                  </a:lnTo>
                  <a:lnTo>
                    <a:pt x="1325263" y="3705453"/>
                  </a:lnTo>
                  <a:cubicBezTo>
                    <a:pt x="1328254" y="3727679"/>
                    <a:pt x="1331526" y="3749922"/>
                    <a:pt x="1334107" y="3772268"/>
                  </a:cubicBezTo>
                  <a:lnTo>
                    <a:pt x="1338203" y="3831076"/>
                  </a:lnTo>
                  <a:lnTo>
                    <a:pt x="1338805" y="3839709"/>
                  </a:lnTo>
                  <a:cubicBezTo>
                    <a:pt x="1339996" y="3932341"/>
                    <a:pt x="1336568" y="4025809"/>
                    <a:pt x="1335635" y="4118635"/>
                  </a:cubicBezTo>
                  <a:cubicBezTo>
                    <a:pt x="1335202" y="4148976"/>
                    <a:pt x="1338805" y="4178868"/>
                    <a:pt x="1337171" y="4209403"/>
                  </a:cubicBezTo>
                  <a:cubicBezTo>
                    <a:pt x="1335445" y="4242449"/>
                    <a:pt x="1327565" y="4276129"/>
                    <a:pt x="1325840" y="4309174"/>
                  </a:cubicBezTo>
                  <a:cubicBezTo>
                    <a:pt x="1322853" y="4364122"/>
                    <a:pt x="1323899" y="4418621"/>
                    <a:pt x="1321122" y="4473630"/>
                  </a:cubicBezTo>
                  <a:cubicBezTo>
                    <a:pt x="1315632" y="4579723"/>
                    <a:pt x="1309019" y="4685750"/>
                    <a:pt x="1302196" y="4791709"/>
                  </a:cubicBezTo>
                  <a:cubicBezTo>
                    <a:pt x="1300696" y="4814383"/>
                    <a:pt x="1294244" y="4837504"/>
                    <a:pt x="1293239" y="4860048"/>
                  </a:cubicBezTo>
                  <a:cubicBezTo>
                    <a:pt x="1290785" y="4919957"/>
                    <a:pt x="1289660" y="4979994"/>
                    <a:pt x="1288829" y="5039837"/>
                  </a:cubicBezTo>
                  <a:cubicBezTo>
                    <a:pt x="1288401" y="5076103"/>
                    <a:pt x="1290512" y="5112310"/>
                    <a:pt x="1289584" y="5148703"/>
                  </a:cubicBezTo>
                  <a:cubicBezTo>
                    <a:pt x="1288845" y="5177820"/>
                    <a:pt x="1286193" y="5207193"/>
                    <a:pt x="1282205" y="5236435"/>
                  </a:cubicBezTo>
                  <a:cubicBezTo>
                    <a:pt x="1278784" y="5261619"/>
                    <a:pt x="1270649" y="5286477"/>
                    <a:pt x="1268145" y="5311662"/>
                  </a:cubicBezTo>
                  <a:cubicBezTo>
                    <a:pt x="1261308" y="5379812"/>
                    <a:pt x="1256387" y="5447703"/>
                    <a:pt x="1250547" y="5515595"/>
                  </a:cubicBezTo>
                  <a:cubicBezTo>
                    <a:pt x="1248113" y="5542776"/>
                    <a:pt x="1244054" y="5570023"/>
                    <a:pt x="1243323" y="5596885"/>
                  </a:cubicBezTo>
                  <a:cubicBezTo>
                    <a:pt x="1241082" y="5668709"/>
                    <a:pt x="1241668" y="5740276"/>
                    <a:pt x="1238303" y="5812036"/>
                  </a:cubicBezTo>
                  <a:cubicBezTo>
                    <a:pt x="1235508" y="5871554"/>
                    <a:pt x="1228259" y="5931392"/>
                    <a:pt x="1223551" y="5991171"/>
                  </a:cubicBezTo>
                  <a:cubicBezTo>
                    <a:pt x="1221675" y="6016549"/>
                    <a:pt x="1222415" y="6041609"/>
                    <a:pt x="1219699" y="6066726"/>
                  </a:cubicBezTo>
                  <a:cubicBezTo>
                    <a:pt x="1213776" y="6123024"/>
                    <a:pt x="1205938" y="6179576"/>
                    <a:pt x="1199935" y="6236130"/>
                  </a:cubicBezTo>
                  <a:cubicBezTo>
                    <a:pt x="1196614" y="6268403"/>
                    <a:pt x="1198425" y="6301127"/>
                    <a:pt x="1192857" y="6333267"/>
                  </a:cubicBezTo>
                  <a:cubicBezTo>
                    <a:pt x="1179603" y="6409590"/>
                    <a:pt x="1163470" y="6485591"/>
                    <a:pt x="1148174" y="6561849"/>
                  </a:cubicBezTo>
                  <a:cubicBezTo>
                    <a:pt x="1132370" y="6640486"/>
                    <a:pt x="1117066" y="6719000"/>
                    <a:pt x="1100424" y="6797385"/>
                  </a:cubicBezTo>
                  <a:lnTo>
                    <a:pt x="1085621" y="6858000"/>
                  </a:lnTo>
                  <a:lnTo>
                    <a:pt x="932341" y="6858000"/>
                  </a:lnTo>
                  <a:lnTo>
                    <a:pt x="944496" y="6829656"/>
                  </a:lnTo>
                  <a:cubicBezTo>
                    <a:pt x="964836" y="6776399"/>
                    <a:pt x="953622" y="6744439"/>
                    <a:pt x="913239" y="6720119"/>
                  </a:cubicBezTo>
                  <a:cubicBezTo>
                    <a:pt x="890880" y="6706443"/>
                    <a:pt x="866986" y="6690318"/>
                    <a:pt x="870682" y="6655346"/>
                  </a:cubicBezTo>
                  <a:cubicBezTo>
                    <a:pt x="876846" y="6598274"/>
                    <a:pt x="889503" y="6540954"/>
                    <a:pt x="846442" y="6498594"/>
                  </a:cubicBezTo>
                  <a:cubicBezTo>
                    <a:pt x="862273" y="6487399"/>
                    <a:pt x="871751" y="6480449"/>
                    <a:pt x="881150" y="6473756"/>
                  </a:cubicBezTo>
                  <a:cubicBezTo>
                    <a:pt x="907245" y="6455292"/>
                    <a:pt x="930705" y="6407516"/>
                    <a:pt x="922470" y="6377035"/>
                  </a:cubicBezTo>
                  <a:cubicBezTo>
                    <a:pt x="910652" y="6332192"/>
                    <a:pt x="925705" y="6299028"/>
                    <a:pt x="955039" y="6268585"/>
                  </a:cubicBezTo>
                  <a:cubicBezTo>
                    <a:pt x="1003777" y="6217606"/>
                    <a:pt x="1017630" y="6148240"/>
                    <a:pt x="1024350" y="6083443"/>
                  </a:cubicBezTo>
                  <a:cubicBezTo>
                    <a:pt x="1029590" y="6034553"/>
                    <a:pt x="1028255" y="5980246"/>
                    <a:pt x="999696" y="5938416"/>
                  </a:cubicBezTo>
                  <a:cubicBezTo>
                    <a:pt x="990505" y="5925141"/>
                    <a:pt x="991039" y="5901884"/>
                    <a:pt x="988342" y="5882426"/>
                  </a:cubicBezTo>
                  <a:cubicBezTo>
                    <a:pt x="986229" y="5866254"/>
                    <a:pt x="984774" y="5849442"/>
                    <a:pt x="985444" y="5832438"/>
                  </a:cubicBezTo>
                  <a:cubicBezTo>
                    <a:pt x="986010" y="5814273"/>
                    <a:pt x="985042" y="5793656"/>
                    <a:pt x="992016" y="5777751"/>
                  </a:cubicBezTo>
                  <a:cubicBezTo>
                    <a:pt x="1012886" y="5729456"/>
                    <a:pt x="1014467" y="5686488"/>
                    <a:pt x="995028" y="5641832"/>
                  </a:cubicBezTo>
                  <a:cubicBezTo>
                    <a:pt x="984984" y="5618696"/>
                    <a:pt x="974301" y="5585771"/>
                    <a:pt x="981247" y="5562522"/>
                  </a:cubicBezTo>
                  <a:cubicBezTo>
                    <a:pt x="998041" y="5505913"/>
                    <a:pt x="997454" y="5454379"/>
                    <a:pt x="995131" y="5398075"/>
                  </a:cubicBezTo>
                  <a:cubicBezTo>
                    <a:pt x="993724" y="5361807"/>
                    <a:pt x="997229" y="5322258"/>
                    <a:pt x="997379" y="5283928"/>
                  </a:cubicBezTo>
                  <a:cubicBezTo>
                    <a:pt x="997473" y="5239095"/>
                    <a:pt x="1006631" y="5193105"/>
                    <a:pt x="979617" y="5157396"/>
                  </a:cubicBezTo>
                  <a:cubicBezTo>
                    <a:pt x="976728" y="5153402"/>
                    <a:pt x="978724" y="5144705"/>
                    <a:pt x="976441" y="5139485"/>
                  </a:cubicBezTo>
                  <a:cubicBezTo>
                    <a:pt x="969619" y="5122991"/>
                    <a:pt x="964828" y="5102888"/>
                    <a:pt x="953793" y="5091862"/>
                  </a:cubicBezTo>
                  <a:cubicBezTo>
                    <a:pt x="921506" y="5059884"/>
                    <a:pt x="886609" y="5031900"/>
                    <a:pt x="853056" y="5001787"/>
                  </a:cubicBezTo>
                  <a:cubicBezTo>
                    <a:pt x="845882" y="4995337"/>
                    <a:pt x="836325" y="4988437"/>
                    <a:pt x="833979" y="4978966"/>
                  </a:cubicBezTo>
                  <a:cubicBezTo>
                    <a:pt x="820602" y="4924328"/>
                    <a:pt x="808509" y="4869239"/>
                    <a:pt x="796995" y="4813768"/>
                  </a:cubicBezTo>
                  <a:cubicBezTo>
                    <a:pt x="792418" y="4791474"/>
                    <a:pt x="803209" y="4777314"/>
                    <a:pt x="820590" y="4764057"/>
                  </a:cubicBezTo>
                  <a:cubicBezTo>
                    <a:pt x="837188" y="4751123"/>
                    <a:pt x="855398" y="4734452"/>
                    <a:pt x="864688" y="4714752"/>
                  </a:cubicBezTo>
                  <a:cubicBezTo>
                    <a:pt x="883062" y="4675275"/>
                    <a:pt x="897521" y="4632902"/>
                    <a:pt x="910485" y="4590911"/>
                  </a:cubicBezTo>
                  <a:cubicBezTo>
                    <a:pt x="915338" y="4575199"/>
                    <a:pt x="912978" y="4556131"/>
                    <a:pt x="911445" y="4539571"/>
                  </a:cubicBezTo>
                  <a:cubicBezTo>
                    <a:pt x="908527" y="4508200"/>
                    <a:pt x="900999" y="4477659"/>
                    <a:pt x="900285" y="4445837"/>
                  </a:cubicBezTo>
                  <a:cubicBezTo>
                    <a:pt x="899539" y="4408923"/>
                    <a:pt x="887958" y="4383340"/>
                    <a:pt x="863237" y="4364703"/>
                  </a:cubicBezTo>
                  <a:cubicBezTo>
                    <a:pt x="826431" y="4336971"/>
                    <a:pt x="808536" y="4292507"/>
                    <a:pt x="798070" y="4243284"/>
                  </a:cubicBezTo>
                  <a:cubicBezTo>
                    <a:pt x="784617" y="4180721"/>
                    <a:pt x="805728" y="4117545"/>
                    <a:pt x="817097" y="4054750"/>
                  </a:cubicBezTo>
                  <a:cubicBezTo>
                    <a:pt x="821537" y="4030724"/>
                    <a:pt x="826632" y="4006057"/>
                    <a:pt x="826251" y="3982801"/>
                  </a:cubicBezTo>
                  <a:cubicBezTo>
                    <a:pt x="825347" y="3916709"/>
                    <a:pt x="825150" y="3850833"/>
                    <a:pt x="836848" y="3784939"/>
                  </a:cubicBezTo>
                  <a:lnTo>
                    <a:pt x="841285" y="3766755"/>
                  </a:lnTo>
                  <a:lnTo>
                    <a:pt x="841284" y="3766755"/>
                  </a:lnTo>
                  <a:lnTo>
                    <a:pt x="852925" y="3719034"/>
                  </a:lnTo>
                  <a:cubicBezTo>
                    <a:pt x="855152" y="3711822"/>
                    <a:pt x="856753" y="3704413"/>
                    <a:pt x="857932" y="3696880"/>
                  </a:cubicBezTo>
                  <a:cubicBezTo>
                    <a:pt x="868683" y="3631632"/>
                    <a:pt x="885300" y="3565939"/>
                    <a:pt x="853534" y="3507036"/>
                  </a:cubicBezTo>
                  <a:cubicBezTo>
                    <a:pt x="850623" y="3501622"/>
                    <a:pt x="849992" y="3494020"/>
                    <a:pt x="850226" y="3485839"/>
                  </a:cubicBezTo>
                  <a:close/>
                  <a:moveTo>
                    <a:pt x="0" y="0"/>
                  </a:moveTo>
                  <a:lnTo>
                    <a:pt x="455609" y="0"/>
                  </a:lnTo>
                  <a:lnTo>
                    <a:pt x="459171" y="72395"/>
                  </a:lnTo>
                  <a:cubicBezTo>
                    <a:pt x="459671" y="92301"/>
                    <a:pt x="456894" y="113171"/>
                    <a:pt x="460041" y="131917"/>
                  </a:cubicBezTo>
                  <a:cubicBezTo>
                    <a:pt x="474213" y="218122"/>
                    <a:pt x="492031" y="302910"/>
                    <a:pt x="504421" y="389691"/>
                  </a:cubicBezTo>
                  <a:cubicBezTo>
                    <a:pt x="517349" y="479177"/>
                    <a:pt x="539516" y="562489"/>
                    <a:pt x="582097" y="634609"/>
                  </a:cubicBezTo>
                  <a:cubicBezTo>
                    <a:pt x="621686" y="701573"/>
                    <a:pt x="662589" y="767248"/>
                    <a:pt x="702468" y="834019"/>
                  </a:cubicBezTo>
                  <a:cubicBezTo>
                    <a:pt x="712587" y="850968"/>
                    <a:pt x="725536" y="867665"/>
                    <a:pt x="729203" y="887701"/>
                  </a:cubicBezTo>
                  <a:cubicBezTo>
                    <a:pt x="736973" y="929321"/>
                    <a:pt x="740155" y="973193"/>
                    <a:pt x="743787" y="1016355"/>
                  </a:cubicBezTo>
                  <a:cubicBezTo>
                    <a:pt x="746786" y="1053398"/>
                    <a:pt x="745800" y="1091467"/>
                    <a:pt x="750083" y="1128060"/>
                  </a:cubicBezTo>
                  <a:cubicBezTo>
                    <a:pt x="753428" y="1157309"/>
                    <a:pt x="762038" y="1185083"/>
                    <a:pt x="768866" y="1213431"/>
                  </a:cubicBezTo>
                  <a:cubicBezTo>
                    <a:pt x="774767" y="1238107"/>
                    <a:pt x="778357" y="1264327"/>
                    <a:pt x="787802" y="1286432"/>
                  </a:cubicBezTo>
                  <a:cubicBezTo>
                    <a:pt x="810582" y="1340304"/>
                    <a:pt x="832653" y="1394242"/>
                    <a:pt x="842837" y="1455511"/>
                  </a:cubicBezTo>
                  <a:cubicBezTo>
                    <a:pt x="853049" y="1515944"/>
                    <a:pt x="867276" y="1574511"/>
                    <a:pt x="877988" y="1634814"/>
                  </a:cubicBezTo>
                  <a:cubicBezTo>
                    <a:pt x="888390" y="1693895"/>
                    <a:pt x="902813" y="1748857"/>
                    <a:pt x="941063" y="1789731"/>
                  </a:cubicBezTo>
                  <a:cubicBezTo>
                    <a:pt x="957906" y="1807908"/>
                    <a:pt x="975122" y="1831564"/>
                    <a:pt x="980124" y="1857657"/>
                  </a:cubicBezTo>
                  <a:cubicBezTo>
                    <a:pt x="987207" y="1894833"/>
                    <a:pt x="980788" y="1937150"/>
                    <a:pt x="984484" y="1976384"/>
                  </a:cubicBezTo>
                  <a:cubicBezTo>
                    <a:pt x="988781" y="2022576"/>
                    <a:pt x="988793" y="2074493"/>
                    <a:pt x="1007189" y="2110650"/>
                  </a:cubicBezTo>
                  <a:cubicBezTo>
                    <a:pt x="1023612" y="2142809"/>
                    <a:pt x="1034723" y="2173610"/>
                    <a:pt x="1039893" y="2211041"/>
                  </a:cubicBezTo>
                  <a:cubicBezTo>
                    <a:pt x="1043484" y="2237261"/>
                    <a:pt x="1057690" y="2260269"/>
                    <a:pt x="1059162" y="2286682"/>
                  </a:cubicBezTo>
                  <a:cubicBezTo>
                    <a:pt x="1061252" y="2321469"/>
                    <a:pt x="1060754" y="2355740"/>
                    <a:pt x="1070522" y="2388667"/>
                  </a:cubicBezTo>
                  <a:cubicBezTo>
                    <a:pt x="1080600" y="2422815"/>
                    <a:pt x="1085513" y="2459602"/>
                    <a:pt x="1093939" y="2494653"/>
                  </a:cubicBezTo>
                  <a:cubicBezTo>
                    <a:pt x="1098500" y="2513273"/>
                    <a:pt x="1106866" y="2529964"/>
                    <a:pt x="1112007" y="2548197"/>
                  </a:cubicBezTo>
                  <a:cubicBezTo>
                    <a:pt x="1121409" y="2581573"/>
                    <a:pt x="1130232" y="2615336"/>
                    <a:pt x="1138346" y="2649163"/>
                  </a:cubicBezTo>
                  <a:cubicBezTo>
                    <a:pt x="1146465" y="2682988"/>
                    <a:pt x="1157699" y="2716368"/>
                    <a:pt x="1160337" y="2751608"/>
                  </a:cubicBezTo>
                  <a:cubicBezTo>
                    <a:pt x="1164714" y="2811646"/>
                    <a:pt x="1159211" y="2873999"/>
                    <a:pt x="1165737" y="2933012"/>
                  </a:cubicBezTo>
                  <a:cubicBezTo>
                    <a:pt x="1172445" y="2992925"/>
                    <a:pt x="1185964" y="3051556"/>
                    <a:pt x="1202029" y="3107873"/>
                  </a:cubicBezTo>
                  <a:cubicBezTo>
                    <a:pt x="1214635" y="3152396"/>
                    <a:pt x="1227749" y="3194534"/>
                    <a:pt x="1225692" y="3244974"/>
                  </a:cubicBezTo>
                  <a:cubicBezTo>
                    <a:pt x="1224565" y="3273123"/>
                    <a:pt x="1231196" y="3305079"/>
                    <a:pt x="1243916" y="3326221"/>
                  </a:cubicBezTo>
                  <a:cubicBezTo>
                    <a:pt x="1271701" y="3372044"/>
                    <a:pt x="1285247" y="3423911"/>
                    <a:pt x="1293067" y="3480219"/>
                  </a:cubicBezTo>
                  <a:lnTo>
                    <a:pt x="1308071" y="3585182"/>
                  </a:lnTo>
                  <a:lnTo>
                    <a:pt x="1295962" y="3584708"/>
                  </a:lnTo>
                  <a:cubicBezTo>
                    <a:pt x="1237754" y="3586303"/>
                    <a:pt x="1180629" y="3594888"/>
                    <a:pt x="1118893" y="3568330"/>
                  </a:cubicBezTo>
                  <a:cubicBezTo>
                    <a:pt x="1113435" y="3565936"/>
                    <a:pt x="1102517" y="3567964"/>
                    <a:pt x="1094179" y="3567566"/>
                  </a:cubicBezTo>
                  <a:cubicBezTo>
                    <a:pt x="1027548" y="3564029"/>
                    <a:pt x="967064" y="3547281"/>
                    <a:pt x="922719" y="3516472"/>
                  </a:cubicBezTo>
                  <a:cubicBezTo>
                    <a:pt x="908178" y="3506414"/>
                    <a:pt x="892942" y="3497984"/>
                    <a:pt x="877028" y="3490955"/>
                  </a:cubicBezTo>
                  <a:lnTo>
                    <a:pt x="850533" y="3481837"/>
                  </a:lnTo>
                  <a:lnTo>
                    <a:pt x="852113" y="3461170"/>
                  </a:lnTo>
                  <a:cubicBezTo>
                    <a:pt x="854391" y="3434500"/>
                    <a:pt x="848474" y="3414331"/>
                    <a:pt x="831383" y="3399179"/>
                  </a:cubicBezTo>
                  <a:cubicBezTo>
                    <a:pt x="801767" y="3373388"/>
                    <a:pt x="773654" y="3344957"/>
                    <a:pt x="743141" y="3320580"/>
                  </a:cubicBezTo>
                  <a:cubicBezTo>
                    <a:pt x="722236" y="3303685"/>
                    <a:pt x="714543" y="3281842"/>
                    <a:pt x="713221" y="3251241"/>
                  </a:cubicBezTo>
                  <a:cubicBezTo>
                    <a:pt x="712555" y="3234106"/>
                    <a:pt x="704768" y="3217029"/>
                    <a:pt x="697098" y="3202528"/>
                  </a:cubicBezTo>
                  <a:cubicBezTo>
                    <a:pt x="687845" y="3184997"/>
                    <a:pt x="672212" y="3172554"/>
                    <a:pt x="664820" y="3154190"/>
                  </a:cubicBezTo>
                  <a:cubicBezTo>
                    <a:pt x="646169" y="3109209"/>
                    <a:pt x="616744" y="3087991"/>
                    <a:pt x="572501" y="3087312"/>
                  </a:cubicBezTo>
                  <a:cubicBezTo>
                    <a:pt x="533259" y="3086763"/>
                    <a:pt x="493731" y="3044085"/>
                    <a:pt x="497703" y="3005243"/>
                  </a:cubicBezTo>
                  <a:cubicBezTo>
                    <a:pt x="502030" y="2962279"/>
                    <a:pt x="490540" y="2928257"/>
                    <a:pt x="476984" y="2892751"/>
                  </a:cubicBezTo>
                  <a:cubicBezTo>
                    <a:pt x="469363" y="2872905"/>
                    <a:pt x="465404" y="2847135"/>
                    <a:pt x="468947" y="2824527"/>
                  </a:cubicBezTo>
                  <a:cubicBezTo>
                    <a:pt x="482188" y="2738605"/>
                    <a:pt x="520979" y="2665650"/>
                    <a:pt x="569138" y="2595026"/>
                  </a:cubicBezTo>
                  <a:cubicBezTo>
                    <a:pt x="600577" y="2548865"/>
                    <a:pt x="622260" y="2493483"/>
                    <a:pt x="645397" y="2440808"/>
                  </a:cubicBezTo>
                  <a:cubicBezTo>
                    <a:pt x="652529" y="2424387"/>
                    <a:pt x="655029" y="2401457"/>
                    <a:pt x="651820" y="2384384"/>
                  </a:cubicBezTo>
                  <a:cubicBezTo>
                    <a:pt x="640949" y="2324596"/>
                    <a:pt x="629163" y="2264805"/>
                    <a:pt x="612994" y="2207332"/>
                  </a:cubicBezTo>
                  <a:cubicBezTo>
                    <a:pt x="597678" y="2153787"/>
                    <a:pt x="601053" y="2099808"/>
                    <a:pt x="620894" y="2046679"/>
                  </a:cubicBezTo>
                  <a:cubicBezTo>
                    <a:pt x="635367" y="2007977"/>
                    <a:pt x="641110" y="1970814"/>
                    <a:pt x="644614" y="1931265"/>
                  </a:cubicBezTo>
                  <a:cubicBezTo>
                    <a:pt x="647465" y="1898285"/>
                    <a:pt x="653360" y="1862859"/>
                    <a:pt x="665994" y="1832337"/>
                  </a:cubicBezTo>
                  <a:cubicBezTo>
                    <a:pt x="683779" y="1789578"/>
                    <a:pt x="688928" y="1751381"/>
                    <a:pt x="678276" y="1709437"/>
                  </a:cubicBezTo>
                  <a:cubicBezTo>
                    <a:pt x="672576" y="1687079"/>
                    <a:pt x="673987" y="1660990"/>
                    <a:pt x="672955" y="1636123"/>
                  </a:cubicBezTo>
                  <a:cubicBezTo>
                    <a:pt x="671272" y="1597795"/>
                    <a:pt x="671867" y="1558758"/>
                    <a:pt x="668480" y="1520749"/>
                  </a:cubicBezTo>
                  <a:cubicBezTo>
                    <a:pt x="665050" y="1479903"/>
                    <a:pt x="655019" y="1440408"/>
                    <a:pt x="653920" y="1399437"/>
                  </a:cubicBezTo>
                  <a:cubicBezTo>
                    <a:pt x="652652" y="1355309"/>
                    <a:pt x="639893" y="1323154"/>
                    <a:pt x="612686" y="1296979"/>
                  </a:cubicBezTo>
                  <a:cubicBezTo>
                    <a:pt x="595576" y="1280408"/>
                    <a:pt x="578401" y="1259588"/>
                    <a:pt x="570220" y="1235618"/>
                  </a:cubicBezTo>
                  <a:cubicBezTo>
                    <a:pt x="553631" y="1186194"/>
                    <a:pt x="545669" y="1131821"/>
                    <a:pt x="529736" y="1081752"/>
                  </a:cubicBezTo>
                  <a:cubicBezTo>
                    <a:pt x="507466" y="1011390"/>
                    <a:pt x="481332" y="944631"/>
                    <a:pt x="414305" y="918292"/>
                  </a:cubicBezTo>
                  <a:cubicBezTo>
                    <a:pt x="377314" y="903769"/>
                    <a:pt x="368843" y="874065"/>
                    <a:pt x="373924" y="825689"/>
                  </a:cubicBezTo>
                  <a:cubicBezTo>
                    <a:pt x="375689" y="809590"/>
                    <a:pt x="376722" y="786203"/>
                    <a:pt x="368949" y="778726"/>
                  </a:cubicBezTo>
                  <a:cubicBezTo>
                    <a:pt x="345838" y="756354"/>
                    <a:pt x="349308" y="725824"/>
                    <a:pt x="347020" y="694643"/>
                  </a:cubicBezTo>
                  <a:cubicBezTo>
                    <a:pt x="345704" y="675894"/>
                    <a:pt x="339306" y="651346"/>
                    <a:pt x="327478" y="642898"/>
                  </a:cubicBezTo>
                  <a:cubicBezTo>
                    <a:pt x="279698" y="608395"/>
                    <a:pt x="263590" y="549247"/>
                    <a:pt x="243468" y="491960"/>
                  </a:cubicBezTo>
                  <a:cubicBezTo>
                    <a:pt x="237433" y="475142"/>
                    <a:pt x="230250" y="456843"/>
                    <a:pt x="218930" y="446010"/>
                  </a:cubicBezTo>
                  <a:cubicBezTo>
                    <a:pt x="194433" y="422927"/>
                    <a:pt x="180036" y="395344"/>
                    <a:pt x="180614" y="354892"/>
                  </a:cubicBezTo>
                  <a:cubicBezTo>
                    <a:pt x="180923" y="342010"/>
                    <a:pt x="176523" y="328798"/>
                    <a:pt x="171988" y="317521"/>
                  </a:cubicBezTo>
                  <a:cubicBezTo>
                    <a:pt x="162052" y="293291"/>
                    <a:pt x="148442" y="271315"/>
                    <a:pt x="139875" y="246378"/>
                  </a:cubicBezTo>
                  <a:cubicBezTo>
                    <a:pt x="117577" y="182780"/>
                    <a:pt x="95749" y="119890"/>
                    <a:pt x="51499" y="73211"/>
                  </a:cubicBezTo>
                  <a:cubicBezTo>
                    <a:pt x="40691" y="61834"/>
                    <a:pt x="29467" y="49763"/>
                    <a:pt x="19690" y="36621"/>
                  </a:cubicBezTo>
                  <a:close/>
                </a:path>
              </a:pathLst>
            </a:cu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1" name="Freeform: Shape 20">
              <a:extLst>
                <a:ext uri="{FF2B5EF4-FFF2-40B4-BE49-F238E27FC236}">
                  <a16:creationId xmlns:a16="http://schemas.microsoft.com/office/drawing/2014/main" id="{A2432BD6-3DCC-4397-BD7F-3FE84F32100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661507" y="0"/>
              <a:ext cx="1339053" cy="6858000"/>
            </a:xfrm>
            <a:custGeom>
              <a:avLst/>
              <a:gdLst>
                <a:gd name="connsiteX0" fmla="*/ 850532 w 1339053"/>
                <a:gd name="connsiteY0" fmla="*/ 3481838 h 6858000"/>
                <a:gd name="connsiteX1" fmla="*/ 877027 w 1339053"/>
                <a:gd name="connsiteY1" fmla="*/ 3490955 h 6858000"/>
                <a:gd name="connsiteX2" fmla="*/ 922718 w 1339053"/>
                <a:gd name="connsiteY2" fmla="*/ 3516472 h 6858000"/>
                <a:gd name="connsiteX3" fmla="*/ 1094179 w 1339053"/>
                <a:gd name="connsiteY3" fmla="*/ 3567567 h 6858000"/>
                <a:gd name="connsiteX4" fmla="*/ 1118891 w 1339053"/>
                <a:gd name="connsiteY4" fmla="*/ 3568331 h 6858000"/>
                <a:gd name="connsiteX5" fmla="*/ 1295961 w 1339053"/>
                <a:gd name="connsiteY5" fmla="*/ 3584709 h 6858000"/>
                <a:gd name="connsiteX6" fmla="*/ 1308070 w 1339053"/>
                <a:gd name="connsiteY6" fmla="*/ 3585183 h 6858000"/>
                <a:gd name="connsiteX7" fmla="*/ 1325263 w 1339053"/>
                <a:gd name="connsiteY7" fmla="*/ 3705453 h 6858000"/>
                <a:gd name="connsiteX8" fmla="*/ 1334107 w 1339053"/>
                <a:gd name="connsiteY8" fmla="*/ 3772268 h 6858000"/>
                <a:gd name="connsiteX9" fmla="*/ 1338203 w 1339053"/>
                <a:gd name="connsiteY9" fmla="*/ 3831076 h 6858000"/>
                <a:gd name="connsiteX10" fmla="*/ 1338805 w 1339053"/>
                <a:gd name="connsiteY10" fmla="*/ 3839709 h 6858000"/>
                <a:gd name="connsiteX11" fmla="*/ 1335635 w 1339053"/>
                <a:gd name="connsiteY11" fmla="*/ 4118635 h 6858000"/>
                <a:gd name="connsiteX12" fmla="*/ 1337171 w 1339053"/>
                <a:gd name="connsiteY12" fmla="*/ 4209403 h 6858000"/>
                <a:gd name="connsiteX13" fmla="*/ 1325840 w 1339053"/>
                <a:gd name="connsiteY13" fmla="*/ 4309174 h 6858000"/>
                <a:gd name="connsiteX14" fmla="*/ 1321122 w 1339053"/>
                <a:gd name="connsiteY14" fmla="*/ 4473630 h 6858000"/>
                <a:gd name="connsiteX15" fmla="*/ 1302196 w 1339053"/>
                <a:gd name="connsiteY15" fmla="*/ 4791709 h 6858000"/>
                <a:gd name="connsiteX16" fmla="*/ 1293239 w 1339053"/>
                <a:gd name="connsiteY16" fmla="*/ 4860048 h 6858000"/>
                <a:gd name="connsiteX17" fmla="*/ 1288829 w 1339053"/>
                <a:gd name="connsiteY17" fmla="*/ 5039837 h 6858000"/>
                <a:gd name="connsiteX18" fmla="*/ 1289584 w 1339053"/>
                <a:gd name="connsiteY18" fmla="*/ 5148703 h 6858000"/>
                <a:gd name="connsiteX19" fmla="*/ 1282205 w 1339053"/>
                <a:gd name="connsiteY19" fmla="*/ 5236435 h 6858000"/>
                <a:gd name="connsiteX20" fmla="*/ 1268145 w 1339053"/>
                <a:gd name="connsiteY20" fmla="*/ 5311662 h 6858000"/>
                <a:gd name="connsiteX21" fmla="*/ 1250547 w 1339053"/>
                <a:gd name="connsiteY21" fmla="*/ 5515595 h 6858000"/>
                <a:gd name="connsiteX22" fmla="*/ 1243323 w 1339053"/>
                <a:gd name="connsiteY22" fmla="*/ 5596885 h 6858000"/>
                <a:gd name="connsiteX23" fmla="*/ 1238303 w 1339053"/>
                <a:gd name="connsiteY23" fmla="*/ 5812036 h 6858000"/>
                <a:gd name="connsiteX24" fmla="*/ 1223551 w 1339053"/>
                <a:gd name="connsiteY24" fmla="*/ 5991171 h 6858000"/>
                <a:gd name="connsiteX25" fmla="*/ 1219699 w 1339053"/>
                <a:gd name="connsiteY25" fmla="*/ 6066726 h 6858000"/>
                <a:gd name="connsiteX26" fmla="*/ 1199935 w 1339053"/>
                <a:gd name="connsiteY26" fmla="*/ 6236130 h 6858000"/>
                <a:gd name="connsiteX27" fmla="*/ 1192857 w 1339053"/>
                <a:gd name="connsiteY27" fmla="*/ 6333267 h 6858000"/>
                <a:gd name="connsiteX28" fmla="*/ 1148174 w 1339053"/>
                <a:gd name="connsiteY28" fmla="*/ 6561849 h 6858000"/>
                <a:gd name="connsiteX29" fmla="*/ 1100424 w 1339053"/>
                <a:gd name="connsiteY29" fmla="*/ 6797385 h 6858000"/>
                <a:gd name="connsiteX30" fmla="*/ 1085621 w 1339053"/>
                <a:gd name="connsiteY30" fmla="*/ 6858000 h 6858000"/>
                <a:gd name="connsiteX31" fmla="*/ 932341 w 1339053"/>
                <a:gd name="connsiteY31" fmla="*/ 6858000 h 6858000"/>
                <a:gd name="connsiteX32" fmla="*/ 944496 w 1339053"/>
                <a:gd name="connsiteY32" fmla="*/ 6829656 h 6858000"/>
                <a:gd name="connsiteX33" fmla="*/ 913239 w 1339053"/>
                <a:gd name="connsiteY33" fmla="*/ 6720119 h 6858000"/>
                <a:gd name="connsiteX34" fmla="*/ 870682 w 1339053"/>
                <a:gd name="connsiteY34" fmla="*/ 6655346 h 6858000"/>
                <a:gd name="connsiteX35" fmla="*/ 846442 w 1339053"/>
                <a:gd name="connsiteY35" fmla="*/ 6498594 h 6858000"/>
                <a:gd name="connsiteX36" fmla="*/ 881150 w 1339053"/>
                <a:gd name="connsiteY36" fmla="*/ 6473756 h 6858000"/>
                <a:gd name="connsiteX37" fmla="*/ 922470 w 1339053"/>
                <a:gd name="connsiteY37" fmla="*/ 6377035 h 6858000"/>
                <a:gd name="connsiteX38" fmla="*/ 955039 w 1339053"/>
                <a:gd name="connsiteY38" fmla="*/ 6268585 h 6858000"/>
                <a:gd name="connsiteX39" fmla="*/ 1024350 w 1339053"/>
                <a:gd name="connsiteY39" fmla="*/ 6083443 h 6858000"/>
                <a:gd name="connsiteX40" fmla="*/ 999696 w 1339053"/>
                <a:gd name="connsiteY40" fmla="*/ 5938416 h 6858000"/>
                <a:gd name="connsiteX41" fmla="*/ 988342 w 1339053"/>
                <a:gd name="connsiteY41" fmla="*/ 5882426 h 6858000"/>
                <a:gd name="connsiteX42" fmla="*/ 985444 w 1339053"/>
                <a:gd name="connsiteY42" fmla="*/ 5832438 h 6858000"/>
                <a:gd name="connsiteX43" fmla="*/ 992016 w 1339053"/>
                <a:gd name="connsiteY43" fmla="*/ 5777751 h 6858000"/>
                <a:gd name="connsiteX44" fmla="*/ 995028 w 1339053"/>
                <a:gd name="connsiteY44" fmla="*/ 5641832 h 6858000"/>
                <a:gd name="connsiteX45" fmla="*/ 981247 w 1339053"/>
                <a:gd name="connsiteY45" fmla="*/ 5562522 h 6858000"/>
                <a:gd name="connsiteX46" fmla="*/ 995131 w 1339053"/>
                <a:gd name="connsiteY46" fmla="*/ 5398075 h 6858000"/>
                <a:gd name="connsiteX47" fmla="*/ 997379 w 1339053"/>
                <a:gd name="connsiteY47" fmla="*/ 5283928 h 6858000"/>
                <a:gd name="connsiteX48" fmla="*/ 979617 w 1339053"/>
                <a:gd name="connsiteY48" fmla="*/ 5157396 h 6858000"/>
                <a:gd name="connsiteX49" fmla="*/ 976441 w 1339053"/>
                <a:gd name="connsiteY49" fmla="*/ 5139485 h 6858000"/>
                <a:gd name="connsiteX50" fmla="*/ 953793 w 1339053"/>
                <a:gd name="connsiteY50" fmla="*/ 5091862 h 6858000"/>
                <a:gd name="connsiteX51" fmla="*/ 853056 w 1339053"/>
                <a:gd name="connsiteY51" fmla="*/ 5001787 h 6858000"/>
                <a:gd name="connsiteX52" fmla="*/ 833979 w 1339053"/>
                <a:gd name="connsiteY52" fmla="*/ 4978966 h 6858000"/>
                <a:gd name="connsiteX53" fmla="*/ 796995 w 1339053"/>
                <a:gd name="connsiteY53" fmla="*/ 4813768 h 6858000"/>
                <a:gd name="connsiteX54" fmla="*/ 820590 w 1339053"/>
                <a:gd name="connsiteY54" fmla="*/ 4764057 h 6858000"/>
                <a:gd name="connsiteX55" fmla="*/ 864688 w 1339053"/>
                <a:gd name="connsiteY55" fmla="*/ 4714752 h 6858000"/>
                <a:gd name="connsiteX56" fmla="*/ 910485 w 1339053"/>
                <a:gd name="connsiteY56" fmla="*/ 4590911 h 6858000"/>
                <a:gd name="connsiteX57" fmla="*/ 911445 w 1339053"/>
                <a:gd name="connsiteY57" fmla="*/ 4539571 h 6858000"/>
                <a:gd name="connsiteX58" fmla="*/ 900285 w 1339053"/>
                <a:gd name="connsiteY58" fmla="*/ 4445837 h 6858000"/>
                <a:gd name="connsiteX59" fmla="*/ 863237 w 1339053"/>
                <a:gd name="connsiteY59" fmla="*/ 4364703 h 6858000"/>
                <a:gd name="connsiteX60" fmla="*/ 798070 w 1339053"/>
                <a:gd name="connsiteY60" fmla="*/ 4243284 h 6858000"/>
                <a:gd name="connsiteX61" fmla="*/ 817097 w 1339053"/>
                <a:gd name="connsiteY61" fmla="*/ 4054750 h 6858000"/>
                <a:gd name="connsiteX62" fmla="*/ 826251 w 1339053"/>
                <a:gd name="connsiteY62" fmla="*/ 3982801 h 6858000"/>
                <a:gd name="connsiteX63" fmla="*/ 836848 w 1339053"/>
                <a:gd name="connsiteY63" fmla="*/ 3784939 h 6858000"/>
                <a:gd name="connsiteX64" fmla="*/ 841285 w 1339053"/>
                <a:gd name="connsiteY64" fmla="*/ 3766755 h 6858000"/>
                <a:gd name="connsiteX65" fmla="*/ 841284 w 1339053"/>
                <a:gd name="connsiteY65" fmla="*/ 3766755 h 6858000"/>
                <a:gd name="connsiteX66" fmla="*/ 852925 w 1339053"/>
                <a:gd name="connsiteY66" fmla="*/ 3719034 h 6858000"/>
                <a:gd name="connsiteX67" fmla="*/ 857932 w 1339053"/>
                <a:gd name="connsiteY67" fmla="*/ 3696880 h 6858000"/>
                <a:gd name="connsiteX68" fmla="*/ 853534 w 1339053"/>
                <a:gd name="connsiteY68" fmla="*/ 3507036 h 6858000"/>
                <a:gd name="connsiteX69" fmla="*/ 850226 w 1339053"/>
                <a:gd name="connsiteY69" fmla="*/ 3485839 h 6858000"/>
                <a:gd name="connsiteX70" fmla="*/ 0 w 1339053"/>
                <a:gd name="connsiteY70" fmla="*/ 0 h 6858000"/>
                <a:gd name="connsiteX71" fmla="*/ 455609 w 1339053"/>
                <a:gd name="connsiteY71" fmla="*/ 0 h 6858000"/>
                <a:gd name="connsiteX72" fmla="*/ 459171 w 1339053"/>
                <a:gd name="connsiteY72" fmla="*/ 72395 h 6858000"/>
                <a:gd name="connsiteX73" fmla="*/ 460041 w 1339053"/>
                <a:gd name="connsiteY73" fmla="*/ 131917 h 6858000"/>
                <a:gd name="connsiteX74" fmla="*/ 504421 w 1339053"/>
                <a:gd name="connsiteY74" fmla="*/ 389691 h 6858000"/>
                <a:gd name="connsiteX75" fmla="*/ 582097 w 1339053"/>
                <a:gd name="connsiteY75" fmla="*/ 634609 h 6858000"/>
                <a:gd name="connsiteX76" fmla="*/ 702468 w 1339053"/>
                <a:gd name="connsiteY76" fmla="*/ 834019 h 6858000"/>
                <a:gd name="connsiteX77" fmla="*/ 729203 w 1339053"/>
                <a:gd name="connsiteY77" fmla="*/ 887701 h 6858000"/>
                <a:gd name="connsiteX78" fmla="*/ 743787 w 1339053"/>
                <a:gd name="connsiteY78" fmla="*/ 1016355 h 6858000"/>
                <a:gd name="connsiteX79" fmla="*/ 750083 w 1339053"/>
                <a:gd name="connsiteY79" fmla="*/ 1128060 h 6858000"/>
                <a:gd name="connsiteX80" fmla="*/ 768866 w 1339053"/>
                <a:gd name="connsiteY80" fmla="*/ 1213431 h 6858000"/>
                <a:gd name="connsiteX81" fmla="*/ 787802 w 1339053"/>
                <a:gd name="connsiteY81" fmla="*/ 1286432 h 6858000"/>
                <a:gd name="connsiteX82" fmla="*/ 842837 w 1339053"/>
                <a:gd name="connsiteY82" fmla="*/ 1455511 h 6858000"/>
                <a:gd name="connsiteX83" fmla="*/ 877988 w 1339053"/>
                <a:gd name="connsiteY83" fmla="*/ 1634814 h 6858000"/>
                <a:gd name="connsiteX84" fmla="*/ 941063 w 1339053"/>
                <a:gd name="connsiteY84" fmla="*/ 1789731 h 6858000"/>
                <a:gd name="connsiteX85" fmla="*/ 980124 w 1339053"/>
                <a:gd name="connsiteY85" fmla="*/ 1857657 h 6858000"/>
                <a:gd name="connsiteX86" fmla="*/ 984484 w 1339053"/>
                <a:gd name="connsiteY86" fmla="*/ 1976384 h 6858000"/>
                <a:gd name="connsiteX87" fmla="*/ 1007189 w 1339053"/>
                <a:gd name="connsiteY87" fmla="*/ 2110650 h 6858000"/>
                <a:gd name="connsiteX88" fmla="*/ 1039893 w 1339053"/>
                <a:gd name="connsiteY88" fmla="*/ 2211041 h 6858000"/>
                <a:gd name="connsiteX89" fmla="*/ 1059162 w 1339053"/>
                <a:gd name="connsiteY89" fmla="*/ 2286682 h 6858000"/>
                <a:gd name="connsiteX90" fmla="*/ 1070522 w 1339053"/>
                <a:gd name="connsiteY90" fmla="*/ 2388667 h 6858000"/>
                <a:gd name="connsiteX91" fmla="*/ 1093939 w 1339053"/>
                <a:gd name="connsiteY91" fmla="*/ 2494653 h 6858000"/>
                <a:gd name="connsiteX92" fmla="*/ 1112007 w 1339053"/>
                <a:gd name="connsiteY92" fmla="*/ 2548197 h 6858000"/>
                <a:gd name="connsiteX93" fmla="*/ 1138346 w 1339053"/>
                <a:gd name="connsiteY93" fmla="*/ 2649163 h 6858000"/>
                <a:gd name="connsiteX94" fmla="*/ 1160337 w 1339053"/>
                <a:gd name="connsiteY94" fmla="*/ 2751608 h 6858000"/>
                <a:gd name="connsiteX95" fmla="*/ 1165737 w 1339053"/>
                <a:gd name="connsiteY95" fmla="*/ 2933012 h 6858000"/>
                <a:gd name="connsiteX96" fmla="*/ 1202029 w 1339053"/>
                <a:gd name="connsiteY96" fmla="*/ 3107873 h 6858000"/>
                <a:gd name="connsiteX97" fmla="*/ 1225692 w 1339053"/>
                <a:gd name="connsiteY97" fmla="*/ 3244974 h 6858000"/>
                <a:gd name="connsiteX98" fmla="*/ 1243916 w 1339053"/>
                <a:gd name="connsiteY98" fmla="*/ 3326221 h 6858000"/>
                <a:gd name="connsiteX99" fmla="*/ 1293067 w 1339053"/>
                <a:gd name="connsiteY99" fmla="*/ 3480219 h 6858000"/>
                <a:gd name="connsiteX100" fmla="*/ 1308071 w 1339053"/>
                <a:gd name="connsiteY100" fmla="*/ 3585182 h 6858000"/>
                <a:gd name="connsiteX101" fmla="*/ 1295962 w 1339053"/>
                <a:gd name="connsiteY101" fmla="*/ 3584708 h 6858000"/>
                <a:gd name="connsiteX102" fmla="*/ 1118893 w 1339053"/>
                <a:gd name="connsiteY102" fmla="*/ 3568330 h 6858000"/>
                <a:gd name="connsiteX103" fmla="*/ 1094179 w 1339053"/>
                <a:gd name="connsiteY103" fmla="*/ 3567566 h 6858000"/>
                <a:gd name="connsiteX104" fmla="*/ 922719 w 1339053"/>
                <a:gd name="connsiteY104" fmla="*/ 3516472 h 6858000"/>
                <a:gd name="connsiteX105" fmla="*/ 877028 w 1339053"/>
                <a:gd name="connsiteY105" fmla="*/ 3490955 h 6858000"/>
                <a:gd name="connsiteX106" fmla="*/ 850533 w 1339053"/>
                <a:gd name="connsiteY106" fmla="*/ 3481837 h 6858000"/>
                <a:gd name="connsiteX107" fmla="*/ 852113 w 1339053"/>
                <a:gd name="connsiteY107" fmla="*/ 3461170 h 6858000"/>
                <a:gd name="connsiteX108" fmla="*/ 831383 w 1339053"/>
                <a:gd name="connsiteY108" fmla="*/ 3399179 h 6858000"/>
                <a:gd name="connsiteX109" fmla="*/ 743141 w 1339053"/>
                <a:gd name="connsiteY109" fmla="*/ 3320580 h 6858000"/>
                <a:gd name="connsiteX110" fmla="*/ 713221 w 1339053"/>
                <a:gd name="connsiteY110" fmla="*/ 3251241 h 6858000"/>
                <a:gd name="connsiteX111" fmla="*/ 697098 w 1339053"/>
                <a:gd name="connsiteY111" fmla="*/ 3202528 h 6858000"/>
                <a:gd name="connsiteX112" fmla="*/ 664820 w 1339053"/>
                <a:gd name="connsiteY112" fmla="*/ 3154190 h 6858000"/>
                <a:gd name="connsiteX113" fmla="*/ 572501 w 1339053"/>
                <a:gd name="connsiteY113" fmla="*/ 3087312 h 6858000"/>
                <a:gd name="connsiteX114" fmla="*/ 497703 w 1339053"/>
                <a:gd name="connsiteY114" fmla="*/ 3005243 h 6858000"/>
                <a:gd name="connsiteX115" fmla="*/ 476984 w 1339053"/>
                <a:gd name="connsiteY115" fmla="*/ 2892751 h 6858000"/>
                <a:gd name="connsiteX116" fmla="*/ 468947 w 1339053"/>
                <a:gd name="connsiteY116" fmla="*/ 2824527 h 6858000"/>
                <a:gd name="connsiteX117" fmla="*/ 569138 w 1339053"/>
                <a:gd name="connsiteY117" fmla="*/ 2595026 h 6858000"/>
                <a:gd name="connsiteX118" fmla="*/ 645397 w 1339053"/>
                <a:gd name="connsiteY118" fmla="*/ 2440808 h 6858000"/>
                <a:gd name="connsiteX119" fmla="*/ 651820 w 1339053"/>
                <a:gd name="connsiteY119" fmla="*/ 2384384 h 6858000"/>
                <a:gd name="connsiteX120" fmla="*/ 612994 w 1339053"/>
                <a:gd name="connsiteY120" fmla="*/ 2207332 h 6858000"/>
                <a:gd name="connsiteX121" fmla="*/ 620894 w 1339053"/>
                <a:gd name="connsiteY121" fmla="*/ 2046679 h 6858000"/>
                <a:gd name="connsiteX122" fmla="*/ 644614 w 1339053"/>
                <a:gd name="connsiteY122" fmla="*/ 1931265 h 6858000"/>
                <a:gd name="connsiteX123" fmla="*/ 665994 w 1339053"/>
                <a:gd name="connsiteY123" fmla="*/ 1832337 h 6858000"/>
                <a:gd name="connsiteX124" fmla="*/ 678276 w 1339053"/>
                <a:gd name="connsiteY124" fmla="*/ 1709437 h 6858000"/>
                <a:gd name="connsiteX125" fmla="*/ 672955 w 1339053"/>
                <a:gd name="connsiteY125" fmla="*/ 1636123 h 6858000"/>
                <a:gd name="connsiteX126" fmla="*/ 668480 w 1339053"/>
                <a:gd name="connsiteY126" fmla="*/ 1520749 h 6858000"/>
                <a:gd name="connsiteX127" fmla="*/ 653920 w 1339053"/>
                <a:gd name="connsiteY127" fmla="*/ 1399437 h 6858000"/>
                <a:gd name="connsiteX128" fmla="*/ 612686 w 1339053"/>
                <a:gd name="connsiteY128" fmla="*/ 1296979 h 6858000"/>
                <a:gd name="connsiteX129" fmla="*/ 570220 w 1339053"/>
                <a:gd name="connsiteY129" fmla="*/ 1235618 h 6858000"/>
                <a:gd name="connsiteX130" fmla="*/ 529736 w 1339053"/>
                <a:gd name="connsiteY130" fmla="*/ 1081752 h 6858000"/>
                <a:gd name="connsiteX131" fmla="*/ 414305 w 1339053"/>
                <a:gd name="connsiteY131" fmla="*/ 918292 h 6858000"/>
                <a:gd name="connsiteX132" fmla="*/ 373924 w 1339053"/>
                <a:gd name="connsiteY132" fmla="*/ 825689 h 6858000"/>
                <a:gd name="connsiteX133" fmla="*/ 368949 w 1339053"/>
                <a:gd name="connsiteY133" fmla="*/ 778726 h 6858000"/>
                <a:gd name="connsiteX134" fmla="*/ 347020 w 1339053"/>
                <a:gd name="connsiteY134" fmla="*/ 694643 h 6858000"/>
                <a:gd name="connsiteX135" fmla="*/ 327478 w 1339053"/>
                <a:gd name="connsiteY135" fmla="*/ 642898 h 6858000"/>
                <a:gd name="connsiteX136" fmla="*/ 243468 w 1339053"/>
                <a:gd name="connsiteY136" fmla="*/ 491960 h 6858000"/>
                <a:gd name="connsiteX137" fmla="*/ 218930 w 1339053"/>
                <a:gd name="connsiteY137" fmla="*/ 446010 h 6858000"/>
                <a:gd name="connsiteX138" fmla="*/ 180614 w 1339053"/>
                <a:gd name="connsiteY138" fmla="*/ 354892 h 6858000"/>
                <a:gd name="connsiteX139" fmla="*/ 171988 w 1339053"/>
                <a:gd name="connsiteY139" fmla="*/ 317521 h 6858000"/>
                <a:gd name="connsiteX140" fmla="*/ 139875 w 1339053"/>
                <a:gd name="connsiteY140" fmla="*/ 246378 h 6858000"/>
                <a:gd name="connsiteX141" fmla="*/ 51499 w 1339053"/>
                <a:gd name="connsiteY141" fmla="*/ 73211 h 6858000"/>
                <a:gd name="connsiteX142" fmla="*/ 19690 w 1339053"/>
                <a:gd name="connsiteY142" fmla="*/ 36621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Lst>
              <a:rect l="l" t="t" r="r" b="b"/>
              <a:pathLst>
                <a:path w="1339053" h="6858000">
                  <a:moveTo>
                    <a:pt x="850532" y="3481838"/>
                  </a:moveTo>
                  <a:lnTo>
                    <a:pt x="877027" y="3490955"/>
                  </a:lnTo>
                  <a:cubicBezTo>
                    <a:pt x="892941" y="3497986"/>
                    <a:pt x="908176" y="3506416"/>
                    <a:pt x="922718" y="3516472"/>
                  </a:cubicBezTo>
                  <a:cubicBezTo>
                    <a:pt x="967062" y="3547282"/>
                    <a:pt x="1027547" y="3564030"/>
                    <a:pt x="1094179" y="3567567"/>
                  </a:cubicBezTo>
                  <a:cubicBezTo>
                    <a:pt x="1102515" y="3567965"/>
                    <a:pt x="1113434" y="3565936"/>
                    <a:pt x="1118891" y="3568331"/>
                  </a:cubicBezTo>
                  <a:cubicBezTo>
                    <a:pt x="1180628" y="3594888"/>
                    <a:pt x="1237753" y="3586304"/>
                    <a:pt x="1295961" y="3584709"/>
                  </a:cubicBezTo>
                  <a:lnTo>
                    <a:pt x="1308070" y="3585183"/>
                  </a:lnTo>
                  <a:lnTo>
                    <a:pt x="1325263" y="3705453"/>
                  </a:lnTo>
                  <a:cubicBezTo>
                    <a:pt x="1328254" y="3727679"/>
                    <a:pt x="1331526" y="3749922"/>
                    <a:pt x="1334107" y="3772268"/>
                  </a:cubicBezTo>
                  <a:lnTo>
                    <a:pt x="1338203" y="3831076"/>
                  </a:lnTo>
                  <a:lnTo>
                    <a:pt x="1338805" y="3839709"/>
                  </a:lnTo>
                  <a:cubicBezTo>
                    <a:pt x="1339996" y="3932341"/>
                    <a:pt x="1336568" y="4025809"/>
                    <a:pt x="1335635" y="4118635"/>
                  </a:cubicBezTo>
                  <a:cubicBezTo>
                    <a:pt x="1335202" y="4148976"/>
                    <a:pt x="1338805" y="4178868"/>
                    <a:pt x="1337171" y="4209403"/>
                  </a:cubicBezTo>
                  <a:cubicBezTo>
                    <a:pt x="1335445" y="4242449"/>
                    <a:pt x="1327565" y="4276129"/>
                    <a:pt x="1325840" y="4309174"/>
                  </a:cubicBezTo>
                  <a:cubicBezTo>
                    <a:pt x="1322853" y="4364122"/>
                    <a:pt x="1323899" y="4418621"/>
                    <a:pt x="1321122" y="4473630"/>
                  </a:cubicBezTo>
                  <a:cubicBezTo>
                    <a:pt x="1315632" y="4579723"/>
                    <a:pt x="1309019" y="4685750"/>
                    <a:pt x="1302196" y="4791709"/>
                  </a:cubicBezTo>
                  <a:cubicBezTo>
                    <a:pt x="1300696" y="4814383"/>
                    <a:pt x="1294244" y="4837504"/>
                    <a:pt x="1293239" y="4860048"/>
                  </a:cubicBezTo>
                  <a:cubicBezTo>
                    <a:pt x="1290785" y="4919957"/>
                    <a:pt x="1289660" y="4979994"/>
                    <a:pt x="1288829" y="5039837"/>
                  </a:cubicBezTo>
                  <a:cubicBezTo>
                    <a:pt x="1288401" y="5076103"/>
                    <a:pt x="1290512" y="5112310"/>
                    <a:pt x="1289584" y="5148703"/>
                  </a:cubicBezTo>
                  <a:cubicBezTo>
                    <a:pt x="1288845" y="5177820"/>
                    <a:pt x="1286193" y="5207193"/>
                    <a:pt x="1282205" y="5236435"/>
                  </a:cubicBezTo>
                  <a:cubicBezTo>
                    <a:pt x="1278784" y="5261619"/>
                    <a:pt x="1270649" y="5286477"/>
                    <a:pt x="1268145" y="5311662"/>
                  </a:cubicBezTo>
                  <a:cubicBezTo>
                    <a:pt x="1261308" y="5379812"/>
                    <a:pt x="1256387" y="5447703"/>
                    <a:pt x="1250547" y="5515595"/>
                  </a:cubicBezTo>
                  <a:cubicBezTo>
                    <a:pt x="1248113" y="5542776"/>
                    <a:pt x="1244054" y="5570023"/>
                    <a:pt x="1243323" y="5596885"/>
                  </a:cubicBezTo>
                  <a:cubicBezTo>
                    <a:pt x="1241082" y="5668709"/>
                    <a:pt x="1241668" y="5740276"/>
                    <a:pt x="1238303" y="5812036"/>
                  </a:cubicBezTo>
                  <a:cubicBezTo>
                    <a:pt x="1235508" y="5871554"/>
                    <a:pt x="1228259" y="5931392"/>
                    <a:pt x="1223551" y="5991171"/>
                  </a:cubicBezTo>
                  <a:cubicBezTo>
                    <a:pt x="1221675" y="6016549"/>
                    <a:pt x="1222415" y="6041609"/>
                    <a:pt x="1219699" y="6066726"/>
                  </a:cubicBezTo>
                  <a:cubicBezTo>
                    <a:pt x="1213776" y="6123024"/>
                    <a:pt x="1205938" y="6179576"/>
                    <a:pt x="1199935" y="6236130"/>
                  </a:cubicBezTo>
                  <a:cubicBezTo>
                    <a:pt x="1196614" y="6268403"/>
                    <a:pt x="1198425" y="6301127"/>
                    <a:pt x="1192857" y="6333267"/>
                  </a:cubicBezTo>
                  <a:cubicBezTo>
                    <a:pt x="1179603" y="6409590"/>
                    <a:pt x="1163470" y="6485591"/>
                    <a:pt x="1148174" y="6561849"/>
                  </a:cubicBezTo>
                  <a:cubicBezTo>
                    <a:pt x="1132370" y="6640486"/>
                    <a:pt x="1117066" y="6719000"/>
                    <a:pt x="1100424" y="6797385"/>
                  </a:cubicBezTo>
                  <a:lnTo>
                    <a:pt x="1085621" y="6858000"/>
                  </a:lnTo>
                  <a:lnTo>
                    <a:pt x="932341" y="6858000"/>
                  </a:lnTo>
                  <a:lnTo>
                    <a:pt x="944496" y="6829656"/>
                  </a:lnTo>
                  <a:cubicBezTo>
                    <a:pt x="964836" y="6776399"/>
                    <a:pt x="953622" y="6744439"/>
                    <a:pt x="913239" y="6720119"/>
                  </a:cubicBezTo>
                  <a:cubicBezTo>
                    <a:pt x="890880" y="6706443"/>
                    <a:pt x="866986" y="6690318"/>
                    <a:pt x="870682" y="6655346"/>
                  </a:cubicBezTo>
                  <a:cubicBezTo>
                    <a:pt x="876846" y="6598274"/>
                    <a:pt x="889503" y="6540954"/>
                    <a:pt x="846442" y="6498594"/>
                  </a:cubicBezTo>
                  <a:cubicBezTo>
                    <a:pt x="862273" y="6487399"/>
                    <a:pt x="871751" y="6480449"/>
                    <a:pt x="881150" y="6473756"/>
                  </a:cubicBezTo>
                  <a:cubicBezTo>
                    <a:pt x="907245" y="6455292"/>
                    <a:pt x="930705" y="6407516"/>
                    <a:pt x="922470" y="6377035"/>
                  </a:cubicBezTo>
                  <a:cubicBezTo>
                    <a:pt x="910652" y="6332192"/>
                    <a:pt x="925705" y="6299028"/>
                    <a:pt x="955039" y="6268585"/>
                  </a:cubicBezTo>
                  <a:cubicBezTo>
                    <a:pt x="1003777" y="6217606"/>
                    <a:pt x="1017630" y="6148240"/>
                    <a:pt x="1024350" y="6083443"/>
                  </a:cubicBezTo>
                  <a:cubicBezTo>
                    <a:pt x="1029590" y="6034553"/>
                    <a:pt x="1028255" y="5980246"/>
                    <a:pt x="999696" y="5938416"/>
                  </a:cubicBezTo>
                  <a:cubicBezTo>
                    <a:pt x="990505" y="5925141"/>
                    <a:pt x="991039" y="5901884"/>
                    <a:pt x="988342" y="5882426"/>
                  </a:cubicBezTo>
                  <a:cubicBezTo>
                    <a:pt x="986229" y="5866254"/>
                    <a:pt x="984774" y="5849442"/>
                    <a:pt x="985444" y="5832438"/>
                  </a:cubicBezTo>
                  <a:cubicBezTo>
                    <a:pt x="986010" y="5814273"/>
                    <a:pt x="985042" y="5793656"/>
                    <a:pt x="992016" y="5777751"/>
                  </a:cubicBezTo>
                  <a:cubicBezTo>
                    <a:pt x="1012886" y="5729456"/>
                    <a:pt x="1014467" y="5686488"/>
                    <a:pt x="995028" y="5641832"/>
                  </a:cubicBezTo>
                  <a:cubicBezTo>
                    <a:pt x="984984" y="5618696"/>
                    <a:pt x="974301" y="5585771"/>
                    <a:pt x="981247" y="5562522"/>
                  </a:cubicBezTo>
                  <a:cubicBezTo>
                    <a:pt x="998041" y="5505913"/>
                    <a:pt x="997454" y="5454379"/>
                    <a:pt x="995131" y="5398075"/>
                  </a:cubicBezTo>
                  <a:cubicBezTo>
                    <a:pt x="993724" y="5361807"/>
                    <a:pt x="997229" y="5322258"/>
                    <a:pt x="997379" y="5283928"/>
                  </a:cubicBezTo>
                  <a:cubicBezTo>
                    <a:pt x="997473" y="5239095"/>
                    <a:pt x="1006631" y="5193105"/>
                    <a:pt x="979617" y="5157396"/>
                  </a:cubicBezTo>
                  <a:cubicBezTo>
                    <a:pt x="976728" y="5153402"/>
                    <a:pt x="978724" y="5144705"/>
                    <a:pt x="976441" y="5139485"/>
                  </a:cubicBezTo>
                  <a:cubicBezTo>
                    <a:pt x="969619" y="5122991"/>
                    <a:pt x="964828" y="5102888"/>
                    <a:pt x="953793" y="5091862"/>
                  </a:cubicBezTo>
                  <a:cubicBezTo>
                    <a:pt x="921506" y="5059884"/>
                    <a:pt x="886609" y="5031900"/>
                    <a:pt x="853056" y="5001787"/>
                  </a:cubicBezTo>
                  <a:cubicBezTo>
                    <a:pt x="845882" y="4995337"/>
                    <a:pt x="836325" y="4988437"/>
                    <a:pt x="833979" y="4978966"/>
                  </a:cubicBezTo>
                  <a:cubicBezTo>
                    <a:pt x="820602" y="4924328"/>
                    <a:pt x="808509" y="4869239"/>
                    <a:pt x="796995" y="4813768"/>
                  </a:cubicBezTo>
                  <a:cubicBezTo>
                    <a:pt x="792418" y="4791474"/>
                    <a:pt x="803209" y="4777314"/>
                    <a:pt x="820590" y="4764057"/>
                  </a:cubicBezTo>
                  <a:cubicBezTo>
                    <a:pt x="837188" y="4751123"/>
                    <a:pt x="855398" y="4734452"/>
                    <a:pt x="864688" y="4714752"/>
                  </a:cubicBezTo>
                  <a:cubicBezTo>
                    <a:pt x="883062" y="4675275"/>
                    <a:pt x="897521" y="4632902"/>
                    <a:pt x="910485" y="4590911"/>
                  </a:cubicBezTo>
                  <a:cubicBezTo>
                    <a:pt x="915338" y="4575199"/>
                    <a:pt x="912978" y="4556131"/>
                    <a:pt x="911445" y="4539571"/>
                  </a:cubicBezTo>
                  <a:cubicBezTo>
                    <a:pt x="908527" y="4508200"/>
                    <a:pt x="900999" y="4477659"/>
                    <a:pt x="900285" y="4445837"/>
                  </a:cubicBezTo>
                  <a:cubicBezTo>
                    <a:pt x="899539" y="4408923"/>
                    <a:pt x="887958" y="4383340"/>
                    <a:pt x="863237" y="4364703"/>
                  </a:cubicBezTo>
                  <a:cubicBezTo>
                    <a:pt x="826431" y="4336971"/>
                    <a:pt x="808536" y="4292507"/>
                    <a:pt x="798070" y="4243284"/>
                  </a:cubicBezTo>
                  <a:cubicBezTo>
                    <a:pt x="784617" y="4180721"/>
                    <a:pt x="805728" y="4117545"/>
                    <a:pt x="817097" y="4054750"/>
                  </a:cubicBezTo>
                  <a:cubicBezTo>
                    <a:pt x="821537" y="4030724"/>
                    <a:pt x="826632" y="4006057"/>
                    <a:pt x="826251" y="3982801"/>
                  </a:cubicBezTo>
                  <a:cubicBezTo>
                    <a:pt x="825347" y="3916709"/>
                    <a:pt x="825150" y="3850833"/>
                    <a:pt x="836848" y="3784939"/>
                  </a:cubicBezTo>
                  <a:lnTo>
                    <a:pt x="841285" y="3766755"/>
                  </a:lnTo>
                  <a:lnTo>
                    <a:pt x="841284" y="3766755"/>
                  </a:lnTo>
                  <a:lnTo>
                    <a:pt x="852925" y="3719034"/>
                  </a:lnTo>
                  <a:cubicBezTo>
                    <a:pt x="855152" y="3711822"/>
                    <a:pt x="856753" y="3704413"/>
                    <a:pt x="857932" y="3696880"/>
                  </a:cubicBezTo>
                  <a:cubicBezTo>
                    <a:pt x="868683" y="3631632"/>
                    <a:pt x="885300" y="3565939"/>
                    <a:pt x="853534" y="3507036"/>
                  </a:cubicBezTo>
                  <a:cubicBezTo>
                    <a:pt x="850623" y="3501622"/>
                    <a:pt x="849992" y="3494020"/>
                    <a:pt x="850226" y="3485839"/>
                  </a:cubicBezTo>
                  <a:close/>
                  <a:moveTo>
                    <a:pt x="0" y="0"/>
                  </a:moveTo>
                  <a:lnTo>
                    <a:pt x="455609" y="0"/>
                  </a:lnTo>
                  <a:lnTo>
                    <a:pt x="459171" y="72395"/>
                  </a:lnTo>
                  <a:cubicBezTo>
                    <a:pt x="459671" y="92301"/>
                    <a:pt x="456894" y="113171"/>
                    <a:pt x="460041" y="131917"/>
                  </a:cubicBezTo>
                  <a:cubicBezTo>
                    <a:pt x="474213" y="218122"/>
                    <a:pt x="492031" y="302910"/>
                    <a:pt x="504421" y="389691"/>
                  </a:cubicBezTo>
                  <a:cubicBezTo>
                    <a:pt x="517349" y="479177"/>
                    <a:pt x="539516" y="562489"/>
                    <a:pt x="582097" y="634609"/>
                  </a:cubicBezTo>
                  <a:cubicBezTo>
                    <a:pt x="621686" y="701573"/>
                    <a:pt x="662589" y="767248"/>
                    <a:pt x="702468" y="834019"/>
                  </a:cubicBezTo>
                  <a:cubicBezTo>
                    <a:pt x="712587" y="850968"/>
                    <a:pt x="725536" y="867665"/>
                    <a:pt x="729203" y="887701"/>
                  </a:cubicBezTo>
                  <a:cubicBezTo>
                    <a:pt x="736973" y="929321"/>
                    <a:pt x="740155" y="973193"/>
                    <a:pt x="743787" y="1016355"/>
                  </a:cubicBezTo>
                  <a:cubicBezTo>
                    <a:pt x="746786" y="1053398"/>
                    <a:pt x="745800" y="1091467"/>
                    <a:pt x="750083" y="1128060"/>
                  </a:cubicBezTo>
                  <a:cubicBezTo>
                    <a:pt x="753428" y="1157309"/>
                    <a:pt x="762038" y="1185083"/>
                    <a:pt x="768866" y="1213431"/>
                  </a:cubicBezTo>
                  <a:cubicBezTo>
                    <a:pt x="774767" y="1238107"/>
                    <a:pt x="778357" y="1264327"/>
                    <a:pt x="787802" y="1286432"/>
                  </a:cubicBezTo>
                  <a:cubicBezTo>
                    <a:pt x="810582" y="1340304"/>
                    <a:pt x="832653" y="1394242"/>
                    <a:pt x="842837" y="1455511"/>
                  </a:cubicBezTo>
                  <a:cubicBezTo>
                    <a:pt x="853049" y="1515944"/>
                    <a:pt x="867276" y="1574511"/>
                    <a:pt x="877988" y="1634814"/>
                  </a:cubicBezTo>
                  <a:cubicBezTo>
                    <a:pt x="888390" y="1693895"/>
                    <a:pt x="902813" y="1748857"/>
                    <a:pt x="941063" y="1789731"/>
                  </a:cubicBezTo>
                  <a:cubicBezTo>
                    <a:pt x="957906" y="1807908"/>
                    <a:pt x="975122" y="1831564"/>
                    <a:pt x="980124" y="1857657"/>
                  </a:cubicBezTo>
                  <a:cubicBezTo>
                    <a:pt x="987207" y="1894833"/>
                    <a:pt x="980788" y="1937150"/>
                    <a:pt x="984484" y="1976384"/>
                  </a:cubicBezTo>
                  <a:cubicBezTo>
                    <a:pt x="988781" y="2022576"/>
                    <a:pt x="988793" y="2074493"/>
                    <a:pt x="1007189" y="2110650"/>
                  </a:cubicBezTo>
                  <a:cubicBezTo>
                    <a:pt x="1023612" y="2142809"/>
                    <a:pt x="1034723" y="2173610"/>
                    <a:pt x="1039893" y="2211041"/>
                  </a:cubicBezTo>
                  <a:cubicBezTo>
                    <a:pt x="1043484" y="2237261"/>
                    <a:pt x="1057690" y="2260269"/>
                    <a:pt x="1059162" y="2286682"/>
                  </a:cubicBezTo>
                  <a:cubicBezTo>
                    <a:pt x="1061252" y="2321469"/>
                    <a:pt x="1060754" y="2355740"/>
                    <a:pt x="1070522" y="2388667"/>
                  </a:cubicBezTo>
                  <a:cubicBezTo>
                    <a:pt x="1080600" y="2422815"/>
                    <a:pt x="1085513" y="2459602"/>
                    <a:pt x="1093939" y="2494653"/>
                  </a:cubicBezTo>
                  <a:cubicBezTo>
                    <a:pt x="1098500" y="2513273"/>
                    <a:pt x="1106866" y="2529964"/>
                    <a:pt x="1112007" y="2548197"/>
                  </a:cubicBezTo>
                  <a:cubicBezTo>
                    <a:pt x="1121409" y="2581573"/>
                    <a:pt x="1130232" y="2615336"/>
                    <a:pt x="1138346" y="2649163"/>
                  </a:cubicBezTo>
                  <a:cubicBezTo>
                    <a:pt x="1146465" y="2682988"/>
                    <a:pt x="1157699" y="2716368"/>
                    <a:pt x="1160337" y="2751608"/>
                  </a:cubicBezTo>
                  <a:cubicBezTo>
                    <a:pt x="1164714" y="2811646"/>
                    <a:pt x="1159211" y="2873999"/>
                    <a:pt x="1165737" y="2933012"/>
                  </a:cubicBezTo>
                  <a:cubicBezTo>
                    <a:pt x="1172445" y="2992925"/>
                    <a:pt x="1185964" y="3051556"/>
                    <a:pt x="1202029" y="3107873"/>
                  </a:cubicBezTo>
                  <a:cubicBezTo>
                    <a:pt x="1214635" y="3152396"/>
                    <a:pt x="1227749" y="3194534"/>
                    <a:pt x="1225692" y="3244974"/>
                  </a:cubicBezTo>
                  <a:cubicBezTo>
                    <a:pt x="1224565" y="3273123"/>
                    <a:pt x="1231196" y="3305079"/>
                    <a:pt x="1243916" y="3326221"/>
                  </a:cubicBezTo>
                  <a:cubicBezTo>
                    <a:pt x="1271701" y="3372044"/>
                    <a:pt x="1285247" y="3423911"/>
                    <a:pt x="1293067" y="3480219"/>
                  </a:cubicBezTo>
                  <a:lnTo>
                    <a:pt x="1308071" y="3585182"/>
                  </a:lnTo>
                  <a:lnTo>
                    <a:pt x="1295962" y="3584708"/>
                  </a:lnTo>
                  <a:cubicBezTo>
                    <a:pt x="1237754" y="3586303"/>
                    <a:pt x="1180629" y="3594888"/>
                    <a:pt x="1118893" y="3568330"/>
                  </a:cubicBezTo>
                  <a:cubicBezTo>
                    <a:pt x="1113435" y="3565936"/>
                    <a:pt x="1102517" y="3567964"/>
                    <a:pt x="1094179" y="3567566"/>
                  </a:cubicBezTo>
                  <a:cubicBezTo>
                    <a:pt x="1027548" y="3564029"/>
                    <a:pt x="967064" y="3547281"/>
                    <a:pt x="922719" y="3516472"/>
                  </a:cubicBezTo>
                  <a:cubicBezTo>
                    <a:pt x="908178" y="3506414"/>
                    <a:pt x="892942" y="3497984"/>
                    <a:pt x="877028" y="3490955"/>
                  </a:cubicBezTo>
                  <a:lnTo>
                    <a:pt x="850533" y="3481837"/>
                  </a:lnTo>
                  <a:lnTo>
                    <a:pt x="852113" y="3461170"/>
                  </a:lnTo>
                  <a:cubicBezTo>
                    <a:pt x="854391" y="3434500"/>
                    <a:pt x="848474" y="3414331"/>
                    <a:pt x="831383" y="3399179"/>
                  </a:cubicBezTo>
                  <a:cubicBezTo>
                    <a:pt x="801767" y="3373388"/>
                    <a:pt x="773654" y="3344957"/>
                    <a:pt x="743141" y="3320580"/>
                  </a:cubicBezTo>
                  <a:cubicBezTo>
                    <a:pt x="722236" y="3303685"/>
                    <a:pt x="714543" y="3281842"/>
                    <a:pt x="713221" y="3251241"/>
                  </a:cubicBezTo>
                  <a:cubicBezTo>
                    <a:pt x="712555" y="3234106"/>
                    <a:pt x="704768" y="3217029"/>
                    <a:pt x="697098" y="3202528"/>
                  </a:cubicBezTo>
                  <a:cubicBezTo>
                    <a:pt x="687845" y="3184997"/>
                    <a:pt x="672212" y="3172554"/>
                    <a:pt x="664820" y="3154190"/>
                  </a:cubicBezTo>
                  <a:cubicBezTo>
                    <a:pt x="646169" y="3109209"/>
                    <a:pt x="616744" y="3087991"/>
                    <a:pt x="572501" y="3087312"/>
                  </a:cubicBezTo>
                  <a:cubicBezTo>
                    <a:pt x="533259" y="3086763"/>
                    <a:pt x="493731" y="3044085"/>
                    <a:pt x="497703" y="3005243"/>
                  </a:cubicBezTo>
                  <a:cubicBezTo>
                    <a:pt x="502030" y="2962279"/>
                    <a:pt x="490540" y="2928257"/>
                    <a:pt x="476984" y="2892751"/>
                  </a:cubicBezTo>
                  <a:cubicBezTo>
                    <a:pt x="469363" y="2872905"/>
                    <a:pt x="465404" y="2847135"/>
                    <a:pt x="468947" y="2824527"/>
                  </a:cubicBezTo>
                  <a:cubicBezTo>
                    <a:pt x="482188" y="2738605"/>
                    <a:pt x="520979" y="2665650"/>
                    <a:pt x="569138" y="2595026"/>
                  </a:cubicBezTo>
                  <a:cubicBezTo>
                    <a:pt x="600577" y="2548865"/>
                    <a:pt x="622260" y="2493483"/>
                    <a:pt x="645397" y="2440808"/>
                  </a:cubicBezTo>
                  <a:cubicBezTo>
                    <a:pt x="652529" y="2424387"/>
                    <a:pt x="655029" y="2401457"/>
                    <a:pt x="651820" y="2384384"/>
                  </a:cubicBezTo>
                  <a:cubicBezTo>
                    <a:pt x="640949" y="2324596"/>
                    <a:pt x="629163" y="2264805"/>
                    <a:pt x="612994" y="2207332"/>
                  </a:cubicBezTo>
                  <a:cubicBezTo>
                    <a:pt x="597678" y="2153787"/>
                    <a:pt x="601053" y="2099808"/>
                    <a:pt x="620894" y="2046679"/>
                  </a:cubicBezTo>
                  <a:cubicBezTo>
                    <a:pt x="635367" y="2007977"/>
                    <a:pt x="641110" y="1970814"/>
                    <a:pt x="644614" y="1931265"/>
                  </a:cubicBezTo>
                  <a:cubicBezTo>
                    <a:pt x="647465" y="1898285"/>
                    <a:pt x="653360" y="1862859"/>
                    <a:pt x="665994" y="1832337"/>
                  </a:cubicBezTo>
                  <a:cubicBezTo>
                    <a:pt x="683779" y="1789578"/>
                    <a:pt x="688928" y="1751381"/>
                    <a:pt x="678276" y="1709437"/>
                  </a:cubicBezTo>
                  <a:cubicBezTo>
                    <a:pt x="672576" y="1687079"/>
                    <a:pt x="673987" y="1660990"/>
                    <a:pt x="672955" y="1636123"/>
                  </a:cubicBezTo>
                  <a:cubicBezTo>
                    <a:pt x="671272" y="1597795"/>
                    <a:pt x="671867" y="1558758"/>
                    <a:pt x="668480" y="1520749"/>
                  </a:cubicBezTo>
                  <a:cubicBezTo>
                    <a:pt x="665050" y="1479903"/>
                    <a:pt x="655019" y="1440408"/>
                    <a:pt x="653920" y="1399437"/>
                  </a:cubicBezTo>
                  <a:cubicBezTo>
                    <a:pt x="652652" y="1355309"/>
                    <a:pt x="639893" y="1323154"/>
                    <a:pt x="612686" y="1296979"/>
                  </a:cubicBezTo>
                  <a:cubicBezTo>
                    <a:pt x="595576" y="1280408"/>
                    <a:pt x="578401" y="1259588"/>
                    <a:pt x="570220" y="1235618"/>
                  </a:cubicBezTo>
                  <a:cubicBezTo>
                    <a:pt x="553631" y="1186194"/>
                    <a:pt x="545669" y="1131821"/>
                    <a:pt x="529736" y="1081752"/>
                  </a:cubicBezTo>
                  <a:cubicBezTo>
                    <a:pt x="507466" y="1011390"/>
                    <a:pt x="481332" y="944631"/>
                    <a:pt x="414305" y="918292"/>
                  </a:cubicBezTo>
                  <a:cubicBezTo>
                    <a:pt x="377314" y="903769"/>
                    <a:pt x="368843" y="874065"/>
                    <a:pt x="373924" y="825689"/>
                  </a:cubicBezTo>
                  <a:cubicBezTo>
                    <a:pt x="375689" y="809590"/>
                    <a:pt x="376722" y="786203"/>
                    <a:pt x="368949" y="778726"/>
                  </a:cubicBezTo>
                  <a:cubicBezTo>
                    <a:pt x="345838" y="756354"/>
                    <a:pt x="349308" y="725824"/>
                    <a:pt x="347020" y="694643"/>
                  </a:cubicBezTo>
                  <a:cubicBezTo>
                    <a:pt x="345704" y="675894"/>
                    <a:pt x="339306" y="651346"/>
                    <a:pt x="327478" y="642898"/>
                  </a:cubicBezTo>
                  <a:cubicBezTo>
                    <a:pt x="279698" y="608395"/>
                    <a:pt x="263590" y="549247"/>
                    <a:pt x="243468" y="491960"/>
                  </a:cubicBezTo>
                  <a:cubicBezTo>
                    <a:pt x="237433" y="475142"/>
                    <a:pt x="230250" y="456843"/>
                    <a:pt x="218930" y="446010"/>
                  </a:cubicBezTo>
                  <a:cubicBezTo>
                    <a:pt x="194433" y="422927"/>
                    <a:pt x="180036" y="395344"/>
                    <a:pt x="180614" y="354892"/>
                  </a:cubicBezTo>
                  <a:cubicBezTo>
                    <a:pt x="180923" y="342010"/>
                    <a:pt x="176523" y="328798"/>
                    <a:pt x="171988" y="317521"/>
                  </a:cubicBezTo>
                  <a:cubicBezTo>
                    <a:pt x="162052" y="293291"/>
                    <a:pt x="148442" y="271315"/>
                    <a:pt x="139875" y="246378"/>
                  </a:cubicBezTo>
                  <a:cubicBezTo>
                    <a:pt x="117577" y="182780"/>
                    <a:pt x="95749" y="119890"/>
                    <a:pt x="51499" y="73211"/>
                  </a:cubicBezTo>
                  <a:cubicBezTo>
                    <a:pt x="40691" y="61834"/>
                    <a:pt x="29467" y="49763"/>
                    <a:pt x="19690" y="36621"/>
                  </a:cubicBezTo>
                  <a:close/>
                </a:path>
              </a:pathLst>
            </a:custGeom>
            <a:blipFill dpi="0" rotWithShape="1">
              <a:blip r:embed="rId3">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23" name="Group 22">
            <a:extLst>
              <a:ext uri="{FF2B5EF4-FFF2-40B4-BE49-F238E27FC236}">
                <a16:creationId xmlns:a16="http://schemas.microsoft.com/office/drawing/2014/main" id="{56AA1647-0DA6-4A17-B3E1-95D61BD5471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0800000">
            <a:off x="8104360" y="0"/>
            <a:ext cx="4087640" cy="6858000"/>
            <a:chOff x="1" y="0"/>
            <a:chExt cx="4087640" cy="6858000"/>
          </a:xfrm>
          <a:effectLst>
            <a:outerShdw blurRad="381000" dist="152400" algn="ctr" rotWithShape="0">
              <a:srgbClr val="000000">
                <a:alpha val="10000"/>
              </a:srgbClr>
            </a:outerShdw>
          </a:effectLst>
        </p:grpSpPr>
        <p:sp>
          <p:nvSpPr>
            <p:cNvPr id="24" name="Freeform: Shape 23">
              <a:extLst>
                <a:ext uri="{FF2B5EF4-FFF2-40B4-BE49-F238E27FC236}">
                  <a16:creationId xmlns:a16="http://schemas.microsoft.com/office/drawing/2014/main" id="{1F1D8352-2F00-4057-8781-E455C455B96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 y="0"/>
              <a:ext cx="3986041" cy="6858000"/>
            </a:xfrm>
            <a:custGeom>
              <a:avLst/>
              <a:gdLst>
                <a:gd name="connsiteX0" fmla="*/ 0 w 3986041"/>
                <a:gd name="connsiteY0" fmla="*/ 0 h 6858000"/>
                <a:gd name="connsiteX1" fmla="*/ 3066495 w 3986041"/>
                <a:gd name="connsiteY1" fmla="*/ 0 h 6858000"/>
                <a:gd name="connsiteX2" fmla="*/ 3427241 w 3986041"/>
                <a:gd name="connsiteY2" fmla="*/ 1211943 h 6858000"/>
                <a:gd name="connsiteX3" fmla="*/ 3986041 w 3986041"/>
                <a:gd name="connsiteY3" fmla="*/ 4122057 h 6858000"/>
                <a:gd name="connsiteX4" fmla="*/ 3751724 w 3986041"/>
                <a:gd name="connsiteY4" fmla="*/ 6858000 h 6858000"/>
                <a:gd name="connsiteX5" fmla="*/ 0 w 3986041"/>
                <a:gd name="connsiteY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986041" h="6858000">
                  <a:moveTo>
                    <a:pt x="0" y="0"/>
                  </a:moveTo>
                  <a:lnTo>
                    <a:pt x="3066495" y="0"/>
                  </a:lnTo>
                  <a:lnTo>
                    <a:pt x="3427241" y="1211943"/>
                  </a:lnTo>
                  <a:lnTo>
                    <a:pt x="3986041" y="4122057"/>
                  </a:lnTo>
                  <a:lnTo>
                    <a:pt x="3751724" y="6858000"/>
                  </a:lnTo>
                  <a:lnTo>
                    <a:pt x="0" y="6858000"/>
                  </a:lnTo>
                  <a:close/>
                </a:path>
              </a:pathLst>
            </a:cu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Freeform: Shape 24">
              <a:extLst>
                <a:ext uri="{FF2B5EF4-FFF2-40B4-BE49-F238E27FC236}">
                  <a16:creationId xmlns:a16="http://schemas.microsoft.com/office/drawing/2014/main" id="{3BE70D92-7E07-4A6F-BD82-729F71C2680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748588" y="0"/>
              <a:ext cx="1339053" cy="6858000"/>
            </a:xfrm>
            <a:custGeom>
              <a:avLst/>
              <a:gdLst>
                <a:gd name="connsiteX0" fmla="*/ 850532 w 1339053"/>
                <a:gd name="connsiteY0" fmla="*/ 3481838 h 6858000"/>
                <a:gd name="connsiteX1" fmla="*/ 877027 w 1339053"/>
                <a:gd name="connsiteY1" fmla="*/ 3490955 h 6858000"/>
                <a:gd name="connsiteX2" fmla="*/ 922718 w 1339053"/>
                <a:gd name="connsiteY2" fmla="*/ 3516472 h 6858000"/>
                <a:gd name="connsiteX3" fmla="*/ 1094179 w 1339053"/>
                <a:gd name="connsiteY3" fmla="*/ 3567567 h 6858000"/>
                <a:gd name="connsiteX4" fmla="*/ 1118891 w 1339053"/>
                <a:gd name="connsiteY4" fmla="*/ 3568331 h 6858000"/>
                <a:gd name="connsiteX5" fmla="*/ 1295961 w 1339053"/>
                <a:gd name="connsiteY5" fmla="*/ 3584709 h 6858000"/>
                <a:gd name="connsiteX6" fmla="*/ 1308070 w 1339053"/>
                <a:gd name="connsiteY6" fmla="*/ 3585183 h 6858000"/>
                <a:gd name="connsiteX7" fmla="*/ 1325263 w 1339053"/>
                <a:gd name="connsiteY7" fmla="*/ 3705453 h 6858000"/>
                <a:gd name="connsiteX8" fmla="*/ 1334107 w 1339053"/>
                <a:gd name="connsiteY8" fmla="*/ 3772268 h 6858000"/>
                <a:gd name="connsiteX9" fmla="*/ 1338203 w 1339053"/>
                <a:gd name="connsiteY9" fmla="*/ 3831076 h 6858000"/>
                <a:gd name="connsiteX10" fmla="*/ 1338805 w 1339053"/>
                <a:gd name="connsiteY10" fmla="*/ 3839709 h 6858000"/>
                <a:gd name="connsiteX11" fmla="*/ 1335635 w 1339053"/>
                <a:gd name="connsiteY11" fmla="*/ 4118635 h 6858000"/>
                <a:gd name="connsiteX12" fmla="*/ 1337171 w 1339053"/>
                <a:gd name="connsiteY12" fmla="*/ 4209403 h 6858000"/>
                <a:gd name="connsiteX13" fmla="*/ 1325840 w 1339053"/>
                <a:gd name="connsiteY13" fmla="*/ 4309174 h 6858000"/>
                <a:gd name="connsiteX14" fmla="*/ 1321122 w 1339053"/>
                <a:gd name="connsiteY14" fmla="*/ 4473630 h 6858000"/>
                <a:gd name="connsiteX15" fmla="*/ 1302196 w 1339053"/>
                <a:gd name="connsiteY15" fmla="*/ 4791709 h 6858000"/>
                <a:gd name="connsiteX16" fmla="*/ 1293239 w 1339053"/>
                <a:gd name="connsiteY16" fmla="*/ 4860048 h 6858000"/>
                <a:gd name="connsiteX17" fmla="*/ 1288829 w 1339053"/>
                <a:gd name="connsiteY17" fmla="*/ 5039837 h 6858000"/>
                <a:gd name="connsiteX18" fmla="*/ 1289584 w 1339053"/>
                <a:gd name="connsiteY18" fmla="*/ 5148703 h 6858000"/>
                <a:gd name="connsiteX19" fmla="*/ 1282205 w 1339053"/>
                <a:gd name="connsiteY19" fmla="*/ 5236435 h 6858000"/>
                <a:gd name="connsiteX20" fmla="*/ 1268145 w 1339053"/>
                <a:gd name="connsiteY20" fmla="*/ 5311662 h 6858000"/>
                <a:gd name="connsiteX21" fmla="*/ 1250547 w 1339053"/>
                <a:gd name="connsiteY21" fmla="*/ 5515595 h 6858000"/>
                <a:gd name="connsiteX22" fmla="*/ 1243323 w 1339053"/>
                <a:gd name="connsiteY22" fmla="*/ 5596885 h 6858000"/>
                <a:gd name="connsiteX23" fmla="*/ 1238303 w 1339053"/>
                <a:gd name="connsiteY23" fmla="*/ 5812036 h 6858000"/>
                <a:gd name="connsiteX24" fmla="*/ 1223551 w 1339053"/>
                <a:gd name="connsiteY24" fmla="*/ 5991171 h 6858000"/>
                <a:gd name="connsiteX25" fmla="*/ 1219699 w 1339053"/>
                <a:gd name="connsiteY25" fmla="*/ 6066726 h 6858000"/>
                <a:gd name="connsiteX26" fmla="*/ 1199935 w 1339053"/>
                <a:gd name="connsiteY26" fmla="*/ 6236130 h 6858000"/>
                <a:gd name="connsiteX27" fmla="*/ 1192857 w 1339053"/>
                <a:gd name="connsiteY27" fmla="*/ 6333267 h 6858000"/>
                <a:gd name="connsiteX28" fmla="*/ 1148174 w 1339053"/>
                <a:gd name="connsiteY28" fmla="*/ 6561849 h 6858000"/>
                <a:gd name="connsiteX29" fmla="*/ 1100424 w 1339053"/>
                <a:gd name="connsiteY29" fmla="*/ 6797385 h 6858000"/>
                <a:gd name="connsiteX30" fmla="*/ 1085621 w 1339053"/>
                <a:gd name="connsiteY30" fmla="*/ 6858000 h 6858000"/>
                <a:gd name="connsiteX31" fmla="*/ 932341 w 1339053"/>
                <a:gd name="connsiteY31" fmla="*/ 6858000 h 6858000"/>
                <a:gd name="connsiteX32" fmla="*/ 944496 w 1339053"/>
                <a:gd name="connsiteY32" fmla="*/ 6829656 h 6858000"/>
                <a:gd name="connsiteX33" fmla="*/ 913239 w 1339053"/>
                <a:gd name="connsiteY33" fmla="*/ 6720119 h 6858000"/>
                <a:gd name="connsiteX34" fmla="*/ 870682 w 1339053"/>
                <a:gd name="connsiteY34" fmla="*/ 6655346 h 6858000"/>
                <a:gd name="connsiteX35" fmla="*/ 846442 w 1339053"/>
                <a:gd name="connsiteY35" fmla="*/ 6498594 h 6858000"/>
                <a:gd name="connsiteX36" fmla="*/ 881150 w 1339053"/>
                <a:gd name="connsiteY36" fmla="*/ 6473756 h 6858000"/>
                <a:gd name="connsiteX37" fmla="*/ 922470 w 1339053"/>
                <a:gd name="connsiteY37" fmla="*/ 6377035 h 6858000"/>
                <a:gd name="connsiteX38" fmla="*/ 955039 w 1339053"/>
                <a:gd name="connsiteY38" fmla="*/ 6268585 h 6858000"/>
                <a:gd name="connsiteX39" fmla="*/ 1024350 w 1339053"/>
                <a:gd name="connsiteY39" fmla="*/ 6083443 h 6858000"/>
                <a:gd name="connsiteX40" fmla="*/ 999696 w 1339053"/>
                <a:gd name="connsiteY40" fmla="*/ 5938416 h 6858000"/>
                <a:gd name="connsiteX41" fmla="*/ 988342 w 1339053"/>
                <a:gd name="connsiteY41" fmla="*/ 5882426 h 6858000"/>
                <a:gd name="connsiteX42" fmla="*/ 985444 w 1339053"/>
                <a:gd name="connsiteY42" fmla="*/ 5832438 h 6858000"/>
                <a:gd name="connsiteX43" fmla="*/ 992016 w 1339053"/>
                <a:gd name="connsiteY43" fmla="*/ 5777751 h 6858000"/>
                <a:gd name="connsiteX44" fmla="*/ 995028 w 1339053"/>
                <a:gd name="connsiteY44" fmla="*/ 5641832 h 6858000"/>
                <a:gd name="connsiteX45" fmla="*/ 981247 w 1339053"/>
                <a:gd name="connsiteY45" fmla="*/ 5562522 h 6858000"/>
                <a:gd name="connsiteX46" fmla="*/ 995131 w 1339053"/>
                <a:gd name="connsiteY46" fmla="*/ 5398075 h 6858000"/>
                <a:gd name="connsiteX47" fmla="*/ 997379 w 1339053"/>
                <a:gd name="connsiteY47" fmla="*/ 5283928 h 6858000"/>
                <a:gd name="connsiteX48" fmla="*/ 979617 w 1339053"/>
                <a:gd name="connsiteY48" fmla="*/ 5157396 h 6858000"/>
                <a:gd name="connsiteX49" fmla="*/ 976441 w 1339053"/>
                <a:gd name="connsiteY49" fmla="*/ 5139485 h 6858000"/>
                <a:gd name="connsiteX50" fmla="*/ 953793 w 1339053"/>
                <a:gd name="connsiteY50" fmla="*/ 5091862 h 6858000"/>
                <a:gd name="connsiteX51" fmla="*/ 853056 w 1339053"/>
                <a:gd name="connsiteY51" fmla="*/ 5001787 h 6858000"/>
                <a:gd name="connsiteX52" fmla="*/ 833979 w 1339053"/>
                <a:gd name="connsiteY52" fmla="*/ 4978966 h 6858000"/>
                <a:gd name="connsiteX53" fmla="*/ 796995 w 1339053"/>
                <a:gd name="connsiteY53" fmla="*/ 4813768 h 6858000"/>
                <a:gd name="connsiteX54" fmla="*/ 820590 w 1339053"/>
                <a:gd name="connsiteY54" fmla="*/ 4764057 h 6858000"/>
                <a:gd name="connsiteX55" fmla="*/ 864688 w 1339053"/>
                <a:gd name="connsiteY55" fmla="*/ 4714752 h 6858000"/>
                <a:gd name="connsiteX56" fmla="*/ 910485 w 1339053"/>
                <a:gd name="connsiteY56" fmla="*/ 4590911 h 6858000"/>
                <a:gd name="connsiteX57" fmla="*/ 911445 w 1339053"/>
                <a:gd name="connsiteY57" fmla="*/ 4539571 h 6858000"/>
                <a:gd name="connsiteX58" fmla="*/ 900285 w 1339053"/>
                <a:gd name="connsiteY58" fmla="*/ 4445837 h 6858000"/>
                <a:gd name="connsiteX59" fmla="*/ 863237 w 1339053"/>
                <a:gd name="connsiteY59" fmla="*/ 4364703 h 6858000"/>
                <a:gd name="connsiteX60" fmla="*/ 798070 w 1339053"/>
                <a:gd name="connsiteY60" fmla="*/ 4243284 h 6858000"/>
                <a:gd name="connsiteX61" fmla="*/ 817097 w 1339053"/>
                <a:gd name="connsiteY61" fmla="*/ 4054750 h 6858000"/>
                <a:gd name="connsiteX62" fmla="*/ 826251 w 1339053"/>
                <a:gd name="connsiteY62" fmla="*/ 3982801 h 6858000"/>
                <a:gd name="connsiteX63" fmla="*/ 836848 w 1339053"/>
                <a:gd name="connsiteY63" fmla="*/ 3784939 h 6858000"/>
                <a:gd name="connsiteX64" fmla="*/ 841285 w 1339053"/>
                <a:gd name="connsiteY64" fmla="*/ 3766755 h 6858000"/>
                <a:gd name="connsiteX65" fmla="*/ 841284 w 1339053"/>
                <a:gd name="connsiteY65" fmla="*/ 3766755 h 6858000"/>
                <a:gd name="connsiteX66" fmla="*/ 852925 w 1339053"/>
                <a:gd name="connsiteY66" fmla="*/ 3719034 h 6858000"/>
                <a:gd name="connsiteX67" fmla="*/ 857932 w 1339053"/>
                <a:gd name="connsiteY67" fmla="*/ 3696880 h 6858000"/>
                <a:gd name="connsiteX68" fmla="*/ 853534 w 1339053"/>
                <a:gd name="connsiteY68" fmla="*/ 3507036 h 6858000"/>
                <a:gd name="connsiteX69" fmla="*/ 850226 w 1339053"/>
                <a:gd name="connsiteY69" fmla="*/ 3485839 h 6858000"/>
                <a:gd name="connsiteX70" fmla="*/ 0 w 1339053"/>
                <a:gd name="connsiteY70" fmla="*/ 0 h 6858000"/>
                <a:gd name="connsiteX71" fmla="*/ 455609 w 1339053"/>
                <a:gd name="connsiteY71" fmla="*/ 0 h 6858000"/>
                <a:gd name="connsiteX72" fmla="*/ 459171 w 1339053"/>
                <a:gd name="connsiteY72" fmla="*/ 72395 h 6858000"/>
                <a:gd name="connsiteX73" fmla="*/ 460041 w 1339053"/>
                <a:gd name="connsiteY73" fmla="*/ 131917 h 6858000"/>
                <a:gd name="connsiteX74" fmla="*/ 504421 w 1339053"/>
                <a:gd name="connsiteY74" fmla="*/ 389691 h 6858000"/>
                <a:gd name="connsiteX75" fmla="*/ 582097 w 1339053"/>
                <a:gd name="connsiteY75" fmla="*/ 634609 h 6858000"/>
                <a:gd name="connsiteX76" fmla="*/ 702468 w 1339053"/>
                <a:gd name="connsiteY76" fmla="*/ 834019 h 6858000"/>
                <a:gd name="connsiteX77" fmla="*/ 729203 w 1339053"/>
                <a:gd name="connsiteY77" fmla="*/ 887701 h 6858000"/>
                <a:gd name="connsiteX78" fmla="*/ 743787 w 1339053"/>
                <a:gd name="connsiteY78" fmla="*/ 1016355 h 6858000"/>
                <a:gd name="connsiteX79" fmla="*/ 750083 w 1339053"/>
                <a:gd name="connsiteY79" fmla="*/ 1128060 h 6858000"/>
                <a:gd name="connsiteX80" fmla="*/ 768866 w 1339053"/>
                <a:gd name="connsiteY80" fmla="*/ 1213431 h 6858000"/>
                <a:gd name="connsiteX81" fmla="*/ 787802 w 1339053"/>
                <a:gd name="connsiteY81" fmla="*/ 1286432 h 6858000"/>
                <a:gd name="connsiteX82" fmla="*/ 842837 w 1339053"/>
                <a:gd name="connsiteY82" fmla="*/ 1455511 h 6858000"/>
                <a:gd name="connsiteX83" fmla="*/ 877988 w 1339053"/>
                <a:gd name="connsiteY83" fmla="*/ 1634814 h 6858000"/>
                <a:gd name="connsiteX84" fmla="*/ 941063 w 1339053"/>
                <a:gd name="connsiteY84" fmla="*/ 1789731 h 6858000"/>
                <a:gd name="connsiteX85" fmla="*/ 980124 w 1339053"/>
                <a:gd name="connsiteY85" fmla="*/ 1857657 h 6858000"/>
                <a:gd name="connsiteX86" fmla="*/ 984484 w 1339053"/>
                <a:gd name="connsiteY86" fmla="*/ 1976384 h 6858000"/>
                <a:gd name="connsiteX87" fmla="*/ 1007189 w 1339053"/>
                <a:gd name="connsiteY87" fmla="*/ 2110650 h 6858000"/>
                <a:gd name="connsiteX88" fmla="*/ 1039893 w 1339053"/>
                <a:gd name="connsiteY88" fmla="*/ 2211041 h 6858000"/>
                <a:gd name="connsiteX89" fmla="*/ 1059162 w 1339053"/>
                <a:gd name="connsiteY89" fmla="*/ 2286682 h 6858000"/>
                <a:gd name="connsiteX90" fmla="*/ 1070522 w 1339053"/>
                <a:gd name="connsiteY90" fmla="*/ 2388667 h 6858000"/>
                <a:gd name="connsiteX91" fmla="*/ 1093939 w 1339053"/>
                <a:gd name="connsiteY91" fmla="*/ 2494653 h 6858000"/>
                <a:gd name="connsiteX92" fmla="*/ 1112007 w 1339053"/>
                <a:gd name="connsiteY92" fmla="*/ 2548197 h 6858000"/>
                <a:gd name="connsiteX93" fmla="*/ 1138346 w 1339053"/>
                <a:gd name="connsiteY93" fmla="*/ 2649163 h 6858000"/>
                <a:gd name="connsiteX94" fmla="*/ 1160337 w 1339053"/>
                <a:gd name="connsiteY94" fmla="*/ 2751608 h 6858000"/>
                <a:gd name="connsiteX95" fmla="*/ 1165737 w 1339053"/>
                <a:gd name="connsiteY95" fmla="*/ 2933012 h 6858000"/>
                <a:gd name="connsiteX96" fmla="*/ 1202029 w 1339053"/>
                <a:gd name="connsiteY96" fmla="*/ 3107873 h 6858000"/>
                <a:gd name="connsiteX97" fmla="*/ 1225692 w 1339053"/>
                <a:gd name="connsiteY97" fmla="*/ 3244974 h 6858000"/>
                <a:gd name="connsiteX98" fmla="*/ 1243916 w 1339053"/>
                <a:gd name="connsiteY98" fmla="*/ 3326221 h 6858000"/>
                <a:gd name="connsiteX99" fmla="*/ 1293067 w 1339053"/>
                <a:gd name="connsiteY99" fmla="*/ 3480219 h 6858000"/>
                <a:gd name="connsiteX100" fmla="*/ 1308071 w 1339053"/>
                <a:gd name="connsiteY100" fmla="*/ 3585182 h 6858000"/>
                <a:gd name="connsiteX101" fmla="*/ 1295962 w 1339053"/>
                <a:gd name="connsiteY101" fmla="*/ 3584708 h 6858000"/>
                <a:gd name="connsiteX102" fmla="*/ 1118893 w 1339053"/>
                <a:gd name="connsiteY102" fmla="*/ 3568330 h 6858000"/>
                <a:gd name="connsiteX103" fmla="*/ 1094179 w 1339053"/>
                <a:gd name="connsiteY103" fmla="*/ 3567566 h 6858000"/>
                <a:gd name="connsiteX104" fmla="*/ 922719 w 1339053"/>
                <a:gd name="connsiteY104" fmla="*/ 3516472 h 6858000"/>
                <a:gd name="connsiteX105" fmla="*/ 877028 w 1339053"/>
                <a:gd name="connsiteY105" fmla="*/ 3490955 h 6858000"/>
                <a:gd name="connsiteX106" fmla="*/ 850533 w 1339053"/>
                <a:gd name="connsiteY106" fmla="*/ 3481837 h 6858000"/>
                <a:gd name="connsiteX107" fmla="*/ 852113 w 1339053"/>
                <a:gd name="connsiteY107" fmla="*/ 3461170 h 6858000"/>
                <a:gd name="connsiteX108" fmla="*/ 831383 w 1339053"/>
                <a:gd name="connsiteY108" fmla="*/ 3399179 h 6858000"/>
                <a:gd name="connsiteX109" fmla="*/ 743141 w 1339053"/>
                <a:gd name="connsiteY109" fmla="*/ 3320580 h 6858000"/>
                <a:gd name="connsiteX110" fmla="*/ 713221 w 1339053"/>
                <a:gd name="connsiteY110" fmla="*/ 3251241 h 6858000"/>
                <a:gd name="connsiteX111" fmla="*/ 697098 w 1339053"/>
                <a:gd name="connsiteY111" fmla="*/ 3202528 h 6858000"/>
                <a:gd name="connsiteX112" fmla="*/ 664820 w 1339053"/>
                <a:gd name="connsiteY112" fmla="*/ 3154190 h 6858000"/>
                <a:gd name="connsiteX113" fmla="*/ 572501 w 1339053"/>
                <a:gd name="connsiteY113" fmla="*/ 3087312 h 6858000"/>
                <a:gd name="connsiteX114" fmla="*/ 497703 w 1339053"/>
                <a:gd name="connsiteY114" fmla="*/ 3005243 h 6858000"/>
                <a:gd name="connsiteX115" fmla="*/ 476984 w 1339053"/>
                <a:gd name="connsiteY115" fmla="*/ 2892751 h 6858000"/>
                <a:gd name="connsiteX116" fmla="*/ 468947 w 1339053"/>
                <a:gd name="connsiteY116" fmla="*/ 2824527 h 6858000"/>
                <a:gd name="connsiteX117" fmla="*/ 569138 w 1339053"/>
                <a:gd name="connsiteY117" fmla="*/ 2595026 h 6858000"/>
                <a:gd name="connsiteX118" fmla="*/ 645397 w 1339053"/>
                <a:gd name="connsiteY118" fmla="*/ 2440808 h 6858000"/>
                <a:gd name="connsiteX119" fmla="*/ 651820 w 1339053"/>
                <a:gd name="connsiteY119" fmla="*/ 2384384 h 6858000"/>
                <a:gd name="connsiteX120" fmla="*/ 612994 w 1339053"/>
                <a:gd name="connsiteY120" fmla="*/ 2207332 h 6858000"/>
                <a:gd name="connsiteX121" fmla="*/ 620894 w 1339053"/>
                <a:gd name="connsiteY121" fmla="*/ 2046679 h 6858000"/>
                <a:gd name="connsiteX122" fmla="*/ 644614 w 1339053"/>
                <a:gd name="connsiteY122" fmla="*/ 1931265 h 6858000"/>
                <a:gd name="connsiteX123" fmla="*/ 665994 w 1339053"/>
                <a:gd name="connsiteY123" fmla="*/ 1832337 h 6858000"/>
                <a:gd name="connsiteX124" fmla="*/ 678276 w 1339053"/>
                <a:gd name="connsiteY124" fmla="*/ 1709437 h 6858000"/>
                <a:gd name="connsiteX125" fmla="*/ 672955 w 1339053"/>
                <a:gd name="connsiteY125" fmla="*/ 1636123 h 6858000"/>
                <a:gd name="connsiteX126" fmla="*/ 668480 w 1339053"/>
                <a:gd name="connsiteY126" fmla="*/ 1520749 h 6858000"/>
                <a:gd name="connsiteX127" fmla="*/ 653920 w 1339053"/>
                <a:gd name="connsiteY127" fmla="*/ 1399437 h 6858000"/>
                <a:gd name="connsiteX128" fmla="*/ 612686 w 1339053"/>
                <a:gd name="connsiteY128" fmla="*/ 1296979 h 6858000"/>
                <a:gd name="connsiteX129" fmla="*/ 570220 w 1339053"/>
                <a:gd name="connsiteY129" fmla="*/ 1235618 h 6858000"/>
                <a:gd name="connsiteX130" fmla="*/ 529736 w 1339053"/>
                <a:gd name="connsiteY130" fmla="*/ 1081752 h 6858000"/>
                <a:gd name="connsiteX131" fmla="*/ 414305 w 1339053"/>
                <a:gd name="connsiteY131" fmla="*/ 918292 h 6858000"/>
                <a:gd name="connsiteX132" fmla="*/ 373924 w 1339053"/>
                <a:gd name="connsiteY132" fmla="*/ 825689 h 6858000"/>
                <a:gd name="connsiteX133" fmla="*/ 368949 w 1339053"/>
                <a:gd name="connsiteY133" fmla="*/ 778726 h 6858000"/>
                <a:gd name="connsiteX134" fmla="*/ 347020 w 1339053"/>
                <a:gd name="connsiteY134" fmla="*/ 694643 h 6858000"/>
                <a:gd name="connsiteX135" fmla="*/ 327478 w 1339053"/>
                <a:gd name="connsiteY135" fmla="*/ 642898 h 6858000"/>
                <a:gd name="connsiteX136" fmla="*/ 243468 w 1339053"/>
                <a:gd name="connsiteY136" fmla="*/ 491960 h 6858000"/>
                <a:gd name="connsiteX137" fmla="*/ 218930 w 1339053"/>
                <a:gd name="connsiteY137" fmla="*/ 446010 h 6858000"/>
                <a:gd name="connsiteX138" fmla="*/ 180614 w 1339053"/>
                <a:gd name="connsiteY138" fmla="*/ 354892 h 6858000"/>
                <a:gd name="connsiteX139" fmla="*/ 171988 w 1339053"/>
                <a:gd name="connsiteY139" fmla="*/ 317521 h 6858000"/>
                <a:gd name="connsiteX140" fmla="*/ 139875 w 1339053"/>
                <a:gd name="connsiteY140" fmla="*/ 246378 h 6858000"/>
                <a:gd name="connsiteX141" fmla="*/ 51499 w 1339053"/>
                <a:gd name="connsiteY141" fmla="*/ 73211 h 6858000"/>
                <a:gd name="connsiteX142" fmla="*/ 19690 w 1339053"/>
                <a:gd name="connsiteY142" fmla="*/ 36621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Lst>
              <a:rect l="l" t="t" r="r" b="b"/>
              <a:pathLst>
                <a:path w="1339053" h="6858000">
                  <a:moveTo>
                    <a:pt x="850532" y="3481838"/>
                  </a:moveTo>
                  <a:lnTo>
                    <a:pt x="877027" y="3490955"/>
                  </a:lnTo>
                  <a:cubicBezTo>
                    <a:pt x="892941" y="3497986"/>
                    <a:pt x="908176" y="3506416"/>
                    <a:pt x="922718" y="3516472"/>
                  </a:cubicBezTo>
                  <a:cubicBezTo>
                    <a:pt x="967062" y="3547282"/>
                    <a:pt x="1027547" y="3564030"/>
                    <a:pt x="1094179" y="3567567"/>
                  </a:cubicBezTo>
                  <a:cubicBezTo>
                    <a:pt x="1102515" y="3567965"/>
                    <a:pt x="1113434" y="3565936"/>
                    <a:pt x="1118891" y="3568331"/>
                  </a:cubicBezTo>
                  <a:cubicBezTo>
                    <a:pt x="1180628" y="3594888"/>
                    <a:pt x="1237753" y="3586304"/>
                    <a:pt x="1295961" y="3584709"/>
                  </a:cubicBezTo>
                  <a:lnTo>
                    <a:pt x="1308070" y="3585183"/>
                  </a:lnTo>
                  <a:lnTo>
                    <a:pt x="1325263" y="3705453"/>
                  </a:lnTo>
                  <a:cubicBezTo>
                    <a:pt x="1328254" y="3727679"/>
                    <a:pt x="1331526" y="3749922"/>
                    <a:pt x="1334107" y="3772268"/>
                  </a:cubicBezTo>
                  <a:lnTo>
                    <a:pt x="1338203" y="3831076"/>
                  </a:lnTo>
                  <a:lnTo>
                    <a:pt x="1338805" y="3839709"/>
                  </a:lnTo>
                  <a:cubicBezTo>
                    <a:pt x="1339996" y="3932341"/>
                    <a:pt x="1336568" y="4025809"/>
                    <a:pt x="1335635" y="4118635"/>
                  </a:cubicBezTo>
                  <a:cubicBezTo>
                    <a:pt x="1335202" y="4148976"/>
                    <a:pt x="1338805" y="4178868"/>
                    <a:pt x="1337171" y="4209403"/>
                  </a:cubicBezTo>
                  <a:cubicBezTo>
                    <a:pt x="1335445" y="4242449"/>
                    <a:pt x="1327565" y="4276129"/>
                    <a:pt x="1325840" y="4309174"/>
                  </a:cubicBezTo>
                  <a:cubicBezTo>
                    <a:pt x="1322853" y="4364122"/>
                    <a:pt x="1323899" y="4418621"/>
                    <a:pt x="1321122" y="4473630"/>
                  </a:cubicBezTo>
                  <a:cubicBezTo>
                    <a:pt x="1315632" y="4579723"/>
                    <a:pt x="1309019" y="4685750"/>
                    <a:pt x="1302196" y="4791709"/>
                  </a:cubicBezTo>
                  <a:cubicBezTo>
                    <a:pt x="1300696" y="4814383"/>
                    <a:pt x="1294244" y="4837504"/>
                    <a:pt x="1293239" y="4860048"/>
                  </a:cubicBezTo>
                  <a:cubicBezTo>
                    <a:pt x="1290785" y="4919957"/>
                    <a:pt x="1289660" y="4979994"/>
                    <a:pt x="1288829" y="5039837"/>
                  </a:cubicBezTo>
                  <a:cubicBezTo>
                    <a:pt x="1288401" y="5076103"/>
                    <a:pt x="1290512" y="5112310"/>
                    <a:pt x="1289584" y="5148703"/>
                  </a:cubicBezTo>
                  <a:cubicBezTo>
                    <a:pt x="1288845" y="5177820"/>
                    <a:pt x="1286193" y="5207193"/>
                    <a:pt x="1282205" y="5236435"/>
                  </a:cubicBezTo>
                  <a:cubicBezTo>
                    <a:pt x="1278784" y="5261619"/>
                    <a:pt x="1270649" y="5286477"/>
                    <a:pt x="1268145" y="5311662"/>
                  </a:cubicBezTo>
                  <a:cubicBezTo>
                    <a:pt x="1261308" y="5379812"/>
                    <a:pt x="1256387" y="5447703"/>
                    <a:pt x="1250547" y="5515595"/>
                  </a:cubicBezTo>
                  <a:cubicBezTo>
                    <a:pt x="1248113" y="5542776"/>
                    <a:pt x="1244054" y="5570023"/>
                    <a:pt x="1243323" y="5596885"/>
                  </a:cubicBezTo>
                  <a:cubicBezTo>
                    <a:pt x="1241082" y="5668709"/>
                    <a:pt x="1241668" y="5740276"/>
                    <a:pt x="1238303" y="5812036"/>
                  </a:cubicBezTo>
                  <a:cubicBezTo>
                    <a:pt x="1235508" y="5871554"/>
                    <a:pt x="1228259" y="5931392"/>
                    <a:pt x="1223551" y="5991171"/>
                  </a:cubicBezTo>
                  <a:cubicBezTo>
                    <a:pt x="1221675" y="6016549"/>
                    <a:pt x="1222415" y="6041609"/>
                    <a:pt x="1219699" y="6066726"/>
                  </a:cubicBezTo>
                  <a:cubicBezTo>
                    <a:pt x="1213776" y="6123024"/>
                    <a:pt x="1205938" y="6179576"/>
                    <a:pt x="1199935" y="6236130"/>
                  </a:cubicBezTo>
                  <a:cubicBezTo>
                    <a:pt x="1196614" y="6268403"/>
                    <a:pt x="1198425" y="6301127"/>
                    <a:pt x="1192857" y="6333267"/>
                  </a:cubicBezTo>
                  <a:cubicBezTo>
                    <a:pt x="1179603" y="6409590"/>
                    <a:pt x="1163470" y="6485591"/>
                    <a:pt x="1148174" y="6561849"/>
                  </a:cubicBezTo>
                  <a:cubicBezTo>
                    <a:pt x="1132370" y="6640486"/>
                    <a:pt x="1117066" y="6719000"/>
                    <a:pt x="1100424" y="6797385"/>
                  </a:cubicBezTo>
                  <a:lnTo>
                    <a:pt x="1085621" y="6858000"/>
                  </a:lnTo>
                  <a:lnTo>
                    <a:pt x="932341" y="6858000"/>
                  </a:lnTo>
                  <a:lnTo>
                    <a:pt x="944496" y="6829656"/>
                  </a:lnTo>
                  <a:cubicBezTo>
                    <a:pt x="964836" y="6776399"/>
                    <a:pt x="953622" y="6744439"/>
                    <a:pt x="913239" y="6720119"/>
                  </a:cubicBezTo>
                  <a:cubicBezTo>
                    <a:pt x="890880" y="6706443"/>
                    <a:pt x="866986" y="6690318"/>
                    <a:pt x="870682" y="6655346"/>
                  </a:cubicBezTo>
                  <a:cubicBezTo>
                    <a:pt x="876846" y="6598274"/>
                    <a:pt x="889503" y="6540954"/>
                    <a:pt x="846442" y="6498594"/>
                  </a:cubicBezTo>
                  <a:cubicBezTo>
                    <a:pt x="862273" y="6487399"/>
                    <a:pt x="871751" y="6480449"/>
                    <a:pt x="881150" y="6473756"/>
                  </a:cubicBezTo>
                  <a:cubicBezTo>
                    <a:pt x="907245" y="6455292"/>
                    <a:pt x="930705" y="6407516"/>
                    <a:pt x="922470" y="6377035"/>
                  </a:cubicBezTo>
                  <a:cubicBezTo>
                    <a:pt x="910652" y="6332192"/>
                    <a:pt x="925705" y="6299028"/>
                    <a:pt x="955039" y="6268585"/>
                  </a:cubicBezTo>
                  <a:cubicBezTo>
                    <a:pt x="1003777" y="6217606"/>
                    <a:pt x="1017630" y="6148240"/>
                    <a:pt x="1024350" y="6083443"/>
                  </a:cubicBezTo>
                  <a:cubicBezTo>
                    <a:pt x="1029590" y="6034553"/>
                    <a:pt x="1028255" y="5980246"/>
                    <a:pt x="999696" y="5938416"/>
                  </a:cubicBezTo>
                  <a:cubicBezTo>
                    <a:pt x="990505" y="5925141"/>
                    <a:pt x="991039" y="5901884"/>
                    <a:pt x="988342" y="5882426"/>
                  </a:cubicBezTo>
                  <a:cubicBezTo>
                    <a:pt x="986229" y="5866254"/>
                    <a:pt x="984774" y="5849442"/>
                    <a:pt x="985444" y="5832438"/>
                  </a:cubicBezTo>
                  <a:cubicBezTo>
                    <a:pt x="986010" y="5814273"/>
                    <a:pt x="985042" y="5793656"/>
                    <a:pt x="992016" y="5777751"/>
                  </a:cubicBezTo>
                  <a:cubicBezTo>
                    <a:pt x="1012886" y="5729456"/>
                    <a:pt x="1014467" y="5686488"/>
                    <a:pt x="995028" y="5641832"/>
                  </a:cubicBezTo>
                  <a:cubicBezTo>
                    <a:pt x="984984" y="5618696"/>
                    <a:pt x="974301" y="5585771"/>
                    <a:pt x="981247" y="5562522"/>
                  </a:cubicBezTo>
                  <a:cubicBezTo>
                    <a:pt x="998041" y="5505913"/>
                    <a:pt x="997454" y="5454379"/>
                    <a:pt x="995131" y="5398075"/>
                  </a:cubicBezTo>
                  <a:cubicBezTo>
                    <a:pt x="993724" y="5361807"/>
                    <a:pt x="997229" y="5322258"/>
                    <a:pt x="997379" y="5283928"/>
                  </a:cubicBezTo>
                  <a:cubicBezTo>
                    <a:pt x="997473" y="5239095"/>
                    <a:pt x="1006631" y="5193105"/>
                    <a:pt x="979617" y="5157396"/>
                  </a:cubicBezTo>
                  <a:cubicBezTo>
                    <a:pt x="976728" y="5153402"/>
                    <a:pt x="978724" y="5144705"/>
                    <a:pt x="976441" y="5139485"/>
                  </a:cubicBezTo>
                  <a:cubicBezTo>
                    <a:pt x="969619" y="5122991"/>
                    <a:pt x="964828" y="5102888"/>
                    <a:pt x="953793" y="5091862"/>
                  </a:cubicBezTo>
                  <a:cubicBezTo>
                    <a:pt x="921506" y="5059884"/>
                    <a:pt x="886609" y="5031900"/>
                    <a:pt x="853056" y="5001787"/>
                  </a:cubicBezTo>
                  <a:cubicBezTo>
                    <a:pt x="845882" y="4995337"/>
                    <a:pt x="836325" y="4988437"/>
                    <a:pt x="833979" y="4978966"/>
                  </a:cubicBezTo>
                  <a:cubicBezTo>
                    <a:pt x="820602" y="4924328"/>
                    <a:pt x="808509" y="4869239"/>
                    <a:pt x="796995" y="4813768"/>
                  </a:cubicBezTo>
                  <a:cubicBezTo>
                    <a:pt x="792418" y="4791474"/>
                    <a:pt x="803209" y="4777314"/>
                    <a:pt x="820590" y="4764057"/>
                  </a:cubicBezTo>
                  <a:cubicBezTo>
                    <a:pt x="837188" y="4751123"/>
                    <a:pt x="855398" y="4734452"/>
                    <a:pt x="864688" y="4714752"/>
                  </a:cubicBezTo>
                  <a:cubicBezTo>
                    <a:pt x="883062" y="4675275"/>
                    <a:pt x="897521" y="4632902"/>
                    <a:pt x="910485" y="4590911"/>
                  </a:cubicBezTo>
                  <a:cubicBezTo>
                    <a:pt x="915338" y="4575199"/>
                    <a:pt x="912978" y="4556131"/>
                    <a:pt x="911445" y="4539571"/>
                  </a:cubicBezTo>
                  <a:cubicBezTo>
                    <a:pt x="908527" y="4508200"/>
                    <a:pt x="900999" y="4477659"/>
                    <a:pt x="900285" y="4445837"/>
                  </a:cubicBezTo>
                  <a:cubicBezTo>
                    <a:pt x="899539" y="4408923"/>
                    <a:pt x="887958" y="4383340"/>
                    <a:pt x="863237" y="4364703"/>
                  </a:cubicBezTo>
                  <a:cubicBezTo>
                    <a:pt x="826431" y="4336971"/>
                    <a:pt x="808536" y="4292507"/>
                    <a:pt x="798070" y="4243284"/>
                  </a:cubicBezTo>
                  <a:cubicBezTo>
                    <a:pt x="784617" y="4180721"/>
                    <a:pt x="805728" y="4117545"/>
                    <a:pt x="817097" y="4054750"/>
                  </a:cubicBezTo>
                  <a:cubicBezTo>
                    <a:pt x="821537" y="4030724"/>
                    <a:pt x="826632" y="4006057"/>
                    <a:pt x="826251" y="3982801"/>
                  </a:cubicBezTo>
                  <a:cubicBezTo>
                    <a:pt x="825347" y="3916709"/>
                    <a:pt x="825150" y="3850833"/>
                    <a:pt x="836848" y="3784939"/>
                  </a:cubicBezTo>
                  <a:lnTo>
                    <a:pt x="841285" y="3766755"/>
                  </a:lnTo>
                  <a:lnTo>
                    <a:pt x="841284" y="3766755"/>
                  </a:lnTo>
                  <a:lnTo>
                    <a:pt x="852925" y="3719034"/>
                  </a:lnTo>
                  <a:cubicBezTo>
                    <a:pt x="855152" y="3711822"/>
                    <a:pt x="856753" y="3704413"/>
                    <a:pt x="857932" y="3696880"/>
                  </a:cubicBezTo>
                  <a:cubicBezTo>
                    <a:pt x="868683" y="3631632"/>
                    <a:pt x="885300" y="3565939"/>
                    <a:pt x="853534" y="3507036"/>
                  </a:cubicBezTo>
                  <a:cubicBezTo>
                    <a:pt x="850623" y="3501622"/>
                    <a:pt x="849992" y="3494020"/>
                    <a:pt x="850226" y="3485839"/>
                  </a:cubicBezTo>
                  <a:close/>
                  <a:moveTo>
                    <a:pt x="0" y="0"/>
                  </a:moveTo>
                  <a:lnTo>
                    <a:pt x="455609" y="0"/>
                  </a:lnTo>
                  <a:lnTo>
                    <a:pt x="459171" y="72395"/>
                  </a:lnTo>
                  <a:cubicBezTo>
                    <a:pt x="459671" y="92301"/>
                    <a:pt x="456894" y="113171"/>
                    <a:pt x="460041" y="131917"/>
                  </a:cubicBezTo>
                  <a:cubicBezTo>
                    <a:pt x="474213" y="218122"/>
                    <a:pt x="492031" y="302910"/>
                    <a:pt x="504421" y="389691"/>
                  </a:cubicBezTo>
                  <a:cubicBezTo>
                    <a:pt x="517349" y="479177"/>
                    <a:pt x="539516" y="562489"/>
                    <a:pt x="582097" y="634609"/>
                  </a:cubicBezTo>
                  <a:cubicBezTo>
                    <a:pt x="621686" y="701573"/>
                    <a:pt x="662589" y="767248"/>
                    <a:pt x="702468" y="834019"/>
                  </a:cubicBezTo>
                  <a:cubicBezTo>
                    <a:pt x="712587" y="850968"/>
                    <a:pt x="725536" y="867665"/>
                    <a:pt x="729203" y="887701"/>
                  </a:cubicBezTo>
                  <a:cubicBezTo>
                    <a:pt x="736973" y="929321"/>
                    <a:pt x="740155" y="973193"/>
                    <a:pt x="743787" y="1016355"/>
                  </a:cubicBezTo>
                  <a:cubicBezTo>
                    <a:pt x="746786" y="1053398"/>
                    <a:pt x="745800" y="1091467"/>
                    <a:pt x="750083" y="1128060"/>
                  </a:cubicBezTo>
                  <a:cubicBezTo>
                    <a:pt x="753428" y="1157309"/>
                    <a:pt x="762038" y="1185083"/>
                    <a:pt x="768866" y="1213431"/>
                  </a:cubicBezTo>
                  <a:cubicBezTo>
                    <a:pt x="774767" y="1238107"/>
                    <a:pt x="778357" y="1264327"/>
                    <a:pt x="787802" y="1286432"/>
                  </a:cubicBezTo>
                  <a:cubicBezTo>
                    <a:pt x="810582" y="1340304"/>
                    <a:pt x="832653" y="1394242"/>
                    <a:pt x="842837" y="1455511"/>
                  </a:cubicBezTo>
                  <a:cubicBezTo>
                    <a:pt x="853049" y="1515944"/>
                    <a:pt x="867276" y="1574511"/>
                    <a:pt x="877988" y="1634814"/>
                  </a:cubicBezTo>
                  <a:cubicBezTo>
                    <a:pt x="888390" y="1693895"/>
                    <a:pt x="902813" y="1748857"/>
                    <a:pt x="941063" y="1789731"/>
                  </a:cubicBezTo>
                  <a:cubicBezTo>
                    <a:pt x="957906" y="1807908"/>
                    <a:pt x="975122" y="1831564"/>
                    <a:pt x="980124" y="1857657"/>
                  </a:cubicBezTo>
                  <a:cubicBezTo>
                    <a:pt x="987207" y="1894833"/>
                    <a:pt x="980788" y="1937150"/>
                    <a:pt x="984484" y="1976384"/>
                  </a:cubicBezTo>
                  <a:cubicBezTo>
                    <a:pt x="988781" y="2022576"/>
                    <a:pt x="988793" y="2074493"/>
                    <a:pt x="1007189" y="2110650"/>
                  </a:cubicBezTo>
                  <a:cubicBezTo>
                    <a:pt x="1023612" y="2142809"/>
                    <a:pt x="1034723" y="2173610"/>
                    <a:pt x="1039893" y="2211041"/>
                  </a:cubicBezTo>
                  <a:cubicBezTo>
                    <a:pt x="1043484" y="2237261"/>
                    <a:pt x="1057690" y="2260269"/>
                    <a:pt x="1059162" y="2286682"/>
                  </a:cubicBezTo>
                  <a:cubicBezTo>
                    <a:pt x="1061252" y="2321469"/>
                    <a:pt x="1060754" y="2355740"/>
                    <a:pt x="1070522" y="2388667"/>
                  </a:cubicBezTo>
                  <a:cubicBezTo>
                    <a:pt x="1080600" y="2422815"/>
                    <a:pt x="1085513" y="2459602"/>
                    <a:pt x="1093939" y="2494653"/>
                  </a:cubicBezTo>
                  <a:cubicBezTo>
                    <a:pt x="1098500" y="2513273"/>
                    <a:pt x="1106866" y="2529964"/>
                    <a:pt x="1112007" y="2548197"/>
                  </a:cubicBezTo>
                  <a:cubicBezTo>
                    <a:pt x="1121409" y="2581573"/>
                    <a:pt x="1130232" y="2615336"/>
                    <a:pt x="1138346" y="2649163"/>
                  </a:cubicBezTo>
                  <a:cubicBezTo>
                    <a:pt x="1146465" y="2682988"/>
                    <a:pt x="1157699" y="2716368"/>
                    <a:pt x="1160337" y="2751608"/>
                  </a:cubicBezTo>
                  <a:cubicBezTo>
                    <a:pt x="1164714" y="2811646"/>
                    <a:pt x="1159211" y="2873999"/>
                    <a:pt x="1165737" y="2933012"/>
                  </a:cubicBezTo>
                  <a:cubicBezTo>
                    <a:pt x="1172445" y="2992925"/>
                    <a:pt x="1185964" y="3051556"/>
                    <a:pt x="1202029" y="3107873"/>
                  </a:cubicBezTo>
                  <a:cubicBezTo>
                    <a:pt x="1214635" y="3152396"/>
                    <a:pt x="1227749" y="3194534"/>
                    <a:pt x="1225692" y="3244974"/>
                  </a:cubicBezTo>
                  <a:cubicBezTo>
                    <a:pt x="1224565" y="3273123"/>
                    <a:pt x="1231196" y="3305079"/>
                    <a:pt x="1243916" y="3326221"/>
                  </a:cubicBezTo>
                  <a:cubicBezTo>
                    <a:pt x="1271701" y="3372044"/>
                    <a:pt x="1285247" y="3423911"/>
                    <a:pt x="1293067" y="3480219"/>
                  </a:cubicBezTo>
                  <a:lnTo>
                    <a:pt x="1308071" y="3585182"/>
                  </a:lnTo>
                  <a:lnTo>
                    <a:pt x="1295962" y="3584708"/>
                  </a:lnTo>
                  <a:cubicBezTo>
                    <a:pt x="1237754" y="3586303"/>
                    <a:pt x="1180629" y="3594888"/>
                    <a:pt x="1118893" y="3568330"/>
                  </a:cubicBezTo>
                  <a:cubicBezTo>
                    <a:pt x="1113435" y="3565936"/>
                    <a:pt x="1102517" y="3567964"/>
                    <a:pt x="1094179" y="3567566"/>
                  </a:cubicBezTo>
                  <a:cubicBezTo>
                    <a:pt x="1027548" y="3564029"/>
                    <a:pt x="967064" y="3547281"/>
                    <a:pt x="922719" y="3516472"/>
                  </a:cubicBezTo>
                  <a:cubicBezTo>
                    <a:pt x="908178" y="3506414"/>
                    <a:pt x="892942" y="3497984"/>
                    <a:pt x="877028" y="3490955"/>
                  </a:cubicBezTo>
                  <a:lnTo>
                    <a:pt x="850533" y="3481837"/>
                  </a:lnTo>
                  <a:lnTo>
                    <a:pt x="852113" y="3461170"/>
                  </a:lnTo>
                  <a:cubicBezTo>
                    <a:pt x="854391" y="3434500"/>
                    <a:pt x="848474" y="3414331"/>
                    <a:pt x="831383" y="3399179"/>
                  </a:cubicBezTo>
                  <a:cubicBezTo>
                    <a:pt x="801767" y="3373388"/>
                    <a:pt x="773654" y="3344957"/>
                    <a:pt x="743141" y="3320580"/>
                  </a:cubicBezTo>
                  <a:cubicBezTo>
                    <a:pt x="722236" y="3303685"/>
                    <a:pt x="714543" y="3281842"/>
                    <a:pt x="713221" y="3251241"/>
                  </a:cubicBezTo>
                  <a:cubicBezTo>
                    <a:pt x="712555" y="3234106"/>
                    <a:pt x="704768" y="3217029"/>
                    <a:pt x="697098" y="3202528"/>
                  </a:cubicBezTo>
                  <a:cubicBezTo>
                    <a:pt x="687845" y="3184997"/>
                    <a:pt x="672212" y="3172554"/>
                    <a:pt x="664820" y="3154190"/>
                  </a:cubicBezTo>
                  <a:cubicBezTo>
                    <a:pt x="646169" y="3109209"/>
                    <a:pt x="616744" y="3087991"/>
                    <a:pt x="572501" y="3087312"/>
                  </a:cubicBezTo>
                  <a:cubicBezTo>
                    <a:pt x="533259" y="3086763"/>
                    <a:pt x="493731" y="3044085"/>
                    <a:pt x="497703" y="3005243"/>
                  </a:cubicBezTo>
                  <a:cubicBezTo>
                    <a:pt x="502030" y="2962279"/>
                    <a:pt x="490540" y="2928257"/>
                    <a:pt x="476984" y="2892751"/>
                  </a:cubicBezTo>
                  <a:cubicBezTo>
                    <a:pt x="469363" y="2872905"/>
                    <a:pt x="465404" y="2847135"/>
                    <a:pt x="468947" y="2824527"/>
                  </a:cubicBezTo>
                  <a:cubicBezTo>
                    <a:pt x="482188" y="2738605"/>
                    <a:pt x="520979" y="2665650"/>
                    <a:pt x="569138" y="2595026"/>
                  </a:cubicBezTo>
                  <a:cubicBezTo>
                    <a:pt x="600577" y="2548865"/>
                    <a:pt x="622260" y="2493483"/>
                    <a:pt x="645397" y="2440808"/>
                  </a:cubicBezTo>
                  <a:cubicBezTo>
                    <a:pt x="652529" y="2424387"/>
                    <a:pt x="655029" y="2401457"/>
                    <a:pt x="651820" y="2384384"/>
                  </a:cubicBezTo>
                  <a:cubicBezTo>
                    <a:pt x="640949" y="2324596"/>
                    <a:pt x="629163" y="2264805"/>
                    <a:pt x="612994" y="2207332"/>
                  </a:cubicBezTo>
                  <a:cubicBezTo>
                    <a:pt x="597678" y="2153787"/>
                    <a:pt x="601053" y="2099808"/>
                    <a:pt x="620894" y="2046679"/>
                  </a:cubicBezTo>
                  <a:cubicBezTo>
                    <a:pt x="635367" y="2007977"/>
                    <a:pt x="641110" y="1970814"/>
                    <a:pt x="644614" y="1931265"/>
                  </a:cubicBezTo>
                  <a:cubicBezTo>
                    <a:pt x="647465" y="1898285"/>
                    <a:pt x="653360" y="1862859"/>
                    <a:pt x="665994" y="1832337"/>
                  </a:cubicBezTo>
                  <a:cubicBezTo>
                    <a:pt x="683779" y="1789578"/>
                    <a:pt x="688928" y="1751381"/>
                    <a:pt x="678276" y="1709437"/>
                  </a:cubicBezTo>
                  <a:cubicBezTo>
                    <a:pt x="672576" y="1687079"/>
                    <a:pt x="673987" y="1660990"/>
                    <a:pt x="672955" y="1636123"/>
                  </a:cubicBezTo>
                  <a:cubicBezTo>
                    <a:pt x="671272" y="1597795"/>
                    <a:pt x="671867" y="1558758"/>
                    <a:pt x="668480" y="1520749"/>
                  </a:cubicBezTo>
                  <a:cubicBezTo>
                    <a:pt x="665050" y="1479903"/>
                    <a:pt x="655019" y="1440408"/>
                    <a:pt x="653920" y="1399437"/>
                  </a:cubicBezTo>
                  <a:cubicBezTo>
                    <a:pt x="652652" y="1355309"/>
                    <a:pt x="639893" y="1323154"/>
                    <a:pt x="612686" y="1296979"/>
                  </a:cubicBezTo>
                  <a:cubicBezTo>
                    <a:pt x="595576" y="1280408"/>
                    <a:pt x="578401" y="1259588"/>
                    <a:pt x="570220" y="1235618"/>
                  </a:cubicBezTo>
                  <a:cubicBezTo>
                    <a:pt x="553631" y="1186194"/>
                    <a:pt x="545669" y="1131821"/>
                    <a:pt x="529736" y="1081752"/>
                  </a:cubicBezTo>
                  <a:cubicBezTo>
                    <a:pt x="507466" y="1011390"/>
                    <a:pt x="481332" y="944631"/>
                    <a:pt x="414305" y="918292"/>
                  </a:cubicBezTo>
                  <a:cubicBezTo>
                    <a:pt x="377314" y="903769"/>
                    <a:pt x="368843" y="874065"/>
                    <a:pt x="373924" y="825689"/>
                  </a:cubicBezTo>
                  <a:cubicBezTo>
                    <a:pt x="375689" y="809590"/>
                    <a:pt x="376722" y="786203"/>
                    <a:pt x="368949" y="778726"/>
                  </a:cubicBezTo>
                  <a:cubicBezTo>
                    <a:pt x="345838" y="756354"/>
                    <a:pt x="349308" y="725824"/>
                    <a:pt x="347020" y="694643"/>
                  </a:cubicBezTo>
                  <a:cubicBezTo>
                    <a:pt x="345704" y="675894"/>
                    <a:pt x="339306" y="651346"/>
                    <a:pt x="327478" y="642898"/>
                  </a:cubicBezTo>
                  <a:cubicBezTo>
                    <a:pt x="279698" y="608395"/>
                    <a:pt x="263590" y="549247"/>
                    <a:pt x="243468" y="491960"/>
                  </a:cubicBezTo>
                  <a:cubicBezTo>
                    <a:pt x="237433" y="475142"/>
                    <a:pt x="230250" y="456843"/>
                    <a:pt x="218930" y="446010"/>
                  </a:cubicBezTo>
                  <a:cubicBezTo>
                    <a:pt x="194433" y="422927"/>
                    <a:pt x="180036" y="395344"/>
                    <a:pt x="180614" y="354892"/>
                  </a:cubicBezTo>
                  <a:cubicBezTo>
                    <a:pt x="180923" y="342010"/>
                    <a:pt x="176523" y="328798"/>
                    <a:pt x="171988" y="317521"/>
                  </a:cubicBezTo>
                  <a:cubicBezTo>
                    <a:pt x="162052" y="293291"/>
                    <a:pt x="148442" y="271315"/>
                    <a:pt x="139875" y="246378"/>
                  </a:cubicBezTo>
                  <a:cubicBezTo>
                    <a:pt x="117577" y="182780"/>
                    <a:pt x="95749" y="119890"/>
                    <a:pt x="51499" y="73211"/>
                  </a:cubicBezTo>
                  <a:cubicBezTo>
                    <a:pt x="40691" y="61834"/>
                    <a:pt x="29467" y="49763"/>
                    <a:pt x="19690" y="36621"/>
                  </a:cubicBezTo>
                  <a:close/>
                </a:path>
              </a:pathLst>
            </a:cu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5" name="Picture 4" descr="A picture containing indoor, wall, floor&#10;&#10;Description automatically generated">
            <a:extLst>
              <a:ext uri="{FF2B5EF4-FFF2-40B4-BE49-F238E27FC236}">
                <a16:creationId xmlns:a16="http://schemas.microsoft.com/office/drawing/2014/main" id="{ADC071A1-3244-429E-A599-20F11BE7483B}"/>
              </a:ext>
            </a:extLst>
          </p:cNvPr>
          <p:cNvPicPr>
            <a:picLocks noChangeAspect="1"/>
          </p:cNvPicPr>
          <p:nvPr/>
        </p:nvPicPr>
        <p:blipFill rotWithShape="1">
          <a:blip r:embed="rId4">
            <a:extLst>
              <a:ext uri="{28A0092B-C50C-407E-A947-70E740481C1C}">
                <a14:useLocalDpi xmlns:a14="http://schemas.microsoft.com/office/drawing/2010/main" val="0"/>
              </a:ext>
            </a:extLst>
          </a:blip>
          <a:srcRect l="12522" t="6145" r="20802" b="6145"/>
          <a:stretch/>
        </p:blipFill>
        <p:spPr>
          <a:xfrm>
            <a:off x="8281916" y="1"/>
            <a:ext cx="3910084" cy="6858000"/>
          </a:xfrm>
          <a:custGeom>
            <a:avLst/>
            <a:gdLst/>
            <a:ahLst/>
            <a:cxnLst/>
            <a:rect l="l" t="t" r="r" b="b"/>
            <a:pathLst>
              <a:path w="3910084" h="6858000">
                <a:moveTo>
                  <a:pt x="118775" y="0"/>
                </a:moveTo>
                <a:lnTo>
                  <a:pt x="3910084" y="0"/>
                </a:lnTo>
                <a:lnTo>
                  <a:pt x="3910084" y="6858000"/>
                </a:lnTo>
                <a:lnTo>
                  <a:pt x="913702" y="6858000"/>
                </a:lnTo>
                <a:lnTo>
                  <a:pt x="346751" y="5107724"/>
                </a:lnTo>
                <a:lnTo>
                  <a:pt x="0" y="803615"/>
                </a:lnTo>
                <a:close/>
              </a:path>
            </a:pathLst>
          </a:custGeom>
        </p:spPr>
      </p:pic>
      <p:grpSp>
        <p:nvGrpSpPr>
          <p:cNvPr id="27" name="Group 26">
            <a:extLst>
              <a:ext uri="{FF2B5EF4-FFF2-40B4-BE49-F238E27FC236}">
                <a16:creationId xmlns:a16="http://schemas.microsoft.com/office/drawing/2014/main" id="{08D20F07-CD49-4F17-BC00-9429DA80C50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0800000">
            <a:off x="8104359" y="-2"/>
            <a:ext cx="1339053" cy="6858000"/>
            <a:chOff x="2661507" y="0"/>
            <a:chExt cx="1339053" cy="6858000"/>
          </a:xfrm>
          <a:effectLst>
            <a:outerShdw blurRad="381000" dist="152400" dir="10800000" algn="r" rotWithShape="0">
              <a:prstClr val="black">
                <a:alpha val="10000"/>
              </a:prstClr>
            </a:outerShdw>
          </a:effectLst>
        </p:grpSpPr>
        <p:sp>
          <p:nvSpPr>
            <p:cNvPr id="28" name="Freeform: Shape 27">
              <a:extLst>
                <a:ext uri="{FF2B5EF4-FFF2-40B4-BE49-F238E27FC236}">
                  <a16:creationId xmlns:a16="http://schemas.microsoft.com/office/drawing/2014/main" id="{11F66703-4D0D-42DF-8150-991FE9F869B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661507" y="0"/>
              <a:ext cx="1339053" cy="6858000"/>
            </a:xfrm>
            <a:custGeom>
              <a:avLst/>
              <a:gdLst>
                <a:gd name="connsiteX0" fmla="*/ 850532 w 1339053"/>
                <a:gd name="connsiteY0" fmla="*/ 3481838 h 6858000"/>
                <a:gd name="connsiteX1" fmla="*/ 877027 w 1339053"/>
                <a:gd name="connsiteY1" fmla="*/ 3490955 h 6858000"/>
                <a:gd name="connsiteX2" fmla="*/ 922718 w 1339053"/>
                <a:gd name="connsiteY2" fmla="*/ 3516472 h 6858000"/>
                <a:gd name="connsiteX3" fmla="*/ 1094179 w 1339053"/>
                <a:gd name="connsiteY3" fmla="*/ 3567567 h 6858000"/>
                <a:gd name="connsiteX4" fmla="*/ 1118891 w 1339053"/>
                <a:gd name="connsiteY4" fmla="*/ 3568331 h 6858000"/>
                <a:gd name="connsiteX5" fmla="*/ 1295961 w 1339053"/>
                <a:gd name="connsiteY5" fmla="*/ 3584709 h 6858000"/>
                <a:gd name="connsiteX6" fmla="*/ 1308070 w 1339053"/>
                <a:gd name="connsiteY6" fmla="*/ 3585183 h 6858000"/>
                <a:gd name="connsiteX7" fmla="*/ 1325263 w 1339053"/>
                <a:gd name="connsiteY7" fmla="*/ 3705453 h 6858000"/>
                <a:gd name="connsiteX8" fmla="*/ 1334107 w 1339053"/>
                <a:gd name="connsiteY8" fmla="*/ 3772268 h 6858000"/>
                <a:gd name="connsiteX9" fmla="*/ 1338203 w 1339053"/>
                <a:gd name="connsiteY9" fmla="*/ 3831076 h 6858000"/>
                <a:gd name="connsiteX10" fmla="*/ 1338805 w 1339053"/>
                <a:gd name="connsiteY10" fmla="*/ 3839709 h 6858000"/>
                <a:gd name="connsiteX11" fmla="*/ 1335635 w 1339053"/>
                <a:gd name="connsiteY11" fmla="*/ 4118635 h 6858000"/>
                <a:gd name="connsiteX12" fmla="*/ 1337171 w 1339053"/>
                <a:gd name="connsiteY12" fmla="*/ 4209403 h 6858000"/>
                <a:gd name="connsiteX13" fmla="*/ 1325840 w 1339053"/>
                <a:gd name="connsiteY13" fmla="*/ 4309174 h 6858000"/>
                <a:gd name="connsiteX14" fmla="*/ 1321122 w 1339053"/>
                <a:gd name="connsiteY14" fmla="*/ 4473630 h 6858000"/>
                <a:gd name="connsiteX15" fmla="*/ 1302196 w 1339053"/>
                <a:gd name="connsiteY15" fmla="*/ 4791709 h 6858000"/>
                <a:gd name="connsiteX16" fmla="*/ 1293239 w 1339053"/>
                <a:gd name="connsiteY16" fmla="*/ 4860048 h 6858000"/>
                <a:gd name="connsiteX17" fmla="*/ 1288829 w 1339053"/>
                <a:gd name="connsiteY17" fmla="*/ 5039837 h 6858000"/>
                <a:gd name="connsiteX18" fmla="*/ 1289584 w 1339053"/>
                <a:gd name="connsiteY18" fmla="*/ 5148703 h 6858000"/>
                <a:gd name="connsiteX19" fmla="*/ 1282205 w 1339053"/>
                <a:gd name="connsiteY19" fmla="*/ 5236435 h 6858000"/>
                <a:gd name="connsiteX20" fmla="*/ 1268145 w 1339053"/>
                <a:gd name="connsiteY20" fmla="*/ 5311662 h 6858000"/>
                <a:gd name="connsiteX21" fmla="*/ 1250547 w 1339053"/>
                <a:gd name="connsiteY21" fmla="*/ 5515595 h 6858000"/>
                <a:gd name="connsiteX22" fmla="*/ 1243323 w 1339053"/>
                <a:gd name="connsiteY22" fmla="*/ 5596885 h 6858000"/>
                <a:gd name="connsiteX23" fmla="*/ 1238303 w 1339053"/>
                <a:gd name="connsiteY23" fmla="*/ 5812036 h 6858000"/>
                <a:gd name="connsiteX24" fmla="*/ 1223551 w 1339053"/>
                <a:gd name="connsiteY24" fmla="*/ 5991171 h 6858000"/>
                <a:gd name="connsiteX25" fmla="*/ 1219699 w 1339053"/>
                <a:gd name="connsiteY25" fmla="*/ 6066726 h 6858000"/>
                <a:gd name="connsiteX26" fmla="*/ 1199935 w 1339053"/>
                <a:gd name="connsiteY26" fmla="*/ 6236130 h 6858000"/>
                <a:gd name="connsiteX27" fmla="*/ 1192857 w 1339053"/>
                <a:gd name="connsiteY27" fmla="*/ 6333267 h 6858000"/>
                <a:gd name="connsiteX28" fmla="*/ 1148174 w 1339053"/>
                <a:gd name="connsiteY28" fmla="*/ 6561849 h 6858000"/>
                <a:gd name="connsiteX29" fmla="*/ 1100424 w 1339053"/>
                <a:gd name="connsiteY29" fmla="*/ 6797385 h 6858000"/>
                <a:gd name="connsiteX30" fmla="*/ 1085621 w 1339053"/>
                <a:gd name="connsiteY30" fmla="*/ 6858000 h 6858000"/>
                <a:gd name="connsiteX31" fmla="*/ 932341 w 1339053"/>
                <a:gd name="connsiteY31" fmla="*/ 6858000 h 6858000"/>
                <a:gd name="connsiteX32" fmla="*/ 944496 w 1339053"/>
                <a:gd name="connsiteY32" fmla="*/ 6829656 h 6858000"/>
                <a:gd name="connsiteX33" fmla="*/ 913239 w 1339053"/>
                <a:gd name="connsiteY33" fmla="*/ 6720119 h 6858000"/>
                <a:gd name="connsiteX34" fmla="*/ 870682 w 1339053"/>
                <a:gd name="connsiteY34" fmla="*/ 6655346 h 6858000"/>
                <a:gd name="connsiteX35" fmla="*/ 846442 w 1339053"/>
                <a:gd name="connsiteY35" fmla="*/ 6498594 h 6858000"/>
                <a:gd name="connsiteX36" fmla="*/ 881150 w 1339053"/>
                <a:gd name="connsiteY36" fmla="*/ 6473756 h 6858000"/>
                <a:gd name="connsiteX37" fmla="*/ 922470 w 1339053"/>
                <a:gd name="connsiteY37" fmla="*/ 6377035 h 6858000"/>
                <a:gd name="connsiteX38" fmla="*/ 955039 w 1339053"/>
                <a:gd name="connsiteY38" fmla="*/ 6268585 h 6858000"/>
                <a:gd name="connsiteX39" fmla="*/ 1024350 w 1339053"/>
                <a:gd name="connsiteY39" fmla="*/ 6083443 h 6858000"/>
                <a:gd name="connsiteX40" fmla="*/ 999696 w 1339053"/>
                <a:gd name="connsiteY40" fmla="*/ 5938416 h 6858000"/>
                <a:gd name="connsiteX41" fmla="*/ 988342 w 1339053"/>
                <a:gd name="connsiteY41" fmla="*/ 5882426 h 6858000"/>
                <a:gd name="connsiteX42" fmla="*/ 985444 w 1339053"/>
                <a:gd name="connsiteY42" fmla="*/ 5832438 h 6858000"/>
                <a:gd name="connsiteX43" fmla="*/ 992016 w 1339053"/>
                <a:gd name="connsiteY43" fmla="*/ 5777751 h 6858000"/>
                <a:gd name="connsiteX44" fmla="*/ 995028 w 1339053"/>
                <a:gd name="connsiteY44" fmla="*/ 5641832 h 6858000"/>
                <a:gd name="connsiteX45" fmla="*/ 981247 w 1339053"/>
                <a:gd name="connsiteY45" fmla="*/ 5562522 h 6858000"/>
                <a:gd name="connsiteX46" fmla="*/ 995131 w 1339053"/>
                <a:gd name="connsiteY46" fmla="*/ 5398075 h 6858000"/>
                <a:gd name="connsiteX47" fmla="*/ 997379 w 1339053"/>
                <a:gd name="connsiteY47" fmla="*/ 5283928 h 6858000"/>
                <a:gd name="connsiteX48" fmla="*/ 979617 w 1339053"/>
                <a:gd name="connsiteY48" fmla="*/ 5157396 h 6858000"/>
                <a:gd name="connsiteX49" fmla="*/ 976441 w 1339053"/>
                <a:gd name="connsiteY49" fmla="*/ 5139485 h 6858000"/>
                <a:gd name="connsiteX50" fmla="*/ 953793 w 1339053"/>
                <a:gd name="connsiteY50" fmla="*/ 5091862 h 6858000"/>
                <a:gd name="connsiteX51" fmla="*/ 853056 w 1339053"/>
                <a:gd name="connsiteY51" fmla="*/ 5001787 h 6858000"/>
                <a:gd name="connsiteX52" fmla="*/ 833979 w 1339053"/>
                <a:gd name="connsiteY52" fmla="*/ 4978966 h 6858000"/>
                <a:gd name="connsiteX53" fmla="*/ 796995 w 1339053"/>
                <a:gd name="connsiteY53" fmla="*/ 4813768 h 6858000"/>
                <a:gd name="connsiteX54" fmla="*/ 820590 w 1339053"/>
                <a:gd name="connsiteY54" fmla="*/ 4764057 h 6858000"/>
                <a:gd name="connsiteX55" fmla="*/ 864688 w 1339053"/>
                <a:gd name="connsiteY55" fmla="*/ 4714752 h 6858000"/>
                <a:gd name="connsiteX56" fmla="*/ 910485 w 1339053"/>
                <a:gd name="connsiteY56" fmla="*/ 4590911 h 6858000"/>
                <a:gd name="connsiteX57" fmla="*/ 911445 w 1339053"/>
                <a:gd name="connsiteY57" fmla="*/ 4539571 h 6858000"/>
                <a:gd name="connsiteX58" fmla="*/ 900285 w 1339053"/>
                <a:gd name="connsiteY58" fmla="*/ 4445837 h 6858000"/>
                <a:gd name="connsiteX59" fmla="*/ 863237 w 1339053"/>
                <a:gd name="connsiteY59" fmla="*/ 4364703 h 6858000"/>
                <a:gd name="connsiteX60" fmla="*/ 798070 w 1339053"/>
                <a:gd name="connsiteY60" fmla="*/ 4243284 h 6858000"/>
                <a:gd name="connsiteX61" fmla="*/ 817097 w 1339053"/>
                <a:gd name="connsiteY61" fmla="*/ 4054750 h 6858000"/>
                <a:gd name="connsiteX62" fmla="*/ 826251 w 1339053"/>
                <a:gd name="connsiteY62" fmla="*/ 3982801 h 6858000"/>
                <a:gd name="connsiteX63" fmla="*/ 836848 w 1339053"/>
                <a:gd name="connsiteY63" fmla="*/ 3784939 h 6858000"/>
                <a:gd name="connsiteX64" fmla="*/ 841285 w 1339053"/>
                <a:gd name="connsiteY64" fmla="*/ 3766755 h 6858000"/>
                <a:gd name="connsiteX65" fmla="*/ 841284 w 1339053"/>
                <a:gd name="connsiteY65" fmla="*/ 3766755 h 6858000"/>
                <a:gd name="connsiteX66" fmla="*/ 852925 w 1339053"/>
                <a:gd name="connsiteY66" fmla="*/ 3719034 h 6858000"/>
                <a:gd name="connsiteX67" fmla="*/ 857932 w 1339053"/>
                <a:gd name="connsiteY67" fmla="*/ 3696880 h 6858000"/>
                <a:gd name="connsiteX68" fmla="*/ 853534 w 1339053"/>
                <a:gd name="connsiteY68" fmla="*/ 3507036 h 6858000"/>
                <a:gd name="connsiteX69" fmla="*/ 850226 w 1339053"/>
                <a:gd name="connsiteY69" fmla="*/ 3485839 h 6858000"/>
                <a:gd name="connsiteX70" fmla="*/ 0 w 1339053"/>
                <a:gd name="connsiteY70" fmla="*/ 0 h 6858000"/>
                <a:gd name="connsiteX71" fmla="*/ 455609 w 1339053"/>
                <a:gd name="connsiteY71" fmla="*/ 0 h 6858000"/>
                <a:gd name="connsiteX72" fmla="*/ 459171 w 1339053"/>
                <a:gd name="connsiteY72" fmla="*/ 72395 h 6858000"/>
                <a:gd name="connsiteX73" fmla="*/ 460041 w 1339053"/>
                <a:gd name="connsiteY73" fmla="*/ 131917 h 6858000"/>
                <a:gd name="connsiteX74" fmla="*/ 504421 w 1339053"/>
                <a:gd name="connsiteY74" fmla="*/ 389691 h 6858000"/>
                <a:gd name="connsiteX75" fmla="*/ 582097 w 1339053"/>
                <a:gd name="connsiteY75" fmla="*/ 634609 h 6858000"/>
                <a:gd name="connsiteX76" fmla="*/ 702468 w 1339053"/>
                <a:gd name="connsiteY76" fmla="*/ 834019 h 6858000"/>
                <a:gd name="connsiteX77" fmla="*/ 729203 w 1339053"/>
                <a:gd name="connsiteY77" fmla="*/ 887701 h 6858000"/>
                <a:gd name="connsiteX78" fmla="*/ 743787 w 1339053"/>
                <a:gd name="connsiteY78" fmla="*/ 1016355 h 6858000"/>
                <a:gd name="connsiteX79" fmla="*/ 750083 w 1339053"/>
                <a:gd name="connsiteY79" fmla="*/ 1128060 h 6858000"/>
                <a:gd name="connsiteX80" fmla="*/ 768866 w 1339053"/>
                <a:gd name="connsiteY80" fmla="*/ 1213431 h 6858000"/>
                <a:gd name="connsiteX81" fmla="*/ 787802 w 1339053"/>
                <a:gd name="connsiteY81" fmla="*/ 1286432 h 6858000"/>
                <a:gd name="connsiteX82" fmla="*/ 842837 w 1339053"/>
                <a:gd name="connsiteY82" fmla="*/ 1455511 h 6858000"/>
                <a:gd name="connsiteX83" fmla="*/ 877988 w 1339053"/>
                <a:gd name="connsiteY83" fmla="*/ 1634814 h 6858000"/>
                <a:gd name="connsiteX84" fmla="*/ 941063 w 1339053"/>
                <a:gd name="connsiteY84" fmla="*/ 1789731 h 6858000"/>
                <a:gd name="connsiteX85" fmla="*/ 980124 w 1339053"/>
                <a:gd name="connsiteY85" fmla="*/ 1857657 h 6858000"/>
                <a:gd name="connsiteX86" fmla="*/ 984484 w 1339053"/>
                <a:gd name="connsiteY86" fmla="*/ 1976384 h 6858000"/>
                <a:gd name="connsiteX87" fmla="*/ 1007189 w 1339053"/>
                <a:gd name="connsiteY87" fmla="*/ 2110650 h 6858000"/>
                <a:gd name="connsiteX88" fmla="*/ 1039893 w 1339053"/>
                <a:gd name="connsiteY88" fmla="*/ 2211041 h 6858000"/>
                <a:gd name="connsiteX89" fmla="*/ 1059162 w 1339053"/>
                <a:gd name="connsiteY89" fmla="*/ 2286682 h 6858000"/>
                <a:gd name="connsiteX90" fmla="*/ 1070522 w 1339053"/>
                <a:gd name="connsiteY90" fmla="*/ 2388667 h 6858000"/>
                <a:gd name="connsiteX91" fmla="*/ 1093939 w 1339053"/>
                <a:gd name="connsiteY91" fmla="*/ 2494653 h 6858000"/>
                <a:gd name="connsiteX92" fmla="*/ 1112007 w 1339053"/>
                <a:gd name="connsiteY92" fmla="*/ 2548197 h 6858000"/>
                <a:gd name="connsiteX93" fmla="*/ 1138346 w 1339053"/>
                <a:gd name="connsiteY93" fmla="*/ 2649163 h 6858000"/>
                <a:gd name="connsiteX94" fmla="*/ 1160337 w 1339053"/>
                <a:gd name="connsiteY94" fmla="*/ 2751608 h 6858000"/>
                <a:gd name="connsiteX95" fmla="*/ 1165737 w 1339053"/>
                <a:gd name="connsiteY95" fmla="*/ 2933012 h 6858000"/>
                <a:gd name="connsiteX96" fmla="*/ 1202029 w 1339053"/>
                <a:gd name="connsiteY96" fmla="*/ 3107873 h 6858000"/>
                <a:gd name="connsiteX97" fmla="*/ 1225692 w 1339053"/>
                <a:gd name="connsiteY97" fmla="*/ 3244974 h 6858000"/>
                <a:gd name="connsiteX98" fmla="*/ 1243916 w 1339053"/>
                <a:gd name="connsiteY98" fmla="*/ 3326221 h 6858000"/>
                <a:gd name="connsiteX99" fmla="*/ 1293067 w 1339053"/>
                <a:gd name="connsiteY99" fmla="*/ 3480219 h 6858000"/>
                <a:gd name="connsiteX100" fmla="*/ 1308071 w 1339053"/>
                <a:gd name="connsiteY100" fmla="*/ 3585182 h 6858000"/>
                <a:gd name="connsiteX101" fmla="*/ 1295962 w 1339053"/>
                <a:gd name="connsiteY101" fmla="*/ 3584708 h 6858000"/>
                <a:gd name="connsiteX102" fmla="*/ 1118893 w 1339053"/>
                <a:gd name="connsiteY102" fmla="*/ 3568330 h 6858000"/>
                <a:gd name="connsiteX103" fmla="*/ 1094179 w 1339053"/>
                <a:gd name="connsiteY103" fmla="*/ 3567566 h 6858000"/>
                <a:gd name="connsiteX104" fmla="*/ 922719 w 1339053"/>
                <a:gd name="connsiteY104" fmla="*/ 3516472 h 6858000"/>
                <a:gd name="connsiteX105" fmla="*/ 877028 w 1339053"/>
                <a:gd name="connsiteY105" fmla="*/ 3490955 h 6858000"/>
                <a:gd name="connsiteX106" fmla="*/ 850533 w 1339053"/>
                <a:gd name="connsiteY106" fmla="*/ 3481837 h 6858000"/>
                <a:gd name="connsiteX107" fmla="*/ 852113 w 1339053"/>
                <a:gd name="connsiteY107" fmla="*/ 3461170 h 6858000"/>
                <a:gd name="connsiteX108" fmla="*/ 831383 w 1339053"/>
                <a:gd name="connsiteY108" fmla="*/ 3399179 h 6858000"/>
                <a:gd name="connsiteX109" fmla="*/ 743141 w 1339053"/>
                <a:gd name="connsiteY109" fmla="*/ 3320580 h 6858000"/>
                <a:gd name="connsiteX110" fmla="*/ 713221 w 1339053"/>
                <a:gd name="connsiteY110" fmla="*/ 3251241 h 6858000"/>
                <a:gd name="connsiteX111" fmla="*/ 697098 w 1339053"/>
                <a:gd name="connsiteY111" fmla="*/ 3202528 h 6858000"/>
                <a:gd name="connsiteX112" fmla="*/ 664820 w 1339053"/>
                <a:gd name="connsiteY112" fmla="*/ 3154190 h 6858000"/>
                <a:gd name="connsiteX113" fmla="*/ 572501 w 1339053"/>
                <a:gd name="connsiteY113" fmla="*/ 3087312 h 6858000"/>
                <a:gd name="connsiteX114" fmla="*/ 497703 w 1339053"/>
                <a:gd name="connsiteY114" fmla="*/ 3005243 h 6858000"/>
                <a:gd name="connsiteX115" fmla="*/ 476984 w 1339053"/>
                <a:gd name="connsiteY115" fmla="*/ 2892751 h 6858000"/>
                <a:gd name="connsiteX116" fmla="*/ 468947 w 1339053"/>
                <a:gd name="connsiteY116" fmla="*/ 2824527 h 6858000"/>
                <a:gd name="connsiteX117" fmla="*/ 569138 w 1339053"/>
                <a:gd name="connsiteY117" fmla="*/ 2595026 h 6858000"/>
                <a:gd name="connsiteX118" fmla="*/ 645397 w 1339053"/>
                <a:gd name="connsiteY118" fmla="*/ 2440808 h 6858000"/>
                <a:gd name="connsiteX119" fmla="*/ 651820 w 1339053"/>
                <a:gd name="connsiteY119" fmla="*/ 2384384 h 6858000"/>
                <a:gd name="connsiteX120" fmla="*/ 612994 w 1339053"/>
                <a:gd name="connsiteY120" fmla="*/ 2207332 h 6858000"/>
                <a:gd name="connsiteX121" fmla="*/ 620894 w 1339053"/>
                <a:gd name="connsiteY121" fmla="*/ 2046679 h 6858000"/>
                <a:gd name="connsiteX122" fmla="*/ 644614 w 1339053"/>
                <a:gd name="connsiteY122" fmla="*/ 1931265 h 6858000"/>
                <a:gd name="connsiteX123" fmla="*/ 665994 w 1339053"/>
                <a:gd name="connsiteY123" fmla="*/ 1832337 h 6858000"/>
                <a:gd name="connsiteX124" fmla="*/ 678276 w 1339053"/>
                <a:gd name="connsiteY124" fmla="*/ 1709437 h 6858000"/>
                <a:gd name="connsiteX125" fmla="*/ 672955 w 1339053"/>
                <a:gd name="connsiteY125" fmla="*/ 1636123 h 6858000"/>
                <a:gd name="connsiteX126" fmla="*/ 668480 w 1339053"/>
                <a:gd name="connsiteY126" fmla="*/ 1520749 h 6858000"/>
                <a:gd name="connsiteX127" fmla="*/ 653920 w 1339053"/>
                <a:gd name="connsiteY127" fmla="*/ 1399437 h 6858000"/>
                <a:gd name="connsiteX128" fmla="*/ 612686 w 1339053"/>
                <a:gd name="connsiteY128" fmla="*/ 1296979 h 6858000"/>
                <a:gd name="connsiteX129" fmla="*/ 570220 w 1339053"/>
                <a:gd name="connsiteY129" fmla="*/ 1235618 h 6858000"/>
                <a:gd name="connsiteX130" fmla="*/ 529736 w 1339053"/>
                <a:gd name="connsiteY130" fmla="*/ 1081752 h 6858000"/>
                <a:gd name="connsiteX131" fmla="*/ 414305 w 1339053"/>
                <a:gd name="connsiteY131" fmla="*/ 918292 h 6858000"/>
                <a:gd name="connsiteX132" fmla="*/ 373924 w 1339053"/>
                <a:gd name="connsiteY132" fmla="*/ 825689 h 6858000"/>
                <a:gd name="connsiteX133" fmla="*/ 368949 w 1339053"/>
                <a:gd name="connsiteY133" fmla="*/ 778726 h 6858000"/>
                <a:gd name="connsiteX134" fmla="*/ 347020 w 1339053"/>
                <a:gd name="connsiteY134" fmla="*/ 694643 h 6858000"/>
                <a:gd name="connsiteX135" fmla="*/ 327478 w 1339053"/>
                <a:gd name="connsiteY135" fmla="*/ 642898 h 6858000"/>
                <a:gd name="connsiteX136" fmla="*/ 243468 w 1339053"/>
                <a:gd name="connsiteY136" fmla="*/ 491960 h 6858000"/>
                <a:gd name="connsiteX137" fmla="*/ 218930 w 1339053"/>
                <a:gd name="connsiteY137" fmla="*/ 446010 h 6858000"/>
                <a:gd name="connsiteX138" fmla="*/ 180614 w 1339053"/>
                <a:gd name="connsiteY138" fmla="*/ 354892 h 6858000"/>
                <a:gd name="connsiteX139" fmla="*/ 171988 w 1339053"/>
                <a:gd name="connsiteY139" fmla="*/ 317521 h 6858000"/>
                <a:gd name="connsiteX140" fmla="*/ 139875 w 1339053"/>
                <a:gd name="connsiteY140" fmla="*/ 246378 h 6858000"/>
                <a:gd name="connsiteX141" fmla="*/ 51499 w 1339053"/>
                <a:gd name="connsiteY141" fmla="*/ 73211 h 6858000"/>
                <a:gd name="connsiteX142" fmla="*/ 19690 w 1339053"/>
                <a:gd name="connsiteY142" fmla="*/ 36621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Lst>
              <a:rect l="l" t="t" r="r" b="b"/>
              <a:pathLst>
                <a:path w="1339053" h="6858000">
                  <a:moveTo>
                    <a:pt x="850532" y="3481838"/>
                  </a:moveTo>
                  <a:lnTo>
                    <a:pt x="877027" y="3490955"/>
                  </a:lnTo>
                  <a:cubicBezTo>
                    <a:pt x="892941" y="3497986"/>
                    <a:pt x="908176" y="3506416"/>
                    <a:pt x="922718" y="3516472"/>
                  </a:cubicBezTo>
                  <a:cubicBezTo>
                    <a:pt x="967062" y="3547282"/>
                    <a:pt x="1027547" y="3564030"/>
                    <a:pt x="1094179" y="3567567"/>
                  </a:cubicBezTo>
                  <a:cubicBezTo>
                    <a:pt x="1102515" y="3567965"/>
                    <a:pt x="1113434" y="3565936"/>
                    <a:pt x="1118891" y="3568331"/>
                  </a:cubicBezTo>
                  <a:cubicBezTo>
                    <a:pt x="1180628" y="3594888"/>
                    <a:pt x="1237753" y="3586304"/>
                    <a:pt x="1295961" y="3584709"/>
                  </a:cubicBezTo>
                  <a:lnTo>
                    <a:pt x="1308070" y="3585183"/>
                  </a:lnTo>
                  <a:lnTo>
                    <a:pt x="1325263" y="3705453"/>
                  </a:lnTo>
                  <a:cubicBezTo>
                    <a:pt x="1328254" y="3727679"/>
                    <a:pt x="1331526" y="3749922"/>
                    <a:pt x="1334107" y="3772268"/>
                  </a:cubicBezTo>
                  <a:lnTo>
                    <a:pt x="1338203" y="3831076"/>
                  </a:lnTo>
                  <a:lnTo>
                    <a:pt x="1338805" y="3839709"/>
                  </a:lnTo>
                  <a:cubicBezTo>
                    <a:pt x="1339996" y="3932341"/>
                    <a:pt x="1336568" y="4025809"/>
                    <a:pt x="1335635" y="4118635"/>
                  </a:cubicBezTo>
                  <a:cubicBezTo>
                    <a:pt x="1335202" y="4148976"/>
                    <a:pt x="1338805" y="4178868"/>
                    <a:pt x="1337171" y="4209403"/>
                  </a:cubicBezTo>
                  <a:cubicBezTo>
                    <a:pt x="1335445" y="4242449"/>
                    <a:pt x="1327565" y="4276129"/>
                    <a:pt x="1325840" y="4309174"/>
                  </a:cubicBezTo>
                  <a:cubicBezTo>
                    <a:pt x="1322853" y="4364122"/>
                    <a:pt x="1323899" y="4418621"/>
                    <a:pt x="1321122" y="4473630"/>
                  </a:cubicBezTo>
                  <a:cubicBezTo>
                    <a:pt x="1315632" y="4579723"/>
                    <a:pt x="1309019" y="4685750"/>
                    <a:pt x="1302196" y="4791709"/>
                  </a:cubicBezTo>
                  <a:cubicBezTo>
                    <a:pt x="1300696" y="4814383"/>
                    <a:pt x="1294244" y="4837504"/>
                    <a:pt x="1293239" y="4860048"/>
                  </a:cubicBezTo>
                  <a:cubicBezTo>
                    <a:pt x="1290785" y="4919957"/>
                    <a:pt x="1289660" y="4979994"/>
                    <a:pt x="1288829" y="5039837"/>
                  </a:cubicBezTo>
                  <a:cubicBezTo>
                    <a:pt x="1288401" y="5076103"/>
                    <a:pt x="1290512" y="5112310"/>
                    <a:pt x="1289584" y="5148703"/>
                  </a:cubicBezTo>
                  <a:cubicBezTo>
                    <a:pt x="1288845" y="5177820"/>
                    <a:pt x="1286193" y="5207193"/>
                    <a:pt x="1282205" y="5236435"/>
                  </a:cubicBezTo>
                  <a:cubicBezTo>
                    <a:pt x="1278784" y="5261619"/>
                    <a:pt x="1270649" y="5286477"/>
                    <a:pt x="1268145" y="5311662"/>
                  </a:cubicBezTo>
                  <a:cubicBezTo>
                    <a:pt x="1261308" y="5379812"/>
                    <a:pt x="1256387" y="5447703"/>
                    <a:pt x="1250547" y="5515595"/>
                  </a:cubicBezTo>
                  <a:cubicBezTo>
                    <a:pt x="1248113" y="5542776"/>
                    <a:pt x="1244054" y="5570023"/>
                    <a:pt x="1243323" y="5596885"/>
                  </a:cubicBezTo>
                  <a:cubicBezTo>
                    <a:pt x="1241082" y="5668709"/>
                    <a:pt x="1241668" y="5740276"/>
                    <a:pt x="1238303" y="5812036"/>
                  </a:cubicBezTo>
                  <a:cubicBezTo>
                    <a:pt x="1235508" y="5871554"/>
                    <a:pt x="1228259" y="5931392"/>
                    <a:pt x="1223551" y="5991171"/>
                  </a:cubicBezTo>
                  <a:cubicBezTo>
                    <a:pt x="1221675" y="6016549"/>
                    <a:pt x="1222415" y="6041609"/>
                    <a:pt x="1219699" y="6066726"/>
                  </a:cubicBezTo>
                  <a:cubicBezTo>
                    <a:pt x="1213776" y="6123024"/>
                    <a:pt x="1205938" y="6179576"/>
                    <a:pt x="1199935" y="6236130"/>
                  </a:cubicBezTo>
                  <a:cubicBezTo>
                    <a:pt x="1196614" y="6268403"/>
                    <a:pt x="1198425" y="6301127"/>
                    <a:pt x="1192857" y="6333267"/>
                  </a:cubicBezTo>
                  <a:cubicBezTo>
                    <a:pt x="1179603" y="6409590"/>
                    <a:pt x="1163470" y="6485591"/>
                    <a:pt x="1148174" y="6561849"/>
                  </a:cubicBezTo>
                  <a:cubicBezTo>
                    <a:pt x="1132370" y="6640486"/>
                    <a:pt x="1117066" y="6719000"/>
                    <a:pt x="1100424" y="6797385"/>
                  </a:cubicBezTo>
                  <a:lnTo>
                    <a:pt x="1085621" y="6858000"/>
                  </a:lnTo>
                  <a:lnTo>
                    <a:pt x="932341" y="6858000"/>
                  </a:lnTo>
                  <a:lnTo>
                    <a:pt x="944496" y="6829656"/>
                  </a:lnTo>
                  <a:cubicBezTo>
                    <a:pt x="964836" y="6776399"/>
                    <a:pt x="953622" y="6744439"/>
                    <a:pt x="913239" y="6720119"/>
                  </a:cubicBezTo>
                  <a:cubicBezTo>
                    <a:pt x="890880" y="6706443"/>
                    <a:pt x="866986" y="6690318"/>
                    <a:pt x="870682" y="6655346"/>
                  </a:cubicBezTo>
                  <a:cubicBezTo>
                    <a:pt x="876846" y="6598274"/>
                    <a:pt x="889503" y="6540954"/>
                    <a:pt x="846442" y="6498594"/>
                  </a:cubicBezTo>
                  <a:cubicBezTo>
                    <a:pt x="862273" y="6487399"/>
                    <a:pt x="871751" y="6480449"/>
                    <a:pt x="881150" y="6473756"/>
                  </a:cubicBezTo>
                  <a:cubicBezTo>
                    <a:pt x="907245" y="6455292"/>
                    <a:pt x="930705" y="6407516"/>
                    <a:pt x="922470" y="6377035"/>
                  </a:cubicBezTo>
                  <a:cubicBezTo>
                    <a:pt x="910652" y="6332192"/>
                    <a:pt x="925705" y="6299028"/>
                    <a:pt x="955039" y="6268585"/>
                  </a:cubicBezTo>
                  <a:cubicBezTo>
                    <a:pt x="1003777" y="6217606"/>
                    <a:pt x="1017630" y="6148240"/>
                    <a:pt x="1024350" y="6083443"/>
                  </a:cubicBezTo>
                  <a:cubicBezTo>
                    <a:pt x="1029590" y="6034553"/>
                    <a:pt x="1028255" y="5980246"/>
                    <a:pt x="999696" y="5938416"/>
                  </a:cubicBezTo>
                  <a:cubicBezTo>
                    <a:pt x="990505" y="5925141"/>
                    <a:pt x="991039" y="5901884"/>
                    <a:pt x="988342" y="5882426"/>
                  </a:cubicBezTo>
                  <a:cubicBezTo>
                    <a:pt x="986229" y="5866254"/>
                    <a:pt x="984774" y="5849442"/>
                    <a:pt x="985444" y="5832438"/>
                  </a:cubicBezTo>
                  <a:cubicBezTo>
                    <a:pt x="986010" y="5814273"/>
                    <a:pt x="985042" y="5793656"/>
                    <a:pt x="992016" y="5777751"/>
                  </a:cubicBezTo>
                  <a:cubicBezTo>
                    <a:pt x="1012886" y="5729456"/>
                    <a:pt x="1014467" y="5686488"/>
                    <a:pt x="995028" y="5641832"/>
                  </a:cubicBezTo>
                  <a:cubicBezTo>
                    <a:pt x="984984" y="5618696"/>
                    <a:pt x="974301" y="5585771"/>
                    <a:pt x="981247" y="5562522"/>
                  </a:cubicBezTo>
                  <a:cubicBezTo>
                    <a:pt x="998041" y="5505913"/>
                    <a:pt x="997454" y="5454379"/>
                    <a:pt x="995131" y="5398075"/>
                  </a:cubicBezTo>
                  <a:cubicBezTo>
                    <a:pt x="993724" y="5361807"/>
                    <a:pt x="997229" y="5322258"/>
                    <a:pt x="997379" y="5283928"/>
                  </a:cubicBezTo>
                  <a:cubicBezTo>
                    <a:pt x="997473" y="5239095"/>
                    <a:pt x="1006631" y="5193105"/>
                    <a:pt x="979617" y="5157396"/>
                  </a:cubicBezTo>
                  <a:cubicBezTo>
                    <a:pt x="976728" y="5153402"/>
                    <a:pt x="978724" y="5144705"/>
                    <a:pt x="976441" y="5139485"/>
                  </a:cubicBezTo>
                  <a:cubicBezTo>
                    <a:pt x="969619" y="5122991"/>
                    <a:pt x="964828" y="5102888"/>
                    <a:pt x="953793" y="5091862"/>
                  </a:cubicBezTo>
                  <a:cubicBezTo>
                    <a:pt x="921506" y="5059884"/>
                    <a:pt x="886609" y="5031900"/>
                    <a:pt x="853056" y="5001787"/>
                  </a:cubicBezTo>
                  <a:cubicBezTo>
                    <a:pt x="845882" y="4995337"/>
                    <a:pt x="836325" y="4988437"/>
                    <a:pt x="833979" y="4978966"/>
                  </a:cubicBezTo>
                  <a:cubicBezTo>
                    <a:pt x="820602" y="4924328"/>
                    <a:pt x="808509" y="4869239"/>
                    <a:pt x="796995" y="4813768"/>
                  </a:cubicBezTo>
                  <a:cubicBezTo>
                    <a:pt x="792418" y="4791474"/>
                    <a:pt x="803209" y="4777314"/>
                    <a:pt x="820590" y="4764057"/>
                  </a:cubicBezTo>
                  <a:cubicBezTo>
                    <a:pt x="837188" y="4751123"/>
                    <a:pt x="855398" y="4734452"/>
                    <a:pt x="864688" y="4714752"/>
                  </a:cubicBezTo>
                  <a:cubicBezTo>
                    <a:pt x="883062" y="4675275"/>
                    <a:pt x="897521" y="4632902"/>
                    <a:pt x="910485" y="4590911"/>
                  </a:cubicBezTo>
                  <a:cubicBezTo>
                    <a:pt x="915338" y="4575199"/>
                    <a:pt x="912978" y="4556131"/>
                    <a:pt x="911445" y="4539571"/>
                  </a:cubicBezTo>
                  <a:cubicBezTo>
                    <a:pt x="908527" y="4508200"/>
                    <a:pt x="900999" y="4477659"/>
                    <a:pt x="900285" y="4445837"/>
                  </a:cubicBezTo>
                  <a:cubicBezTo>
                    <a:pt x="899539" y="4408923"/>
                    <a:pt x="887958" y="4383340"/>
                    <a:pt x="863237" y="4364703"/>
                  </a:cubicBezTo>
                  <a:cubicBezTo>
                    <a:pt x="826431" y="4336971"/>
                    <a:pt x="808536" y="4292507"/>
                    <a:pt x="798070" y="4243284"/>
                  </a:cubicBezTo>
                  <a:cubicBezTo>
                    <a:pt x="784617" y="4180721"/>
                    <a:pt x="805728" y="4117545"/>
                    <a:pt x="817097" y="4054750"/>
                  </a:cubicBezTo>
                  <a:cubicBezTo>
                    <a:pt x="821537" y="4030724"/>
                    <a:pt x="826632" y="4006057"/>
                    <a:pt x="826251" y="3982801"/>
                  </a:cubicBezTo>
                  <a:cubicBezTo>
                    <a:pt x="825347" y="3916709"/>
                    <a:pt x="825150" y="3850833"/>
                    <a:pt x="836848" y="3784939"/>
                  </a:cubicBezTo>
                  <a:lnTo>
                    <a:pt x="841285" y="3766755"/>
                  </a:lnTo>
                  <a:lnTo>
                    <a:pt x="841284" y="3766755"/>
                  </a:lnTo>
                  <a:lnTo>
                    <a:pt x="852925" y="3719034"/>
                  </a:lnTo>
                  <a:cubicBezTo>
                    <a:pt x="855152" y="3711822"/>
                    <a:pt x="856753" y="3704413"/>
                    <a:pt x="857932" y="3696880"/>
                  </a:cubicBezTo>
                  <a:cubicBezTo>
                    <a:pt x="868683" y="3631632"/>
                    <a:pt x="885300" y="3565939"/>
                    <a:pt x="853534" y="3507036"/>
                  </a:cubicBezTo>
                  <a:cubicBezTo>
                    <a:pt x="850623" y="3501622"/>
                    <a:pt x="849992" y="3494020"/>
                    <a:pt x="850226" y="3485839"/>
                  </a:cubicBezTo>
                  <a:close/>
                  <a:moveTo>
                    <a:pt x="0" y="0"/>
                  </a:moveTo>
                  <a:lnTo>
                    <a:pt x="455609" y="0"/>
                  </a:lnTo>
                  <a:lnTo>
                    <a:pt x="459171" y="72395"/>
                  </a:lnTo>
                  <a:cubicBezTo>
                    <a:pt x="459671" y="92301"/>
                    <a:pt x="456894" y="113171"/>
                    <a:pt x="460041" y="131917"/>
                  </a:cubicBezTo>
                  <a:cubicBezTo>
                    <a:pt x="474213" y="218122"/>
                    <a:pt x="492031" y="302910"/>
                    <a:pt x="504421" y="389691"/>
                  </a:cubicBezTo>
                  <a:cubicBezTo>
                    <a:pt x="517349" y="479177"/>
                    <a:pt x="539516" y="562489"/>
                    <a:pt x="582097" y="634609"/>
                  </a:cubicBezTo>
                  <a:cubicBezTo>
                    <a:pt x="621686" y="701573"/>
                    <a:pt x="662589" y="767248"/>
                    <a:pt x="702468" y="834019"/>
                  </a:cubicBezTo>
                  <a:cubicBezTo>
                    <a:pt x="712587" y="850968"/>
                    <a:pt x="725536" y="867665"/>
                    <a:pt x="729203" y="887701"/>
                  </a:cubicBezTo>
                  <a:cubicBezTo>
                    <a:pt x="736973" y="929321"/>
                    <a:pt x="740155" y="973193"/>
                    <a:pt x="743787" y="1016355"/>
                  </a:cubicBezTo>
                  <a:cubicBezTo>
                    <a:pt x="746786" y="1053398"/>
                    <a:pt x="745800" y="1091467"/>
                    <a:pt x="750083" y="1128060"/>
                  </a:cubicBezTo>
                  <a:cubicBezTo>
                    <a:pt x="753428" y="1157309"/>
                    <a:pt x="762038" y="1185083"/>
                    <a:pt x="768866" y="1213431"/>
                  </a:cubicBezTo>
                  <a:cubicBezTo>
                    <a:pt x="774767" y="1238107"/>
                    <a:pt x="778357" y="1264327"/>
                    <a:pt x="787802" y="1286432"/>
                  </a:cubicBezTo>
                  <a:cubicBezTo>
                    <a:pt x="810582" y="1340304"/>
                    <a:pt x="832653" y="1394242"/>
                    <a:pt x="842837" y="1455511"/>
                  </a:cubicBezTo>
                  <a:cubicBezTo>
                    <a:pt x="853049" y="1515944"/>
                    <a:pt x="867276" y="1574511"/>
                    <a:pt x="877988" y="1634814"/>
                  </a:cubicBezTo>
                  <a:cubicBezTo>
                    <a:pt x="888390" y="1693895"/>
                    <a:pt x="902813" y="1748857"/>
                    <a:pt x="941063" y="1789731"/>
                  </a:cubicBezTo>
                  <a:cubicBezTo>
                    <a:pt x="957906" y="1807908"/>
                    <a:pt x="975122" y="1831564"/>
                    <a:pt x="980124" y="1857657"/>
                  </a:cubicBezTo>
                  <a:cubicBezTo>
                    <a:pt x="987207" y="1894833"/>
                    <a:pt x="980788" y="1937150"/>
                    <a:pt x="984484" y="1976384"/>
                  </a:cubicBezTo>
                  <a:cubicBezTo>
                    <a:pt x="988781" y="2022576"/>
                    <a:pt x="988793" y="2074493"/>
                    <a:pt x="1007189" y="2110650"/>
                  </a:cubicBezTo>
                  <a:cubicBezTo>
                    <a:pt x="1023612" y="2142809"/>
                    <a:pt x="1034723" y="2173610"/>
                    <a:pt x="1039893" y="2211041"/>
                  </a:cubicBezTo>
                  <a:cubicBezTo>
                    <a:pt x="1043484" y="2237261"/>
                    <a:pt x="1057690" y="2260269"/>
                    <a:pt x="1059162" y="2286682"/>
                  </a:cubicBezTo>
                  <a:cubicBezTo>
                    <a:pt x="1061252" y="2321469"/>
                    <a:pt x="1060754" y="2355740"/>
                    <a:pt x="1070522" y="2388667"/>
                  </a:cubicBezTo>
                  <a:cubicBezTo>
                    <a:pt x="1080600" y="2422815"/>
                    <a:pt x="1085513" y="2459602"/>
                    <a:pt x="1093939" y="2494653"/>
                  </a:cubicBezTo>
                  <a:cubicBezTo>
                    <a:pt x="1098500" y="2513273"/>
                    <a:pt x="1106866" y="2529964"/>
                    <a:pt x="1112007" y="2548197"/>
                  </a:cubicBezTo>
                  <a:cubicBezTo>
                    <a:pt x="1121409" y="2581573"/>
                    <a:pt x="1130232" y="2615336"/>
                    <a:pt x="1138346" y="2649163"/>
                  </a:cubicBezTo>
                  <a:cubicBezTo>
                    <a:pt x="1146465" y="2682988"/>
                    <a:pt x="1157699" y="2716368"/>
                    <a:pt x="1160337" y="2751608"/>
                  </a:cubicBezTo>
                  <a:cubicBezTo>
                    <a:pt x="1164714" y="2811646"/>
                    <a:pt x="1159211" y="2873999"/>
                    <a:pt x="1165737" y="2933012"/>
                  </a:cubicBezTo>
                  <a:cubicBezTo>
                    <a:pt x="1172445" y="2992925"/>
                    <a:pt x="1185964" y="3051556"/>
                    <a:pt x="1202029" y="3107873"/>
                  </a:cubicBezTo>
                  <a:cubicBezTo>
                    <a:pt x="1214635" y="3152396"/>
                    <a:pt x="1227749" y="3194534"/>
                    <a:pt x="1225692" y="3244974"/>
                  </a:cubicBezTo>
                  <a:cubicBezTo>
                    <a:pt x="1224565" y="3273123"/>
                    <a:pt x="1231196" y="3305079"/>
                    <a:pt x="1243916" y="3326221"/>
                  </a:cubicBezTo>
                  <a:cubicBezTo>
                    <a:pt x="1271701" y="3372044"/>
                    <a:pt x="1285247" y="3423911"/>
                    <a:pt x="1293067" y="3480219"/>
                  </a:cubicBezTo>
                  <a:lnTo>
                    <a:pt x="1308071" y="3585182"/>
                  </a:lnTo>
                  <a:lnTo>
                    <a:pt x="1295962" y="3584708"/>
                  </a:lnTo>
                  <a:cubicBezTo>
                    <a:pt x="1237754" y="3586303"/>
                    <a:pt x="1180629" y="3594888"/>
                    <a:pt x="1118893" y="3568330"/>
                  </a:cubicBezTo>
                  <a:cubicBezTo>
                    <a:pt x="1113435" y="3565936"/>
                    <a:pt x="1102517" y="3567964"/>
                    <a:pt x="1094179" y="3567566"/>
                  </a:cubicBezTo>
                  <a:cubicBezTo>
                    <a:pt x="1027548" y="3564029"/>
                    <a:pt x="967064" y="3547281"/>
                    <a:pt x="922719" y="3516472"/>
                  </a:cubicBezTo>
                  <a:cubicBezTo>
                    <a:pt x="908178" y="3506414"/>
                    <a:pt x="892942" y="3497984"/>
                    <a:pt x="877028" y="3490955"/>
                  </a:cubicBezTo>
                  <a:lnTo>
                    <a:pt x="850533" y="3481837"/>
                  </a:lnTo>
                  <a:lnTo>
                    <a:pt x="852113" y="3461170"/>
                  </a:lnTo>
                  <a:cubicBezTo>
                    <a:pt x="854391" y="3434500"/>
                    <a:pt x="848474" y="3414331"/>
                    <a:pt x="831383" y="3399179"/>
                  </a:cubicBezTo>
                  <a:cubicBezTo>
                    <a:pt x="801767" y="3373388"/>
                    <a:pt x="773654" y="3344957"/>
                    <a:pt x="743141" y="3320580"/>
                  </a:cubicBezTo>
                  <a:cubicBezTo>
                    <a:pt x="722236" y="3303685"/>
                    <a:pt x="714543" y="3281842"/>
                    <a:pt x="713221" y="3251241"/>
                  </a:cubicBezTo>
                  <a:cubicBezTo>
                    <a:pt x="712555" y="3234106"/>
                    <a:pt x="704768" y="3217029"/>
                    <a:pt x="697098" y="3202528"/>
                  </a:cubicBezTo>
                  <a:cubicBezTo>
                    <a:pt x="687845" y="3184997"/>
                    <a:pt x="672212" y="3172554"/>
                    <a:pt x="664820" y="3154190"/>
                  </a:cubicBezTo>
                  <a:cubicBezTo>
                    <a:pt x="646169" y="3109209"/>
                    <a:pt x="616744" y="3087991"/>
                    <a:pt x="572501" y="3087312"/>
                  </a:cubicBezTo>
                  <a:cubicBezTo>
                    <a:pt x="533259" y="3086763"/>
                    <a:pt x="493731" y="3044085"/>
                    <a:pt x="497703" y="3005243"/>
                  </a:cubicBezTo>
                  <a:cubicBezTo>
                    <a:pt x="502030" y="2962279"/>
                    <a:pt x="490540" y="2928257"/>
                    <a:pt x="476984" y="2892751"/>
                  </a:cubicBezTo>
                  <a:cubicBezTo>
                    <a:pt x="469363" y="2872905"/>
                    <a:pt x="465404" y="2847135"/>
                    <a:pt x="468947" y="2824527"/>
                  </a:cubicBezTo>
                  <a:cubicBezTo>
                    <a:pt x="482188" y="2738605"/>
                    <a:pt x="520979" y="2665650"/>
                    <a:pt x="569138" y="2595026"/>
                  </a:cubicBezTo>
                  <a:cubicBezTo>
                    <a:pt x="600577" y="2548865"/>
                    <a:pt x="622260" y="2493483"/>
                    <a:pt x="645397" y="2440808"/>
                  </a:cubicBezTo>
                  <a:cubicBezTo>
                    <a:pt x="652529" y="2424387"/>
                    <a:pt x="655029" y="2401457"/>
                    <a:pt x="651820" y="2384384"/>
                  </a:cubicBezTo>
                  <a:cubicBezTo>
                    <a:pt x="640949" y="2324596"/>
                    <a:pt x="629163" y="2264805"/>
                    <a:pt x="612994" y="2207332"/>
                  </a:cubicBezTo>
                  <a:cubicBezTo>
                    <a:pt x="597678" y="2153787"/>
                    <a:pt x="601053" y="2099808"/>
                    <a:pt x="620894" y="2046679"/>
                  </a:cubicBezTo>
                  <a:cubicBezTo>
                    <a:pt x="635367" y="2007977"/>
                    <a:pt x="641110" y="1970814"/>
                    <a:pt x="644614" y="1931265"/>
                  </a:cubicBezTo>
                  <a:cubicBezTo>
                    <a:pt x="647465" y="1898285"/>
                    <a:pt x="653360" y="1862859"/>
                    <a:pt x="665994" y="1832337"/>
                  </a:cubicBezTo>
                  <a:cubicBezTo>
                    <a:pt x="683779" y="1789578"/>
                    <a:pt x="688928" y="1751381"/>
                    <a:pt x="678276" y="1709437"/>
                  </a:cubicBezTo>
                  <a:cubicBezTo>
                    <a:pt x="672576" y="1687079"/>
                    <a:pt x="673987" y="1660990"/>
                    <a:pt x="672955" y="1636123"/>
                  </a:cubicBezTo>
                  <a:cubicBezTo>
                    <a:pt x="671272" y="1597795"/>
                    <a:pt x="671867" y="1558758"/>
                    <a:pt x="668480" y="1520749"/>
                  </a:cubicBezTo>
                  <a:cubicBezTo>
                    <a:pt x="665050" y="1479903"/>
                    <a:pt x="655019" y="1440408"/>
                    <a:pt x="653920" y="1399437"/>
                  </a:cubicBezTo>
                  <a:cubicBezTo>
                    <a:pt x="652652" y="1355309"/>
                    <a:pt x="639893" y="1323154"/>
                    <a:pt x="612686" y="1296979"/>
                  </a:cubicBezTo>
                  <a:cubicBezTo>
                    <a:pt x="595576" y="1280408"/>
                    <a:pt x="578401" y="1259588"/>
                    <a:pt x="570220" y="1235618"/>
                  </a:cubicBezTo>
                  <a:cubicBezTo>
                    <a:pt x="553631" y="1186194"/>
                    <a:pt x="545669" y="1131821"/>
                    <a:pt x="529736" y="1081752"/>
                  </a:cubicBezTo>
                  <a:cubicBezTo>
                    <a:pt x="507466" y="1011390"/>
                    <a:pt x="481332" y="944631"/>
                    <a:pt x="414305" y="918292"/>
                  </a:cubicBezTo>
                  <a:cubicBezTo>
                    <a:pt x="377314" y="903769"/>
                    <a:pt x="368843" y="874065"/>
                    <a:pt x="373924" y="825689"/>
                  </a:cubicBezTo>
                  <a:cubicBezTo>
                    <a:pt x="375689" y="809590"/>
                    <a:pt x="376722" y="786203"/>
                    <a:pt x="368949" y="778726"/>
                  </a:cubicBezTo>
                  <a:cubicBezTo>
                    <a:pt x="345838" y="756354"/>
                    <a:pt x="349308" y="725824"/>
                    <a:pt x="347020" y="694643"/>
                  </a:cubicBezTo>
                  <a:cubicBezTo>
                    <a:pt x="345704" y="675894"/>
                    <a:pt x="339306" y="651346"/>
                    <a:pt x="327478" y="642898"/>
                  </a:cubicBezTo>
                  <a:cubicBezTo>
                    <a:pt x="279698" y="608395"/>
                    <a:pt x="263590" y="549247"/>
                    <a:pt x="243468" y="491960"/>
                  </a:cubicBezTo>
                  <a:cubicBezTo>
                    <a:pt x="237433" y="475142"/>
                    <a:pt x="230250" y="456843"/>
                    <a:pt x="218930" y="446010"/>
                  </a:cubicBezTo>
                  <a:cubicBezTo>
                    <a:pt x="194433" y="422927"/>
                    <a:pt x="180036" y="395344"/>
                    <a:pt x="180614" y="354892"/>
                  </a:cubicBezTo>
                  <a:cubicBezTo>
                    <a:pt x="180923" y="342010"/>
                    <a:pt x="176523" y="328798"/>
                    <a:pt x="171988" y="317521"/>
                  </a:cubicBezTo>
                  <a:cubicBezTo>
                    <a:pt x="162052" y="293291"/>
                    <a:pt x="148442" y="271315"/>
                    <a:pt x="139875" y="246378"/>
                  </a:cubicBezTo>
                  <a:cubicBezTo>
                    <a:pt x="117577" y="182780"/>
                    <a:pt x="95749" y="119890"/>
                    <a:pt x="51499" y="73211"/>
                  </a:cubicBezTo>
                  <a:cubicBezTo>
                    <a:pt x="40691" y="61834"/>
                    <a:pt x="29467" y="49763"/>
                    <a:pt x="19690" y="36621"/>
                  </a:cubicBezTo>
                  <a:close/>
                </a:path>
              </a:pathLst>
            </a:cu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9" name="Freeform: Shape 28">
              <a:extLst>
                <a:ext uri="{FF2B5EF4-FFF2-40B4-BE49-F238E27FC236}">
                  <a16:creationId xmlns:a16="http://schemas.microsoft.com/office/drawing/2014/main" id="{E96840F9-95E6-4C98-BFE4-21B5954236C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661507" y="0"/>
              <a:ext cx="1339053" cy="6858000"/>
            </a:xfrm>
            <a:custGeom>
              <a:avLst/>
              <a:gdLst>
                <a:gd name="connsiteX0" fmla="*/ 850532 w 1339053"/>
                <a:gd name="connsiteY0" fmla="*/ 3481838 h 6858000"/>
                <a:gd name="connsiteX1" fmla="*/ 877027 w 1339053"/>
                <a:gd name="connsiteY1" fmla="*/ 3490955 h 6858000"/>
                <a:gd name="connsiteX2" fmla="*/ 922718 w 1339053"/>
                <a:gd name="connsiteY2" fmla="*/ 3516472 h 6858000"/>
                <a:gd name="connsiteX3" fmla="*/ 1094179 w 1339053"/>
                <a:gd name="connsiteY3" fmla="*/ 3567567 h 6858000"/>
                <a:gd name="connsiteX4" fmla="*/ 1118891 w 1339053"/>
                <a:gd name="connsiteY4" fmla="*/ 3568331 h 6858000"/>
                <a:gd name="connsiteX5" fmla="*/ 1295961 w 1339053"/>
                <a:gd name="connsiteY5" fmla="*/ 3584709 h 6858000"/>
                <a:gd name="connsiteX6" fmla="*/ 1308070 w 1339053"/>
                <a:gd name="connsiteY6" fmla="*/ 3585183 h 6858000"/>
                <a:gd name="connsiteX7" fmla="*/ 1325263 w 1339053"/>
                <a:gd name="connsiteY7" fmla="*/ 3705453 h 6858000"/>
                <a:gd name="connsiteX8" fmla="*/ 1334107 w 1339053"/>
                <a:gd name="connsiteY8" fmla="*/ 3772268 h 6858000"/>
                <a:gd name="connsiteX9" fmla="*/ 1338203 w 1339053"/>
                <a:gd name="connsiteY9" fmla="*/ 3831076 h 6858000"/>
                <a:gd name="connsiteX10" fmla="*/ 1338805 w 1339053"/>
                <a:gd name="connsiteY10" fmla="*/ 3839709 h 6858000"/>
                <a:gd name="connsiteX11" fmla="*/ 1335635 w 1339053"/>
                <a:gd name="connsiteY11" fmla="*/ 4118635 h 6858000"/>
                <a:gd name="connsiteX12" fmla="*/ 1337171 w 1339053"/>
                <a:gd name="connsiteY12" fmla="*/ 4209403 h 6858000"/>
                <a:gd name="connsiteX13" fmla="*/ 1325840 w 1339053"/>
                <a:gd name="connsiteY13" fmla="*/ 4309174 h 6858000"/>
                <a:gd name="connsiteX14" fmla="*/ 1321122 w 1339053"/>
                <a:gd name="connsiteY14" fmla="*/ 4473630 h 6858000"/>
                <a:gd name="connsiteX15" fmla="*/ 1302196 w 1339053"/>
                <a:gd name="connsiteY15" fmla="*/ 4791709 h 6858000"/>
                <a:gd name="connsiteX16" fmla="*/ 1293239 w 1339053"/>
                <a:gd name="connsiteY16" fmla="*/ 4860048 h 6858000"/>
                <a:gd name="connsiteX17" fmla="*/ 1288829 w 1339053"/>
                <a:gd name="connsiteY17" fmla="*/ 5039837 h 6858000"/>
                <a:gd name="connsiteX18" fmla="*/ 1289584 w 1339053"/>
                <a:gd name="connsiteY18" fmla="*/ 5148703 h 6858000"/>
                <a:gd name="connsiteX19" fmla="*/ 1282205 w 1339053"/>
                <a:gd name="connsiteY19" fmla="*/ 5236435 h 6858000"/>
                <a:gd name="connsiteX20" fmla="*/ 1268145 w 1339053"/>
                <a:gd name="connsiteY20" fmla="*/ 5311662 h 6858000"/>
                <a:gd name="connsiteX21" fmla="*/ 1250547 w 1339053"/>
                <a:gd name="connsiteY21" fmla="*/ 5515595 h 6858000"/>
                <a:gd name="connsiteX22" fmla="*/ 1243323 w 1339053"/>
                <a:gd name="connsiteY22" fmla="*/ 5596885 h 6858000"/>
                <a:gd name="connsiteX23" fmla="*/ 1238303 w 1339053"/>
                <a:gd name="connsiteY23" fmla="*/ 5812036 h 6858000"/>
                <a:gd name="connsiteX24" fmla="*/ 1223551 w 1339053"/>
                <a:gd name="connsiteY24" fmla="*/ 5991171 h 6858000"/>
                <a:gd name="connsiteX25" fmla="*/ 1219699 w 1339053"/>
                <a:gd name="connsiteY25" fmla="*/ 6066726 h 6858000"/>
                <a:gd name="connsiteX26" fmla="*/ 1199935 w 1339053"/>
                <a:gd name="connsiteY26" fmla="*/ 6236130 h 6858000"/>
                <a:gd name="connsiteX27" fmla="*/ 1192857 w 1339053"/>
                <a:gd name="connsiteY27" fmla="*/ 6333267 h 6858000"/>
                <a:gd name="connsiteX28" fmla="*/ 1148174 w 1339053"/>
                <a:gd name="connsiteY28" fmla="*/ 6561849 h 6858000"/>
                <a:gd name="connsiteX29" fmla="*/ 1100424 w 1339053"/>
                <a:gd name="connsiteY29" fmla="*/ 6797385 h 6858000"/>
                <a:gd name="connsiteX30" fmla="*/ 1085621 w 1339053"/>
                <a:gd name="connsiteY30" fmla="*/ 6858000 h 6858000"/>
                <a:gd name="connsiteX31" fmla="*/ 932341 w 1339053"/>
                <a:gd name="connsiteY31" fmla="*/ 6858000 h 6858000"/>
                <a:gd name="connsiteX32" fmla="*/ 944496 w 1339053"/>
                <a:gd name="connsiteY32" fmla="*/ 6829656 h 6858000"/>
                <a:gd name="connsiteX33" fmla="*/ 913239 w 1339053"/>
                <a:gd name="connsiteY33" fmla="*/ 6720119 h 6858000"/>
                <a:gd name="connsiteX34" fmla="*/ 870682 w 1339053"/>
                <a:gd name="connsiteY34" fmla="*/ 6655346 h 6858000"/>
                <a:gd name="connsiteX35" fmla="*/ 846442 w 1339053"/>
                <a:gd name="connsiteY35" fmla="*/ 6498594 h 6858000"/>
                <a:gd name="connsiteX36" fmla="*/ 881150 w 1339053"/>
                <a:gd name="connsiteY36" fmla="*/ 6473756 h 6858000"/>
                <a:gd name="connsiteX37" fmla="*/ 922470 w 1339053"/>
                <a:gd name="connsiteY37" fmla="*/ 6377035 h 6858000"/>
                <a:gd name="connsiteX38" fmla="*/ 955039 w 1339053"/>
                <a:gd name="connsiteY38" fmla="*/ 6268585 h 6858000"/>
                <a:gd name="connsiteX39" fmla="*/ 1024350 w 1339053"/>
                <a:gd name="connsiteY39" fmla="*/ 6083443 h 6858000"/>
                <a:gd name="connsiteX40" fmla="*/ 999696 w 1339053"/>
                <a:gd name="connsiteY40" fmla="*/ 5938416 h 6858000"/>
                <a:gd name="connsiteX41" fmla="*/ 988342 w 1339053"/>
                <a:gd name="connsiteY41" fmla="*/ 5882426 h 6858000"/>
                <a:gd name="connsiteX42" fmla="*/ 985444 w 1339053"/>
                <a:gd name="connsiteY42" fmla="*/ 5832438 h 6858000"/>
                <a:gd name="connsiteX43" fmla="*/ 992016 w 1339053"/>
                <a:gd name="connsiteY43" fmla="*/ 5777751 h 6858000"/>
                <a:gd name="connsiteX44" fmla="*/ 995028 w 1339053"/>
                <a:gd name="connsiteY44" fmla="*/ 5641832 h 6858000"/>
                <a:gd name="connsiteX45" fmla="*/ 981247 w 1339053"/>
                <a:gd name="connsiteY45" fmla="*/ 5562522 h 6858000"/>
                <a:gd name="connsiteX46" fmla="*/ 995131 w 1339053"/>
                <a:gd name="connsiteY46" fmla="*/ 5398075 h 6858000"/>
                <a:gd name="connsiteX47" fmla="*/ 997379 w 1339053"/>
                <a:gd name="connsiteY47" fmla="*/ 5283928 h 6858000"/>
                <a:gd name="connsiteX48" fmla="*/ 979617 w 1339053"/>
                <a:gd name="connsiteY48" fmla="*/ 5157396 h 6858000"/>
                <a:gd name="connsiteX49" fmla="*/ 976441 w 1339053"/>
                <a:gd name="connsiteY49" fmla="*/ 5139485 h 6858000"/>
                <a:gd name="connsiteX50" fmla="*/ 953793 w 1339053"/>
                <a:gd name="connsiteY50" fmla="*/ 5091862 h 6858000"/>
                <a:gd name="connsiteX51" fmla="*/ 853056 w 1339053"/>
                <a:gd name="connsiteY51" fmla="*/ 5001787 h 6858000"/>
                <a:gd name="connsiteX52" fmla="*/ 833979 w 1339053"/>
                <a:gd name="connsiteY52" fmla="*/ 4978966 h 6858000"/>
                <a:gd name="connsiteX53" fmla="*/ 796995 w 1339053"/>
                <a:gd name="connsiteY53" fmla="*/ 4813768 h 6858000"/>
                <a:gd name="connsiteX54" fmla="*/ 820590 w 1339053"/>
                <a:gd name="connsiteY54" fmla="*/ 4764057 h 6858000"/>
                <a:gd name="connsiteX55" fmla="*/ 864688 w 1339053"/>
                <a:gd name="connsiteY55" fmla="*/ 4714752 h 6858000"/>
                <a:gd name="connsiteX56" fmla="*/ 910485 w 1339053"/>
                <a:gd name="connsiteY56" fmla="*/ 4590911 h 6858000"/>
                <a:gd name="connsiteX57" fmla="*/ 911445 w 1339053"/>
                <a:gd name="connsiteY57" fmla="*/ 4539571 h 6858000"/>
                <a:gd name="connsiteX58" fmla="*/ 900285 w 1339053"/>
                <a:gd name="connsiteY58" fmla="*/ 4445837 h 6858000"/>
                <a:gd name="connsiteX59" fmla="*/ 863237 w 1339053"/>
                <a:gd name="connsiteY59" fmla="*/ 4364703 h 6858000"/>
                <a:gd name="connsiteX60" fmla="*/ 798070 w 1339053"/>
                <a:gd name="connsiteY60" fmla="*/ 4243284 h 6858000"/>
                <a:gd name="connsiteX61" fmla="*/ 817097 w 1339053"/>
                <a:gd name="connsiteY61" fmla="*/ 4054750 h 6858000"/>
                <a:gd name="connsiteX62" fmla="*/ 826251 w 1339053"/>
                <a:gd name="connsiteY62" fmla="*/ 3982801 h 6858000"/>
                <a:gd name="connsiteX63" fmla="*/ 836848 w 1339053"/>
                <a:gd name="connsiteY63" fmla="*/ 3784939 h 6858000"/>
                <a:gd name="connsiteX64" fmla="*/ 841285 w 1339053"/>
                <a:gd name="connsiteY64" fmla="*/ 3766755 h 6858000"/>
                <a:gd name="connsiteX65" fmla="*/ 841284 w 1339053"/>
                <a:gd name="connsiteY65" fmla="*/ 3766755 h 6858000"/>
                <a:gd name="connsiteX66" fmla="*/ 852925 w 1339053"/>
                <a:gd name="connsiteY66" fmla="*/ 3719034 h 6858000"/>
                <a:gd name="connsiteX67" fmla="*/ 857932 w 1339053"/>
                <a:gd name="connsiteY67" fmla="*/ 3696880 h 6858000"/>
                <a:gd name="connsiteX68" fmla="*/ 853534 w 1339053"/>
                <a:gd name="connsiteY68" fmla="*/ 3507036 h 6858000"/>
                <a:gd name="connsiteX69" fmla="*/ 850226 w 1339053"/>
                <a:gd name="connsiteY69" fmla="*/ 3485839 h 6858000"/>
                <a:gd name="connsiteX70" fmla="*/ 0 w 1339053"/>
                <a:gd name="connsiteY70" fmla="*/ 0 h 6858000"/>
                <a:gd name="connsiteX71" fmla="*/ 455609 w 1339053"/>
                <a:gd name="connsiteY71" fmla="*/ 0 h 6858000"/>
                <a:gd name="connsiteX72" fmla="*/ 459171 w 1339053"/>
                <a:gd name="connsiteY72" fmla="*/ 72395 h 6858000"/>
                <a:gd name="connsiteX73" fmla="*/ 460041 w 1339053"/>
                <a:gd name="connsiteY73" fmla="*/ 131917 h 6858000"/>
                <a:gd name="connsiteX74" fmla="*/ 504421 w 1339053"/>
                <a:gd name="connsiteY74" fmla="*/ 389691 h 6858000"/>
                <a:gd name="connsiteX75" fmla="*/ 582097 w 1339053"/>
                <a:gd name="connsiteY75" fmla="*/ 634609 h 6858000"/>
                <a:gd name="connsiteX76" fmla="*/ 702468 w 1339053"/>
                <a:gd name="connsiteY76" fmla="*/ 834019 h 6858000"/>
                <a:gd name="connsiteX77" fmla="*/ 729203 w 1339053"/>
                <a:gd name="connsiteY77" fmla="*/ 887701 h 6858000"/>
                <a:gd name="connsiteX78" fmla="*/ 743787 w 1339053"/>
                <a:gd name="connsiteY78" fmla="*/ 1016355 h 6858000"/>
                <a:gd name="connsiteX79" fmla="*/ 750083 w 1339053"/>
                <a:gd name="connsiteY79" fmla="*/ 1128060 h 6858000"/>
                <a:gd name="connsiteX80" fmla="*/ 768866 w 1339053"/>
                <a:gd name="connsiteY80" fmla="*/ 1213431 h 6858000"/>
                <a:gd name="connsiteX81" fmla="*/ 787802 w 1339053"/>
                <a:gd name="connsiteY81" fmla="*/ 1286432 h 6858000"/>
                <a:gd name="connsiteX82" fmla="*/ 842837 w 1339053"/>
                <a:gd name="connsiteY82" fmla="*/ 1455511 h 6858000"/>
                <a:gd name="connsiteX83" fmla="*/ 877988 w 1339053"/>
                <a:gd name="connsiteY83" fmla="*/ 1634814 h 6858000"/>
                <a:gd name="connsiteX84" fmla="*/ 941063 w 1339053"/>
                <a:gd name="connsiteY84" fmla="*/ 1789731 h 6858000"/>
                <a:gd name="connsiteX85" fmla="*/ 980124 w 1339053"/>
                <a:gd name="connsiteY85" fmla="*/ 1857657 h 6858000"/>
                <a:gd name="connsiteX86" fmla="*/ 984484 w 1339053"/>
                <a:gd name="connsiteY86" fmla="*/ 1976384 h 6858000"/>
                <a:gd name="connsiteX87" fmla="*/ 1007189 w 1339053"/>
                <a:gd name="connsiteY87" fmla="*/ 2110650 h 6858000"/>
                <a:gd name="connsiteX88" fmla="*/ 1039893 w 1339053"/>
                <a:gd name="connsiteY88" fmla="*/ 2211041 h 6858000"/>
                <a:gd name="connsiteX89" fmla="*/ 1059162 w 1339053"/>
                <a:gd name="connsiteY89" fmla="*/ 2286682 h 6858000"/>
                <a:gd name="connsiteX90" fmla="*/ 1070522 w 1339053"/>
                <a:gd name="connsiteY90" fmla="*/ 2388667 h 6858000"/>
                <a:gd name="connsiteX91" fmla="*/ 1093939 w 1339053"/>
                <a:gd name="connsiteY91" fmla="*/ 2494653 h 6858000"/>
                <a:gd name="connsiteX92" fmla="*/ 1112007 w 1339053"/>
                <a:gd name="connsiteY92" fmla="*/ 2548197 h 6858000"/>
                <a:gd name="connsiteX93" fmla="*/ 1138346 w 1339053"/>
                <a:gd name="connsiteY93" fmla="*/ 2649163 h 6858000"/>
                <a:gd name="connsiteX94" fmla="*/ 1160337 w 1339053"/>
                <a:gd name="connsiteY94" fmla="*/ 2751608 h 6858000"/>
                <a:gd name="connsiteX95" fmla="*/ 1165737 w 1339053"/>
                <a:gd name="connsiteY95" fmla="*/ 2933012 h 6858000"/>
                <a:gd name="connsiteX96" fmla="*/ 1202029 w 1339053"/>
                <a:gd name="connsiteY96" fmla="*/ 3107873 h 6858000"/>
                <a:gd name="connsiteX97" fmla="*/ 1225692 w 1339053"/>
                <a:gd name="connsiteY97" fmla="*/ 3244974 h 6858000"/>
                <a:gd name="connsiteX98" fmla="*/ 1243916 w 1339053"/>
                <a:gd name="connsiteY98" fmla="*/ 3326221 h 6858000"/>
                <a:gd name="connsiteX99" fmla="*/ 1293067 w 1339053"/>
                <a:gd name="connsiteY99" fmla="*/ 3480219 h 6858000"/>
                <a:gd name="connsiteX100" fmla="*/ 1308071 w 1339053"/>
                <a:gd name="connsiteY100" fmla="*/ 3585182 h 6858000"/>
                <a:gd name="connsiteX101" fmla="*/ 1295962 w 1339053"/>
                <a:gd name="connsiteY101" fmla="*/ 3584708 h 6858000"/>
                <a:gd name="connsiteX102" fmla="*/ 1118893 w 1339053"/>
                <a:gd name="connsiteY102" fmla="*/ 3568330 h 6858000"/>
                <a:gd name="connsiteX103" fmla="*/ 1094179 w 1339053"/>
                <a:gd name="connsiteY103" fmla="*/ 3567566 h 6858000"/>
                <a:gd name="connsiteX104" fmla="*/ 922719 w 1339053"/>
                <a:gd name="connsiteY104" fmla="*/ 3516472 h 6858000"/>
                <a:gd name="connsiteX105" fmla="*/ 877028 w 1339053"/>
                <a:gd name="connsiteY105" fmla="*/ 3490955 h 6858000"/>
                <a:gd name="connsiteX106" fmla="*/ 850533 w 1339053"/>
                <a:gd name="connsiteY106" fmla="*/ 3481837 h 6858000"/>
                <a:gd name="connsiteX107" fmla="*/ 852113 w 1339053"/>
                <a:gd name="connsiteY107" fmla="*/ 3461170 h 6858000"/>
                <a:gd name="connsiteX108" fmla="*/ 831383 w 1339053"/>
                <a:gd name="connsiteY108" fmla="*/ 3399179 h 6858000"/>
                <a:gd name="connsiteX109" fmla="*/ 743141 w 1339053"/>
                <a:gd name="connsiteY109" fmla="*/ 3320580 h 6858000"/>
                <a:gd name="connsiteX110" fmla="*/ 713221 w 1339053"/>
                <a:gd name="connsiteY110" fmla="*/ 3251241 h 6858000"/>
                <a:gd name="connsiteX111" fmla="*/ 697098 w 1339053"/>
                <a:gd name="connsiteY111" fmla="*/ 3202528 h 6858000"/>
                <a:gd name="connsiteX112" fmla="*/ 664820 w 1339053"/>
                <a:gd name="connsiteY112" fmla="*/ 3154190 h 6858000"/>
                <a:gd name="connsiteX113" fmla="*/ 572501 w 1339053"/>
                <a:gd name="connsiteY113" fmla="*/ 3087312 h 6858000"/>
                <a:gd name="connsiteX114" fmla="*/ 497703 w 1339053"/>
                <a:gd name="connsiteY114" fmla="*/ 3005243 h 6858000"/>
                <a:gd name="connsiteX115" fmla="*/ 476984 w 1339053"/>
                <a:gd name="connsiteY115" fmla="*/ 2892751 h 6858000"/>
                <a:gd name="connsiteX116" fmla="*/ 468947 w 1339053"/>
                <a:gd name="connsiteY116" fmla="*/ 2824527 h 6858000"/>
                <a:gd name="connsiteX117" fmla="*/ 569138 w 1339053"/>
                <a:gd name="connsiteY117" fmla="*/ 2595026 h 6858000"/>
                <a:gd name="connsiteX118" fmla="*/ 645397 w 1339053"/>
                <a:gd name="connsiteY118" fmla="*/ 2440808 h 6858000"/>
                <a:gd name="connsiteX119" fmla="*/ 651820 w 1339053"/>
                <a:gd name="connsiteY119" fmla="*/ 2384384 h 6858000"/>
                <a:gd name="connsiteX120" fmla="*/ 612994 w 1339053"/>
                <a:gd name="connsiteY120" fmla="*/ 2207332 h 6858000"/>
                <a:gd name="connsiteX121" fmla="*/ 620894 w 1339053"/>
                <a:gd name="connsiteY121" fmla="*/ 2046679 h 6858000"/>
                <a:gd name="connsiteX122" fmla="*/ 644614 w 1339053"/>
                <a:gd name="connsiteY122" fmla="*/ 1931265 h 6858000"/>
                <a:gd name="connsiteX123" fmla="*/ 665994 w 1339053"/>
                <a:gd name="connsiteY123" fmla="*/ 1832337 h 6858000"/>
                <a:gd name="connsiteX124" fmla="*/ 678276 w 1339053"/>
                <a:gd name="connsiteY124" fmla="*/ 1709437 h 6858000"/>
                <a:gd name="connsiteX125" fmla="*/ 672955 w 1339053"/>
                <a:gd name="connsiteY125" fmla="*/ 1636123 h 6858000"/>
                <a:gd name="connsiteX126" fmla="*/ 668480 w 1339053"/>
                <a:gd name="connsiteY126" fmla="*/ 1520749 h 6858000"/>
                <a:gd name="connsiteX127" fmla="*/ 653920 w 1339053"/>
                <a:gd name="connsiteY127" fmla="*/ 1399437 h 6858000"/>
                <a:gd name="connsiteX128" fmla="*/ 612686 w 1339053"/>
                <a:gd name="connsiteY128" fmla="*/ 1296979 h 6858000"/>
                <a:gd name="connsiteX129" fmla="*/ 570220 w 1339053"/>
                <a:gd name="connsiteY129" fmla="*/ 1235618 h 6858000"/>
                <a:gd name="connsiteX130" fmla="*/ 529736 w 1339053"/>
                <a:gd name="connsiteY130" fmla="*/ 1081752 h 6858000"/>
                <a:gd name="connsiteX131" fmla="*/ 414305 w 1339053"/>
                <a:gd name="connsiteY131" fmla="*/ 918292 h 6858000"/>
                <a:gd name="connsiteX132" fmla="*/ 373924 w 1339053"/>
                <a:gd name="connsiteY132" fmla="*/ 825689 h 6858000"/>
                <a:gd name="connsiteX133" fmla="*/ 368949 w 1339053"/>
                <a:gd name="connsiteY133" fmla="*/ 778726 h 6858000"/>
                <a:gd name="connsiteX134" fmla="*/ 347020 w 1339053"/>
                <a:gd name="connsiteY134" fmla="*/ 694643 h 6858000"/>
                <a:gd name="connsiteX135" fmla="*/ 327478 w 1339053"/>
                <a:gd name="connsiteY135" fmla="*/ 642898 h 6858000"/>
                <a:gd name="connsiteX136" fmla="*/ 243468 w 1339053"/>
                <a:gd name="connsiteY136" fmla="*/ 491960 h 6858000"/>
                <a:gd name="connsiteX137" fmla="*/ 218930 w 1339053"/>
                <a:gd name="connsiteY137" fmla="*/ 446010 h 6858000"/>
                <a:gd name="connsiteX138" fmla="*/ 180614 w 1339053"/>
                <a:gd name="connsiteY138" fmla="*/ 354892 h 6858000"/>
                <a:gd name="connsiteX139" fmla="*/ 171988 w 1339053"/>
                <a:gd name="connsiteY139" fmla="*/ 317521 h 6858000"/>
                <a:gd name="connsiteX140" fmla="*/ 139875 w 1339053"/>
                <a:gd name="connsiteY140" fmla="*/ 246378 h 6858000"/>
                <a:gd name="connsiteX141" fmla="*/ 51499 w 1339053"/>
                <a:gd name="connsiteY141" fmla="*/ 73211 h 6858000"/>
                <a:gd name="connsiteX142" fmla="*/ 19690 w 1339053"/>
                <a:gd name="connsiteY142" fmla="*/ 36621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Lst>
              <a:rect l="l" t="t" r="r" b="b"/>
              <a:pathLst>
                <a:path w="1339053" h="6858000">
                  <a:moveTo>
                    <a:pt x="850532" y="3481838"/>
                  </a:moveTo>
                  <a:lnTo>
                    <a:pt x="877027" y="3490955"/>
                  </a:lnTo>
                  <a:cubicBezTo>
                    <a:pt x="892941" y="3497986"/>
                    <a:pt x="908176" y="3506416"/>
                    <a:pt x="922718" y="3516472"/>
                  </a:cubicBezTo>
                  <a:cubicBezTo>
                    <a:pt x="967062" y="3547282"/>
                    <a:pt x="1027547" y="3564030"/>
                    <a:pt x="1094179" y="3567567"/>
                  </a:cubicBezTo>
                  <a:cubicBezTo>
                    <a:pt x="1102515" y="3567965"/>
                    <a:pt x="1113434" y="3565936"/>
                    <a:pt x="1118891" y="3568331"/>
                  </a:cubicBezTo>
                  <a:cubicBezTo>
                    <a:pt x="1180628" y="3594888"/>
                    <a:pt x="1237753" y="3586304"/>
                    <a:pt x="1295961" y="3584709"/>
                  </a:cubicBezTo>
                  <a:lnTo>
                    <a:pt x="1308070" y="3585183"/>
                  </a:lnTo>
                  <a:lnTo>
                    <a:pt x="1325263" y="3705453"/>
                  </a:lnTo>
                  <a:cubicBezTo>
                    <a:pt x="1328254" y="3727679"/>
                    <a:pt x="1331526" y="3749922"/>
                    <a:pt x="1334107" y="3772268"/>
                  </a:cubicBezTo>
                  <a:lnTo>
                    <a:pt x="1338203" y="3831076"/>
                  </a:lnTo>
                  <a:lnTo>
                    <a:pt x="1338805" y="3839709"/>
                  </a:lnTo>
                  <a:cubicBezTo>
                    <a:pt x="1339996" y="3932341"/>
                    <a:pt x="1336568" y="4025809"/>
                    <a:pt x="1335635" y="4118635"/>
                  </a:cubicBezTo>
                  <a:cubicBezTo>
                    <a:pt x="1335202" y="4148976"/>
                    <a:pt x="1338805" y="4178868"/>
                    <a:pt x="1337171" y="4209403"/>
                  </a:cubicBezTo>
                  <a:cubicBezTo>
                    <a:pt x="1335445" y="4242449"/>
                    <a:pt x="1327565" y="4276129"/>
                    <a:pt x="1325840" y="4309174"/>
                  </a:cubicBezTo>
                  <a:cubicBezTo>
                    <a:pt x="1322853" y="4364122"/>
                    <a:pt x="1323899" y="4418621"/>
                    <a:pt x="1321122" y="4473630"/>
                  </a:cubicBezTo>
                  <a:cubicBezTo>
                    <a:pt x="1315632" y="4579723"/>
                    <a:pt x="1309019" y="4685750"/>
                    <a:pt x="1302196" y="4791709"/>
                  </a:cubicBezTo>
                  <a:cubicBezTo>
                    <a:pt x="1300696" y="4814383"/>
                    <a:pt x="1294244" y="4837504"/>
                    <a:pt x="1293239" y="4860048"/>
                  </a:cubicBezTo>
                  <a:cubicBezTo>
                    <a:pt x="1290785" y="4919957"/>
                    <a:pt x="1289660" y="4979994"/>
                    <a:pt x="1288829" y="5039837"/>
                  </a:cubicBezTo>
                  <a:cubicBezTo>
                    <a:pt x="1288401" y="5076103"/>
                    <a:pt x="1290512" y="5112310"/>
                    <a:pt x="1289584" y="5148703"/>
                  </a:cubicBezTo>
                  <a:cubicBezTo>
                    <a:pt x="1288845" y="5177820"/>
                    <a:pt x="1286193" y="5207193"/>
                    <a:pt x="1282205" y="5236435"/>
                  </a:cubicBezTo>
                  <a:cubicBezTo>
                    <a:pt x="1278784" y="5261619"/>
                    <a:pt x="1270649" y="5286477"/>
                    <a:pt x="1268145" y="5311662"/>
                  </a:cubicBezTo>
                  <a:cubicBezTo>
                    <a:pt x="1261308" y="5379812"/>
                    <a:pt x="1256387" y="5447703"/>
                    <a:pt x="1250547" y="5515595"/>
                  </a:cubicBezTo>
                  <a:cubicBezTo>
                    <a:pt x="1248113" y="5542776"/>
                    <a:pt x="1244054" y="5570023"/>
                    <a:pt x="1243323" y="5596885"/>
                  </a:cubicBezTo>
                  <a:cubicBezTo>
                    <a:pt x="1241082" y="5668709"/>
                    <a:pt x="1241668" y="5740276"/>
                    <a:pt x="1238303" y="5812036"/>
                  </a:cubicBezTo>
                  <a:cubicBezTo>
                    <a:pt x="1235508" y="5871554"/>
                    <a:pt x="1228259" y="5931392"/>
                    <a:pt x="1223551" y="5991171"/>
                  </a:cubicBezTo>
                  <a:cubicBezTo>
                    <a:pt x="1221675" y="6016549"/>
                    <a:pt x="1222415" y="6041609"/>
                    <a:pt x="1219699" y="6066726"/>
                  </a:cubicBezTo>
                  <a:cubicBezTo>
                    <a:pt x="1213776" y="6123024"/>
                    <a:pt x="1205938" y="6179576"/>
                    <a:pt x="1199935" y="6236130"/>
                  </a:cubicBezTo>
                  <a:cubicBezTo>
                    <a:pt x="1196614" y="6268403"/>
                    <a:pt x="1198425" y="6301127"/>
                    <a:pt x="1192857" y="6333267"/>
                  </a:cubicBezTo>
                  <a:cubicBezTo>
                    <a:pt x="1179603" y="6409590"/>
                    <a:pt x="1163470" y="6485591"/>
                    <a:pt x="1148174" y="6561849"/>
                  </a:cubicBezTo>
                  <a:cubicBezTo>
                    <a:pt x="1132370" y="6640486"/>
                    <a:pt x="1117066" y="6719000"/>
                    <a:pt x="1100424" y="6797385"/>
                  </a:cubicBezTo>
                  <a:lnTo>
                    <a:pt x="1085621" y="6858000"/>
                  </a:lnTo>
                  <a:lnTo>
                    <a:pt x="932341" y="6858000"/>
                  </a:lnTo>
                  <a:lnTo>
                    <a:pt x="944496" y="6829656"/>
                  </a:lnTo>
                  <a:cubicBezTo>
                    <a:pt x="964836" y="6776399"/>
                    <a:pt x="953622" y="6744439"/>
                    <a:pt x="913239" y="6720119"/>
                  </a:cubicBezTo>
                  <a:cubicBezTo>
                    <a:pt x="890880" y="6706443"/>
                    <a:pt x="866986" y="6690318"/>
                    <a:pt x="870682" y="6655346"/>
                  </a:cubicBezTo>
                  <a:cubicBezTo>
                    <a:pt x="876846" y="6598274"/>
                    <a:pt x="889503" y="6540954"/>
                    <a:pt x="846442" y="6498594"/>
                  </a:cubicBezTo>
                  <a:cubicBezTo>
                    <a:pt x="862273" y="6487399"/>
                    <a:pt x="871751" y="6480449"/>
                    <a:pt x="881150" y="6473756"/>
                  </a:cubicBezTo>
                  <a:cubicBezTo>
                    <a:pt x="907245" y="6455292"/>
                    <a:pt x="930705" y="6407516"/>
                    <a:pt x="922470" y="6377035"/>
                  </a:cubicBezTo>
                  <a:cubicBezTo>
                    <a:pt x="910652" y="6332192"/>
                    <a:pt x="925705" y="6299028"/>
                    <a:pt x="955039" y="6268585"/>
                  </a:cubicBezTo>
                  <a:cubicBezTo>
                    <a:pt x="1003777" y="6217606"/>
                    <a:pt x="1017630" y="6148240"/>
                    <a:pt x="1024350" y="6083443"/>
                  </a:cubicBezTo>
                  <a:cubicBezTo>
                    <a:pt x="1029590" y="6034553"/>
                    <a:pt x="1028255" y="5980246"/>
                    <a:pt x="999696" y="5938416"/>
                  </a:cubicBezTo>
                  <a:cubicBezTo>
                    <a:pt x="990505" y="5925141"/>
                    <a:pt x="991039" y="5901884"/>
                    <a:pt x="988342" y="5882426"/>
                  </a:cubicBezTo>
                  <a:cubicBezTo>
                    <a:pt x="986229" y="5866254"/>
                    <a:pt x="984774" y="5849442"/>
                    <a:pt x="985444" y="5832438"/>
                  </a:cubicBezTo>
                  <a:cubicBezTo>
                    <a:pt x="986010" y="5814273"/>
                    <a:pt x="985042" y="5793656"/>
                    <a:pt x="992016" y="5777751"/>
                  </a:cubicBezTo>
                  <a:cubicBezTo>
                    <a:pt x="1012886" y="5729456"/>
                    <a:pt x="1014467" y="5686488"/>
                    <a:pt x="995028" y="5641832"/>
                  </a:cubicBezTo>
                  <a:cubicBezTo>
                    <a:pt x="984984" y="5618696"/>
                    <a:pt x="974301" y="5585771"/>
                    <a:pt x="981247" y="5562522"/>
                  </a:cubicBezTo>
                  <a:cubicBezTo>
                    <a:pt x="998041" y="5505913"/>
                    <a:pt x="997454" y="5454379"/>
                    <a:pt x="995131" y="5398075"/>
                  </a:cubicBezTo>
                  <a:cubicBezTo>
                    <a:pt x="993724" y="5361807"/>
                    <a:pt x="997229" y="5322258"/>
                    <a:pt x="997379" y="5283928"/>
                  </a:cubicBezTo>
                  <a:cubicBezTo>
                    <a:pt x="997473" y="5239095"/>
                    <a:pt x="1006631" y="5193105"/>
                    <a:pt x="979617" y="5157396"/>
                  </a:cubicBezTo>
                  <a:cubicBezTo>
                    <a:pt x="976728" y="5153402"/>
                    <a:pt x="978724" y="5144705"/>
                    <a:pt x="976441" y="5139485"/>
                  </a:cubicBezTo>
                  <a:cubicBezTo>
                    <a:pt x="969619" y="5122991"/>
                    <a:pt x="964828" y="5102888"/>
                    <a:pt x="953793" y="5091862"/>
                  </a:cubicBezTo>
                  <a:cubicBezTo>
                    <a:pt x="921506" y="5059884"/>
                    <a:pt x="886609" y="5031900"/>
                    <a:pt x="853056" y="5001787"/>
                  </a:cubicBezTo>
                  <a:cubicBezTo>
                    <a:pt x="845882" y="4995337"/>
                    <a:pt x="836325" y="4988437"/>
                    <a:pt x="833979" y="4978966"/>
                  </a:cubicBezTo>
                  <a:cubicBezTo>
                    <a:pt x="820602" y="4924328"/>
                    <a:pt x="808509" y="4869239"/>
                    <a:pt x="796995" y="4813768"/>
                  </a:cubicBezTo>
                  <a:cubicBezTo>
                    <a:pt x="792418" y="4791474"/>
                    <a:pt x="803209" y="4777314"/>
                    <a:pt x="820590" y="4764057"/>
                  </a:cubicBezTo>
                  <a:cubicBezTo>
                    <a:pt x="837188" y="4751123"/>
                    <a:pt x="855398" y="4734452"/>
                    <a:pt x="864688" y="4714752"/>
                  </a:cubicBezTo>
                  <a:cubicBezTo>
                    <a:pt x="883062" y="4675275"/>
                    <a:pt x="897521" y="4632902"/>
                    <a:pt x="910485" y="4590911"/>
                  </a:cubicBezTo>
                  <a:cubicBezTo>
                    <a:pt x="915338" y="4575199"/>
                    <a:pt x="912978" y="4556131"/>
                    <a:pt x="911445" y="4539571"/>
                  </a:cubicBezTo>
                  <a:cubicBezTo>
                    <a:pt x="908527" y="4508200"/>
                    <a:pt x="900999" y="4477659"/>
                    <a:pt x="900285" y="4445837"/>
                  </a:cubicBezTo>
                  <a:cubicBezTo>
                    <a:pt x="899539" y="4408923"/>
                    <a:pt x="887958" y="4383340"/>
                    <a:pt x="863237" y="4364703"/>
                  </a:cubicBezTo>
                  <a:cubicBezTo>
                    <a:pt x="826431" y="4336971"/>
                    <a:pt x="808536" y="4292507"/>
                    <a:pt x="798070" y="4243284"/>
                  </a:cubicBezTo>
                  <a:cubicBezTo>
                    <a:pt x="784617" y="4180721"/>
                    <a:pt x="805728" y="4117545"/>
                    <a:pt x="817097" y="4054750"/>
                  </a:cubicBezTo>
                  <a:cubicBezTo>
                    <a:pt x="821537" y="4030724"/>
                    <a:pt x="826632" y="4006057"/>
                    <a:pt x="826251" y="3982801"/>
                  </a:cubicBezTo>
                  <a:cubicBezTo>
                    <a:pt x="825347" y="3916709"/>
                    <a:pt x="825150" y="3850833"/>
                    <a:pt x="836848" y="3784939"/>
                  </a:cubicBezTo>
                  <a:lnTo>
                    <a:pt x="841285" y="3766755"/>
                  </a:lnTo>
                  <a:lnTo>
                    <a:pt x="841284" y="3766755"/>
                  </a:lnTo>
                  <a:lnTo>
                    <a:pt x="852925" y="3719034"/>
                  </a:lnTo>
                  <a:cubicBezTo>
                    <a:pt x="855152" y="3711822"/>
                    <a:pt x="856753" y="3704413"/>
                    <a:pt x="857932" y="3696880"/>
                  </a:cubicBezTo>
                  <a:cubicBezTo>
                    <a:pt x="868683" y="3631632"/>
                    <a:pt x="885300" y="3565939"/>
                    <a:pt x="853534" y="3507036"/>
                  </a:cubicBezTo>
                  <a:cubicBezTo>
                    <a:pt x="850623" y="3501622"/>
                    <a:pt x="849992" y="3494020"/>
                    <a:pt x="850226" y="3485839"/>
                  </a:cubicBezTo>
                  <a:close/>
                  <a:moveTo>
                    <a:pt x="0" y="0"/>
                  </a:moveTo>
                  <a:lnTo>
                    <a:pt x="455609" y="0"/>
                  </a:lnTo>
                  <a:lnTo>
                    <a:pt x="459171" y="72395"/>
                  </a:lnTo>
                  <a:cubicBezTo>
                    <a:pt x="459671" y="92301"/>
                    <a:pt x="456894" y="113171"/>
                    <a:pt x="460041" y="131917"/>
                  </a:cubicBezTo>
                  <a:cubicBezTo>
                    <a:pt x="474213" y="218122"/>
                    <a:pt x="492031" y="302910"/>
                    <a:pt x="504421" y="389691"/>
                  </a:cubicBezTo>
                  <a:cubicBezTo>
                    <a:pt x="517349" y="479177"/>
                    <a:pt x="539516" y="562489"/>
                    <a:pt x="582097" y="634609"/>
                  </a:cubicBezTo>
                  <a:cubicBezTo>
                    <a:pt x="621686" y="701573"/>
                    <a:pt x="662589" y="767248"/>
                    <a:pt x="702468" y="834019"/>
                  </a:cubicBezTo>
                  <a:cubicBezTo>
                    <a:pt x="712587" y="850968"/>
                    <a:pt x="725536" y="867665"/>
                    <a:pt x="729203" y="887701"/>
                  </a:cubicBezTo>
                  <a:cubicBezTo>
                    <a:pt x="736973" y="929321"/>
                    <a:pt x="740155" y="973193"/>
                    <a:pt x="743787" y="1016355"/>
                  </a:cubicBezTo>
                  <a:cubicBezTo>
                    <a:pt x="746786" y="1053398"/>
                    <a:pt x="745800" y="1091467"/>
                    <a:pt x="750083" y="1128060"/>
                  </a:cubicBezTo>
                  <a:cubicBezTo>
                    <a:pt x="753428" y="1157309"/>
                    <a:pt x="762038" y="1185083"/>
                    <a:pt x="768866" y="1213431"/>
                  </a:cubicBezTo>
                  <a:cubicBezTo>
                    <a:pt x="774767" y="1238107"/>
                    <a:pt x="778357" y="1264327"/>
                    <a:pt x="787802" y="1286432"/>
                  </a:cubicBezTo>
                  <a:cubicBezTo>
                    <a:pt x="810582" y="1340304"/>
                    <a:pt x="832653" y="1394242"/>
                    <a:pt x="842837" y="1455511"/>
                  </a:cubicBezTo>
                  <a:cubicBezTo>
                    <a:pt x="853049" y="1515944"/>
                    <a:pt x="867276" y="1574511"/>
                    <a:pt x="877988" y="1634814"/>
                  </a:cubicBezTo>
                  <a:cubicBezTo>
                    <a:pt x="888390" y="1693895"/>
                    <a:pt x="902813" y="1748857"/>
                    <a:pt x="941063" y="1789731"/>
                  </a:cubicBezTo>
                  <a:cubicBezTo>
                    <a:pt x="957906" y="1807908"/>
                    <a:pt x="975122" y="1831564"/>
                    <a:pt x="980124" y="1857657"/>
                  </a:cubicBezTo>
                  <a:cubicBezTo>
                    <a:pt x="987207" y="1894833"/>
                    <a:pt x="980788" y="1937150"/>
                    <a:pt x="984484" y="1976384"/>
                  </a:cubicBezTo>
                  <a:cubicBezTo>
                    <a:pt x="988781" y="2022576"/>
                    <a:pt x="988793" y="2074493"/>
                    <a:pt x="1007189" y="2110650"/>
                  </a:cubicBezTo>
                  <a:cubicBezTo>
                    <a:pt x="1023612" y="2142809"/>
                    <a:pt x="1034723" y="2173610"/>
                    <a:pt x="1039893" y="2211041"/>
                  </a:cubicBezTo>
                  <a:cubicBezTo>
                    <a:pt x="1043484" y="2237261"/>
                    <a:pt x="1057690" y="2260269"/>
                    <a:pt x="1059162" y="2286682"/>
                  </a:cubicBezTo>
                  <a:cubicBezTo>
                    <a:pt x="1061252" y="2321469"/>
                    <a:pt x="1060754" y="2355740"/>
                    <a:pt x="1070522" y="2388667"/>
                  </a:cubicBezTo>
                  <a:cubicBezTo>
                    <a:pt x="1080600" y="2422815"/>
                    <a:pt x="1085513" y="2459602"/>
                    <a:pt x="1093939" y="2494653"/>
                  </a:cubicBezTo>
                  <a:cubicBezTo>
                    <a:pt x="1098500" y="2513273"/>
                    <a:pt x="1106866" y="2529964"/>
                    <a:pt x="1112007" y="2548197"/>
                  </a:cubicBezTo>
                  <a:cubicBezTo>
                    <a:pt x="1121409" y="2581573"/>
                    <a:pt x="1130232" y="2615336"/>
                    <a:pt x="1138346" y="2649163"/>
                  </a:cubicBezTo>
                  <a:cubicBezTo>
                    <a:pt x="1146465" y="2682988"/>
                    <a:pt x="1157699" y="2716368"/>
                    <a:pt x="1160337" y="2751608"/>
                  </a:cubicBezTo>
                  <a:cubicBezTo>
                    <a:pt x="1164714" y="2811646"/>
                    <a:pt x="1159211" y="2873999"/>
                    <a:pt x="1165737" y="2933012"/>
                  </a:cubicBezTo>
                  <a:cubicBezTo>
                    <a:pt x="1172445" y="2992925"/>
                    <a:pt x="1185964" y="3051556"/>
                    <a:pt x="1202029" y="3107873"/>
                  </a:cubicBezTo>
                  <a:cubicBezTo>
                    <a:pt x="1214635" y="3152396"/>
                    <a:pt x="1227749" y="3194534"/>
                    <a:pt x="1225692" y="3244974"/>
                  </a:cubicBezTo>
                  <a:cubicBezTo>
                    <a:pt x="1224565" y="3273123"/>
                    <a:pt x="1231196" y="3305079"/>
                    <a:pt x="1243916" y="3326221"/>
                  </a:cubicBezTo>
                  <a:cubicBezTo>
                    <a:pt x="1271701" y="3372044"/>
                    <a:pt x="1285247" y="3423911"/>
                    <a:pt x="1293067" y="3480219"/>
                  </a:cubicBezTo>
                  <a:lnTo>
                    <a:pt x="1308071" y="3585182"/>
                  </a:lnTo>
                  <a:lnTo>
                    <a:pt x="1295962" y="3584708"/>
                  </a:lnTo>
                  <a:cubicBezTo>
                    <a:pt x="1237754" y="3586303"/>
                    <a:pt x="1180629" y="3594888"/>
                    <a:pt x="1118893" y="3568330"/>
                  </a:cubicBezTo>
                  <a:cubicBezTo>
                    <a:pt x="1113435" y="3565936"/>
                    <a:pt x="1102517" y="3567964"/>
                    <a:pt x="1094179" y="3567566"/>
                  </a:cubicBezTo>
                  <a:cubicBezTo>
                    <a:pt x="1027548" y="3564029"/>
                    <a:pt x="967064" y="3547281"/>
                    <a:pt x="922719" y="3516472"/>
                  </a:cubicBezTo>
                  <a:cubicBezTo>
                    <a:pt x="908178" y="3506414"/>
                    <a:pt x="892942" y="3497984"/>
                    <a:pt x="877028" y="3490955"/>
                  </a:cubicBezTo>
                  <a:lnTo>
                    <a:pt x="850533" y="3481837"/>
                  </a:lnTo>
                  <a:lnTo>
                    <a:pt x="852113" y="3461170"/>
                  </a:lnTo>
                  <a:cubicBezTo>
                    <a:pt x="854391" y="3434500"/>
                    <a:pt x="848474" y="3414331"/>
                    <a:pt x="831383" y="3399179"/>
                  </a:cubicBezTo>
                  <a:cubicBezTo>
                    <a:pt x="801767" y="3373388"/>
                    <a:pt x="773654" y="3344957"/>
                    <a:pt x="743141" y="3320580"/>
                  </a:cubicBezTo>
                  <a:cubicBezTo>
                    <a:pt x="722236" y="3303685"/>
                    <a:pt x="714543" y="3281842"/>
                    <a:pt x="713221" y="3251241"/>
                  </a:cubicBezTo>
                  <a:cubicBezTo>
                    <a:pt x="712555" y="3234106"/>
                    <a:pt x="704768" y="3217029"/>
                    <a:pt x="697098" y="3202528"/>
                  </a:cubicBezTo>
                  <a:cubicBezTo>
                    <a:pt x="687845" y="3184997"/>
                    <a:pt x="672212" y="3172554"/>
                    <a:pt x="664820" y="3154190"/>
                  </a:cubicBezTo>
                  <a:cubicBezTo>
                    <a:pt x="646169" y="3109209"/>
                    <a:pt x="616744" y="3087991"/>
                    <a:pt x="572501" y="3087312"/>
                  </a:cubicBezTo>
                  <a:cubicBezTo>
                    <a:pt x="533259" y="3086763"/>
                    <a:pt x="493731" y="3044085"/>
                    <a:pt x="497703" y="3005243"/>
                  </a:cubicBezTo>
                  <a:cubicBezTo>
                    <a:pt x="502030" y="2962279"/>
                    <a:pt x="490540" y="2928257"/>
                    <a:pt x="476984" y="2892751"/>
                  </a:cubicBezTo>
                  <a:cubicBezTo>
                    <a:pt x="469363" y="2872905"/>
                    <a:pt x="465404" y="2847135"/>
                    <a:pt x="468947" y="2824527"/>
                  </a:cubicBezTo>
                  <a:cubicBezTo>
                    <a:pt x="482188" y="2738605"/>
                    <a:pt x="520979" y="2665650"/>
                    <a:pt x="569138" y="2595026"/>
                  </a:cubicBezTo>
                  <a:cubicBezTo>
                    <a:pt x="600577" y="2548865"/>
                    <a:pt x="622260" y="2493483"/>
                    <a:pt x="645397" y="2440808"/>
                  </a:cubicBezTo>
                  <a:cubicBezTo>
                    <a:pt x="652529" y="2424387"/>
                    <a:pt x="655029" y="2401457"/>
                    <a:pt x="651820" y="2384384"/>
                  </a:cubicBezTo>
                  <a:cubicBezTo>
                    <a:pt x="640949" y="2324596"/>
                    <a:pt x="629163" y="2264805"/>
                    <a:pt x="612994" y="2207332"/>
                  </a:cubicBezTo>
                  <a:cubicBezTo>
                    <a:pt x="597678" y="2153787"/>
                    <a:pt x="601053" y="2099808"/>
                    <a:pt x="620894" y="2046679"/>
                  </a:cubicBezTo>
                  <a:cubicBezTo>
                    <a:pt x="635367" y="2007977"/>
                    <a:pt x="641110" y="1970814"/>
                    <a:pt x="644614" y="1931265"/>
                  </a:cubicBezTo>
                  <a:cubicBezTo>
                    <a:pt x="647465" y="1898285"/>
                    <a:pt x="653360" y="1862859"/>
                    <a:pt x="665994" y="1832337"/>
                  </a:cubicBezTo>
                  <a:cubicBezTo>
                    <a:pt x="683779" y="1789578"/>
                    <a:pt x="688928" y="1751381"/>
                    <a:pt x="678276" y="1709437"/>
                  </a:cubicBezTo>
                  <a:cubicBezTo>
                    <a:pt x="672576" y="1687079"/>
                    <a:pt x="673987" y="1660990"/>
                    <a:pt x="672955" y="1636123"/>
                  </a:cubicBezTo>
                  <a:cubicBezTo>
                    <a:pt x="671272" y="1597795"/>
                    <a:pt x="671867" y="1558758"/>
                    <a:pt x="668480" y="1520749"/>
                  </a:cubicBezTo>
                  <a:cubicBezTo>
                    <a:pt x="665050" y="1479903"/>
                    <a:pt x="655019" y="1440408"/>
                    <a:pt x="653920" y="1399437"/>
                  </a:cubicBezTo>
                  <a:cubicBezTo>
                    <a:pt x="652652" y="1355309"/>
                    <a:pt x="639893" y="1323154"/>
                    <a:pt x="612686" y="1296979"/>
                  </a:cubicBezTo>
                  <a:cubicBezTo>
                    <a:pt x="595576" y="1280408"/>
                    <a:pt x="578401" y="1259588"/>
                    <a:pt x="570220" y="1235618"/>
                  </a:cubicBezTo>
                  <a:cubicBezTo>
                    <a:pt x="553631" y="1186194"/>
                    <a:pt x="545669" y="1131821"/>
                    <a:pt x="529736" y="1081752"/>
                  </a:cubicBezTo>
                  <a:cubicBezTo>
                    <a:pt x="507466" y="1011390"/>
                    <a:pt x="481332" y="944631"/>
                    <a:pt x="414305" y="918292"/>
                  </a:cubicBezTo>
                  <a:cubicBezTo>
                    <a:pt x="377314" y="903769"/>
                    <a:pt x="368843" y="874065"/>
                    <a:pt x="373924" y="825689"/>
                  </a:cubicBezTo>
                  <a:cubicBezTo>
                    <a:pt x="375689" y="809590"/>
                    <a:pt x="376722" y="786203"/>
                    <a:pt x="368949" y="778726"/>
                  </a:cubicBezTo>
                  <a:cubicBezTo>
                    <a:pt x="345838" y="756354"/>
                    <a:pt x="349308" y="725824"/>
                    <a:pt x="347020" y="694643"/>
                  </a:cubicBezTo>
                  <a:cubicBezTo>
                    <a:pt x="345704" y="675894"/>
                    <a:pt x="339306" y="651346"/>
                    <a:pt x="327478" y="642898"/>
                  </a:cubicBezTo>
                  <a:cubicBezTo>
                    <a:pt x="279698" y="608395"/>
                    <a:pt x="263590" y="549247"/>
                    <a:pt x="243468" y="491960"/>
                  </a:cubicBezTo>
                  <a:cubicBezTo>
                    <a:pt x="237433" y="475142"/>
                    <a:pt x="230250" y="456843"/>
                    <a:pt x="218930" y="446010"/>
                  </a:cubicBezTo>
                  <a:cubicBezTo>
                    <a:pt x="194433" y="422927"/>
                    <a:pt x="180036" y="395344"/>
                    <a:pt x="180614" y="354892"/>
                  </a:cubicBezTo>
                  <a:cubicBezTo>
                    <a:pt x="180923" y="342010"/>
                    <a:pt x="176523" y="328798"/>
                    <a:pt x="171988" y="317521"/>
                  </a:cubicBezTo>
                  <a:cubicBezTo>
                    <a:pt x="162052" y="293291"/>
                    <a:pt x="148442" y="271315"/>
                    <a:pt x="139875" y="246378"/>
                  </a:cubicBezTo>
                  <a:cubicBezTo>
                    <a:pt x="117577" y="182780"/>
                    <a:pt x="95749" y="119890"/>
                    <a:pt x="51499" y="73211"/>
                  </a:cubicBezTo>
                  <a:cubicBezTo>
                    <a:pt x="40691" y="61834"/>
                    <a:pt x="29467" y="49763"/>
                    <a:pt x="19690" y="36621"/>
                  </a:cubicBezTo>
                  <a:close/>
                </a:path>
              </a:pathLst>
            </a:custGeom>
            <a:blipFill dpi="0" rotWithShape="1">
              <a:blip r:embed="rId3">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9" name="TextBox 8">
            <a:extLst>
              <a:ext uri="{FF2B5EF4-FFF2-40B4-BE49-F238E27FC236}">
                <a16:creationId xmlns:a16="http://schemas.microsoft.com/office/drawing/2014/main" id="{4A97D326-5AB7-4401-9364-720FD83A30BB}"/>
              </a:ext>
            </a:extLst>
          </p:cNvPr>
          <p:cNvSpPr txBox="1"/>
          <p:nvPr/>
        </p:nvSpPr>
        <p:spPr>
          <a:xfrm>
            <a:off x="4024663" y="2869394"/>
            <a:ext cx="4142673" cy="2556982"/>
          </a:xfrm>
          <a:prstGeom prst="rect">
            <a:avLst/>
          </a:prstGeom>
          <a:noFill/>
        </p:spPr>
        <p:txBody>
          <a:bodyPr wrap="none" rtlCol="0">
            <a:spAutoFit/>
          </a:bodyPr>
          <a:lstStyle/>
          <a:p>
            <a:pPr algn="ctr">
              <a:lnSpc>
                <a:spcPct val="200000"/>
              </a:lnSpc>
            </a:pPr>
            <a:r>
              <a:rPr lang="en-US" sz="2800" dirty="0">
                <a:solidFill>
                  <a:schemeClr val="bg1"/>
                </a:solidFill>
                <a:latin typeface="+mj-lt"/>
              </a:rPr>
              <a:t>Printing for Specific Objects</a:t>
            </a:r>
          </a:p>
          <a:p>
            <a:pPr algn="ctr">
              <a:lnSpc>
                <a:spcPct val="200000"/>
              </a:lnSpc>
            </a:pPr>
            <a:r>
              <a:rPr lang="en-US" sz="2800" dirty="0">
                <a:solidFill>
                  <a:schemeClr val="bg1"/>
                </a:solidFill>
                <a:latin typeface="+mj-lt"/>
              </a:rPr>
              <a:t>Replacing Weathered Parts</a:t>
            </a:r>
          </a:p>
          <a:p>
            <a:pPr algn="ctr">
              <a:lnSpc>
                <a:spcPct val="200000"/>
              </a:lnSpc>
            </a:pPr>
            <a:r>
              <a:rPr lang="en-US" sz="2800" dirty="0">
                <a:solidFill>
                  <a:schemeClr val="bg1"/>
                </a:solidFill>
                <a:latin typeface="+mj-lt"/>
              </a:rPr>
              <a:t>AI to Monitor Print Quality</a:t>
            </a:r>
          </a:p>
        </p:txBody>
      </p:sp>
      <p:pic>
        <p:nvPicPr>
          <p:cNvPr id="26" name="Picture 25">
            <a:extLst>
              <a:ext uri="{FF2B5EF4-FFF2-40B4-BE49-F238E27FC236}">
                <a16:creationId xmlns:a16="http://schemas.microsoft.com/office/drawing/2014/main" id="{88C1F6E1-610C-4154-9FFD-9193E82E3D4A}"/>
              </a:ext>
            </a:extLst>
          </p:cNvPr>
          <p:cNvPicPr>
            <a:picLocks noChangeAspect="1"/>
          </p:cNvPicPr>
          <p:nvPr/>
        </p:nvPicPr>
        <p:blipFill rotWithShape="1">
          <a:blip r:embed="rId5">
            <a:extLst>
              <a:ext uri="{28A0092B-C50C-407E-A947-70E740481C1C}">
                <a14:useLocalDpi xmlns:a14="http://schemas.microsoft.com/office/drawing/2010/main" val="0"/>
              </a:ext>
            </a:extLst>
          </a:blip>
          <a:srcRect l="18836" r="20542"/>
          <a:stretch/>
        </p:blipFill>
        <p:spPr>
          <a:xfrm>
            <a:off x="10542470" y="179931"/>
            <a:ext cx="1523999" cy="1256983"/>
          </a:xfrm>
          <a:prstGeom prst="rect">
            <a:avLst/>
          </a:prstGeom>
        </p:spPr>
      </p:pic>
    </p:spTree>
    <p:extLst>
      <p:ext uri="{BB962C8B-B14F-4D97-AF65-F5344CB8AC3E}">
        <p14:creationId xmlns:p14="http://schemas.microsoft.com/office/powerpoint/2010/main" val="425654846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7" name="Rectangle 26">
            <a:extLst>
              <a:ext uri="{FF2B5EF4-FFF2-40B4-BE49-F238E27FC236}">
                <a16:creationId xmlns:a16="http://schemas.microsoft.com/office/drawing/2014/main" id="{0671A8AE-40A1-4631-A6B8-581AFF0654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A picture containing orange&#10;&#10;Description automatically generated">
            <a:extLst>
              <a:ext uri="{FF2B5EF4-FFF2-40B4-BE49-F238E27FC236}">
                <a16:creationId xmlns:a16="http://schemas.microsoft.com/office/drawing/2014/main" id="{3B043197-A41B-47C6-A64D-D36E381F4670}"/>
              </a:ext>
            </a:extLst>
          </p:cNvPr>
          <p:cNvPicPr>
            <a:picLocks noGrp="1" noChangeAspect="1"/>
          </p:cNvPicPr>
          <p:nvPr>
            <p:ph sz="half" idx="1"/>
          </p:nvPr>
        </p:nvPicPr>
        <p:blipFill rotWithShape="1">
          <a:blip r:embed="rId2">
            <a:extLst>
              <a:ext uri="{28A0092B-C50C-407E-A947-70E740481C1C}">
                <a14:useLocalDpi xmlns:a14="http://schemas.microsoft.com/office/drawing/2010/main" val="0"/>
              </a:ext>
            </a:extLst>
          </a:blip>
          <a:srcRect l="17604" r="237"/>
          <a:stretch/>
        </p:blipFill>
        <p:spPr>
          <a:xfrm>
            <a:off x="3523488" y="10"/>
            <a:ext cx="8668512" cy="6857990"/>
          </a:xfrm>
          <a:prstGeom prst="rect">
            <a:avLst/>
          </a:prstGeom>
        </p:spPr>
      </p:pic>
      <p:sp>
        <p:nvSpPr>
          <p:cNvPr id="29" name="Rectangle 28">
            <a:extLst>
              <a:ext uri="{FF2B5EF4-FFF2-40B4-BE49-F238E27FC236}">
                <a16:creationId xmlns:a16="http://schemas.microsoft.com/office/drawing/2014/main" id="{AB58EF07-17C2-48CF-ABB0-EEF1F17CB8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9339206" cy="6858000"/>
          </a:xfrm>
          <a:prstGeom prst="rect">
            <a:avLst/>
          </a:prstGeom>
          <a:gradFill>
            <a:gsLst>
              <a:gs pos="58000">
                <a:schemeClr val="bg1"/>
              </a:gs>
              <a:gs pos="33000">
                <a:schemeClr val="bg1">
                  <a:alpha val="64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AB577DC6-2EE3-4394-94E1-7E608A5F24CD}"/>
              </a:ext>
            </a:extLst>
          </p:cNvPr>
          <p:cNvSpPr>
            <a:spLocks noGrp="1"/>
          </p:cNvSpPr>
          <p:nvPr>
            <p:ph type="title"/>
          </p:nvPr>
        </p:nvSpPr>
        <p:spPr>
          <a:xfrm>
            <a:off x="477981" y="1122363"/>
            <a:ext cx="4023360" cy="3204134"/>
          </a:xfrm>
        </p:spPr>
        <p:txBody>
          <a:bodyPr vert="horz" lIns="91440" tIns="45720" rIns="91440" bIns="45720" rtlCol="0" anchor="b">
            <a:normAutofit/>
          </a:bodyPr>
          <a:lstStyle/>
          <a:p>
            <a:r>
              <a:rPr lang="en-US" sz="4800" dirty="0"/>
              <a:t>Non-Planar Printing</a:t>
            </a:r>
          </a:p>
        </p:txBody>
      </p:sp>
      <p:sp>
        <p:nvSpPr>
          <p:cNvPr id="6" name="Content Placeholder 5">
            <a:extLst>
              <a:ext uri="{FF2B5EF4-FFF2-40B4-BE49-F238E27FC236}">
                <a16:creationId xmlns:a16="http://schemas.microsoft.com/office/drawing/2014/main" id="{EF45F441-D993-4157-BBA5-50F2BAA4DBE4}"/>
              </a:ext>
            </a:extLst>
          </p:cNvPr>
          <p:cNvSpPr>
            <a:spLocks noGrp="1"/>
          </p:cNvSpPr>
          <p:nvPr>
            <p:ph sz="half" idx="2"/>
          </p:nvPr>
        </p:nvSpPr>
        <p:spPr>
          <a:xfrm>
            <a:off x="477980" y="4872922"/>
            <a:ext cx="4023359" cy="1208141"/>
          </a:xfrm>
        </p:spPr>
        <p:txBody>
          <a:bodyPr vert="horz" lIns="91440" tIns="45720" rIns="91440" bIns="45720" rtlCol="0">
            <a:normAutofit fontScale="92500" lnSpcReduction="10000"/>
          </a:bodyPr>
          <a:lstStyle/>
          <a:p>
            <a:pPr marL="0" indent="0">
              <a:buNone/>
            </a:pPr>
            <a:r>
              <a:rPr lang="en-US" sz="3200" dirty="0"/>
              <a:t>Printing Into Objects</a:t>
            </a:r>
          </a:p>
          <a:p>
            <a:pPr marL="0" indent="0">
              <a:lnSpc>
                <a:spcPct val="150000"/>
              </a:lnSpc>
              <a:buNone/>
            </a:pPr>
            <a:r>
              <a:rPr lang="en-US" sz="3200" dirty="0"/>
              <a:t>Embedding Devices</a:t>
            </a:r>
          </a:p>
        </p:txBody>
      </p:sp>
      <p:sp>
        <p:nvSpPr>
          <p:cNvPr id="31" name="Rectangle 30">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3" name="Rectangle 32">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2" name="Picture 21">
            <a:extLst>
              <a:ext uri="{FF2B5EF4-FFF2-40B4-BE49-F238E27FC236}">
                <a16:creationId xmlns:a16="http://schemas.microsoft.com/office/drawing/2014/main" id="{3F08F257-82F4-4365-9DD2-8F4F586F12AE}"/>
              </a:ext>
            </a:extLst>
          </p:cNvPr>
          <p:cNvPicPr>
            <a:picLocks noChangeAspect="1"/>
          </p:cNvPicPr>
          <p:nvPr/>
        </p:nvPicPr>
        <p:blipFill rotWithShape="1">
          <a:blip r:embed="rId3">
            <a:extLst>
              <a:ext uri="{28A0092B-C50C-407E-A947-70E740481C1C}">
                <a14:useLocalDpi xmlns:a14="http://schemas.microsoft.com/office/drawing/2010/main" val="0"/>
              </a:ext>
            </a:extLst>
          </a:blip>
          <a:srcRect l="18836" r="20542"/>
          <a:stretch/>
        </p:blipFill>
        <p:spPr>
          <a:xfrm>
            <a:off x="0" y="100742"/>
            <a:ext cx="1523999" cy="1256983"/>
          </a:xfrm>
          <a:prstGeom prst="rect">
            <a:avLst/>
          </a:prstGeom>
        </p:spPr>
      </p:pic>
      <p:cxnSp>
        <p:nvCxnSpPr>
          <p:cNvPr id="4" name="Straight Arrow Connector 3">
            <a:extLst>
              <a:ext uri="{FF2B5EF4-FFF2-40B4-BE49-F238E27FC236}">
                <a16:creationId xmlns:a16="http://schemas.microsoft.com/office/drawing/2014/main" id="{5622200B-431D-4620-A383-107F6A39D660}"/>
              </a:ext>
            </a:extLst>
          </p:cNvPr>
          <p:cNvCxnSpPr>
            <a:cxnSpLocks/>
          </p:cNvCxnSpPr>
          <p:nvPr/>
        </p:nvCxnSpPr>
        <p:spPr>
          <a:xfrm flipH="1" flipV="1">
            <a:off x="9154887" y="3918858"/>
            <a:ext cx="326570" cy="646350"/>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C00FA664-B854-4C65-99EC-58F63FC80850}"/>
              </a:ext>
            </a:extLst>
          </p:cNvPr>
          <p:cNvCxnSpPr>
            <a:cxnSpLocks/>
          </p:cNvCxnSpPr>
          <p:nvPr/>
        </p:nvCxnSpPr>
        <p:spPr>
          <a:xfrm flipH="1" flipV="1">
            <a:off x="7870371" y="5334000"/>
            <a:ext cx="261258" cy="511629"/>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095DB65D-C2D2-4B4C-BDE6-B5F9E5CE5BB8}"/>
              </a:ext>
            </a:extLst>
          </p:cNvPr>
          <p:cNvCxnSpPr>
            <a:cxnSpLocks/>
          </p:cNvCxnSpPr>
          <p:nvPr/>
        </p:nvCxnSpPr>
        <p:spPr>
          <a:xfrm flipH="1" flipV="1">
            <a:off x="10308771" y="3178629"/>
            <a:ext cx="195944" cy="402772"/>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21324991"/>
      </p:ext>
    </p:extLst>
  </p:cSld>
  <p:clrMapOvr>
    <a:overrideClrMapping bg1="dk1" tx1="lt1" bg2="dk2" tx2="lt2" accent1="accent1" accent2="accent2" accent3="accent3" accent4="accent4" accent5="accent5" accent6="accent6" hlink="hlink" folHlink="folHlink"/>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5" name="Screen Recording 4">
            <a:hlinkClick r:id="" action="ppaction://media"/>
            <a:extLst>
              <a:ext uri="{FF2B5EF4-FFF2-40B4-BE49-F238E27FC236}">
                <a16:creationId xmlns:a16="http://schemas.microsoft.com/office/drawing/2014/main" id="{C4CED03D-6A72-4F09-A263-F634732E2589}"/>
              </a:ext>
            </a:extLst>
          </p:cNvPr>
          <p:cNvPicPr>
            <a:picLocks noChangeAspect="1"/>
          </p:cNvPicPr>
          <p:nvPr>
            <a:videoFile r:link="rId1"/>
            <p:extLst>
              <p:ext uri="{DAA4B4D4-6D71-4841-9C94-3DE7FCFB9230}">
                <p14:media xmlns:p14="http://schemas.microsoft.com/office/powerpoint/2010/main" r:embed="rId2">
                  <p14:trim st="444" end="6433.1999"/>
                </p14:media>
              </p:ext>
            </p:extLst>
          </p:nvPr>
        </p:nvPicPr>
        <p:blipFill rotWithShape="1">
          <a:blip r:embed="rId4"/>
          <a:srcRect l="7836" t="-1" r="9781" b="1"/>
          <a:stretch>
            <a:fillRect/>
          </a:stretch>
        </p:blipFill>
        <p:spPr>
          <a:xfrm>
            <a:off x="740227" y="2046513"/>
            <a:ext cx="5970469" cy="3984172"/>
          </a:xfrm>
          <a:prstGeom prst="rect">
            <a:avLst/>
          </a:prstGeom>
        </p:spPr>
      </p:pic>
      <p:pic>
        <p:nvPicPr>
          <p:cNvPr id="6" name="Picture 5">
            <a:extLst>
              <a:ext uri="{FF2B5EF4-FFF2-40B4-BE49-F238E27FC236}">
                <a16:creationId xmlns:a16="http://schemas.microsoft.com/office/drawing/2014/main" id="{BE31EC10-5915-4F9E-91D4-452A0CAD7220}"/>
              </a:ext>
            </a:extLst>
          </p:cNvPr>
          <p:cNvPicPr>
            <a:picLocks noChangeAspect="1"/>
          </p:cNvPicPr>
          <p:nvPr/>
        </p:nvPicPr>
        <p:blipFill rotWithShape="1">
          <a:blip r:embed="rId5">
            <a:extLst>
              <a:ext uri="{28A0092B-C50C-407E-A947-70E740481C1C}">
                <a14:useLocalDpi xmlns:a14="http://schemas.microsoft.com/office/drawing/2010/main" val="0"/>
              </a:ext>
            </a:extLst>
          </a:blip>
          <a:srcRect l="18836" r="20542"/>
          <a:stretch/>
        </p:blipFill>
        <p:spPr>
          <a:xfrm>
            <a:off x="10542470" y="179931"/>
            <a:ext cx="1523999" cy="1256983"/>
          </a:xfrm>
          <a:prstGeom prst="rect">
            <a:avLst/>
          </a:prstGeom>
        </p:spPr>
      </p:pic>
      <p:sp>
        <p:nvSpPr>
          <p:cNvPr id="7" name="TextBox 6">
            <a:extLst>
              <a:ext uri="{FF2B5EF4-FFF2-40B4-BE49-F238E27FC236}">
                <a16:creationId xmlns:a16="http://schemas.microsoft.com/office/drawing/2014/main" id="{3DB87B38-ACF0-4C63-84C8-69617BB9BD5F}"/>
              </a:ext>
            </a:extLst>
          </p:cNvPr>
          <p:cNvSpPr txBox="1"/>
          <p:nvPr/>
        </p:nvSpPr>
        <p:spPr>
          <a:xfrm>
            <a:off x="7317554" y="2734435"/>
            <a:ext cx="4243075" cy="2499467"/>
          </a:xfrm>
          <a:prstGeom prst="rect">
            <a:avLst/>
          </a:prstGeom>
          <a:noFill/>
        </p:spPr>
        <p:txBody>
          <a:bodyPr wrap="square" rtlCol="0">
            <a:spAutoFit/>
          </a:bodyPr>
          <a:lstStyle/>
          <a:p>
            <a:pPr>
              <a:lnSpc>
                <a:spcPct val="150000"/>
              </a:lnSpc>
            </a:pPr>
            <a:r>
              <a:rPr lang="en-US" sz="3600" dirty="0">
                <a:solidFill>
                  <a:schemeClr val="bg1"/>
                </a:solidFill>
                <a:latin typeface="+mj-lt"/>
              </a:rPr>
              <a:t>Printed Circuit Boards</a:t>
            </a:r>
          </a:p>
          <a:p>
            <a:pPr>
              <a:lnSpc>
                <a:spcPct val="150000"/>
              </a:lnSpc>
            </a:pPr>
            <a:r>
              <a:rPr lang="en-US" sz="3600" dirty="0">
                <a:solidFill>
                  <a:schemeClr val="bg1"/>
                </a:solidFill>
                <a:latin typeface="+mj-lt"/>
              </a:rPr>
              <a:t>Metal Etching/Cutting</a:t>
            </a:r>
          </a:p>
          <a:p>
            <a:pPr>
              <a:lnSpc>
                <a:spcPct val="150000"/>
              </a:lnSpc>
            </a:pPr>
            <a:r>
              <a:rPr lang="en-US" sz="3600" dirty="0">
                <a:solidFill>
                  <a:schemeClr val="bg1"/>
                </a:solidFill>
                <a:latin typeface="+mj-lt"/>
              </a:rPr>
              <a:t>Resin Casings</a:t>
            </a:r>
          </a:p>
        </p:txBody>
      </p:sp>
      <p:sp>
        <p:nvSpPr>
          <p:cNvPr id="8" name="TextBox 7">
            <a:extLst>
              <a:ext uri="{FF2B5EF4-FFF2-40B4-BE49-F238E27FC236}">
                <a16:creationId xmlns:a16="http://schemas.microsoft.com/office/drawing/2014/main" id="{1DF59DA3-6E78-499C-B427-21B961E5BA9C}"/>
              </a:ext>
            </a:extLst>
          </p:cNvPr>
          <p:cNvSpPr txBox="1"/>
          <p:nvPr/>
        </p:nvSpPr>
        <p:spPr>
          <a:xfrm>
            <a:off x="3700985" y="346757"/>
            <a:ext cx="4876591" cy="923330"/>
          </a:xfrm>
          <a:prstGeom prst="rect">
            <a:avLst/>
          </a:prstGeom>
          <a:noFill/>
        </p:spPr>
        <p:txBody>
          <a:bodyPr wrap="none" rtlCol="0">
            <a:spAutoFit/>
          </a:bodyPr>
          <a:lstStyle/>
          <a:p>
            <a:r>
              <a:rPr lang="en-US" sz="5400" dirty="0">
                <a:solidFill>
                  <a:schemeClr val="bg1"/>
                </a:solidFill>
                <a:latin typeface="+mj-lt"/>
              </a:rPr>
              <a:t>3D Laser Printers</a:t>
            </a:r>
          </a:p>
        </p:txBody>
      </p:sp>
    </p:spTree>
    <p:extLst>
      <p:ext uri="{BB962C8B-B14F-4D97-AF65-F5344CB8AC3E}">
        <p14:creationId xmlns:p14="http://schemas.microsoft.com/office/powerpoint/2010/main" val="36185292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989"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mute="1">
                <p:cTn id="7" repeatCount="indefinite"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BE31EC10-5915-4F9E-91D4-452A0CAD7220}"/>
              </a:ext>
            </a:extLst>
          </p:cNvPr>
          <p:cNvPicPr>
            <a:picLocks noChangeAspect="1"/>
          </p:cNvPicPr>
          <p:nvPr/>
        </p:nvPicPr>
        <p:blipFill rotWithShape="1">
          <a:blip r:embed="rId2">
            <a:extLst>
              <a:ext uri="{28A0092B-C50C-407E-A947-70E740481C1C}">
                <a14:useLocalDpi xmlns:a14="http://schemas.microsoft.com/office/drawing/2010/main" val="0"/>
              </a:ext>
            </a:extLst>
          </a:blip>
          <a:srcRect l="18836" r="20542"/>
          <a:stretch/>
        </p:blipFill>
        <p:spPr>
          <a:xfrm>
            <a:off x="10542470" y="179931"/>
            <a:ext cx="1523999" cy="1256983"/>
          </a:xfrm>
          <a:prstGeom prst="rect">
            <a:avLst/>
          </a:prstGeom>
        </p:spPr>
      </p:pic>
      <p:sp>
        <p:nvSpPr>
          <p:cNvPr id="7" name="TextBox 6">
            <a:extLst>
              <a:ext uri="{FF2B5EF4-FFF2-40B4-BE49-F238E27FC236}">
                <a16:creationId xmlns:a16="http://schemas.microsoft.com/office/drawing/2014/main" id="{3DB87B38-ACF0-4C63-84C8-69617BB9BD5F}"/>
              </a:ext>
            </a:extLst>
          </p:cNvPr>
          <p:cNvSpPr txBox="1"/>
          <p:nvPr/>
        </p:nvSpPr>
        <p:spPr>
          <a:xfrm>
            <a:off x="4570375" y="2332097"/>
            <a:ext cx="6511282" cy="3301801"/>
          </a:xfrm>
          <a:prstGeom prst="rect">
            <a:avLst/>
          </a:prstGeom>
          <a:noFill/>
        </p:spPr>
        <p:txBody>
          <a:bodyPr wrap="square" rtlCol="0">
            <a:spAutoFit/>
          </a:bodyPr>
          <a:lstStyle/>
          <a:p>
            <a:pPr algn="ctr">
              <a:lnSpc>
                <a:spcPct val="150000"/>
              </a:lnSpc>
            </a:pPr>
            <a:r>
              <a:rPr lang="en-US" sz="4800" dirty="0">
                <a:solidFill>
                  <a:schemeClr val="bg1"/>
                </a:solidFill>
                <a:latin typeface="+mj-lt"/>
              </a:rPr>
              <a:t>Gas Metal Arc Welding</a:t>
            </a:r>
          </a:p>
          <a:p>
            <a:pPr algn="ctr">
              <a:lnSpc>
                <a:spcPct val="150000"/>
              </a:lnSpc>
            </a:pPr>
            <a:r>
              <a:rPr lang="en-US" sz="4800" dirty="0">
                <a:solidFill>
                  <a:schemeClr val="bg1"/>
                </a:solidFill>
                <a:latin typeface="+mj-lt"/>
              </a:rPr>
              <a:t>Under $1000</a:t>
            </a:r>
          </a:p>
          <a:p>
            <a:pPr algn="ctr">
              <a:lnSpc>
                <a:spcPct val="150000"/>
              </a:lnSpc>
            </a:pPr>
            <a:r>
              <a:rPr lang="en-US" sz="4800" dirty="0">
                <a:solidFill>
                  <a:schemeClr val="bg1"/>
                </a:solidFill>
                <a:latin typeface="+mj-lt"/>
              </a:rPr>
              <a:t>Open Source</a:t>
            </a:r>
          </a:p>
        </p:txBody>
      </p:sp>
      <p:sp>
        <p:nvSpPr>
          <p:cNvPr id="8" name="TextBox 7">
            <a:extLst>
              <a:ext uri="{FF2B5EF4-FFF2-40B4-BE49-F238E27FC236}">
                <a16:creationId xmlns:a16="http://schemas.microsoft.com/office/drawing/2014/main" id="{1DF59DA3-6E78-499C-B427-21B961E5BA9C}"/>
              </a:ext>
            </a:extLst>
          </p:cNvPr>
          <p:cNvSpPr txBox="1"/>
          <p:nvPr/>
        </p:nvSpPr>
        <p:spPr>
          <a:xfrm>
            <a:off x="3766641" y="346757"/>
            <a:ext cx="6775829" cy="923330"/>
          </a:xfrm>
          <a:prstGeom prst="rect">
            <a:avLst/>
          </a:prstGeom>
          <a:noFill/>
        </p:spPr>
        <p:txBody>
          <a:bodyPr wrap="none" rtlCol="0">
            <a:spAutoFit/>
          </a:bodyPr>
          <a:lstStyle/>
          <a:p>
            <a:r>
              <a:rPr lang="en-US" sz="5400" dirty="0">
                <a:solidFill>
                  <a:schemeClr val="bg1"/>
                </a:solidFill>
                <a:latin typeface="+mj-lt"/>
              </a:rPr>
              <a:t>Low-Cost Metal Printing</a:t>
            </a:r>
          </a:p>
        </p:txBody>
      </p:sp>
      <p:pic>
        <p:nvPicPr>
          <p:cNvPr id="3" name="Picture 2">
            <a:extLst>
              <a:ext uri="{FF2B5EF4-FFF2-40B4-BE49-F238E27FC236}">
                <a16:creationId xmlns:a16="http://schemas.microsoft.com/office/drawing/2014/main" id="{DE75D037-A2A3-4221-8750-1463A3956C0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192" y="0"/>
            <a:ext cx="4571999" cy="6858000"/>
          </a:xfrm>
          <a:prstGeom prst="rect">
            <a:avLst/>
          </a:prstGeom>
        </p:spPr>
      </p:pic>
    </p:spTree>
    <p:extLst>
      <p:ext uri="{BB962C8B-B14F-4D97-AF65-F5344CB8AC3E}">
        <p14:creationId xmlns:p14="http://schemas.microsoft.com/office/powerpoint/2010/main" val="65743893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7C8BBC42-187C-4200-9139-3E74560CAC53}"/>
              </a:ext>
            </a:extLst>
          </p:cNvPr>
          <p:cNvSpPr txBox="1"/>
          <p:nvPr/>
        </p:nvSpPr>
        <p:spPr>
          <a:xfrm>
            <a:off x="4561114" y="3254829"/>
            <a:ext cx="184731" cy="369332"/>
          </a:xfrm>
          <a:prstGeom prst="rect">
            <a:avLst/>
          </a:prstGeom>
          <a:noFill/>
        </p:spPr>
        <p:txBody>
          <a:bodyPr wrap="none" rtlCol="0">
            <a:spAutoFit/>
          </a:bodyPr>
          <a:lstStyle/>
          <a:p>
            <a:endParaRPr lang="en-US" dirty="0"/>
          </a:p>
        </p:txBody>
      </p:sp>
      <p:sp>
        <p:nvSpPr>
          <p:cNvPr id="6" name="Rectangle 5">
            <a:extLst>
              <a:ext uri="{FF2B5EF4-FFF2-40B4-BE49-F238E27FC236}">
                <a16:creationId xmlns:a16="http://schemas.microsoft.com/office/drawing/2014/main" id="{45EF6CF9-D72B-404A-A9BE-97529F509BF5}"/>
              </a:ext>
            </a:extLst>
          </p:cNvPr>
          <p:cNvSpPr/>
          <p:nvPr/>
        </p:nvSpPr>
        <p:spPr>
          <a:xfrm>
            <a:off x="0" y="1817914"/>
            <a:ext cx="12192000" cy="2808515"/>
          </a:xfrm>
          <a:prstGeom prst="rect">
            <a:avLst/>
          </a:prstGeom>
          <a:solidFill>
            <a:schemeClr val="tx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0" dirty="0">
                <a:solidFill>
                  <a:schemeClr val="bg1"/>
                </a:solidFill>
                <a:latin typeface="+mj-lt"/>
              </a:rPr>
              <a:t>All that we build, all that we study, </a:t>
            </a:r>
          </a:p>
          <a:p>
            <a:pPr algn="ctr"/>
            <a:r>
              <a:rPr lang="en-US" sz="6000" dirty="0">
                <a:solidFill>
                  <a:schemeClr val="bg1"/>
                </a:solidFill>
                <a:latin typeface="+mj-lt"/>
              </a:rPr>
              <a:t>all that we do,</a:t>
            </a:r>
          </a:p>
          <a:p>
            <a:pPr algn="ctr"/>
            <a:r>
              <a:rPr lang="en-US" sz="6000" dirty="0">
                <a:solidFill>
                  <a:schemeClr val="bg1"/>
                </a:solidFill>
                <a:latin typeface="+mj-lt"/>
              </a:rPr>
              <a:t>prepares us to go.</a:t>
            </a:r>
          </a:p>
        </p:txBody>
      </p:sp>
    </p:spTree>
    <p:extLst>
      <p:ext uri="{BB962C8B-B14F-4D97-AF65-F5344CB8AC3E}">
        <p14:creationId xmlns:p14="http://schemas.microsoft.com/office/powerpoint/2010/main" val="73024991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F3C0A2EE120F447B630F452058E213C" ma:contentTypeVersion="10" ma:contentTypeDescription="Create a new document." ma:contentTypeScope="" ma:versionID="efeb356a9477fc91cd35552bdd745553">
  <xsd:schema xmlns:xsd="http://www.w3.org/2001/XMLSchema" xmlns:xs="http://www.w3.org/2001/XMLSchema" xmlns:p="http://schemas.microsoft.com/office/2006/metadata/properties" xmlns:ns3="7b9399a2-202a-4ef8-972a-a4fc2bfcf763" xmlns:ns4="b1e76160-71ef-4caf-a9a6-9fe525165cda" targetNamespace="http://schemas.microsoft.com/office/2006/metadata/properties" ma:root="true" ma:fieldsID="bd2be3d9d0ceb2102921e352d6604975" ns3:_="" ns4:_="">
    <xsd:import namespace="7b9399a2-202a-4ef8-972a-a4fc2bfcf763"/>
    <xsd:import namespace="b1e76160-71ef-4caf-a9a6-9fe525165cda"/>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MediaServiceDateTaken" minOccurs="0"/>
                <xsd:element ref="ns3:MediaServiceAutoTags" minOccurs="0"/>
                <xsd:element ref="ns3:MediaServiceLocation" minOccurs="0"/>
                <xsd:element ref="ns3:MediaServiceGenerationTime" minOccurs="0"/>
                <xsd:element ref="ns3: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b9399a2-202a-4ef8-972a-a4fc2bfcf76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3" nillable="true" ma:displayName="MediaServiceDateTaken" ma:hidden="true" ma:internalName="MediaServiceDateTaken" ma:readOnly="true">
      <xsd:simpleType>
        <xsd:restriction base="dms:Text"/>
      </xsd:simpleType>
    </xsd:element>
    <xsd:element name="MediaServiceAutoTags" ma:index="14" nillable="true" ma:displayName="Tags" ma:internalName="MediaServiceAutoTags" ma:readOnly="true">
      <xsd:simpleType>
        <xsd:restriction base="dms:Text"/>
      </xsd:simpleType>
    </xsd:element>
    <xsd:element name="MediaServiceLocation" ma:index="15" nillable="true" ma:displayName="Location" ma:internalName="MediaServiceLocatio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1e76160-71ef-4caf-a9a6-9fe525165cda"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SharingHintHash" ma:index="12"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02AD7DAC-CB07-4837-BEA5-B0C311B9F61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b9399a2-202a-4ef8-972a-a4fc2bfcf763"/>
    <ds:schemaRef ds:uri="b1e76160-71ef-4caf-a9a6-9fe525165cd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01634297-F922-4607-A01F-7DA640274DA1}">
  <ds:schemaRefs>
    <ds:schemaRef ds:uri="http://schemas.microsoft.com/office/2006/documentManagement/types"/>
    <ds:schemaRef ds:uri="b1e76160-71ef-4caf-a9a6-9fe525165cda"/>
    <ds:schemaRef ds:uri="http://purl.org/dc/dcmitype/"/>
    <ds:schemaRef ds:uri="http://schemas.microsoft.com/office/2006/metadata/properties"/>
    <ds:schemaRef ds:uri="http://purl.org/dc/terms/"/>
    <ds:schemaRef ds:uri="http://schemas.microsoft.com/office/infopath/2007/PartnerControls"/>
    <ds:schemaRef ds:uri="http://purl.org/dc/elements/1.1/"/>
    <ds:schemaRef ds:uri="http://schemas.openxmlformats.org/package/2006/metadata/core-properties"/>
    <ds:schemaRef ds:uri="7b9399a2-202a-4ef8-972a-a4fc2bfcf763"/>
    <ds:schemaRef ds:uri="http://www.w3.org/XML/1998/namespace"/>
  </ds:schemaRefs>
</ds:datastoreItem>
</file>

<file path=customXml/itemProps3.xml><?xml version="1.0" encoding="utf-8"?>
<ds:datastoreItem xmlns:ds="http://schemas.openxmlformats.org/officeDocument/2006/customXml" ds:itemID="{C15167FD-1C66-44A8-89B7-E19FCD431CE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33</TotalTime>
  <Words>563</Words>
  <Application>Microsoft Office PowerPoint</Application>
  <PresentationFormat>Widescreen</PresentationFormat>
  <Paragraphs>111</Paragraphs>
  <Slides>34</Slides>
  <Notes>17</Notes>
  <HiddenSlides>0</HiddenSlides>
  <MMClips>6</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34</vt:i4>
      </vt:variant>
    </vt:vector>
  </HeadingPairs>
  <TitlesOfParts>
    <vt:vector size="39" baseType="lpstr">
      <vt:lpstr>Meiryo</vt:lpstr>
      <vt:lpstr>Calibri</vt:lpstr>
      <vt:lpstr>Arial</vt:lpstr>
      <vt:lpstr>Calibri Light</vt:lpstr>
      <vt:lpstr>Office Theme</vt:lpstr>
      <vt:lpstr>IT Advanced Concepts 3D Printing Lab </vt:lpstr>
      <vt:lpstr>Introduction</vt:lpstr>
      <vt:lpstr>IT-C Division</vt:lpstr>
      <vt:lpstr>ITACL 3D Printing Lab</vt:lpstr>
      <vt:lpstr>PowerPoint Presentation</vt:lpstr>
      <vt:lpstr>PowerPoint Presentation</vt:lpstr>
      <vt:lpstr>PowerPoint Presentation</vt:lpstr>
      <vt:lpstr>PowerPoint Presentation</vt:lpstr>
      <vt:lpstr>PowerPoint Presentation</vt:lpstr>
      <vt:lpstr>PowerPoint Presentation</vt:lpstr>
      <vt:lpstr>ITACL 3D Printing Lab</vt:lpstr>
      <vt:lpstr>Series Production</vt:lpstr>
      <vt:lpstr>PowerPoint Presentation</vt:lpstr>
      <vt:lpstr>Autonomous &amp; Continuous Printing</vt:lpstr>
      <vt:lpstr>PowerPoint Presentation</vt:lpstr>
      <vt:lpstr>Installation-Ready Quality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Multi-Material Printing</vt:lpstr>
      <vt:lpstr>PowerPoint Presentation</vt:lpstr>
      <vt:lpstr>PowerPoint Presentation</vt:lpstr>
      <vt:lpstr>PowerPoint Presentation</vt:lpstr>
      <vt:lpstr>ITACL 3D Printing Lab</vt:lpstr>
      <vt:lpstr>PowerPoint Presentation</vt:lpstr>
      <vt:lpstr>Non-Planar Printing</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IT Advanced Concepts 3D Printing Lab</dc:title>
  <dc:creator>Register, Bryce A. (KSC-BAA20)</dc:creator>
  <cp:lastModifiedBy>Register, Bryce A. (KSC-BAA20)</cp:lastModifiedBy>
  <cp:revision>10</cp:revision>
  <dcterms:created xsi:type="dcterms:W3CDTF">2021-04-05T20:55:43Z</dcterms:created>
  <dcterms:modified xsi:type="dcterms:W3CDTF">2021-04-05T21:39:21Z</dcterms:modified>
</cp:coreProperties>
</file>