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15"/>
  </p:notesMasterIdLst>
  <p:sldIdLst>
    <p:sldId id="545" r:id="rId6"/>
    <p:sldId id="558" r:id="rId7"/>
    <p:sldId id="554" r:id="rId8"/>
    <p:sldId id="555" r:id="rId9"/>
    <p:sldId id="556" r:id="rId10"/>
    <p:sldId id="547" r:id="rId11"/>
    <p:sldId id="530" r:id="rId12"/>
    <p:sldId id="553" r:id="rId13"/>
    <p:sldId id="5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BFE"/>
    <a:srgbClr val="000000"/>
    <a:srgbClr val="1D1B4A"/>
    <a:srgbClr val="F27B21"/>
    <a:srgbClr val="F1F1E0"/>
    <a:srgbClr val="242159"/>
    <a:srgbClr val="383469"/>
    <a:srgbClr val="05A6E0"/>
    <a:srgbClr val="E72429"/>
    <a:srgbClr val="B53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558"/>
  </p:normalViewPr>
  <p:slideViewPr>
    <p:cSldViewPr snapToGrid="0">
      <p:cViewPr varScale="1">
        <p:scale>
          <a:sx n="75" d="100"/>
          <a:sy n="75" d="100"/>
        </p:scale>
        <p:origin x="149" y="62"/>
      </p:cViewPr>
      <p:guideLst/>
    </p:cSldViewPr>
  </p:slideViewPr>
  <p:notesTextViewPr>
    <p:cViewPr>
      <p:scale>
        <a:sx n="1" d="1"/>
        <a:sy n="1" d="1"/>
      </p:scale>
      <p:origin x="0" y="0"/>
    </p:cViewPr>
  </p:notesTextViewPr>
  <p:sorterViewPr>
    <p:cViewPr varScale="1">
      <p:scale>
        <a:sx n="100" d="100"/>
        <a:sy n="100" d="100"/>
      </p:scale>
      <p:origin x="0" y="-1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20AC3-FDF8-3649-BA9C-034851179929}"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D35F1-7FF2-8E4E-943D-5DC221BEAF14}" type="slidenum">
              <a:rPr lang="en-US" smtClean="0"/>
              <a:t>‹#›</a:t>
            </a:fld>
            <a:endParaRPr lang="en-US"/>
          </a:p>
        </p:txBody>
      </p:sp>
    </p:spTree>
    <p:extLst>
      <p:ext uri="{BB962C8B-B14F-4D97-AF65-F5344CB8AC3E}">
        <p14:creationId xmlns:p14="http://schemas.microsoft.com/office/powerpoint/2010/main" val="297404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76200"/>
            <a:ext cx="962684" cy="800472"/>
          </a:xfrm>
          <a:prstGeom prst="rect">
            <a:avLst/>
          </a:prstGeom>
        </p:spPr>
      </p:pic>
      <p:cxnSp>
        <p:nvCxnSpPr>
          <p:cNvPr id="13" name="Straight Connector 12"/>
          <p:cNvCxnSpPr/>
          <p:nvPr userDrawn="1"/>
        </p:nvCxnSpPr>
        <p:spPr>
          <a:xfrm>
            <a:off x="10972800" y="152400"/>
            <a:ext cx="0" cy="5969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8305801" y="220039"/>
            <a:ext cx="2514600" cy="461665"/>
          </a:xfrm>
          <a:prstGeom prst="rect">
            <a:avLst/>
          </a:prstGeom>
          <a:noFill/>
        </p:spPr>
        <p:txBody>
          <a:bodyPr wrap="square" rtlCol="0">
            <a:spAutoFit/>
          </a:bodyPr>
          <a:lstStyle/>
          <a:p>
            <a:pPr algn="r" defTabSz="457200"/>
            <a:r>
              <a:rPr lang="en-US" sz="1200">
                <a:solidFill>
                  <a:prstClr val="black"/>
                </a:solidFill>
                <a:latin typeface="Helvetica" charset="0"/>
                <a:ea typeface="Helvetica" charset="0"/>
                <a:cs typeface="Helvetica" charset="0"/>
              </a:rPr>
              <a:t>National Aeronautics and</a:t>
            </a:r>
          </a:p>
          <a:p>
            <a:pPr algn="r" defTabSz="457200"/>
            <a:r>
              <a:rPr lang="en-US" sz="1200" dirty="0">
                <a:solidFill>
                  <a:prstClr val="black"/>
                </a:solidFill>
                <a:latin typeface="Helvetica" charset="0"/>
                <a:ea typeface="Helvetica" charset="0"/>
                <a:cs typeface="Helvetica" charset="0"/>
              </a:rPr>
              <a:t>Space Administration</a:t>
            </a:r>
          </a:p>
        </p:txBody>
      </p:sp>
      <p:pic>
        <p:nvPicPr>
          <p:cNvPr id="11" name="Picture 10" descr="NASA Edu footer.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4093" y="794765"/>
            <a:ext cx="7843816" cy="2029448"/>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0790" y="2753943"/>
            <a:ext cx="3309114" cy="2202398"/>
          </a:xfrm>
          <a:prstGeom prst="rect">
            <a:avLst/>
          </a:prstGeom>
          <a:ln w="38100">
            <a:solidFill>
              <a:schemeClr val="tx2"/>
            </a:solidFill>
          </a:ln>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t="27199" r="24377" b="26312"/>
          <a:stretch/>
        </p:blipFill>
        <p:spPr>
          <a:xfrm>
            <a:off x="8212167" y="2740113"/>
            <a:ext cx="3611483" cy="2220091"/>
          </a:xfrm>
          <a:prstGeom prst="rect">
            <a:avLst/>
          </a:prstGeom>
          <a:ln w="38100">
            <a:solidFill>
              <a:schemeClr val="tx2"/>
            </a:solidFill>
          </a:ln>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 y="2740113"/>
            <a:ext cx="3701328" cy="2216228"/>
          </a:xfrm>
          <a:prstGeom prst="rect">
            <a:avLst/>
          </a:prstGeom>
          <a:ln w="38100">
            <a:solidFill>
              <a:schemeClr val="tx2"/>
            </a:solidFill>
          </a:ln>
        </p:spPr>
      </p:pic>
      <p:sp>
        <p:nvSpPr>
          <p:cNvPr id="2" name="Rectangle 1"/>
          <p:cNvSpPr/>
          <p:nvPr userDrawn="1"/>
        </p:nvSpPr>
        <p:spPr>
          <a:xfrm>
            <a:off x="8839200" y="6096000"/>
            <a:ext cx="3248684"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384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76200"/>
            <a:ext cx="962684" cy="800472"/>
          </a:xfrm>
          <a:prstGeom prst="rect">
            <a:avLst/>
          </a:prstGeom>
        </p:spPr>
      </p:pic>
      <p:cxnSp>
        <p:nvCxnSpPr>
          <p:cNvPr id="13" name="Straight Connector 12"/>
          <p:cNvCxnSpPr/>
          <p:nvPr/>
        </p:nvCxnSpPr>
        <p:spPr>
          <a:xfrm>
            <a:off x="10972800" y="152400"/>
            <a:ext cx="0" cy="5969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05801" y="220039"/>
            <a:ext cx="2514600" cy="461665"/>
          </a:xfrm>
          <a:prstGeom prst="rect">
            <a:avLst/>
          </a:prstGeom>
          <a:noFill/>
        </p:spPr>
        <p:txBody>
          <a:bodyPr wrap="square" rtlCol="0">
            <a:spAutoFit/>
          </a:bodyPr>
          <a:lstStyle/>
          <a:p>
            <a:pPr algn="r"/>
            <a:r>
              <a:rPr lang="en-US" sz="1200">
                <a:solidFill>
                  <a:schemeClr val="tx1"/>
                </a:solidFill>
                <a:latin typeface="Helvetica" charset="0"/>
                <a:ea typeface="Helvetica" charset="0"/>
                <a:cs typeface="Helvetica" charset="0"/>
              </a:rPr>
              <a:t>National Aeronautics</a:t>
            </a:r>
            <a:r>
              <a:rPr lang="en-US" sz="1200" baseline="0">
                <a:solidFill>
                  <a:schemeClr val="tx1"/>
                </a:solidFill>
                <a:latin typeface="Helvetica" charset="0"/>
                <a:ea typeface="Helvetica" charset="0"/>
                <a:cs typeface="Helvetica" charset="0"/>
              </a:rPr>
              <a:t> </a:t>
            </a:r>
            <a:r>
              <a:rPr lang="en-US" sz="1200">
                <a:solidFill>
                  <a:schemeClr val="tx1"/>
                </a:solidFill>
                <a:latin typeface="Helvetica" charset="0"/>
                <a:ea typeface="Helvetica" charset="0"/>
                <a:cs typeface="Helvetica" charset="0"/>
              </a:rPr>
              <a:t>and</a:t>
            </a:r>
            <a:endParaRPr lang="en-US" sz="1200" baseline="0">
              <a:solidFill>
                <a:schemeClr val="tx1"/>
              </a:solidFill>
              <a:latin typeface="Helvetica" charset="0"/>
              <a:ea typeface="Helvetica" charset="0"/>
              <a:cs typeface="Helvetica" charset="0"/>
            </a:endParaRPr>
          </a:p>
          <a:p>
            <a:pPr algn="r"/>
            <a:r>
              <a:rPr lang="en-US" sz="1200" baseline="0" dirty="0">
                <a:solidFill>
                  <a:schemeClr val="tx1"/>
                </a:solidFill>
                <a:latin typeface="Helvetica" charset="0"/>
                <a:ea typeface="Helvetica" charset="0"/>
                <a:cs typeface="Helvetica" charset="0"/>
              </a:rPr>
              <a:t>Space Administration</a:t>
            </a:r>
            <a:endParaRPr lang="en-US" sz="1200" dirty="0">
              <a:solidFill>
                <a:schemeClr val="tx1"/>
              </a:solidFill>
              <a:latin typeface="Helvetica" charset="0"/>
              <a:ea typeface="Helvetica" charset="0"/>
              <a:cs typeface="Helvetica" charset="0"/>
            </a:endParaRPr>
          </a:p>
        </p:txBody>
      </p:sp>
      <p:pic>
        <p:nvPicPr>
          <p:cNvPr id="11" name="Picture 10" descr="NASA Edu footer.png"/>
          <p:cNvPicPr>
            <a:picLocks noChangeAspect="1"/>
          </p:cNvPicPr>
          <p:nvPr/>
        </p:nvPicPr>
        <p:blipFill rotWithShape="1">
          <a:blip r:embed="rId3"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093" y="794765"/>
            <a:ext cx="7843816" cy="20294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0790" y="2753943"/>
            <a:ext cx="3309114" cy="2202398"/>
          </a:xfrm>
          <a:prstGeom prst="rect">
            <a:avLst/>
          </a:prstGeom>
          <a:ln w="38100">
            <a:solidFill>
              <a:schemeClr val="tx2"/>
            </a:solidFill>
          </a:ln>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7199" r="24377" b="26312"/>
          <a:stretch/>
        </p:blipFill>
        <p:spPr>
          <a:xfrm>
            <a:off x="8212167" y="2740113"/>
            <a:ext cx="3611483" cy="2220091"/>
          </a:xfrm>
          <a:prstGeom prst="rect">
            <a:avLst/>
          </a:prstGeom>
          <a:ln w="38100">
            <a:solidFill>
              <a:schemeClr val="tx2"/>
            </a:solid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2740113"/>
            <a:ext cx="3701328" cy="2216228"/>
          </a:xfrm>
          <a:prstGeom prst="rect">
            <a:avLst/>
          </a:prstGeom>
          <a:ln w="38100">
            <a:solidFill>
              <a:schemeClr val="tx2"/>
            </a:solidFill>
          </a:ln>
        </p:spPr>
      </p:pic>
      <p:sp>
        <p:nvSpPr>
          <p:cNvPr id="2" name="Rectangle 1"/>
          <p:cNvSpPr/>
          <p:nvPr/>
        </p:nvSpPr>
        <p:spPr>
          <a:xfrm>
            <a:off x="8839200" y="6096000"/>
            <a:ext cx="3248684"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8" name="Title 7"/>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0"/>
          </p:nvPr>
        </p:nvSpPr>
        <p:spPr/>
        <p:txBody>
          <a:bodyPr/>
          <a:lstStyle/>
          <a:p>
            <a:fld id="{7D6DE8D3-C3A3-49A3-A014-9E9023268911}" type="slidenum">
              <a:rPr lang="en-US" smtClean="0"/>
              <a:t>‹#›</a:t>
            </a:fld>
            <a:endParaRPr lang="en-US"/>
          </a:p>
        </p:txBody>
      </p:sp>
    </p:spTree>
    <p:extLst>
      <p:ext uri="{BB962C8B-B14F-4D97-AF65-F5344CB8AC3E}">
        <p14:creationId xmlns:p14="http://schemas.microsoft.com/office/powerpoint/2010/main" val="36906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143000"/>
            <a:ext cx="10972800" cy="4800600"/>
          </a:xfrm>
        </p:spPr>
        <p:txBody>
          <a:bodyPr/>
          <a:lstStyle>
            <a:lvl1pPr>
              <a:defRPr b="0" i="0">
                <a:solidFill>
                  <a:schemeClr val="tx1"/>
                </a:solidFill>
                <a:latin typeface="Avenir Book" charset="0"/>
                <a:ea typeface="Avenir Book" charset="0"/>
                <a:cs typeface="Avenir Book" charset="0"/>
              </a:defRPr>
            </a:lvl1pPr>
            <a:lvl2pPr>
              <a:defRPr b="0" i="0">
                <a:solidFill>
                  <a:schemeClr val="tx1"/>
                </a:solidFill>
                <a:latin typeface="Avenir Book" charset="0"/>
                <a:ea typeface="Avenir Book" charset="0"/>
                <a:cs typeface="Avenir Book" charset="0"/>
              </a:defRPr>
            </a:lvl2pPr>
            <a:lvl3pPr>
              <a:defRPr b="0" i="0">
                <a:solidFill>
                  <a:schemeClr val="tx1"/>
                </a:solidFill>
                <a:latin typeface="Avenir Book" charset="0"/>
                <a:ea typeface="Avenir Book" charset="0"/>
                <a:cs typeface="Avenir Book" charset="0"/>
              </a:defRPr>
            </a:lvl3pPr>
            <a:lvl4pPr>
              <a:defRPr b="0" i="0">
                <a:solidFill>
                  <a:schemeClr val="tx1"/>
                </a:solidFill>
                <a:latin typeface="Avenir Book" charset="0"/>
                <a:ea typeface="Avenir Book" charset="0"/>
                <a:cs typeface="Avenir Book" charset="0"/>
              </a:defRPr>
            </a:lvl4pPr>
            <a:lvl5pPr>
              <a:defRPr b="0" i="0">
                <a:solidFill>
                  <a:schemeClr val="tx1"/>
                </a:solidFill>
                <a:latin typeface="Avenir Book" charset="0"/>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157748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295401"/>
            <a:ext cx="5384800" cy="4648199"/>
          </a:xfrm>
        </p:spPr>
        <p:txBody>
          <a:bodyPr/>
          <a:lstStyle>
            <a:lvl1pPr>
              <a:defRPr sz="2800" b="0" i="0">
                <a:solidFill>
                  <a:schemeClr val="tx1"/>
                </a:solidFill>
                <a:latin typeface="Avenir Book" charset="0"/>
                <a:ea typeface="Avenir Book" charset="0"/>
                <a:cs typeface="Avenir Book" charset="0"/>
              </a:defRPr>
            </a:lvl1pPr>
            <a:lvl2pPr>
              <a:defRPr sz="2400" b="0" i="0">
                <a:solidFill>
                  <a:schemeClr val="tx1"/>
                </a:solidFill>
                <a:latin typeface="Avenir Book" charset="0"/>
                <a:ea typeface="Avenir Book" charset="0"/>
                <a:cs typeface="Avenir Book" charset="0"/>
              </a:defRPr>
            </a:lvl2pPr>
            <a:lvl3pPr>
              <a:defRPr sz="2000" b="0" i="0">
                <a:solidFill>
                  <a:schemeClr val="tx1"/>
                </a:solidFill>
                <a:latin typeface="Avenir Book" charset="0"/>
                <a:ea typeface="Avenir Book" charset="0"/>
                <a:cs typeface="Avenir Book" charset="0"/>
              </a:defRPr>
            </a:lvl3pPr>
            <a:lvl4pPr>
              <a:defRPr sz="1800" b="0" i="0">
                <a:solidFill>
                  <a:schemeClr val="tx1"/>
                </a:solidFill>
                <a:latin typeface="Avenir Book" charset="0"/>
                <a:ea typeface="Avenir Book" charset="0"/>
                <a:cs typeface="Avenir Book" charset="0"/>
              </a:defRPr>
            </a:lvl4pPr>
            <a:lvl5pPr>
              <a:defRPr sz="1800" b="0" i="0">
                <a:solidFill>
                  <a:schemeClr val="tx1"/>
                </a:solidFill>
                <a:latin typeface="Avenir Book" charset="0"/>
                <a:ea typeface="Avenir Book" charset="0"/>
                <a:cs typeface="Avenir Book"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648199"/>
          </a:xfrm>
        </p:spPr>
        <p:txBody>
          <a:bodyPr/>
          <a:lstStyle>
            <a:lvl1pPr>
              <a:defRPr sz="2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vl2pPr>
              <a:defRPr sz="24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a:defRPr sz="20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38774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pic>
        <p:nvPicPr>
          <p:cNvPr id="3" name="Picture 2"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pic>
        <p:nvPicPr>
          <p:cNvPr id="4" name="Picture 3"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rot="10800000">
            <a:off x="1" y="914400"/>
            <a:ext cx="12192000" cy="72189"/>
          </a:xfrm>
          <a:prstGeom prst="rect">
            <a:avLst/>
          </a:prstGeom>
        </p:spPr>
      </p:pic>
    </p:spTree>
    <p:extLst>
      <p:ext uri="{BB962C8B-B14F-4D97-AF65-F5344CB8AC3E}">
        <p14:creationId xmlns:p14="http://schemas.microsoft.com/office/powerpoint/2010/main" val="15619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295400"/>
            <a:ext cx="10972800" cy="3611418"/>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1" y="5044056"/>
            <a:ext cx="10972800" cy="87876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Placeholder 1"/>
          <p:cNvSpPr>
            <a:spLocks noGrp="1"/>
          </p:cNvSpPr>
          <p:nvPr>
            <p:ph type="title"/>
          </p:nvPr>
        </p:nvSpPr>
        <p:spPr>
          <a:xfrm>
            <a:off x="609600" y="302172"/>
            <a:ext cx="10972800" cy="345528"/>
          </a:xfrm>
          <a:prstGeom prst="rect">
            <a:avLst/>
          </a:prstGeom>
        </p:spPr>
        <p:txBody>
          <a:bodyPr vert="horz" lIns="91440" tIns="45720" rIns="91440" bIns="45720" rtlCol="0" anchor="ctr">
            <a:noAutofit/>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pic>
        <p:nvPicPr>
          <p:cNvPr id="5" name="Picture 4"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21056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66310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13"/>
            <a:ext cx="10515600" cy="738187"/>
          </a:xfrm>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24" name="Picture Placeholder 4"/>
          <p:cNvSpPr>
            <a:spLocks noGrp="1"/>
          </p:cNvSpPr>
          <p:nvPr>
            <p:ph type="pic" sz="quarter" idx="14"/>
          </p:nvPr>
        </p:nvSpPr>
        <p:spPr>
          <a:xfrm>
            <a:off x="594361" y="2499360"/>
            <a:ext cx="5390515" cy="2773680"/>
          </a:xfrm>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Click icon to add picture</a:t>
            </a:r>
            <a:endParaRPr lang="en-US" dirty="0"/>
          </a:p>
        </p:txBody>
      </p:sp>
      <p:sp>
        <p:nvSpPr>
          <p:cNvPr id="25" name="Text Placeholder 8"/>
          <p:cNvSpPr>
            <a:spLocks noGrp="1"/>
          </p:cNvSpPr>
          <p:nvPr>
            <p:ph type="body" sz="quarter" idx="13" hasCustomPrompt="1"/>
          </p:nvPr>
        </p:nvSpPr>
        <p:spPr>
          <a:xfrm>
            <a:off x="838200" y="791528"/>
            <a:ext cx="10515600" cy="238125"/>
          </a:xfrm>
        </p:spPr>
        <p:txBody>
          <a:bodyPr>
            <a:noAutofit/>
          </a:bodyPr>
          <a:lstStyle>
            <a:lvl1pPr marL="0" indent="0">
              <a:buNone/>
              <a:defRPr sz="12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pPr lvl="0"/>
            <a:r>
              <a:rPr lang="en-US" dirty="0"/>
              <a:t>Click to </a:t>
            </a:r>
            <a:r>
              <a:rPr lang="en-US" dirty="0" err="1"/>
              <a:t>edait</a:t>
            </a:r>
            <a:r>
              <a:rPr lang="en-US" dirty="0"/>
              <a:t> Master text styles</a:t>
            </a:r>
          </a:p>
        </p:txBody>
      </p:sp>
      <p:pic>
        <p:nvPicPr>
          <p:cNvPr id="5" name="Picture 4"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13554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wipe(left)">
                                      <p:cBhvr>
                                        <p:cTn id="11" dur="75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750"/>
                        <p:tgtEl>
                          <p:spTgt spid="2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6113205" y="-23075"/>
            <a:ext cx="6111369" cy="6881075"/>
          </a:xfrm>
          <a:effectLst/>
        </p:spPr>
        <p:txBody>
          <a:bodyPr>
            <a:normAutofit/>
          </a:bodyPr>
          <a:lstStyle>
            <a:lvl1pPr marL="0" indent="0">
              <a:buNone/>
              <a:defRPr sz="1350">
                <a:ln>
                  <a:noFill/>
                </a:ln>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19289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838200" y="661990"/>
            <a:ext cx="10515600" cy="738187"/>
          </a:xfr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27" name="Text Placeholder 8"/>
          <p:cNvSpPr>
            <a:spLocks noGrp="1"/>
          </p:cNvSpPr>
          <p:nvPr>
            <p:ph type="body" sz="quarter" idx="13" hasCustomPrompt="1"/>
          </p:nvPr>
        </p:nvSpPr>
        <p:spPr>
          <a:xfrm>
            <a:off x="838200" y="1277305"/>
            <a:ext cx="10515600" cy="238125"/>
          </a:xfrm>
        </p:spPr>
        <p:txBody>
          <a:bodyPr>
            <a:noAutofit/>
          </a:bodyPr>
          <a:lstStyle>
            <a:lvl1pPr marL="0" indent="0">
              <a:buNone/>
              <a:defRPr sz="1200">
                <a:solidFill>
                  <a:schemeClr val="tx1"/>
                </a:solidFill>
                <a:latin typeface="Helvetica" panose="020B0604020202020204" pitchFamily="34" charset="0"/>
                <a:cs typeface="Helvetica" panose="020B0604020202020204" pitchFamily="34" charset="0"/>
              </a:defRPr>
            </a:lvl1pPr>
          </a:lstStyle>
          <a:p>
            <a:pPr lvl="0"/>
            <a:r>
              <a:rPr lang="en-US" dirty="0"/>
              <a:t>Click to </a:t>
            </a:r>
            <a:r>
              <a:rPr lang="en-US" dirty="0" err="1"/>
              <a:t>edait</a:t>
            </a:r>
            <a:r>
              <a:rPr lang="en-US" dirty="0"/>
              <a:t> Master text styles</a:t>
            </a:r>
          </a:p>
        </p:txBody>
      </p:sp>
      <p:sp>
        <p:nvSpPr>
          <p:cNvPr id="3" name="Picture Placeholder 2"/>
          <p:cNvSpPr>
            <a:spLocks noGrp="1"/>
          </p:cNvSpPr>
          <p:nvPr>
            <p:ph type="pic" sz="quarter" idx="14"/>
          </p:nvPr>
        </p:nvSpPr>
        <p:spPr>
          <a:xfrm>
            <a:off x="1034461" y="2499360"/>
            <a:ext cx="4417563" cy="1996441"/>
          </a:xfrm>
        </p:spPr>
        <p:txBody>
          <a:bodyPr/>
          <a:lstStyle>
            <a:lvl1pPr>
              <a:defRPr>
                <a:solidFill>
                  <a:schemeClr val="tx1"/>
                </a:solidFill>
              </a:defRPr>
            </a:lvl1pPr>
          </a:lstStyle>
          <a:p>
            <a:r>
              <a:rPr lang="en-US"/>
              <a:t>Click icon to add picture</a:t>
            </a:r>
          </a:p>
        </p:txBody>
      </p:sp>
      <p:pic>
        <p:nvPicPr>
          <p:cNvPr id="5" name="Picture 4" descr="NASA Edu footer.png"/>
          <p:cNvPicPr>
            <a:picLocks noChangeAspect="1"/>
          </p:cNvPicPr>
          <p:nvPr/>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22724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75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750"/>
                        <p:tgtEl>
                          <p:spTgt spid="2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76200"/>
            <a:ext cx="962684" cy="800472"/>
          </a:xfrm>
          <a:prstGeom prst="rect">
            <a:avLst/>
          </a:prstGeom>
        </p:spPr>
      </p:pic>
      <p:cxnSp>
        <p:nvCxnSpPr>
          <p:cNvPr id="13" name="Straight Connector 12"/>
          <p:cNvCxnSpPr/>
          <p:nvPr userDrawn="1"/>
        </p:nvCxnSpPr>
        <p:spPr>
          <a:xfrm>
            <a:off x="10972800" y="152400"/>
            <a:ext cx="0" cy="5969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8305801" y="220039"/>
            <a:ext cx="2514600" cy="461665"/>
          </a:xfrm>
          <a:prstGeom prst="rect">
            <a:avLst/>
          </a:prstGeom>
          <a:noFill/>
        </p:spPr>
        <p:txBody>
          <a:bodyPr wrap="square" rtlCol="0">
            <a:spAutoFit/>
          </a:bodyPr>
          <a:lstStyle/>
          <a:p>
            <a:pPr algn="r" defTabSz="457200"/>
            <a:r>
              <a:rPr lang="en-US" sz="1200">
                <a:solidFill>
                  <a:prstClr val="black"/>
                </a:solidFill>
                <a:latin typeface="Helvetica" charset="0"/>
                <a:ea typeface="Helvetica" charset="0"/>
                <a:cs typeface="Helvetica" charset="0"/>
              </a:rPr>
              <a:t>National Aeronautics and</a:t>
            </a:r>
          </a:p>
          <a:p>
            <a:pPr algn="r" defTabSz="457200"/>
            <a:r>
              <a:rPr lang="en-US" sz="1200" dirty="0">
                <a:solidFill>
                  <a:prstClr val="black"/>
                </a:solidFill>
                <a:latin typeface="Helvetica" charset="0"/>
                <a:ea typeface="Helvetica" charset="0"/>
                <a:cs typeface="Helvetica" charset="0"/>
              </a:rPr>
              <a:t>Space Administration</a:t>
            </a:r>
          </a:p>
        </p:txBody>
      </p:sp>
      <p:pic>
        <p:nvPicPr>
          <p:cNvPr id="11" name="Picture 10" descr="NASA Edu footer.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4093" y="794765"/>
            <a:ext cx="7843816" cy="2029448"/>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0790" y="2753943"/>
            <a:ext cx="3309114" cy="2202398"/>
          </a:xfrm>
          <a:prstGeom prst="rect">
            <a:avLst/>
          </a:prstGeom>
          <a:ln w="38100">
            <a:solidFill>
              <a:schemeClr val="tx2"/>
            </a:solidFill>
          </a:ln>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t="27199" r="24377" b="26312"/>
          <a:stretch/>
        </p:blipFill>
        <p:spPr>
          <a:xfrm>
            <a:off x="8212167" y="2740113"/>
            <a:ext cx="3611483" cy="2220091"/>
          </a:xfrm>
          <a:prstGeom prst="rect">
            <a:avLst/>
          </a:prstGeom>
          <a:ln w="38100">
            <a:solidFill>
              <a:schemeClr val="tx2"/>
            </a:solidFill>
          </a:ln>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 y="2740113"/>
            <a:ext cx="3701328" cy="2216228"/>
          </a:xfrm>
          <a:prstGeom prst="rect">
            <a:avLst/>
          </a:prstGeom>
          <a:ln w="38100">
            <a:solidFill>
              <a:schemeClr val="tx2"/>
            </a:solidFill>
          </a:ln>
        </p:spPr>
      </p:pic>
      <p:sp>
        <p:nvSpPr>
          <p:cNvPr id="2" name="Rectangle 1"/>
          <p:cNvSpPr/>
          <p:nvPr userDrawn="1"/>
        </p:nvSpPr>
        <p:spPr>
          <a:xfrm>
            <a:off x="8839200" y="6096000"/>
            <a:ext cx="3248684"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8562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143000"/>
            <a:ext cx="10972800" cy="4800600"/>
          </a:xfrm>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vl2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25806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295401"/>
            <a:ext cx="5384800" cy="4648199"/>
          </a:xfrm>
        </p:spPr>
        <p:txBody>
          <a:bodyPr/>
          <a:lstStyle>
            <a:lvl1pPr>
              <a:defRPr sz="2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vl2pPr>
              <a:defRPr sz="24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a:defRPr sz="20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648199"/>
          </a:xfrm>
        </p:spPr>
        <p:txBody>
          <a:bodyPr/>
          <a:lstStyle>
            <a:lvl1pPr>
              <a:defRPr sz="2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vl2pPr>
              <a:defRPr sz="24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a:defRPr sz="20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a:defRPr sz="18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147192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pic>
        <p:nvPicPr>
          <p:cNvPr id="3" name="Picture 2"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pic>
        <p:nvPicPr>
          <p:cNvPr id="4" name="Picture 3"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rot="10800000">
            <a:off x="1" y="914400"/>
            <a:ext cx="12192000" cy="72189"/>
          </a:xfrm>
          <a:prstGeom prst="rect">
            <a:avLst/>
          </a:prstGeom>
        </p:spPr>
      </p:pic>
    </p:spTree>
    <p:extLst>
      <p:ext uri="{BB962C8B-B14F-4D97-AF65-F5344CB8AC3E}">
        <p14:creationId xmlns:p14="http://schemas.microsoft.com/office/powerpoint/2010/main" val="326182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295400"/>
            <a:ext cx="10972800" cy="3611418"/>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1" y="5044056"/>
            <a:ext cx="10972800" cy="87876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Placeholder 1"/>
          <p:cNvSpPr>
            <a:spLocks noGrp="1"/>
          </p:cNvSpPr>
          <p:nvPr>
            <p:ph type="title"/>
          </p:nvPr>
        </p:nvSpPr>
        <p:spPr>
          <a:xfrm>
            <a:off x="609600" y="302172"/>
            <a:ext cx="10972800" cy="345528"/>
          </a:xfrm>
          <a:prstGeom prst="rect">
            <a:avLst/>
          </a:prstGeom>
        </p:spPr>
        <p:txBody>
          <a:bodyPr vert="horz" lIns="91440" tIns="45720" rIns="91440" bIns="45720" rtlCol="0" anchor="ctr">
            <a:noAutofit/>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pic>
        <p:nvPicPr>
          <p:cNvPr id="5" name="Picture 4"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36595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14915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13"/>
            <a:ext cx="10515600" cy="738187"/>
          </a:xfrm>
        </p:spPr>
        <p:txBody>
          <a:bodyPr/>
          <a:lstStyle>
            <a:lvl1pPr>
              <a:defRPr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24" name="Picture Placeholder 4"/>
          <p:cNvSpPr>
            <a:spLocks noGrp="1"/>
          </p:cNvSpPr>
          <p:nvPr>
            <p:ph type="pic" sz="quarter" idx="14"/>
          </p:nvPr>
        </p:nvSpPr>
        <p:spPr>
          <a:xfrm>
            <a:off x="594361" y="2499360"/>
            <a:ext cx="5390515" cy="2773680"/>
          </a:xfrm>
        </p:spPr>
        <p:txBody>
          <a:bodyPr/>
          <a:lstStyle>
            <a:lvl1pPr>
              <a:defRPr b="0" i="0">
                <a:solidFill>
                  <a:schemeClr val="tx1"/>
                </a:solidFill>
                <a:latin typeface="Avenir Book" charset="0"/>
                <a:ea typeface="Avenir Book" charset="0"/>
                <a:cs typeface="Avenir Book" charset="0"/>
              </a:defRPr>
            </a:lvl1pPr>
          </a:lstStyle>
          <a:p>
            <a:endParaRPr lang="en-US" dirty="0"/>
          </a:p>
        </p:txBody>
      </p:sp>
      <p:sp>
        <p:nvSpPr>
          <p:cNvPr id="25" name="Text Placeholder 8"/>
          <p:cNvSpPr>
            <a:spLocks noGrp="1"/>
          </p:cNvSpPr>
          <p:nvPr>
            <p:ph type="body" sz="quarter" idx="13" hasCustomPrompt="1"/>
          </p:nvPr>
        </p:nvSpPr>
        <p:spPr>
          <a:xfrm>
            <a:off x="838200" y="791528"/>
            <a:ext cx="10515600" cy="238125"/>
          </a:xfrm>
        </p:spPr>
        <p:txBody>
          <a:bodyPr>
            <a:noAutofit/>
          </a:bodyPr>
          <a:lstStyle>
            <a:lvl1pPr marL="0" indent="0">
              <a:buNone/>
              <a:defRPr sz="1200" b="0" i="0">
                <a:solidFill>
                  <a:schemeClr val="tx1"/>
                </a:solidFill>
                <a:latin typeface="Helvetica" panose="020B0604020202020204" pitchFamily="34" charset="0"/>
                <a:ea typeface="Helvetica" panose="020B0604020202020204" pitchFamily="34" charset="0"/>
                <a:cs typeface="Helvetica" panose="020B0604020202020204" pitchFamily="34" charset="0"/>
              </a:defRPr>
            </a:lvl1pPr>
          </a:lstStyle>
          <a:p>
            <a:pPr lvl="0"/>
            <a:r>
              <a:rPr lang="en-US" dirty="0"/>
              <a:t>Click to </a:t>
            </a:r>
            <a:r>
              <a:rPr lang="en-US" dirty="0" err="1"/>
              <a:t>edait</a:t>
            </a:r>
            <a:r>
              <a:rPr lang="en-US" dirty="0"/>
              <a:t> Master text styles</a:t>
            </a:r>
          </a:p>
        </p:txBody>
      </p:sp>
      <p:pic>
        <p:nvPicPr>
          <p:cNvPr id="5" name="Picture 4"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282574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wipe(left)">
                                      <p:cBhvr>
                                        <p:cTn id="11" dur="75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750"/>
                        <p:tgtEl>
                          <p:spTgt spid="2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6113205" y="-23075"/>
            <a:ext cx="6111369" cy="6881075"/>
          </a:xfrm>
          <a:effectLst/>
        </p:spPr>
        <p:txBody>
          <a:bodyPr>
            <a:normAutofit/>
          </a:bodyPr>
          <a:lstStyle>
            <a:lvl1pPr marL="0" indent="0">
              <a:buNone/>
              <a:defRPr sz="1350">
                <a:ln>
                  <a:noFill/>
                </a:ln>
                <a:solidFill>
                  <a:schemeClr val="tx1"/>
                </a:solidFill>
              </a:defRPr>
            </a:lvl1pPr>
          </a:lstStyle>
          <a:p>
            <a:endParaRPr lang="en-US" dirty="0"/>
          </a:p>
        </p:txBody>
      </p:sp>
    </p:spTree>
    <p:extLst>
      <p:ext uri="{BB962C8B-B14F-4D97-AF65-F5344CB8AC3E}">
        <p14:creationId xmlns:p14="http://schemas.microsoft.com/office/powerpoint/2010/main" val="261942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838200" y="661990"/>
            <a:ext cx="10515600" cy="738187"/>
          </a:xfrm>
        </p:spPr>
        <p:txBody>
          <a:bodyPr/>
          <a:lstStyle>
            <a:lvl1pPr>
              <a:defRPr>
                <a:solidFill>
                  <a:schemeClr val="tx1"/>
                </a:solidFill>
              </a:defRPr>
            </a:lvl1pPr>
          </a:lstStyle>
          <a:p>
            <a:r>
              <a:rPr lang="en-US" dirty="0"/>
              <a:t>Click to edit Master title style</a:t>
            </a:r>
          </a:p>
        </p:txBody>
      </p:sp>
      <p:sp>
        <p:nvSpPr>
          <p:cNvPr id="27" name="Text Placeholder 8"/>
          <p:cNvSpPr>
            <a:spLocks noGrp="1"/>
          </p:cNvSpPr>
          <p:nvPr>
            <p:ph type="body" sz="quarter" idx="13" hasCustomPrompt="1"/>
          </p:nvPr>
        </p:nvSpPr>
        <p:spPr>
          <a:xfrm>
            <a:off x="838200" y="1277305"/>
            <a:ext cx="10515600" cy="238125"/>
          </a:xfrm>
        </p:spPr>
        <p:txBody>
          <a:bodyPr>
            <a:noAutofit/>
          </a:bodyPr>
          <a:lstStyle>
            <a:lvl1pPr marL="0" indent="0">
              <a:buNone/>
              <a:defRPr sz="1200">
                <a:solidFill>
                  <a:schemeClr val="tx1"/>
                </a:solidFill>
              </a:defRPr>
            </a:lvl1pPr>
          </a:lstStyle>
          <a:p>
            <a:pPr lvl="0"/>
            <a:r>
              <a:rPr lang="en-US" dirty="0"/>
              <a:t>Click to </a:t>
            </a:r>
            <a:r>
              <a:rPr lang="en-US" dirty="0" err="1"/>
              <a:t>edait</a:t>
            </a:r>
            <a:r>
              <a:rPr lang="en-US" dirty="0"/>
              <a:t> Master text styles</a:t>
            </a:r>
          </a:p>
        </p:txBody>
      </p:sp>
      <p:sp>
        <p:nvSpPr>
          <p:cNvPr id="3" name="Picture Placeholder 2"/>
          <p:cNvSpPr>
            <a:spLocks noGrp="1"/>
          </p:cNvSpPr>
          <p:nvPr>
            <p:ph type="pic" sz="quarter" idx="14"/>
          </p:nvPr>
        </p:nvSpPr>
        <p:spPr>
          <a:xfrm>
            <a:off x="1034461" y="2499360"/>
            <a:ext cx="4417563" cy="1996441"/>
          </a:xfrm>
        </p:spPr>
        <p:txBody>
          <a:bodyPr/>
          <a:lstStyle>
            <a:lvl1pPr>
              <a:defRPr>
                <a:solidFill>
                  <a:schemeClr val="tx1"/>
                </a:solidFill>
              </a:defRPr>
            </a:lvl1pPr>
          </a:lstStyle>
          <a:p>
            <a:endParaRPr lang="en-US"/>
          </a:p>
        </p:txBody>
      </p:sp>
      <p:pic>
        <p:nvPicPr>
          <p:cNvPr id="5" name="Picture 4" descr="NASA Edu 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0" b="91388"/>
          <a:stretch/>
        </p:blipFill>
        <p:spPr>
          <a:xfrm>
            <a:off x="1" y="5943600"/>
            <a:ext cx="12192000" cy="72189"/>
          </a:xfrm>
          <a:prstGeom prst="rect">
            <a:avLst/>
          </a:prstGeom>
        </p:spPr>
      </p:pic>
    </p:spTree>
    <p:extLst>
      <p:ext uri="{BB962C8B-B14F-4D97-AF65-F5344CB8AC3E}">
        <p14:creationId xmlns:p14="http://schemas.microsoft.com/office/powerpoint/2010/main" val="28734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75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750"/>
                        <p:tgtEl>
                          <p:spTgt spid="2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3141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415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600" y="6461414"/>
            <a:ext cx="2138219" cy="299608"/>
          </a:xfrm>
          <a:prstGeom prst="rect">
            <a:avLst/>
          </a:prstGeom>
        </p:spPr>
        <p:txBody>
          <a:bodyPr vert="horz" lIns="91440" tIns="45720" rIns="91440" bIns="45720" rtlCol="0" anchor="ctr"/>
          <a:lstStyle>
            <a:lvl1pPr algn="l">
              <a:defRPr sz="1200" b="1" i="0">
                <a:solidFill>
                  <a:schemeClr val="tx1">
                    <a:lumMod val="65000"/>
                    <a:lumOff val="35000"/>
                  </a:schemeClr>
                </a:solidFill>
                <a:latin typeface="Helvetica"/>
                <a:cs typeface="Helvetica"/>
              </a:defRPr>
            </a:lvl1pPr>
          </a:lstStyle>
          <a:p>
            <a:pPr defTabSz="457200"/>
            <a:fld id="{7CF1F362-D238-A14B-8E0C-6CC7ACD06F4C}" type="slidenum">
              <a:rPr lang="en-US" smtClean="0">
                <a:solidFill>
                  <a:prstClr val="black">
                    <a:lumMod val="65000"/>
                    <a:lumOff val="35000"/>
                  </a:prstClr>
                </a:solidFill>
              </a:rPr>
              <a:pPr defTabSz="457200"/>
              <a:t>‹#›</a:t>
            </a:fld>
            <a:endParaRPr lang="en-US" dirty="0">
              <a:solidFill>
                <a:prstClr val="black">
                  <a:lumMod val="65000"/>
                  <a:lumOff val="35000"/>
                </a:prstClr>
              </a:solidFill>
            </a:endParaRPr>
          </a:p>
        </p:txBody>
      </p:sp>
      <p:sp>
        <p:nvSpPr>
          <p:cNvPr id="11" name="Rectangle 10"/>
          <p:cNvSpPr/>
          <p:nvPr userDrawn="1"/>
        </p:nvSpPr>
        <p:spPr>
          <a:xfrm>
            <a:off x="5181600" y="6400801"/>
            <a:ext cx="7010400" cy="4571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ln>
                <a:solidFill>
                  <a:prstClr val="white"/>
                </a:solidFill>
              </a:ln>
              <a:solidFill>
                <a:prstClr val="white"/>
              </a:solidFill>
            </a:endParaRPr>
          </a:p>
        </p:txBody>
      </p:sp>
      <p:sp>
        <p:nvSpPr>
          <p:cNvPr id="14" name="Rectangle 13"/>
          <p:cNvSpPr/>
          <p:nvPr userDrawn="1"/>
        </p:nvSpPr>
        <p:spPr>
          <a:xfrm>
            <a:off x="5181600" y="1150573"/>
            <a:ext cx="7010400" cy="4571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ln>
                <a:solidFill>
                  <a:prstClr val="white"/>
                </a:solidFill>
              </a:ln>
              <a:solidFill>
                <a:prstClr val="white"/>
              </a:solidFill>
            </a:endParaRP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991600" y="6019800"/>
            <a:ext cx="2997200" cy="775472"/>
          </a:xfrm>
          <a:prstGeom prst="rect">
            <a:avLst/>
          </a:prstGeom>
        </p:spPr>
      </p:pic>
    </p:spTree>
    <p:extLst>
      <p:ext uri="{BB962C8B-B14F-4D97-AF65-F5344CB8AC3E}">
        <p14:creationId xmlns:p14="http://schemas.microsoft.com/office/powerpoint/2010/main" val="3279571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3000" b="1" i="0" kern="1200">
          <a:solidFill>
            <a:schemeClr val="tx1">
              <a:lumMod val="75000"/>
              <a:lumOff val="25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Helvetica" panose="020B0604020202020204" pitchFamily="34" charset="0"/>
          <a:ea typeface="+mn-ea"/>
          <a:cs typeface="Helvetica"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Helvetica" panose="020B0604020202020204" pitchFamily="34" charset="0"/>
          <a:ea typeface="+mn-ea"/>
          <a:cs typeface="Helvetica"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Helvetica" panose="020B0604020202020204" pitchFamily="34" charset="0"/>
          <a:ea typeface="+mn-ea"/>
          <a:cs typeface="Helvetica"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Helvetica" panose="020B0604020202020204" pitchFamily="34" charset="0"/>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3141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4151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09600" y="6461414"/>
            <a:ext cx="2138219" cy="299608"/>
          </a:xfrm>
          <a:prstGeom prst="rect">
            <a:avLst/>
          </a:prstGeom>
        </p:spPr>
        <p:txBody>
          <a:bodyPr vert="horz" lIns="91440" tIns="45720" rIns="91440" bIns="45720" rtlCol="0" anchor="ctr"/>
          <a:lstStyle>
            <a:lvl1pPr algn="l">
              <a:defRPr sz="1200" b="1" i="0">
                <a:solidFill>
                  <a:schemeClr val="tx1">
                    <a:lumMod val="65000"/>
                    <a:lumOff val="35000"/>
                  </a:schemeClr>
                </a:solidFill>
                <a:latin typeface="Helvetica"/>
                <a:cs typeface="Helvetica"/>
              </a:defRPr>
            </a:lvl1pPr>
          </a:lstStyle>
          <a:p>
            <a:fld id="{7D6DE8D3-C3A3-49A3-A014-9E9023268911}" type="slidenum">
              <a:rPr lang="en-US" smtClean="0"/>
              <a:t>‹#›</a:t>
            </a:fld>
            <a:endParaRPr lang="en-US"/>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91600" y="6019800"/>
            <a:ext cx="2997200" cy="775472"/>
          </a:xfrm>
          <a:prstGeom prst="rect">
            <a:avLst/>
          </a:prstGeom>
        </p:spPr>
      </p:pic>
      <p:sp>
        <p:nvSpPr>
          <p:cNvPr id="8" name="Rectangle 7"/>
          <p:cNvSpPr/>
          <p:nvPr/>
        </p:nvSpPr>
        <p:spPr>
          <a:xfrm>
            <a:off x="0" y="0"/>
            <a:ext cx="505968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2056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000" b="1" i="0" kern="1200">
          <a:solidFill>
            <a:schemeClr val="bg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 name="Title 1">
            <a:extLst>
              <a:ext uri="{FF2B5EF4-FFF2-40B4-BE49-F238E27FC236}">
                <a16:creationId xmlns:a16="http://schemas.microsoft.com/office/drawing/2014/main" id="{FF9C6622-E70D-3E48-9F31-990FB30F9C04}"/>
              </a:ext>
            </a:extLst>
          </p:cNvPr>
          <p:cNvSpPr>
            <a:spLocks noGrp="1"/>
          </p:cNvSpPr>
          <p:nvPr>
            <p:ph type="title"/>
          </p:nvPr>
        </p:nvSpPr>
        <p:spPr>
          <a:xfrm>
            <a:off x="0" y="643467"/>
            <a:ext cx="12192000" cy="744836"/>
          </a:xfrm>
        </p:spPr>
        <p:txBody>
          <a:bodyPr>
            <a:normAutofit/>
          </a:bodyPr>
          <a:lstStyle/>
          <a:p>
            <a:r>
              <a:rPr lang="en-US" sz="3200" b="1">
                <a:solidFill>
                  <a:schemeClr val="bg1"/>
                </a:solidFill>
                <a:latin typeface="Helvetica" panose="020B0604020202020204" pitchFamily="34" charset="0"/>
                <a:cs typeface="Helvetica" panose="020B0604020202020204" pitchFamily="34" charset="0"/>
              </a:rPr>
              <a:t>What is Advanced Air Mobility (AAM)?</a:t>
            </a:r>
            <a:endParaRPr lang="en-US" sz="3200" b="1" dirty="0">
              <a:solidFill>
                <a:schemeClr val="bg1"/>
              </a:solidFill>
              <a:latin typeface="Helvetica" panose="020B0604020202020204" pitchFamily="34" charset="0"/>
              <a:cs typeface="Helvetica"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35C7C970-9EEF-471F-8E4A-71CCB8D40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398" y="1426403"/>
            <a:ext cx="7867204" cy="4424680"/>
          </a:xfrm>
          <a:prstGeom prst="rect">
            <a:avLst/>
          </a:prstGeom>
        </p:spPr>
      </p:pic>
    </p:spTree>
    <p:extLst>
      <p:ext uri="{BB962C8B-B14F-4D97-AF65-F5344CB8AC3E}">
        <p14:creationId xmlns:p14="http://schemas.microsoft.com/office/powerpoint/2010/main" val="168567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 name="Title 1">
            <a:extLst>
              <a:ext uri="{FF2B5EF4-FFF2-40B4-BE49-F238E27FC236}">
                <a16:creationId xmlns:a16="http://schemas.microsoft.com/office/drawing/2014/main" id="{FF9C6622-E70D-3E48-9F31-990FB30F9C04}"/>
              </a:ext>
            </a:extLst>
          </p:cNvPr>
          <p:cNvSpPr>
            <a:spLocks noGrp="1"/>
          </p:cNvSpPr>
          <p:nvPr>
            <p:ph type="title"/>
          </p:nvPr>
        </p:nvSpPr>
        <p:spPr>
          <a:xfrm>
            <a:off x="0" y="643467"/>
            <a:ext cx="12192000" cy="744836"/>
          </a:xfrm>
        </p:spPr>
        <p:txBody>
          <a:bodyPr>
            <a:normAutofit/>
          </a:bodyPr>
          <a:lstStyle/>
          <a:p>
            <a:r>
              <a:rPr lang="en-US" sz="3200" b="1">
                <a:solidFill>
                  <a:schemeClr val="bg1"/>
                </a:solidFill>
                <a:latin typeface="Helvetica" panose="020B0604020202020204" pitchFamily="34" charset="0"/>
                <a:cs typeface="Helvetica" panose="020B0604020202020204" pitchFamily="34" charset="0"/>
              </a:rPr>
              <a:t>What is an eVTOL?</a:t>
            </a:r>
            <a:endParaRPr lang="en-US" sz="3200" b="1" dirty="0">
              <a:solidFill>
                <a:schemeClr val="bg1"/>
              </a:solidFill>
              <a:latin typeface="Helvetica" panose="020B0604020202020204" pitchFamily="34" charset="0"/>
              <a:cs typeface="Helvetica" panose="020B0604020202020204" pitchFamily="34" charset="0"/>
            </a:endParaRPr>
          </a:p>
        </p:txBody>
      </p:sp>
      <p:pic>
        <p:nvPicPr>
          <p:cNvPr id="6" name="Picture 5" descr="Graphical user interface, diagram&#10;&#10;Description automatically generated">
            <a:extLst>
              <a:ext uri="{FF2B5EF4-FFF2-40B4-BE49-F238E27FC236}">
                <a16:creationId xmlns:a16="http://schemas.microsoft.com/office/drawing/2014/main" id="{4FDDA34A-843D-498B-9315-099A1F10ACA5}"/>
              </a:ext>
            </a:extLst>
          </p:cNvPr>
          <p:cNvPicPr>
            <a:picLocks noChangeAspect="1"/>
          </p:cNvPicPr>
          <p:nvPr/>
        </p:nvPicPr>
        <p:blipFill rotWithShape="1">
          <a:blip r:embed="rId2">
            <a:extLst>
              <a:ext uri="{28A0092B-C50C-407E-A947-70E740481C1C}">
                <a14:useLocalDpi xmlns:a14="http://schemas.microsoft.com/office/drawing/2010/main" val="0"/>
              </a:ext>
            </a:extLst>
          </a:blip>
          <a:srcRect l="14752" t="19950" r="9819" b="23749"/>
          <a:stretch/>
        </p:blipFill>
        <p:spPr>
          <a:xfrm>
            <a:off x="4591532" y="3023796"/>
            <a:ext cx="5747657" cy="2413191"/>
          </a:xfrm>
          <a:prstGeom prst="rect">
            <a:avLst/>
          </a:prstGeom>
          <a:ln w="76200">
            <a:solidFill>
              <a:schemeClr val="accent1"/>
            </a:solidFill>
          </a:ln>
        </p:spPr>
      </p:pic>
      <p:sp>
        <p:nvSpPr>
          <p:cNvPr id="3" name="TextBox 2">
            <a:extLst>
              <a:ext uri="{FF2B5EF4-FFF2-40B4-BE49-F238E27FC236}">
                <a16:creationId xmlns:a16="http://schemas.microsoft.com/office/drawing/2014/main" id="{0C8F0CF7-8726-4D09-AC98-1CE1D6B6A591}"/>
              </a:ext>
            </a:extLst>
          </p:cNvPr>
          <p:cNvSpPr txBox="1"/>
          <p:nvPr/>
        </p:nvSpPr>
        <p:spPr>
          <a:xfrm>
            <a:off x="1506338" y="1761912"/>
            <a:ext cx="8550739" cy="1261884"/>
          </a:xfrm>
          <a:prstGeom prst="rect">
            <a:avLst/>
          </a:prstGeom>
          <a:noFill/>
        </p:spPr>
        <p:txBody>
          <a:bodyPr wrap="none" rtlCol="0">
            <a:spAutoFit/>
          </a:bodyPr>
          <a:lstStyle/>
          <a:p>
            <a:pPr lvl="0"/>
            <a:r>
              <a:rPr lang="en-US" sz="4000" b="1"/>
              <a:t>e</a:t>
            </a:r>
            <a:r>
              <a:rPr lang="en-US" sz="4000">
                <a:solidFill>
                  <a:schemeClr val="bg1">
                    <a:lumMod val="65000"/>
                  </a:schemeClr>
                </a:solidFill>
              </a:rPr>
              <a:t>lectric</a:t>
            </a:r>
            <a:r>
              <a:rPr lang="en-US" sz="4000"/>
              <a:t> </a:t>
            </a:r>
            <a:r>
              <a:rPr lang="en-US" sz="4000" b="1"/>
              <a:t>V</a:t>
            </a:r>
            <a:r>
              <a:rPr lang="en-US" sz="4000">
                <a:solidFill>
                  <a:schemeClr val="bg1">
                    <a:lumMod val="65000"/>
                  </a:schemeClr>
                </a:solidFill>
              </a:rPr>
              <a:t>ertical</a:t>
            </a:r>
            <a:r>
              <a:rPr lang="en-US" sz="4000">
                <a:solidFill>
                  <a:prstClr val="black"/>
                </a:solidFill>
              </a:rPr>
              <a:t> </a:t>
            </a:r>
            <a:r>
              <a:rPr lang="en-US" sz="4000" b="1"/>
              <a:t>T</a:t>
            </a:r>
            <a:r>
              <a:rPr lang="en-US" sz="4000">
                <a:solidFill>
                  <a:schemeClr val="bg1">
                    <a:lumMod val="65000"/>
                  </a:schemeClr>
                </a:solidFill>
              </a:rPr>
              <a:t>ake</a:t>
            </a:r>
            <a:r>
              <a:rPr lang="en-US" sz="4000" b="1"/>
              <a:t>o</a:t>
            </a:r>
            <a:r>
              <a:rPr lang="en-US" sz="4000">
                <a:solidFill>
                  <a:schemeClr val="bg1">
                    <a:lumMod val="65000"/>
                  </a:schemeClr>
                </a:solidFill>
              </a:rPr>
              <a:t>ff and </a:t>
            </a:r>
            <a:r>
              <a:rPr lang="en-US" sz="4000" b="1"/>
              <a:t>L</a:t>
            </a:r>
            <a:r>
              <a:rPr lang="en-US" sz="4000">
                <a:solidFill>
                  <a:schemeClr val="bg1">
                    <a:lumMod val="65000"/>
                  </a:schemeClr>
                </a:solidFill>
              </a:rPr>
              <a:t>anding</a:t>
            </a:r>
            <a:endParaRPr lang="en-US" sz="2000">
              <a:solidFill>
                <a:schemeClr val="bg1">
                  <a:lumMod val="65000"/>
                </a:schemeClr>
              </a:solidFill>
            </a:endParaRPr>
          </a:p>
          <a:p>
            <a:pPr lvl="0"/>
            <a:endParaRPr lang="en-US">
              <a:solidFill>
                <a:prstClr val="black"/>
              </a:solidFill>
            </a:endParaRPr>
          </a:p>
          <a:p>
            <a:endParaRPr lang="en-US"/>
          </a:p>
        </p:txBody>
      </p:sp>
      <p:sp>
        <p:nvSpPr>
          <p:cNvPr id="10" name="Arrow: Up-Down 9">
            <a:extLst>
              <a:ext uri="{FF2B5EF4-FFF2-40B4-BE49-F238E27FC236}">
                <a16:creationId xmlns:a16="http://schemas.microsoft.com/office/drawing/2014/main" id="{24127D47-8509-4D05-8C33-CB11C41E7AC5}"/>
              </a:ext>
            </a:extLst>
          </p:cNvPr>
          <p:cNvSpPr/>
          <p:nvPr/>
        </p:nvSpPr>
        <p:spPr>
          <a:xfrm>
            <a:off x="2310990" y="3231619"/>
            <a:ext cx="465612" cy="1949417"/>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5" descr="Helicopter">
            <a:extLst>
              <a:ext uri="{FF2B5EF4-FFF2-40B4-BE49-F238E27FC236}">
                <a16:creationId xmlns:a16="http://schemas.microsoft.com/office/drawing/2014/main" id="{685B3C21-7C85-4396-BB55-DBA83A4C5821}"/>
              </a:ext>
            </a:extLst>
          </p:cNvPr>
          <p:cNvSpPr/>
          <p:nvPr/>
        </p:nvSpPr>
        <p:spPr>
          <a:xfrm>
            <a:off x="1610017" y="3814662"/>
            <a:ext cx="1730809" cy="886797"/>
          </a:xfrm>
          <a:custGeom>
            <a:avLst/>
            <a:gdLst>
              <a:gd name="connsiteX0" fmla="*/ 1413784 w 1450912"/>
              <a:gd name="connsiteY0" fmla="*/ 55693 h 965349"/>
              <a:gd name="connsiteX1" fmla="*/ 893980 w 1450912"/>
              <a:gd name="connsiteY1" fmla="*/ 55693 h 965349"/>
              <a:gd name="connsiteX2" fmla="*/ 893980 w 1450912"/>
              <a:gd name="connsiteY2" fmla="*/ 37129 h 965349"/>
              <a:gd name="connsiteX3" fmla="*/ 856851 w 1450912"/>
              <a:gd name="connsiteY3" fmla="*/ 0 h 965349"/>
              <a:gd name="connsiteX4" fmla="*/ 819722 w 1450912"/>
              <a:gd name="connsiteY4" fmla="*/ 37129 h 965349"/>
              <a:gd name="connsiteX5" fmla="*/ 819722 w 1450912"/>
              <a:gd name="connsiteY5" fmla="*/ 55693 h 965349"/>
              <a:gd name="connsiteX6" fmla="*/ 299919 w 1450912"/>
              <a:gd name="connsiteY6" fmla="*/ 55693 h 965349"/>
              <a:gd name="connsiteX7" fmla="*/ 262790 w 1450912"/>
              <a:gd name="connsiteY7" fmla="*/ 92822 h 965349"/>
              <a:gd name="connsiteX8" fmla="*/ 299919 w 1450912"/>
              <a:gd name="connsiteY8" fmla="*/ 129951 h 965349"/>
              <a:gd name="connsiteX9" fmla="*/ 819722 w 1450912"/>
              <a:gd name="connsiteY9" fmla="*/ 129951 h 965349"/>
              <a:gd name="connsiteX10" fmla="*/ 819722 w 1450912"/>
              <a:gd name="connsiteY10" fmla="*/ 241337 h 965349"/>
              <a:gd name="connsiteX11" fmla="*/ 718175 w 1450912"/>
              <a:gd name="connsiteY11" fmla="*/ 241337 h 965349"/>
              <a:gd name="connsiteX12" fmla="*/ 684759 w 1450912"/>
              <a:gd name="connsiteY12" fmla="*/ 297031 h 965349"/>
              <a:gd name="connsiteX13" fmla="*/ 185748 w 1450912"/>
              <a:gd name="connsiteY13" fmla="*/ 297031 h 965349"/>
              <a:gd name="connsiteX14" fmla="*/ 62109 w 1450912"/>
              <a:gd name="connsiteY14" fmla="*/ 173392 h 965349"/>
              <a:gd name="connsiteX15" fmla="*/ 9659 w 1450912"/>
              <a:gd name="connsiteY15" fmla="*/ 175881 h 965349"/>
              <a:gd name="connsiteX16" fmla="*/ 9571 w 1450912"/>
              <a:gd name="connsiteY16" fmla="*/ 225743 h 965349"/>
              <a:gd name="connsiteX17" fmla="*/ 132839 w 1450912"/>
              <a:gd name="connsiteY17" fmla="*/ 349568 h 965349"/>
              <a:gd name="connsiteX18" fmla="*/ 132839 w 1450912"/>
              <a:gd name="connsiteY18" fmla="*/ 538368 h 965349"/>
              <a:gd name="connsiteX19" fmla="*/ 169968 w 1450912"/>
              <a:gd name="connsiteY19" fmla="*/ 575497 h 965349"/>
              <a:gd name="connsiteX20" fmla="*/ 207097 w 1450912"/>
              <a:gd name="connsiteY20" fmla="*/ 538368 h 965349"/>
              <a:gd name="connsiteX21" fmla="*/ 207097 w 1450912"/>
              <a:gd name="connsiteY21" fmla="*/ 371288 h 965349"/>
              <a:gd name="connsiteX22" fmla="*/ 596949 w 1450912"/>
              <a:gd name="connsiteY22" fmla="*/ 371288 h 965349"/>
              <a:gd name="connsiteX23" fmla="*/ 596949 w 1450912"/>
              <a:gd name="connsiteY23" fmla="*/ 538368 h 965349"/>
              <a:gd name="connsiteX24" fmla="*/ 782594 w 1450912"/>
              <a:gd name="connsiteY24" fmla="*/ 761141 h 965349"/>
              <a:gd name="connsiteX25" fmla="*/ 827148 w 1450912"/>
              <a:gd name="connsiteY25" fmla="*/ 761141 h 965349"/>
              <a:gd name="connsiteX26" fmla="*/ 773311 w 1450912"/>
              <a:gd name="connsiteY26" fmla="*/ 891092 h 965349"/>
              <a:gd name="connsiteX27" fmla="*/ 504127 w 1450912"/>
              <a:gd name="connsiteY27" fmla="*/ 891092 h 965349"/>
              <a:gd name="connsiteX28" fmla="*/ 504127 w 1450912"/>
              <a:gd name="connsiteY28" fmla="*/ 965350 h 965349"/>
              <a:gd name="connsiteX29" fmla="*/ 1274551 w 1450912"/>
              <a:gd name="connsiteY29" fmla="*/ 965350 h 965349"/>
              <a:gd name="connsiteX30" fmla="*/ 1404502 w 1450912"/>
              <a:gd name="connsiteY30" fmla="*/ 816834 h 965349"/>
              <a:gd name="connsiteX31" fmla="*/ 1330244 w 1450912"/>
              <a:gd name="connsiteY31" fmla="*/ 816834 h 965349"/>
              <a:gd name="connsiteX32" fmla="*/ 1274551 w 1450912"/>
              <a:gd name="connsiteY32" fmla="*/ 891092 h 965349"/>
              <a:gd name="connsiteX33" fmla="*/ 1144600 w 1450912"/>
              <a:gd name="connsiteY33" fmla="*/ 891092 h 965349"/>
              <a:gd name="connsiteX34" fmla="*/ 1090949 w 1450912"/>
              <a:gd name="connsiteY34" fmla="*/ 761141 h 965349"/>
              <a:gd name="connsiteX35" fmla="*/ 1154253 w 1450912"/>
              <a:gd name="connsiteY35" fmla="*/ 761141 h 965349"/>
              <a:gd name="connsiteX36" fmla="*/ 1307410 w 1450912"/>
              <a:gd name="connsiteY36" fmla="*/ 541710 h 965349"/>
              <a:gd name="connsiteX37" fmla="*/ 1005367 w 1450912"/>
              <a:gd name="connsiteY37" fmla="*/ 315595 h 965349"/>
              <a:gd name="connsiteX38" fmla="*/ 960441 w 1450912"/>
              <a:gd name="connsiteY38" fmla="*/ 241337 h 965349"/>
              <a:gd name="connsiteX39" fmla="*/ 893980 w 1450912"/>
              <a:gd name="connsiteY39" fmla="*/ 241337 h 965349"/>
              <a:gd name="connsiteX40" fmla="*/ 893980 w 1450912"/>
              <a:gd name="connsiteY40" fmla="*/ 129951 h 965349"/>
              <a:gd name="connsiteX41" fmla="*/ 1413784 w 1450912"/>
              <a:gd name="connsiteY41" fmla="*/ 129951 h 965349"/>
              <a:gd name="connsiteX42" fmla="*/ 1450913 w 1450912"/>
              <a:gd name="connsiteY42" fmla="*/ 92822 h 965349"/>
              <a:gd name="connsiteX43" fmla="*/ 1413784 w 1450912"/>
              <a:gd name="connsiteY43" fmla="*/ 55693 h 965349"/>
              <a:gd name="connsiteX44" fmla="*/ 1065144 w 1450912"/>
              <a:gd name="connsiteY44" fmla="*/ 891092 h 965349"/>
              <a:gd name="connsiteX45" fmla="*/ 853695 w 1450912"/>
              <a:gd name="connsiteY45" fmla="*/ 891092 h 965349"/>
              <a:gd name="connsiteX46" fmla="*/ 907532 w 1450912"/>
              <a:gd name="connsiteY46" fmla="*/ 761141 h 965349"/>
              <a:gd name="connsiteX47" fmla="*/ 1011493 w 1450912"/>
              <a:gd name="connsiteY47" fmla="*/ 761141 h 965349"/>
              <a:gd name="connsiteX48" fmla="*/ 1235937 w 1450912"/>
              <a:gd name="connsiteY48" fmla="*/ 558232 h 965349"/>
              <a:gd name="connsiteX49" fmla="*/ 1237608 w 1450912"/>
              <a:gd name="connsiteY49" fmla="*/ 575497 h 965349"/>
              <a:gd name="connsiteX50" fmla="*/ 1051963 w 1450912"/>
              <a:gd name="connsiteY50" fmla="*/ 575497 h 965349"/>
              <a:gd name="connsiteX51" fmla="*/ 996270 w 1450912"/>
              <a:gd name="connsiteY51" fmla="*/ 389853 h 965349"/>
              <a:gd name="connsiteX52" fmla="*/ 1235937 w 1450912"/>
              <a:gd name="connsiteY52" fmla="*/ 558232 h 965349"/>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819722 w 1450913"/>
              <a:gd name="connsiteY5" fmla="*/ 55693 h 965350"/>
              <a:gd name="connsiteX6" fmla="*/ 299919 w 1450913"/>
              <a:gd name="connsiteY6" fmla="*/ 55693 h 965350"/>
              <a:gd name="connsiteX7" fmla="*/ 262790 w 1450913"/>
              <a:gd name="connsiteY7" fmla="*/ 92822 h 965350"/>
              <a:gd name="connsiteX8" fmla="*/ 299919 w 1450913"/>
              <a:gd name="connsiteY8" fmla="*/ 129951 h 965350"/>
              <a:gd name="connsiteX9" fmla="*/ 672402 w 1450913"/>
              <a:gd name="connsiteY9" fmla="*/ 21377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819722 w 1450913"/>
              <a:gd name="connsiteY5" fmla="*/ 5569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372682 w 1450913"/>
              <a:gd name="connsiteY5" fmla="*/ 3283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372682 w 1450913"/>
              <a:gd name="connsiteY5" fmla="*/ 3283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355649 w 1450913"/>
              <a:gd name="connsiteY22" fmla="*/ 36874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19770 w 1508574"/>
              <a:gd name="connsiteY14" fmla="*/ 173392 h 965350"/>
              <a:gd name="connsiteX15" fmla="*/ 67320 w 1508574"/>
              <a:gd name="connsiteY15" fmla="*/ 175881 h 965350"/>
              <a:gd name="connsiteX16" fmla="*/ 67232 w 1508574"/>
              <a:gd name="connsiteY16" fmla="*/ 225743 h 965350"/>
              <a:gd name="connsiteX17" fmla="*/ 190500 w 1508574"/>
              <a:gd name="connsiteY17" fmla="*/ 349568 h 965350"/>
              <a:gd name="connsiteX18" fmla="*/ 0 w 1508574"/>
              <a:gd name="connsiteY18" fmla="*/ 5053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24850 w 1513654"/>
              <a:gd name="connsiteY14" fmla="*/ 173392 h 965350"/>
              <a:gd name="connsiteX15" fmla="*/ 72400 w 1513654"/>
              <a:gd name="connsiteY15" fmla="*/ 17588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5650 w 1513654"/>
              <a:gd name="connsiteY14" fmla="*/ 84492 h 965350"/>
              <a:gd name="connsiteX15" fmla="*/ 72400 w 1513654"/>
              <a:gd name="connsiteY15" fmla="*/ 17588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5650 w 1513654"/>
              <a:gd name="connsiteY14" fmla="*/ 84492 h 965350"/>
              <a:gd name="connsiteX15" fmla="*/ 47000 w 1513654"/>
              <a:gd name="connsiteY15" fmla="*/ 9460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3110 w 1513654"/>
              <a:gd name="connsiteY14" fmla="*/ 120052 h 965350"/>
              <a:gd name="connsiteX15" fmla="*/ 47000 w 1513654"/>
              <a:gd name="connsiteY15" fmla="*/ 9460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68030 w 1508574"/>
              <a:gd name="connsiteY14" fmla="*/ 120052 h 965350"/>
              <a:gd name="connsiteX15" fmla="*/ 41920 w 1508574"/>
              <a:gd name="connsiteY15" fmla="*/ 94601 h 965350"/>
              <a:gd name="connsiteX16" fmla="*/ 67232 w 1508574"/>
              <a:gd name="connsiteY16" fmla="*/ 225743 h 965350"/>
              <a:gd name="connsiteX17" fmla="*/ 114300 w 1508574"/>
              <a:gd name="connsiteY17" fmla="*/ 341948 h 965350"/>
              <a:gd name="connsiteX18" fmla="*/ 0 w 1508574"/>
              <a:gd name="connsiteY18" fmla="*/ 5053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68030 w 1508574"/>
              <a:gd name="connsiteY14" fmla="*/ 120052 h 965350"/>
              <a:gd name="connsiteX15" fmla="*/ 41920 w 1508574"/>
              <a:gd name="connsiteY15" fmla="*/ 94601 h 965350"/>
              <a:gd name="connsiteX16" fmla="*/ 67232 w 1508574"/>
              <a:gd name="connsiteY16" fmla="*/ 225743 h 965350"/>
              <a:gd name="connsiteX17" fmla="*/ 114300 w 1508574"/>
              <a:gd name="connsiteY17" fmla="*/ 341948 h 965350"/>
              <a:gd name="connsiteX18" fmla="*/ 0 w 1508574"/>
              <a:gd name="connsiteY18" fmla="*/ 3402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93696 w 1530825"/>
              <a:gd name="connsiteY0" fmla="*/ 55693 h 965350"/>
              <a:gd name="connsiteX1" fmla="*/ 973892 w 1530825"/>
              <a:gd name="connsiteY1" fmla="*/ 55693 h 965350"/>
              <a:gd name="connsiteX2" fmla="*/ 973892 w 1530825"/>
              <a:gd name="connsiteY2" fmla="*/ 37129 h 965350"/>
              <a:gd name="connsiteX3" fmla="*/ 936763 w 1530825"/>
              <a:gd name="connsiteY3" fmla="*/ 0 h 965350"/>
              <a:gd name="connsiteX4" fmla="*/ 899634 w 1530825"/>
              <a:gd name="connsiteY4" fmla="*/ 37129 h 965350"/>
              <a:gd name="connsiteX5" fmla="*/ 452594 w 1530825"/>
              <a:gd name="connsiteY5" fmla="*/ 32833 h 965350"/>
              <a:gd name="connsiteX6" fmla="*/ 379831 w 1530825"/>
              <a:gd name="connsiteY6" fmla="*/ 55693 h 965350"/>
              <a:gd name="connsiteX7" fmla="*/ 342702 w 1530825"/>
              <a:gd name="connsiteY7" fmla="*/ 92822 h 965350"/>
              <a:gd name="connsiteX8" fmla="*/ 379831 w 1530825"/>
              <a:gd name="connsiteY8" fmla="*/ 129951 h 965350"/>
              <a:gd name="connsiteX9" fmla="*/ 681194 w 1530825"/>
              <a:gd name="connsiteY9" fmla="*/ 168051 h 965350"/>
              <a:gd name="connsiteX10" fmla="*/ 899634 w 1530825"/>
              <a:gd name="connsiteY10" fmla="*/ 241337 h 965350"/>
              <a:gd name="connsiteX11" fmla="*/ 798087 w 1530825"/>
              <a:gd name="connsiteY11" fmla="*/ 241337 h 965350"/>
              <a:gd name="connsiteX12" fmla="*/ 764671 w 1530825"/>
              <a:gd name="connsiteY12" fmla="*/ 297031 h 965350"/>
              <a:gd name="connsiteX13" fmla="*/ 265660 w 1530825"/>
              <a:gd name="connsiteY13" fmla="*/ 297031 h 965350"/>
              <a:gd name="connsiteX14" fmla="*/ 190281 w 1530825"/>
              <a:gd name="connsiteY14" fmla="*/ 120052 h 965350"/>
              <a:gd name="connsiteX15" fmla="*/ 64171 w 1530825"/>
              <a:gd name="connsiteY15" fmla="*/ 94601 h 965350"/>
              <a:gd name="connsiteX16" fmla="*/ 89483 w 1530825"/>
              <a:gd name="connsiteY16" fmla="*/ 225743 h 965350"/>
              <a:gd name="connsiteX17" fmla="*/ 136551 w 1530825"/>
              <a:gd name="connsiteY17" fmla="*/ 341948 h 965350"/>
              <a:gd name="connsiteX18" fmla="*/ 22251 w 1530825"/>
              <a:gd name="connsiteY18" fmla="*/ 340248 h 965350"/>
              <a:gd name="connsiteX19" fmla="*/ 18740 w 1530825"/>
              <a:gd name="connsiteY19" fmla="*/ 494217 h 965350"/>
              <a:gd name="connsiteX20" fmla="*/ 287009 w 1530825"/>
              <a:gd name="connsiteY20" fmla="*/ 538368 h 965350"/>
              <a:gd name="connsiteX21" fmla="*/ 287009 w 1530825"/>
              <a:gd name="connsiteY21" fmla="*/ 371288 h 965350"/>
              <a:gd name="connsiteX22" fmla="*/ 435561 w 1530825"/>
              <a:gd name="connsiteY22" fmla="*/ 368748 h 965350"/>
              <a:gd name="connsiteX23" fmla="*/ 676861 w 1530825"/>
              <a:gd name="connsiteY23" fmla="*/ 538368 h 965350"/>
              <a:gd name="connsiteX24" fmla="*/ 862506 w 1530825"/>
              <a:gd name="connsiteY24" fmla="*/ 761141 h 965350"/>
              <a:gd name="connsiteX25" fmla="*/ 907060 w 1530825"/>
              <a:gd name="connsiteY25" fmla="*/ 761141 h 965350"/>
              <a:gd name="connsiteX26" fmla="*/ 853223 w 1530825"/>
              <a:gd name="connsiteY26" fmla="*/ 891092 h 965350"/>
              <a:gd name="connsiteX27" fmla="*/ 584039 w 1530825"/>
              <a:gd name="connsiteY27" fmla="*/ 891092 h 965350"/>
              <a:gd name="connsiteX28" fmla="*/ 584039 w 1530825"/>
              <a:gd name="connsiteY28" fmla="*/ 965350 h 965350"/>
              <a:gd name="connsiteX29" fmla="*/ 1354463 w 1530825"/>
              <a:gd name="connsiteY29" fmla="*/ 965350 h 965350"/>
              <a:gd name="connsiteX30" fmla="*/ 1484414 w 1530825"/>
              <a:gd name="connsiteY30" fmla="*/ 816834 h 965350"/>
              <a:gd name="connsiteX31" fmla="*/ 1410156 w 1530825"/>
              <a:gd name="connsiteY31" fmla="*/ 816834 h 965350"/>
              <a:gd name="connsiteX32" fmla="*/ 1354463 w 1530825"/>
              <a:gd name="connsiteY32" fmla="*/ 891092 h 965350"/>
              <a:gd name="connsiteX33" fmla="*/ 1224512 w 1530825"/>
              <a:gd name="connsiteY33" fmla="*/ 891092 h 965350"/>
              <a:gd name="connsiteX34" fmla="*/ 1170861 w 1530825"/>
              <a:gd name="connsiteY34" fmla="*/ 761141 h 965350"/>
              <a:gd name="connsiteX35" fmla="*/ 1234165 w 1530825"/>
              <a:gd name="connsiteY35" fmla="*/ 761141 h 965350"/>
              <a:gd name="connsiteX36" fmla="*/ 1387322 w 1530825"/>
              <a:gd name="connsiteY36" fmla="*/ 541710 h 965350"/>
              <a:gd name="connsiteX37" fmla="*/ 1085279 w 1530825"/>
              <a:gd name="connsiteY37" fmla="*/ 315595 h 965350"/>
              <a:gd name="connsiteX38" fmla="*/ 1040353 w 1530825"/>
              <a:gd name="connsiteY38" fmla="*/ 241337 h 965350"/>
              <a:gd name="connsiteX39" fmla="*/ 973892 w 1530825"/>
              <a:gd name="connsiteY39" fmla="*/ 241337 h 965350"/>
              <a:gd name="connsiteX40" fmla="*/ 973892 w 1530825"/>
              <a:gd name="connsiteY40" fmla="*/ 129951 h 965350"/>
              <a:gd name="connsiteX41" fmla="*/ 1493696 w 1530825"/>
              <a:gd name="connsiteY41" fmla="*/ 129951 h 965350"/>
              <a:gd name="connsiteX42" fmla="*/ 1530825 w 1530825"/>
              <a:gd name="connsiteY42" fmla="*/ 92822 h 965350"/>
              <a:gd name="connsiteX43" fmla="*/ 1493696 w 1530825"/>
              <a:gd name="connsiteY43" fmla="*/ 55693 h 965350"/>
              <a:gd name="connsiteX44" fmla="*/ 1145056 w 1530825"/>
              <a:gd name="connsiteY44" fmla="*/ 891092 h 965350"/>
              <a:gd name="connsiteX45" fmla="*/ 933607 w 1530825"/>
              <a:gd name="connsiteY45" fmla="*/ 891092 h 965350"/>
              <a:gd name="connsiteX46" fmla="*/ 987444 w 1530825"/>
              <a:gd name="connsiteY46" fmla="*/ 761141 h 965350"/>
              <a:gd name="connsiteX47" fmla="*/ 1091405 w 1530825"/>
              <a:gd name="connsiteY47" fmla="*/ 761141 h 965350"/>
              <a:gd name="connsiteX48" fmla="*/ 1145056 w 1530825"/>
              <a:gd name="connsiteY48" fmla="*/ 891092 h 965350"/>
              <a:gd name="connsiteX49" fmla="*/ 1315849 w 1530825"/>
              <a:gd name="connsiteY49" fmla="*/ 558232 h 965350"/>
              <a:gd name="connsiteX50" fmla="*/ 1317520 w 1530825"/>
              <a:gd name="connsiteY50" fmla="*/ 575497 h 965350"/>
              <a:gd name="connsiteX51" fmla="*/ 1131875 w 1530825"/>
              <a:gd name="connsiteY51" fmla="*/ 575497 h 965350"/>
              <a:gd name="connsiteX52" fmla="*/ 1076182 w 1530825"/>
              <a:gd name="connsiteY52" fmla="*/ 389853 h 965350"/>
              <a:gd name="connsiteX53" fmla="*/ 1315849 w 1530825"/>
              <a:gd name="connsiteY53" fmla="*/ 558232 h 965350"/>
              <a:gd name="connsiteX0" fmla="*/ 1474964 w 1512093"/>
              <a:gd name="connsiteY0" fmla="*/ 55693 h 965350"/>
              <a:gd name="connsiteX1" fmla="*/ 955160 w 1512093"/>
              <a:gd name="connsiteY1" fmla="*/ 55693 h 965350"/>
              <a:gd name="connsiteX2" fmla="*/ 955160 w 1512093"/>
              <a:gd name="connsiteY2" fmla="*/ 37129 h 965350"/>
              <a:gd name="connsiteX3" fmla="*/ 918031 w 1512093"/>
              <a:gd name="connsiteY3" fmla="*/ 0 h 965350"/>
              <a:gd name="connsiteX4" fmla="*/ 880902 w 1512093"/>
              <a:gd name="connsiteY4" fmla="*/ 37129 h 965350"/>
              <a:gd name="connsiteX5" fmla="*/ 433862 w 1512093"/>
              <a:gd name="connsiteY5" fmla="*/ 32833 h 965350"/>
              <a:gd name="connsiteX6" fmla="*/ 361099 w 1512093"/>
              <a:gd name="connsiteY6" fmla="*/ 55693 h 965350"/>
              <a:gd name="connsiteX7" fmla="*/ 323970 w 1512093"/>
              <a:gd name="connsiteY7" fmla="*/ 92822 h 965350"/>
              <a:gd name="connsiteX8" fmla="*/ 361099 w 1512093"/>
              <a:gd name="connsiteY8" fmla="*/ 129951 h 965350"/>
              <a:gd name="connsiteX9" fmla="*/ 662462 w 1512093"/>
              <a:gd name="connsiteY9" fmla="*/ 168051 h 965350"/>
              <a:gd name="connsiteX10" fmla="*/ 880902 w 1512093"/>
              <a:gd name="connsiteY10" fmla="*/ 241337 h 965350"/>
              <a:gd name="connsiteX11" fmla="*/ 779355 w 1512093"/>
              <a:gd name="connsiteY11" fmla="*/ 241337 h 965350"/>
              <a:gd name="connsiteX12" fmla="*/ 745939 w 1512093"/>
              <a:gd name="connsiteY12" fmla="*/ 297031 h 965350"/>
              <a:gd name="connsiteX13" fmla="*/ 246928 w 1512093"/>
              <a:gd name="connsiteY13" fmla="*/ 297031 h 965350"/>
              <a:gd name="connsiteX14" fmla="*/ 171549 w 1512093"/>
              <a:gd name="connsiteY14" fmla="*/ 120052 h 965350"/>
              <a:gd name="connsiteX15" fmla="*/ 45439 w 1512093"/>
              <a:gd name="connsiteY15" fmla="*/ 94601 h 965350"/>
              <a:gd name="connsiteX16" fmla="*/ 70751 w 1512093"/>
              <a:gd name="connsiteY16" fmla="*/ 225743 h 965350"/>
              <a:gd name="connsiteX17" fmla="*/ 117819 w 1512093"/>
              <a:gd name="connsiteY17" fmla="*/ 341948 h 965350"/>
              <a:gd name="connsiteX18" fmla="*/ 3519 w 1512093"/>
              <a:gd name="connsiteY18" fmla="*/ 340248 h 965350"/>
              <a:gd name="connsiteX19" fmla="*/ 8 w 1512093"/>
              <a:gd name="connsiteY19" fmla="*/ 494217 h 965350"/>
              <a:gd name="connsiteX20" fmla="*/ 268277 w 1512093"/>
              <a:gd name="connsiteY20" fmla="*/ 538368 h 965350"/>
              <a:gd name="connsiteX21" fmla="*/ 268277 w 1512093"/>
              <a:gd name="connsiteY21" fmla="*/ 371288 h 965350"/>
              <a:gd name="connsiteX22" fmla="*/ 416829 w 1512093"/>
              <a:gd name="connsiteY22" fmla="*/ 368748 h 965350"/>
              <a:gd name="connsiteX23" fmla="*/ 658129 w 1512093"/>
              <a:gd name="connsiteY23" fmla="*/ 538368 h 965350"/>
              <a:gd name="connsiteX24" fmla="*/ 843774 w 1512093"/>
              <a:gd name="connsiteY24" fmla="*/ 761141 h 965350"/>
              <a:gd name="connsiteX25" fmla="*/ 888328 w 1512093"/>
              <a:gd name="connsiteY25" fmla="*/ 761141 h 965350"/>
              <a:gd name="connsiteX26" fmla="*/ 834491 w 1512093"/>
              <a:gd name="connsiteY26" fmla="*/ 891092 h 965350"/>
              <a:gd name="connsiteX27" fmla="*/ 565307 w 1512093"/>
              <a:gd name="connsiteY27" fmla="*/ 891092 h 965350"/>
              <a:gd name="connsiteX28" fmla="*/ 565307 w 1512093"/>
              <a:gd name="connsiteY28" fmla="*/ 965350 h 965350"/>
              <a:gd name="connsiteX29" fmla="*/ 1335731 w 1512093"/>
              <a:gd name="connsiteY29" fmla="*/ 965350 h 965350"/>
              <a:gd name="connsiteX30" fmla="*/ 1465682 w 1512093"/>
              <a:gd name="connsiteY30" fmla="*/ 816834 h 965350"/>
              <a:gd name="connsiteX31" fmla="*/ 1391424 w 1512093"/>
              <a:gd name="connsiteY31" fmla="*/ 816834 h 965350"/>
              <a:gd name="connsiteX32" fmla="*/ 1335731 w 1512093"/>
              <a:gd name="connsiteY32" fmla="*/ 891092 h 965350"/>
              <a:gd name="connsiteX33" fmla="*/ 1205780 w 1512093"/>
              <a:gd name="connsiteY33" fmla="*/ 891092 h 965350"/>
              <a:gd name="connsiteX34" fmla="*/ 1152129 w 1512093"/>
              <a:gd name="connsiteY34" fmla="*/ 761141 h 965350"/>
              <a:gd name="connsiteX35" fmla="*/ 1215433 w 1512093"/>
              <a:gd name="connsiteY35" fmla="*/ 761141 h 965350"/>
              <a:gd name="connsiteX36" fmla="*/ 1368590 w 1512093"/>
              <a:gd name="connsiteY36" fmla="*/ 541710 h 965350"/>
              <a:gd name="connsiteX37" fmla="*/ 1066547 w 1512093"/>
              <a:gd name="connsiteY37" fmla="*/ 315595 h 965350"/>
              <a:gd name="connsiteX38" fmla="*/ 1021621 w 1512093"/>
              <a:gd name="connsiteY38" fmla="*/ 241337 h 965350"/>
              <a:gd name="connsiteX39" fmla="*/ 955160 w 1512093"/>
              <a:gd name="connsiteY39" fmla="*/ 241337 h 965350"/>
              <a:gd name="connsiteX40" fmla="*/ 955160 w 1512093"/>
              <a:gd name="connsiteY40" fmla="*/ 129951 h 965350"/>
              <a:gd name="connsiteX41" fmla="*/ 1474964 w 1512093"/>
              <a:gd name="connsiteY41" fmla="*/ 129951 h 965350"/>
              <a:gd name="connsiteX42" fmla="*/ 1512093 w 1512093"/>
              <a:gd name="connsiteY42" fmla="*/ 92822 h 965350"/>
              <a:gd name="connsiteX43" fmla="*/ 1474964 w 1512093"/>
              <a:gd name="connsiteY43" fmla="*/ 55693 h 965350"/>
              <a:gd name="connsiteX44" fmla="*/ 1126324 w 1512093"/>
              <a:gd name="connsiteY44" fmla="*/ 891092 h 965350"/>
              <a:gd name="connsiteX45" fmla="*/ 914875 w 1512093"/>
              <a:gd name="connsiteY45" fmla="*/ 891092 h 965350"/>
              <a:gd name="connsiteX46" fmla="*/ 968712 w 1512093"/>
              <a:gd name="connsiteY46" fmla="*/ 761141 h 965350"/>
              <a:gd name="connsiteX47" fmla="*/ 1072673 w 1512093"/>
              <a:gd name="connsiteY47" fmla="*/ 761141 h 965350"/>
              <a:gd name="connsiteX48" fmla="*/ 1126324 w 1512093"/>
              <a:gd name="connsiteY48" fmla="*/ 891092 h 965350"/>
              <a:gd name="connsiteX49" fmla="*/ 1297117 w 1512093"/>
              <a:gd name="connsiteY49" fmla="*/ 558232 h 965350"/>
              <a:gd name="connsiteX50" fmla="*/ 1298788 w 1512093"/>
              <a:gd name="connsiteY50" fmla="*/ 575497 h 965350"/>
              <a:gd name="connsiteX51" fmla="*/ 1113143 w 1512093"/>
              <a:gd name="connsiteY51" fmla="*/ 575497 h 965350"/>
              <a:gd name="connsiteX52" fmla="*/ 1057450 w 1512093"/>
              <a:gd name="connsiteY52" fmla="*/ 389853 h 965350"/>
              <a:gd name="connsiteX53" fmla="*/ 1297117 w 1512093"/>
              <a:gd name="connsiteY53" fmla="*/ 558232 h 965350"/>
              <a:gd name="connsiteX0" fmla="*/ 1492191 w 1529320"/>
              <a:gd name="connsiteY0" fmla="*/ 55693 h 965350"/>
              <a:gd name="connsiteX1" fmla="*/ 972387 w 1529320"/>
              <a:gd name="connsiteY1" fmla="*/ 55693 h 965350"/>
              <a:gd name="connsiteX2" fmla="*/ 972387 w 1529320"/>
              <a:gd name="connsiteY2" fmla="*/ 37129 h 965350"/>
              <a:gd name="connsiteX3" fmla="*/ 935258 w 1529320"/>
              <a:gd name="connsiteY3" fmla="*/ 0 h 965350"/>
              <a:gd name="connsiteX4" fmla="*/ 898129 w 1529320"/>
              <a:gd name="connsiteY4" fmla="*/ 37129 h 965350"/>
              <a:gd name="connsiteX5" fmla="*/ 451089 w 1529320"/>
              <a:gd name="connsiteY5" fmla="*/ 32833 h 965350"/>
              <a:gd name="connsiteX6" fmla="*/ 378326 w 1529320"/>
              <a:gd name="connsiteY6" fmla="*/ 55693 h 965350"/>
              <a:gd name="connsiteX7" fmla="*/ 341197 w 1529320"/>
              <a:gd name="connsiteY7" fmla="*/ 92822 h 965350"/>
              <a:gd name="connsiteX8" fmla="*/ 378326 w 1529320"/>
              <a:gd name="connsiteY8" fmla="*/ 129951 h 965350"/>
              <a:gd name="connsiteX9" fmla="*/ 679689 w 1529320"/>
              <a:gd name="connsiteY9" fmla="*/ 168051 h 965350"/>
              <a:gd name="connsiteX10" fmla="*/ 898129 w 1529320"/>
              <a:gd name="connsiteY10" fmla="*/ 241337 h 965350"/>
              <a:gd name="connsiteX11" fmla="*/ 796582 w 1529320"/>
              <a:gd name="connsiteY11" fmla="*/ 241337 h 965350"/>
              <a:gd name="connsiteX12" fmla="*/ 763166 w 1529320"/>
              <a:gd name="connsiteY12" fmla="*/ 297031 h 965350"/>
              <a:gd name="connsiteX13" fmla="*/ 264155 w 1529320"/>
              <a:gd name="connsiteY13" fmla="*/ 297031 h 965350"/>
              <a:gd name="connsiteX14" fmla="*/ 188776 w 1529320"/>
              <a:gd name="connsiteY14" fmla="*/ 120052 h 965350"/>
              <a:gd name="connsiteX15" fmla="*/ 62666 w 1529320"/>
              <a:gd name="connsiteY15" fmla="*/ 94601 h 965350"/>
              <a:gd name="connsiteX16" fmla="*/ 87978 w 1529320"/>
              <a:gd name="connsiteY16" fmla="*/ 225743 h 965350"/>
              <a:gd name="connsiteX17" fmla="*/ 135046 w 1529320"/>
              <a:gd name="connsiteY17" fmla="*/ 341948 h 965350"/>
              <a:gd name="connsiteX18" fmla="*/ 25826 w 1529320"/>
              <a:gd name="connsiteY18" fmla="*/ 233568 h 965350"/>
              <a:gd name="connsiteX19" fmla="*/ 17235 w 1529320"/>
              <a:gd name="connsiteY19" fmla="*/ 494217 h 965350"/>
              <a:gd name="connsiteX20" fmla="*/ 285504 w 1529320"/>
              <a:gd name="connsiteY20" fmla="*/ 538368 h 965350"/>
              <a:gd name="connsiteX21" fmla="*/ 285504 w 1529320"/>
              <a:gd name="connsiteY21" fmla="*/ 371288 h 965350"/>
              <a:gd name="connsiteX22" fmla="*/ 434056 w 1529320"/>
              <a:gd name="connsiteY22" fmla="*/ 368748 h 965350"/>
              <a:gd name="connsiteX23" fmla="*/ 675356 w 1529320"/>
              <a:gd name="connsiteY23" fmla="*/ 538368 h 965350"/>
              <a:gd name="connsiteX24" fmla="*/ 861001 w 1529320"/>
              <a:gd name="connsiteY24" fmla="*/ 761141 h 965350"/>
              <a:gd name="connsiteX25" fmla="*/ 905555 w 1529320"/>
              <a:gd name="connsiteY25" fmla="*/ 761141 h 965350"/>
              <a:gd name="connsiteX26" fmla="*/ 851718 w 1529320"/>
              <a:gd name="connsiteY26" fmla="*/ 891092 h 965350"/>
              <a:gd name="connsiteX27" fmla="*/ 582534 w 1529320"/>
              <a:gd name="connsiteY27" fmla="*/ 891092 h 965350"/>
              <a:gd name="connsiteX28" fmla="*/ 582534 w 1529320"/>
              <a:gd name="connsiteY28" fmla="*/ 965350 h 965350"/>
              <a:gd name="connsiteX29" fmla="*/ 1352958 w 1529320"/>
              <a:gd name="connsiteY29" fmla="*/ 965350 h 965350"/>
              <a:gd name="connsiteX30" fmla="*/ 1482909 w 1529320"/>
              <a:gd name="connsiteY30" fmla="*/ 816834 h 965350"/>
              <a:gd name="connsiteX31" fmla="*/ 1408651 w 1529320"/>
              <a:gd name="connsiteY31" fmla="*/ 816834 h 965350"/>
              <a:gd name="connsiteX32" fmla="*/ 1352958 w 1529320"/>
              <a:gd name="connsiteY32" fmla="*/ 891092 h 965350"/>
              <a:gd name="connsiteX33" fmla="*/ 1223007 w 1529320"/>
              <a:gd name="connsiteY33" fmla="*/ 891092 h 965350"/>
              <a:gd name="connsiteX34" fmla="*/ 1169356 w 1529320"/>
              <a:gd name="connsiteY34" fmla="*/ 761141 h 965350"/>
              <a:gd name="connsiteX35" fmla="*/ 1232660 w 1529320"/>
              <a:gd name="connsiteY35" fmla="*/ 761141 h 965350"/>
              <a:gd name="connsiteX36" fmla="*/ 1385817 w 1529320"/>
              <a:gd name="connsiteY36" fmla="*/ 541710 h 965350"/>
              <a:gd name="connsiteX37" fmla="*/ 1083774 w 1529320"/>
              <a:gd name="connsiteY37" fmla="*/ 315595 h 965350"/>
              <a:gd name="connsiteX38" fmla="*/ 1038848 w 1529320"/>
              <a:gd name="connsiteY38" fmla="*/ 241337 h 965350"/>
              <a:gd name="connsiteX39" fmla="*/ 972387 w 1529320"/>
              <a:gd name="connsiteY39" fmla="*/ 241337 h 965350"/>
              <a:gd name="connsiteX40" fmla="*/ 972387 w 1529320"/>
              <a:gd name="connsiteY40" fmla="*/ 129951 h 965350"/>
              <a:gd name="connsiteX41" fmla="*/ 1492191 w 1529320"/>
              <a:gd name="connsiteY41" fmla="*/ 129951 h 965350"/>
              <a:gd name="connsiteX42" fmla="*/ 1529320 w 1529320"/>
              <a:gd name="connsiteY42" fmla="*/ 92822 h 965350"/>
              <a:gd name="connsiteX43" fmla="*/ 1492191 w 1529320"/>
              <a:gd name="connsiteY43" fmla="*/ 55693 h 965350"/>
              <a:gd name="connsiteX44" fmla="*/ 1143551 w 1529320"/>
              <a:gd name="connsiteY44" fmla="*/ 891092 h 965350"/>
              <a:gd name="connsiteX45" fmla="*/ 932102 w 1529320"/>
              <a:gd name="connsiteY45" fmla="*/ 891092 h 965350"/>
              <a:gd name="connsiteX46" fmla="*/ 985939 w 1529320"/>
              <a:gd name="connsiteY46" fmla="*/ 761141 h 965350"/>
              <a:gd name="connsiteX47" fmla="*/ 1089900 w 1529320"/>
              <a:gd name="connsiteY47" fmla="*/ 761141 h 965350"/>
              <a:gd name="connsiteX48" fmla="*/ 1143551 w 1529320"/>
              <a:gd name="connsiteY48" fmla="*/ 891092 h 965350"/>
              <a:gd name="connsiteX49" fmla="*/ 1314344 w 1529320"/>
              <a:gd name="connsiteY49" fmla="*/ 558232 h 965350"/>
              <a:gd name="connsiteX50" fmla="*/ 1316015 w 1529320"/>
              <a:gd name="connsiteY50" fmla="*/ 575497 h 965350"/>
              <a:gd name="connsiteX51" fmla="*/ 1130370 w 1529320"/>
              <a:gd name="connsiteY51" fmla="*/ 575497 h 965350"/>
              <a:gd name="connsiteX52" fmla="*/ 1074677 w 1529320"/>
              <a:gd name="connsiteY52" fmla="*/ 389853 h 965350"/>
              <a:gd name="connsiteX53" fmla="*/ 1314344 w 1529320"/>
              <a:gd name="connsiteY53" fmla="*/ 558232 h 965350"/>
              <a:gd name="connsiteX0" fmla="*/ 1488242 w 1525371"/>
              <a:gd name="connsiteY0" fmla="*/ 55693 h 965350"/>
              <a:gd name="connsiteX1" fmla="*/ 968438 w 1525371"/>
              <a:gd name="connsiteY1" fmla="*/ 55693 h 965350"/>
              <a:gd name="connsiteX2" fmla="*/ 968438 w 1525371"/>
              <a:gd name="connsiteY2" fmla="*/ 37129 h 965350"/>
              <a:gd name="connsiteX3" fmla="*/ 931309 w 1525371"/>
              <a:gd name="connsiteY3" fmla="*/ 0 h 965350"/>
              <a:gd name="connsiteX4" fmla="*/ 894180 w 1525371"/>
              <a:gd name="connsiteY4" fmla="*/ 37129 h 965350"/>
              <a:gd name="connsiteX5" fmla="*/ 447140 w 1525371"/>
              <a:gd name="connsiteY5" fmla="*/ 32833 h 965350"/>
              <a:gd name="connsiteX6" fmla="*/ 374377 w 1525371"/>
              <a:gd name="connsiteY6" fmla="*/ 55693 h 965350"/>
              <a:gd name="connsiteX7" fmla="*/ 337248 w 1525371"/>
              <a:gd name="connsiteY7" fmla="*/ 92822 h 965350"/>
              <a:gd name="connsiteX8" fmla="*/ 374377 w 1525371"/>
              <a:gd name="connsiteY8" fmla="*/ 129951 h 965350"/>
              <a:gd name="connsiteX9" fmla="*/ 675740 w 1525371"/>
              <a:gd name="connsiteY9" fmla="*/ 168051 h 965350"/>
              <a:gd name="connsiteX10" fmla="*/ 894180 w 1525371"/>
              <a:gd name="connsiteY10" fmla="*/ 241337 h 965350"/>
              <a:gd name="connsiteX11" fmla="*/ 792633 w 1525371"/>
              <a:gd name="connsiteY11" fmla="*/ 241337 h 965350"/>
              <a:gd name="connsiteX12" fmla="*/ 759217 w 1525371"/>
              <a:gd name="connsiteY12" fmla="*/ 297031 h 965350"/>
              <a:gd name="connsiteX13" fmla="*/ 260206 w 1525371"/>
              <a:gd name="connsiteY13" fmla="*/ 297031 h 965350"/>
              <a:gd name="connsiteX14" fmla="*/ 184827 w 1525371"/>
              <a:gd name="connsiteY14" fmla="*/ 120052 h 965350"/>
              <a:gd name="connsiteX15" fmla="*/ 58717 w 1525371"/>
              <a:gd name="connsiteY15" fmla="*/ 94601 h 965350"/>
              <a:gd name="connsiteX16" fmla="*/ 84029 w 1525371"/>
              <a:gd name="connsiteY16" fmla="*/ 225743 h 965350"/>
              <a:gd name="connsiteX17" fmla="*/ 131097 w 1525371"/>
              <a:gd name="connsiteY17" fmla="*/ 341948 h 965350"/>
              <a:gd name="connsiteX18" fmla="*/ 21877 w 1525371"/>
              <a:gd name="connsiteY18" fmla="*/ 233568 h 965350"/>
              <a:gd name="connsiteX19" fmla="*/ 18366 w 1525371"/>
              <a:gd name="connsiteY19" fmla="*/ 519617 h 965350"/>
              <a:gd name="connsiteX20" fmla="*/ 281555 w 1525371"/>
              <a:gd name="connsiteY20" fmla="*/ 538368 h 965350"/>
              <a:gd name="connsiteX21" fmla="*/ 281555 w 1525371"/>
              <a:gd name="connsiteY21" fmla="*/ 371288 h 965350"/>
              <a:gd name="connsiteX22" fmla="*/ 430107 w 1525371"/>
              <a:gd name="connsiteY22" fmla="*/ 368748 h 965350"/>
              <a:gd name="connsiteX23" fmla="*/ 671407 w 1525371"/>
              <a:gd name="connsiteY23" fmla="*/ 538368 h 965350"/>
              <a:gd name="connsiteX24" fmla="*/ 857052 w 1525371"/>
              <a:gd name="connsiteY24" fmla="*/ 761141 h 965350"/>
              <a:gd name="connsiteX25" fmla="*/ 901606 w 1525371"/>
              <a:gd name="connsiteY25" fmla="*/ 761141 h 965350"/>
              <a:gd name="connsiteX26" fmla="*/ 847769 w 1525371"/>
              <a:gd name="connsiteY26" fmla="*/ 891092 h 965350"/>
              <a:gd name="connsiteX27" fmla="*/ 578585 w 1525371"/>
              <a:gd name="connsiteY27" fmla="*/ 891092 h 965350"/>
              <a:gd name="connsiteX28" fmla="*/ 578585 w 1525371"/>
              <a:gd name="connsiteY28" fmla="*/ 965350 h 965350"/>
              <a:gd name="connsiteX29" fmla="*/ 1349009 w 1525371"/>
              <a:gd name="connsiteY29" fmla="*/ 965350 h 965350"/>
              <a:gd name="connsiteX30" fmla="*/ 1478960 w 1525371"/>
              <a:gd name="connsiteY30" fmla="*/ 816834 h 965350"/>
              <a:gd name="connsiteX31" fmla="*/ 1404702 w 1525371"/>
              <a:gd name="connsiteY31" fmla="*/ 816834 h 965350"/>
              <a:gd name="connsiteX32" fmla="*/ 1349009 w 1525371"/>
              <a:gd name="connsiteY32" fmla="*/ 891092 h 965350"/>
              <a:gd name="connsiteX33" fmla="*/ 1219058 w 1525371"/>
              <a:gd name="connsiteY33" fmla="*/ 891092 h 965350"/>
              <a:gd name="connsiteX34" fmla="*/ 1165407 w 1525371"/>
              <a:gd name="connsiteY34" fmla="*/ 761141 h 965350"/>
              <a:gd name="connsiteX35" fmla="*/ 1228711 w 1525371"/>
              <a:gd name="connsiteY35" fmla="*/ 761141 h 965350"/>
              <a:gd name="connsiteX36" fmla="*/ 1381868 w 1525371"/>
              <a:gd name="connsiteY36" fmla="*/ 541710 h 965350"/>
              <a:gd name="connsiteX37" fmla="*/ 1079825 w 1525371"/>
              <a:gd name="connsiteY37" fmla="*/ 315595 h 965350"/>
              <a:gd name="connsiteX38" fmla="*/ 1034899 w 1525371"/>
              <a:gd name="connsiteY38" fmla="*/ 241337 h 965350"/>
              <a:gd name="connsiteX39" fmla="*/ 968438 w 1525371"/>
              <a:gd name="connsiteY39" fmla="*/ 241337 h 965350"/>
              <a:gd name="connsiteX40" fmla="*/ 968438 w 1525371"/>
              <a:gd name="connsiteY40" fmla="*/ 129951 h 965350"/>
              <a:gd name="connsiteX41" fmla="*/ 1488242 w 1525371"/>
              <a:gd name="connsiteY41" fmla="*/ 129951 h 965350"/>
              <a:gd name="connsiteX42" fmla="*/ 1525371 w 1525371"/>
              <a:gd name="connsiteY42" fmla="*/ 92822 h 965350"/>
              <a:gd name="connsiteX43" fmla="*/ 1488242 w 1525371"/>
              <a:gd name="connsiteY43" fmla="*/ 55693 h 965350"/>
              <a:gd name="connsiteX44" fmla="*/ 1139602 w 1525371"/>
              <a:gd name="connsiteY44" fmla="*/ 891092 h 965350"/>
              <a:gd name="connsiteX45" fmla="*/ 928153 w 1525371"/>
              <a:gd name="connsiteY45" fmla="*/ 891092 h 965350"/>
              <a:gd name="connsiteX46" fmla="*/ 981990 w 1525371"/>
              <a:gd name="connsiteY46" fmla="*/ 761141 h 965350"/>
              <a:gd name="connsiteX47" fmla="*/ 1085951 w 1525371"/>
              <a:gd name="connsiteY47" fmla="*/ 761141 h 965350"/>
              <a:gd name="connsiteX48" fmla="*/ 1139602 w 1525371"/>
              <a:gd name="connsiteY48" fmla="*/ 891092 h 965350"/>
              <a:gd name="connsiteX49" fmla="*/ 1310395 w 1525371"/>
              <a:gd name="connsiteY49" fmla="*/ 558232 h 965350"/>
              <a:gd name="connsiteX50" fmla="*/ 1312066 w 1525371"/>
              <a:gd name="connsiteY50" fmla="*/ 575497 h 965350"/>
              <a:gd name="connsiteX51" fmla="*/ 1126421 w 1525371"/>
              <a:gd name="connsiteY51" fmla="*/ 575497 h 965350"/>
              <a:gd name="connsiteX52" fmla="*/ 1070728 w 1525371"/>
              <a:gd name="connsiteY52" fmla="*/ 389853 h 965350"/>
              <a:gd name="connsiteX53" fmla="*/ 1310395 w 1525371"/>
              <a:gd name="connsiteY53" fmla="*/ 558232 h 965350"/>
              <a:gd name="connsiteX0" fmla="*/ 1484743 w 1521872"/>
              <a:gd name="connsiteY0" fmla="*/ 55693 h 965350"/>
              <a:gd name="connsiteX1" fmla="*/ 964939 w 1521872"/>
              <a:gd name="connsiteY1" fmla="*/ 55693 h 965350"/>
              <a:gd name="connsiteX2" fmla="*/ 964939 w 1521872"/>
              <a:gd name="connsiteY2" fmla="*/ 37129 h 965350"/>
              <a:gd name="connsiteX3" fmla="*/ 927810 w 1521872"/>
              <a:gd name="connsiteY3" fmla="*/ 0 h 965350"/>
              <a:gd name="connsiteX4" fmla="*/ 890681 w 1521872"/>
              <a:gd name="connsiteY4" fmla="*/ 37129 h 965350"/>
              <a:gd name="connsiteX5" fmla="*/ 443641 w 1521872"/>
              <a:gd name="connsiteY5" fmla="*/ 32833 h 965350"/>
              <a:gd name="connsiteX6" fmla="*/ 370878 w 1521872"/>
              <a:gd name="connsiteY6" fmla="*/ 55693 h 965350"/>
              <a:gd name="connsiteX7" fmla="*/ 333749 w 1521872"/>
              <a:gd name="connsiteY7" fmla="*/ 92822 h 965350"/>
              <a:gd name="connsiteX8" fmla="*/ 370878 w 1521872"/>
              <a:gd name="connsiteY8" fmla="*/ 129951 h 965350"/>
              <a:gd name="connsiteX9" fmla="*/ 672241 w 1521872"/>
              <a:gd name="connsiteY9" fmla="*/ 168051 h 965350"/>
              <a:gd name="connsiteX10" fmla="*/ 890681 w 1521872"/>
              <a:gd name="connsiteY10" fmla="*/ 241337 h 965350"/>
              <a:gd name="connsiteX11" fmla="*/ 789134 w 1521872"/>
              <a:gd name="connsiteY11" fmla="*/ 241337 h 965350"/>
              <a:gd name="connsiteX12" fmla="*/ 755718 w 1521872"/>
              <a:gd name="connsiteY12" fmla="*/ 297031 h 965350"/>
              <a:gd name="connsiteX13" fmla="*/ 256707 w 1521872"/>
              <a:gd name="connsiteY13" fmla="*/ 297031 h 965350"/>
              <a:gd name="connsiteX14" fmla="*/ 181328 w 1521872"/>
              <a:gd name="connsiteY14" fmla="*/ 120052 h 965350"/>
              <a:gd name="connsiteX15" fmla="*/ 55218 w 1521872"/>
              <a:gd name="connsiteY15" fmla="*/ 94601 h 965350"/>
              <a:gd name="connsiteX16" fmla="*/ 80530 w 1521872"/>
              <a:gd name="connsiteY16" fmla="*/ 225743 h 965350"/>
              <a:gd name="connsiteX17" fmla="*/ 127598 w 1521872"/>
              <a:gd name="connsiteY17" fmla="*/ 341948 h 965350"/>
              <a:gd name="connsiteX18" fmla="*/ 31078 w 1521872"/>
              <a:gd name="connsiteY18" fmla="*/ 340248 h 965350"/>
              <a:gd name="connsiteX19" fmla="*/ 14867 w 1521872"/>
              <a:gd name="connsiteY19" fmla="*/ 519617 h 965350"/>
              <a:gd name="connsiteX20" fmla="*/ 278056 w 1521872"/>
              <a:gd name="connsiteY20" fmla="*/ 538368 h 965350"/>
              <a:gd name="connsiteX21" fmla="*/ 278056 w 1521872"/>
              <a:gd name="connsiteY21" fmla="*/ 371288 h 965350"/>
              <a:gd name="connsiteX22" fmla="*/ 426608 w 1521872"/>
              <a:gd name="connsiteY22" fmla="*/ 368748 h 965350"/>
              <a:gd name="connsiteX23" fmla="*/ 667908 w 1521872"/>
              <a:gd name="connsiteY23" fmla="*/ 538368 h 965350"/>
              <a:gd name="connsiteX24" fmla="*/ 853553 w 1521872"/>
              <a:gd name="connsiteY24" fmla="*/ 761141 h 965350"/>
              <a:gd name="connsiteX25" fmla="*/ 898107 w 1521872"/>
              <a:gd name="connsiteY25" fmla="*/ 761141 h 965350"/>
              <a:gd name="connsiteX26" fmla="*/ 844270 w 1521872"/>
              <a:gd name="connsiteY26" fmla="*/ 891092 h 965350"/>
              <a:gd name="connsiteX27" fmla="*/ 575086 w 1521872"/>
              <a:gd name="connsiteY27" fmla="*/ 891092 h 965350"/>
              <a:gd name="connsiteX28" fmla="*/ 575086 w 1521872"/>
              <a:gd name="connsiteY28" fmla="*/ 965350 h 965350"/>
              <a:gd name="connsiteX29" fmla="*/ 1345510 w 1521872"/>
              <a:gd name="connsiteY29" fmla="*/ 965350 h 965350"/>
              <a:gd name="connsiteX30" fmla="*/ 1475461 w 1521872"/>
              <a:gd name="connsiteY30" fmla="*/ 816834 h 965350"/>
              <a:gd name="connsiteX31" fmla="*/ 1401203 w 1521872"/>
              <a:gd name="connsiteY31" fmla="*/ 816834 h 965350"/>
              <a:gd name="connsiteX32" fmla="*/ 1345510 w 1521872"/>
              <a:gd name="connsiteY32" fmla="*/ 891092 h 965350"/>
              <a:gd name="connsiteX33" fmla="*/ 1215559 w 1521872"/>
              <a:gd name="connsiteY33" fmla="*/ 891092 h 965350"/>
              <a:gd name="connsiteX34" fmla="*/ 1161908 w 1521872"/>
              <a:gd name="connsiteY34" fmla="*/ 761141 h 965350"/>
              <a:gd name="connsiteX35" fmla="*/ 1225212 w 1521872"/>
              <a:gd name="connsiteY35" fmla="*/ 761141 h 965350"/>
              <a:gd name="connsiteX36" fmla="*/ 1378369 w 1521872"/>
              <a:gd name="connsiteY36" fmla="*/ 541710 h 965350"/>
              <a:gd name="connsiteX37" fmla="*/ 1076326 w 1521872"/>
              <a:gd name="connsiteY37" fmla="*/ 315595 h 965350"/>
              <a:gd name="connsiteX38" fmla="*/ 1031400 w 1521872"/>
              <a:gd name="connsiteY38" fmla="*/ 241337 h 965350"/>
              <a:gd name="connsiteX39" fmla="*/ 964939 w 1521872"/>
              <a:gd name="connsiteY39" fmla="*/ 241337 h 965350"/>
              <a:gd name="connsiteX40" fmla="*/ 964939 w 1521872"/>
              <a:gd name="connsiteY40" fmla="*/ 129951 h 965350"/>
              <a:gd name="connsiteX41" fmla="*/ 1484743 w 1521872"/>
              <a:gd name="connsiteY41" fmla="*/ 129951 h 965350"/>
              <a:gd name="connsiteX42" fmla="*/ 1521872 w 1521872"/>
              <a:gd name="connsiteY42" fmla="*/ 92822 h 965350"/>
              <a:gd name="connsiteX43" fmla="*/ 1484743 w 1521872"/>
              <a:gd name="connsiteY43" fmla="*/ 55693 h 965350"/>
              <a:gd name="connsiteX44" fmla="*/ 1136103 w 1521872"/>
              <a:gd name="connsiteY44" fmla="*/ 891092 h 965350"/>
              <a:gd name="connsiteX45" fmla="*/ 924654 w 1521872"/>
              <a:gd name="connsiteY45" fmla="*/ 891092 h 965350"/>
              <a:gd name="connsiteX46" fmla="*/ 978491 w 1521872"/>
              <a:gd name="connsiteY46" fmla="*/ 761141 h 965350"/>
              <a:gd name="connsiteX47" fmla="*/ 1082452 w 1521872"/>
              <a:gd name="connsiteY47" fmla="*/ 761141 h 965350"/>
              <a:gd name="connsiteX48" fmla="*/ 1136103 w 1521872"/>
              <a:gd name="connsiteY48" fmla="*/ 891092 h 965350"/>
              <a:gd name="connsiteX49" fmla="*/ 1306896 w 1521872"/>
              <a:gd name="connsiteY49" fmla="*/ 558232 h 965350"/>
              <a:gd name="connsiteX50" fmla="*/ 1308567 w 1521872"/>
              <a:gd name="connsiteY50" fmla="*/ 575497 h 965350"/>
              <a:gd name="connsiteX51" fmla="*/ 1122922 w 1521872"/>
              <a:gd name="connsiteY51" fmla="*/ 575497 h 965350"/>
              <a:gd name="connsiteX52" fmla="*/ 1067229 w 1521872"/>
              <a:gd name="connsiteY52" fmla="*/ 389853 h 965350"/>
              <a:gd name="connsiteX53" fmla="*/ 1306896 w 1521872"/>
              <a:gd name="connsiteY53" fmla="*/ 558232 h 965350"/>
              <a:gd name="connsiteX0" fmla="*/ 1494014 w 1531143"/>
              <a:gd name="connsiteY0" fmla="*/ 55693 h 965350"/>
              <a:gd name="connsiteX1" fmla="*/ 974210 w 1531143"/>
              <a:gd name="connsiteY1" fmla="*/ 55693 h 965350"/>
              <a:gd name="connsiteX2" fmla="*/ 974210 w 1531143"/>
              <a:gd name="connsiteY2" fmla="*/ 37129 h 965350"/>
              <a:gd name="connsiteX3" fmla="*/ 937081 w 1531143"/>
              <a:gd name="connsiteY3" fmla="*/ 0 h 965350"/>
              <a:gd name="connsiteX4" fmla="*/ 899952 w 1531143"/>
              <a:gd name="connsiteY4" fmla="*/ 37129 h 965350"/>
              <a:gd name="connsiteX5" fmla="*/ 452912 w 1531143"/>
              <a:gd name="connsiteY5" fmla="*/ 32833 h 965350"/>
              <a:gd name="connsiteX6" fmla="*/ 380149 w 1531143"/>
              <a:gd name="connsiteY6" fmla="*/ 55693 h 965350"/>
              <a:gd name="connsiteX7" fmla="*/ 343020 w 1531143"/>
              <a:gd name="connsiteY7" fmla="*/ 92822 h 965350"/>
              <a:gd name="connsiteX8" fmla="*/ 380149 w 1531143"/>
              <a:gd name="connsiteY8" fmla="*/ 129951 h 965350"/>
              <a:gd name="connsiteX9" fmla="*/ 681512 w 1531143"/>
              <a:gd name="connsiteY9" fmla="*/ 168051 h 965350"/>
              <a:gd name="connsiteX10" fmla="*/ 899952 w 1531143"/>
              <a:gd name="connsiteY10" fmla="*/ 241337 h 965350"/>
              <a:gd name="connsiteX11" fmla="*/ 798405 w 1531143"/>
              <a:gd name="connsiteY11" fmla="*/ 241337 h 965350"/>
              <a:gd name="connsiteX12" fmla="*/ 764989 w 1531143"/>
              <a:gd name="connsiteY12" fmla="*/ 297031 h 965350"/>
              <a:gd name="connsiteX13" fmla="*/ 265978 w 1531143"/>
              <a:gd name="connsiteY13" fmla="*/ 297031 h 965350"/>
              <a:gd name="connsiteX14" fmla="*/ 190599 w 1531143"/>
              <a:gd name="connsiteY14" fmla="*/ 120052 h 965350"/>
              <a:gd name="connsiteX15" fmla="*/ 64489 w 1531143"/>
              <a:gd name="connsiteY15" fmla="*/ 94601 h 965350"/>
              <a:gd name="connsiteX16" fmla="*/ 89801 w 1531143"/>
              <a:gd name="connsiteY16" fmla="*/ 225743 h 965350"/>
              <a:gd name="connsiteX17" fmla="*/ 136869 w 1531143"/>
              <a:gd name="connsiteY17" fmla="*/ 341948 h 965350"/>
              <a:gd name="connsiteX18" fmla="*/ 40349 w 1531143"/>
              <a:gd name="connsiteY18" fmla="*/ 340248 h 965350"/>
              <a:gd name="connsiteX19" fmla="*/ 13743 w 1531143"/>
              <a:gd name="connsiteY19" fmla="*/ 424468 h 965350"/>
              <a:gd name="connsiteX20" fmla="*/ 24138 w 1531143"/>
              <a:gd name="connsiteY20" fmla="*/ 519617 h 965350"/>
              <a:gd name="connsiteX21" fmla="*/ 287327 w 1531143"/>
              <a:gd name="connsiteY21" fmla="*/ 538368 h 965350"/>
              <a:gd name="connsiteX22" fmla="*/ 287327 w 1531143"/>
              <a:gd name="connsiteY22" fmla="*/ 371288 h 965350"/>
              <a:gd name="connsiteX23" fmla="*/ 435879 w 1531143"/>
              <a:gd name="connsiteY23" fmla="*/ 368748 h 965350"/>
              <a:gd name="connsiteX24" fmla="*/ 677179 w 1531143"/>
              <a:gd name="connsiteY24" fmla="*/ 538368 h 965350"/>
              <a:gd name="connsiteX25" fmla="*/ 862824 w 1531143"/>
              <a:gd name="connsiteY25" fmla="*/ 761141 h 965350"/>
              <a:gd name="connsiteX26" fmla="*/ 907378 w 1531143"/>
              <a:gd name="connsiteY26" fmla="*/ 761141 h 965350"/>
              <a:gd name="connsiteX27" fmla="*/ 853541 w 1531143"/>
              <a:gd name="connsiteY27" fmla="*/ 891092 h 965350"/>
              <a:gd name="connsiteX28" fmla="*/ 584357 w 1531143"/>
              <a:gd name="connsiteY28" fmla="*/ 891092 h 965350"/>
              <a:gd name="connsiteX29" fmla="*/ 584357 w 1531143"/>
              <a:gd name="connsiteY29" fmla="*/ 965350 h 965350"/>
              <a:gd name="connsiteX30" fmla="*/ 1354781 w 1531143"/>
              <a:gd name="connsiteY30" fmla="*/ 965350 h 965350"/>
              <a:gd name="connsiteX31" fmla="*/ 1484732 w 1531143"/>
              <a:gd name="connsiteY31" fmla="*/ 816834 h 965350"/>
              <a:gd name="connsiteX32" fmla="*/ 1410474 w 1531143"/>
              <a:gd name="connsiteY32" fmla="*/ 816834 h 965350"/>
              <a:gd name="connsiteX33" fmla="*/ 1354781 w 1531143"/>
              <a:gd name="connsiteY33" fmla="*/ 891092 h 965350"/>
              <a:gd name="connsiteX34" fmla="*/ 1224830 w 1531143"/>
              <a:gd name="connsiteY34" fmla="*/ 891092 h 965350"/>
              <a:gd name="connsiteX35" fmla="*/ 1171179 w 1531143"/>
              <a:gd name="connsiteY35" fmla="*/ 761141 h 965350"/>
              <a:gd name="connsiteX36" fmla="*/ 1234483 w 1531143"/>
              <a:gd name="connsiteY36" fmla="*/ 761141 h 965350"/>
              <a:gd name="connsiteX37" fmla="*/ 1387640 w 1531143"/>
              <a:gd name="connsiteY37" fmla="*/ 541710 h 965350"/>
              <a:gd name="connsiteX38" fmla="*/ 1085597 w 1531143"/>
              <a:gd name="connsiteY38" fmla="*/ 315595 h 965350"/>
              <a:gd name="connsiteX39" fmla="*/ 1040671 w 1531143"/>
              <a:gd name="connsiteY39" fmla="*/ 241337 h 965350"/>
              <a:gd name="connsiteX40" fmla="*/ 974210 w 1531143"/>
              <a:gd name="connsiteY40" fmla="*/ 241337 h 965350"/>
              <a:gd name="connsiteX41" fmla="*/ 974210 w 1531143"/>
              <a:gd name="connsiteY41" fmla="*/ 129951 h 965350"/>
              <a:gd name="connsiteX42" fmla="*/ 1494014 w 1531143"/>
              <a:gd name="connsiteY42" fmla="*/ 129951 h 965350"/>
              <a:gd name="connsiteX43" fmla="*/ 1531143 w 1531143"/>
              <a:gd name="connsiteY43" fmla="*/ 92822 h 965350"/>
              <a:gd name="connsiteX44" fmla="*/ 1494014 w 1531143"/>
              <a:gd name="connsiteY44" fmla="*/ 55693 h 965350"/>
              <a:gd name="connsiteX45" fmla="*/ 1145374 w 1531143"/>
              <a:gd name="connsiteY45" fmla="*/ 891092 h 965350"/>
              <a:gd name="connsiteX46" fmla="*/ 933925 w 1531143"/>
              <a:gd name="connsiteY46" fmla="*/ 891092 h 965350"/>
              <a:gd name="connsiteX47" fmla="*/ 987762 w 1531143"/>
              <a:gd name="connsiteY47" fmla="*/ 761141 h 965350"/>
              <a:gd name="connsiteX48" fmla="*/ 1091723 w 1531143"/>
              <a:gd name="connsiteY48" fmla="*/ 761141 h 965350"/>
              <a:gd name="connsiteX49" fmla="*/ 1145374 w 1531143"/>
              <a:gd name="connsiteY49" fmla="*/ 891092 h 965350"/>
              <a:gd name="connsiteX50" fmla="*/ 1316167 w 1531143"/>
              <a:gd name="connsiteY50" fmla="*/ 558232 h 965350"/>
              <a:gd name="connsiteX51" fmla="*/ 1317838 w 1531143"/>
              <a:gd name="connsiteY51" fmla="*/ 575497 h 965350"/>
              <a:gd name="connsiteX52" fmla="*/ 1132193 w 1531143"/>
              <a:gd name="connsiteY52" fmla="*/ 575497 h 965350"/>
              <a:gd name="connsiteX53" fmla="*/ 1076500 w 1531143"/>
              <a:gd name="connsiteY53" fmla="*/ 389853 h 965350"/>
              <a:gd name="connsiteX54" fmla="*/ 1316167 w 1531143"/>
              <a:gd name="connsiteY54" fmla="*/ 558232 h 965350"/>
              <a:gd name="connsiteX0" fmla="*/ 1494014 w 1531143"/>
              <a:gd name="connsiteY0" fmla="*/ 55693 h 965350"/>
              <a:gd name="connsiteX1" fmla="*/ 974210 w 1531143"/>
              <a:gd name="connsiteY1" fmla="*/ 55693 h 965350"/>
              <a:gd name="connsiteX2" fmla="*/ 974210 w 1531143"/>
              <a:gd name="connsiteY2" fmla="*/ 37129 h 965350"/>
              <a:gd name="connsiteX3" fmla="*/ 937081 w 1531143"/>
              <a:gd name="connsiteY3" fmla="*/ 0 h 965350"/>
              <a:gd name="connsiteX4" fmla="*/ 899952 w 1531143"/>
              <a:gd name="connsiteY4" fmla="*/ 37129 h 965350"/>
              <a:gd name="connsiteX5" fmla="*/ 452912 w 1531143"/>
              <a:gd name="connsiteY5" fmla="*/ 32833 h 965350"/>
              <a:gd name="connsiteX6" fmla="*/ 380149 w 1531143"/>
              <a:gd name="connsiteY6" fmla="*/ 55693 h 965350"/>
              <a:gd name="connsiteX7" fmla="*/ 343020 w 1531143"/>
              <a:gd name="connsiteY7" fmla="*/ 92822 h 965350"/>
              <a:gd name="connsiteX8" fmla="*/ 380149 w 1531143"/>
              <a:gd name="connsiteY8" fmla="*/ 129951 h 965350"/>
              <a:gd name="connsiteX9" fmla="*/ 681512 w 1531143"/>
              <a:gd name="connsiteY9" fmla="*/ 168051 h 965350"/>
              <a:gd name="connsiteX10" fmla="*/ 899952 w 1531143"/>
              <a:gd name="connsiteY10" fmla="*/ 241337 h 965350"/>
              <a:gd name="connsiteX11" fmla="*/ 798405 w 1531143"/>
              <a:gd name="connsiteY11" fmla="*/ 241337 h 965350"/>
              <a:gd name="connsiteX12" fmla="*/ 764989 w 1531143"/>
              <a:gd name="connsiteY12" fmla="*/ 297031 h 965350"/>
              <a:gd name="connsiteX13" fmla="*/ 265978 w 1531143"/>
              <a:gd name="connsiteY13" fmla="*/ 297031 h 965350"/>
              <a:gd name="connsiteX14" fmla="*/ 190599 w 1531143"/>
              <a:gd name="connsiteY14" fmla="*/ 120052 h 965350"/>
              <a:gd name="connsiteX15" fmla="*/ 64489 w 1531143"/>
              <a:gd name="connsiteY15" fmla="*/ 94601 h 965350"/>
              <a:gd name="connsiteX16" fmla="*/ 89801 w 1531143"/>
              <a:gd name="connsiteY16" fmla="*/ 225743 h 965350"/>
              <a:gd name="connsiteX17" fmla="*/ 136869 w 1531143"/>
              <a:gd name="connsiteY17" fmla="*/ 341948 h 965350"/>
              <a:gd name="connsiteX18" fmla="*/ 40349 w 1531143"/>
              <a:gd name="connsiteY18" fmla="*/ 340248 h 965350"/>
              <a:gd name="connsiteX19" fmla="*/ 13743 w 1531143"/>
              <a:gd name="connsiteY19" fmla="*/ 190788 h 965350"/>
              <a:gd name="connsiteX20" fmla="*/ 24138 w 1531143"/>
              <a:gd name="connsiteY20" fmla="*/ 519617 h 965350"/>
              <a:gd name="connsiteX21" fmla="*/ 287327 w 1531143"/>
              <a:gd name="connsiteY21" fmla="*/ 538368 h 965350"/>
              <a:gd name="connsiteX22" fmla="*/ 287327 w 1531143"/>
              <a:gd name="connsiteY22" fmla="*/ 371288 h 965350"/>
              <a:gd name="connsiteX23" fmla="*/ 435879 w 1531143"/>
              <a:gd name="connsiteY23" fmla="*/ 368748 h 965350"/>
              <a:gd name="connsiteX24" fmla="*/ 677179 w 1531143"/>
              <a:gd name="connsiteY24" fmla="*/ 538368 h 965350"/>
              <a:gd name="connsiteX25" fmla="*/ 862824 w 1531143"/>
              <a:gd name="connsiteY25" fmla="*/ 761141 h 965350"/>
              <a:gd name="connsiteX26" fmla="*/ 907378 w 1531143"/>
              <a:gd name="connsiteY26" fmla="*/ 761141 h 965350"/>
              <a:gd name="connsiteX27" fmla="*/ 853541 w 1531143"/>
              <a:gd name="connsiteY27" fmla="*/ 891092 h 965350"/>
              <a:gd name="connsiteX28" fmla="*/ 584357 w 1531143"/>
              <a:gd name="connsiteY28" fmla="*/ 891092 h 965350"/>
              <a:gd name="connsiteX29" fmla="*/ 584357 w 1531143"/>
              <a:gd name="connsiteY29" fmla="*/ 965350 h 965350"/>
              <a:gd name="connsiteX30" fmla="*/ 1354781 w 1531143"/>
              <a:gd name="connsiteY30" fmla="*/ 965350 h 965350"/>
              <a:gd name="connsiteX31" fmla="*/ 1484732 w 1531143"/>
              <a:gd name="connsiteY31" fmla="*/ 816834 h 965350"/>
              <a:gd name="connsiteX32" fmla="*/ 1410474 w 1531143"/>
              <a:gd name="connsiteY32" fmla="*/ 816834 h 965350"/>
              <a:gd name="connsiteX33" fmla="*/ 1354781 w 1531143"/>
              <a:gd name="connsiteY33" fmla="*/ 891092 h 965350"/>
              <a:gd name="connsiteX34" fmla="*/ 1224830 w 1531143"/>
              <a:gd name="connsiteY34" fmla="*/ 891092 h 965350"/>
              <a:gd name="connsiteX35" fmla="*/ 1171179 w 1531143"/>
              <a:gd name="connsiteY35" fmla="*/ 761141 h 965350"/>
              <a:gd name="connsiteX36" fmla="*/ 1234483 w 1531143"/>
              <a:gd name="connsiteY36" fmla="*/ 761141 h 965350"/>
              <a:gd name="connsiteX37" fmla="*/ 1387640 w 1531143"/>
              <a:gd name="connsiteY37" fmla="*/ 541710 h 965350"/>
              <a:gd name="connsiteX38" fmla="*/ 1085597 w 1531143"/>
              <a:gd name="connsiteY38" fmla="*/ 315595 h 965350"/>
              <a:gd name="connsiteX39" fmla="*/ 1040671 w 1531143"/>
              <a:gd name="connsiteY39" fmla="*/ 241337 h 965350"/>
              <a:gd name="connsiteX40" fmla="*/ 974210 w 1531143"/>
              <a:gd name="connsiteY40" fmla="*/ 241337 h 965350"/>
              <a:gd name="connsiteX41" fmla="*/ 974210 w 1531143"/>
              <a:gd name="connsiteY41" fmla="*/ 129951 h 965350"/>
              <a:gd name="connsiteX42" fmla="*/ 1494014 w 1531143"/>
              <a:gd name="connsiteY42" fmla="*/ 129951 h 965350"/>
              <a:gd name="connsiteX43" fmla="*/ 1531143 w 1531143"/>
              <a:gd name="connsiteY43" fmla="*/ 92822 h 965350"/>
              <a:gd name="connsiteX44" fmla="*/ 1494014 w 1531143"/>
              <a:gd name="connsiteY44" fmla="*/ 55693 h 965350"/>
              <a:gd name="connsiteX45" fmla="*/ 1145374 w 1531143"/>
              <a:gd name="connsiteY45" fmla="*/ 891092 h 965350"/>
              <a:gd name="connsiteX46" fmla="*/ 933925 w 1531143"/>
              <a:gd name="connsiteY46" fmla="*/ 891092 h 965350"/>
              <a:gd name="connsiteX47" fmla="*/ 987762 w 1531143"/>
              <a:gd name="connsiteY47" fmla="*/ 761141 h 965350"/>
              <a:gd name="connsiteX48" fmla="*/ 1091723 w 1531143"/>
              <a:gd name="connsiteY48" fmla="*/ 761141 h 965350"/>
              <a:gd name="connsiteX49" fmla="*/ 1145374 w 1531143"/>
              <a:gd name="connsiteY49" fmla="*/ 891092 h 965350"/>
              <a:gd name="connsiteX50" fmla="*/ 1316167 w 1531143"/>
              <a:gd name="connsiteY50" fmla="*/ 558232 h 965350"/>
              <a:gd name="connsiteX51" fmla="*/ 1317838 w 1531143"/>
              <a:gd name="connsiteY51" fmla="*/ 575497 h 965350"/>
              <a:gd name="connsiteX52" fmla="*/ 1132193 w 1531143"/>
              <a:gd name="connsiteY52" fmla="*/ 575497 h 965350"/>
              <a:gd name="connsiteX53" fmla="*/ 1076500 w 1531143"/>
              <a:gd name="connsiteY53" fmla="*/ 389853 h 965350"/>
              <a:gd name="connsiteX54" fmla="*/ 1316167 w 1531143"/>
              <a:gd name="connsiteY54" fmla="*/ 558232 h 965350"/>
              <a:gd name="connsiteX0" fmla="*/ 1498687 w 1535816"/>
              <a:gd name="connsiteY0" fmla="*/ 55693 h 965350"/>
              <a:gd name="connsiteX1" fmla="*/ 978883 w 1535816"/>
              <a:gd name="connsiteY1" fmla="*/ 55693 h 965350"/>
              <a:gd name="connsiteX2" fmla="*/ 978883 w 1535816"/>
              <a:gd name="connsiteY2" fmla="*/ 37129 h 965350"/>
              <a:gd name="connsiteX3" fmla="*/ 941754 w 1535816"/>
              <a:gd name="connsiteY3" fmla="*/ 0 h 965350"/>
              <a:gd name="connsiteX4" fmla="*/ 904625 w 1535816"/>
              <a:gd name="connsiteY4" fmla="*/ 37129 h 965350"/>
              <a:gd name="connsiteX5" fmla="*/ 457585 w 1535816"/>
              <a:gd name="connsiteY5" fmla="*/ 32833 h 965350"/>
              <a:gd name="connsiteX6" fmla="*/ 384822 w 1535816"/>
              <a:gd name="connsiteY6" fmla="*/ 55693 h 965350"/>
              <a:gd name="connsiteX7" fmla="*/ 347693 w 1535816"/>
              <a:gd name="connsiteY7" fmla="*/ 92822 h 965350"/>
              <a:gd name="connsiteX8" fmla="*/ 384822 w 1535816"/>
              <a:gd name="connsiteY8" fmla="*/ 129951 h 965350"/>
              <a:gd name="connsiteX9" fmla="*/ 686185 w 1535816"/>
              <a:gd name="connsiteY9" fmla="*/ 168051 h 965350"/>
              <a:gd name="connsiteX10" fmla="*/ 904625 w 1535816"/>
              <a:gd name="connsiteY10" fmla="*/ 241337 h 965350"/>
              <a:gd name="connsiteX11" fmla="*/ 803078 w 1535816"/>
              <a:gd name="connsiteY11" fmla="*/ 241337 h 965350"/>
              <a:gd name="connsiteX12" fmla="*/ 769662 w 1535816"/>
              <a:gd name="connsiteY12" fmla="*/ 297031 h 965350"/>
              <a:gd name="connsiteX13" fmla="*/ 270651 w 1535816"/>
              <a:gd name="connsiteY13" fmla="*/ 297031 h 965350"/>
              <a:gd name="connsiteX14" fmla="*/ 195272 w 1535816"/>
              <a:gd name="connsiteY14" fmla="*/ 120052 h 965350"/>
              <a:gd name="connsiteX15" fmla="*/ 69162 w 1535816"/>
              <a:gd name="connsiteY15" fmla="*/ 94601 h 965350"/>
              <a:gd name="connsiteX16" fmla="*/ 94474 w 1535816"/>
              <a:gd name="connsiteY16" fmla="*/ 225743 h 965350"/>
              <a:gd name="connsiteX17" fmla="*/ 141542 w 1535816"/>
              <a:gd name="connsiteY17" fmla="*/ 341948 h 965350"/>
              <a:gd name="connsiteX18" fmla="*/ 45022 w 1535816"/>
              <a:gd name="connsiteY18" fmla="*/ 340248 h 965350"/>
              <a:gd name="connsiteX19" fmla="*/ 18416 w 1535816"/>
              <a:gd name="connsiteY19" fmla="*/ 190788 h 965350"/>
              <a:gd name="connsiteX20" fmla="*/ 5717 w 1535816"/>
              <a:gd name="connsiteY20" fmla="*/ 317788 h 965350"/>
              <a:gd name="connsiteX21" fmla="*/ 28811 w 1535816"/>
              <a:gd name="connsiteY21" fmla="*/ 519617 h 965350"/>
              <a:gd name="connsiteX22" fmla="*/ 292000 w 1535816"/>
              <a:gd name="connsiteY22" fmla="*/ 538368 h 965350"/>
              <a:gd name="connsiteX23" fmla="*/ 292000 w 1535816"/>
              <a:gd name="connsiteY23" fmla="*/ 371288 h 965350"/>
              <a:gd name="connsiteX24" fmla="*/ 440552 w 1535816"/>
              <a:gd name="connsiteY24" fmla="*/ 368748 h 965350"/>
              <a:gd name="connsiteX25" fmla="*/ 681852 w 1535816"/>
              <a:gd name="connsiteY25" fmla="*/ 538368 h 965350"/>
              <a:gd name="connsiteX26" fmla="*/ 867497 w 1535816"/>
              <a:gd name="connsiteY26" fmla="*/ 761141 h 965350"/>
              <a:gd name="connsiteX27" fmla="*/ 912051 w 1535816"/>
              <a:gd name="connsiteY27" fmla="*/ 761141 h 965350"/>
              <a:gd name="connsiteX28" fmla="*/ 858214 w 1535816"/>
              <a:gd name="connsiteY28" fmla="*/ 891092 h 965350"/>
              <a:gd name="connsiteX29" fmla="*/ 589030 w 1535816"/>
              <a:gd name="connsiteY29" fmla="*/ 891092 h 965350"/>
              <a:gd name="connsiteX30" fmla="*/ 589030 w 1535816"/>
              <a:gd name="connsiteY30" fmla="*/ 965350 h 965350"/>
              <a:gd name="connsiteX31" fmla="*/ 1359454 w 1535816"/>
              <a:gd name="connsiteY31" fmla="*/ 965350 h 965350"/>
              <a:gd name="connsiteX32" fmla="*/ 1489405 w 1535816"/>
              <a:gd name="connsiteY32" fmla="*/ 816834 h 965350"/>
              <a:gd name="connsiteX33" fmla="*/ 1415147 w 1535816"/>
              <a:gd name="connsiteY33" fmla="*/ 816834 h 965350"/>
              <a:gd name="connsiteX34" fmla="*/ 1359454 w 1535816"/>
              <a:gd name="connsiteY34" fmla="*/ 891092 h 965350"/>
              <a:gd name="connsiteX35" fmla="*/ 1229503 w 1535816"/>
              <a:gd name="connsiteY35" fmla="*/ 891092 h 965350"/>
              <a:gd name="connsiteX36" fmla="*/ 1175852 w 1535816"/>
              <a:gd name="connsiteY36" fmla="*/ 761141 h 965350"/>
              <a:gd name="connsiteX37" fmla="*/ 1239156 w 1535816"/>
              <a:gd name="connsiteY37" fmla="*/ 761141 h 965350"/>
              <a:gd name="connsiteX38" fmla="*/ 1392313 w 1535816"/>
              <a:gd name="connsiteY38" fmla="*/ 541710 h 965350"/>
              <a:gd name="connsiteX39" fmla="*/ 1090270 w 1535816"/>
              <a:gd name="connsiteY39" fmla="*/ 315595 h 965350"/>
              <a:gd name="connsiteX40" fmla="*/ 1045344 w 1535816"/>
              <a:gd name="connsiteY40" fmla="*/ 241337 h 965350"/>
              <a:gd name="connsiteX41" fmla="*/ 978883 w 1535816"/>
              <a:gd name="connsiteY41" fmla="*/ 241337 h 965350"/>
              <a:gd name="connsiteX42" fmla="*/ 978883 w 1535816"/>
              <a:gd name="connsiteY42" fmla="*/ 129951 h 965350"/>
              <a:gd name="connsiteX43" fmla="*/ 1498687 w 1535816"/>
              <a:gd name="connsiteY43" fmla="*/ 129951 h 965350"/>
              <a:gd name="connsiteX44" fmla="*/ 1535816 w 1535816"/>
              <a:gd name="connsiteY44" fmla="*/ 92822 h 965350"/>
              <a:gd name="connsiteX45" fmla="*/ 1498687 w 1535816"/>
              <a:gd name="connsiteY45" fmla="*/ 55693 h 965350"/>
              <a:gd name="connsiteX46" fmla="*/ 1150047 w 1535816"/>
              <a:gd name="connsiteY46" fmla="*/ 891092 h 965350"/>
              <a:gd name="connsiteX47" fmla="*/ 938598 w 1535816"/>
              <a:gd name="connsiteY47" fmla="*/ 891092 h 965350"/>
              <a:gd name="connsiteX48" fmla="*/ 992435 w 1535816"/>
              <a:gd name="connsiteY48" fmla="*/ 761141 h 965350"/>
              <a:gd name="connsiteX49" fmla="*/ 1096396 w 1535816"/>
              <a:gd name="connsiteY49" fmla="*/ 761141 h 965350"/>
              <a:gd name="connsiteX50" fmla="*/ 1150047 w 1535816"/>
              <a:gd name="connsiteY50" fmla="*/ 891092 h 965350"/>
              <a:gd name="connsiteX51" fmla="*/ 1320840 w 1535816"/>
              <a:gd name="connsiteY51" fmla="*/ 558232 h 965350"/>
              <a:gd name="connsiteX52" fmla="*/ 1322511 w 1535816"/>
              <a:gd name="connsiteY52" fmla="*/ 575497 h 965350"/>
              <a:gd name="connsiteX53" fmla="*/ 1136866 w 1535816"/>
              <a:gd name="connsiteY53" fmla="*/ 575497 h 965350"/>
              <a:gd name="connsiteX54" fmla="*/ 1081173 w 1535816"/>
              <a:gd name="connsiteY54" fmla="*/ 389853 h 965350"/>
              <a:gd name="connsiteX55" fmla="*/ 1320840 w 1535816"/>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62841 w 1657115"/>
              <a:gd name="connsiteY16" fmla="*/ 341948 h 965350"/>
              <a:gd name="connsiteX17" fmla="*/ 166321 w 1657115"/>
              <a:gd name="connsiteY17" fmla="*/ 340248 h 965350"/>
              <a:gd name="connsiteX18" fmla="*/ 139715 w 1657115"/>
              <a:gd name="connsiteY18" fmla="*/ 190788 h 965350"/>
              <a:gd name="connsiteX19" fmla="*/ 16 w 1657115"/>
              <a:gd name="connsiteY19" fmla="*/ 289848 h 965350"/>
              <a:gd name="connsiteX20" fmla="*/ 150110 w 1657115"/>
              <a:gd name="connsiteY20" fmla="*/ 519617 h 965350"/>
              <a:gd name="connsiteX21" fmla="*/ 413299 w 1657115"/>
              <a:gd name="connsiteY21" fmla="*/ 538368 h 965350"/>
              <a:gd name="connsiteX22" fmla="*/ 413299 w 1657115"/>
              <a:gd name="connsiteY22" fmla="*/ 371288 h 965350"/>
              <a:gd name="connsiteX23" fmla="*/ 561851 w 1657115"/>
              <a:gd name="connsiteY23" fmla="*/ 368748 h 965350"/>
              <a:gd name="connsiteX24" fmla="*/ 803151 w 1657115"/>
              <a:gd name="connsiteY24" fmla="*/ 538368 h 965350"/>
              <a:gd name="connsiteX25" fmla="*/ 988796 w 1657115"/>
              <a:gd name="connsiteY25" fmla="*/ 761141 h 965350"/>
              <a:gd name="connsiteX26" fmla="*/ 1033350 w 1657115"/>
              <a:gd name="connsiteY26" fmla="*/ 761141 h 965350"/>
              <a:gd name="connsiteX27" fmla="*/ 979513 w 1657115"/>
              <a:gd name="connsiteY27" fmla="*/ 891092 h 965350"/>
              <a:gd name="connsiteX28" fmla="*/ 710329 w 1657115"/>
              <a:gd name="connsiteY28" fmla="*/ 891092 h 965350"/>
              <a:gd name="connsiteX29" fmla="*/ 710329 w 1657115"/>
              <a:gd name="connsiteY29" fmla="*/ 965350 h 965350"/>
              <a:gd name="connsiteX30" fmla="*/ 1480753 w 1657115"/>
              <a:gd name="connsiteY30" fmla="*/ 965350 h 965350"/>
              <a:gd name="connsiteX31" fmla="*/ 1610704 w 1657115"/>
              <a:gd name="connsiteY31" fmla="*/ 816834 h 965350"/>
              <a:gd name="connsiteX32" fmla="*/ 1536446 w 1657115"/>
              <a:gd name="connsiteY32" fmla="*/ 816834 h 965350"/>
              <a:gd name="connsiteX33" fmla="*/ 1480753 w 1657115"/>
              <a:gd name="connsiteY33" fmla="*/ 891092 h 965350"/>
              <a:gd name="connsiteX34" fmla="*/ 1350802 w 1657115"/>
              <a:gd name="connsiteY34" fmla="*/ 891092 h 965350"/>
              <a:gd name="connsiteX35" fmla="*/ 1297151 w 1657115"/>
              <a:gd name="connsiteY35" fmla="*/ 761141 h 965350"/>
              <a:gd name="connsiteX36" fmla="*/ 1360455 w 1657115"/>
              <a:gd name="connsiteY36" fmla="*/ 761141 h 965350"/>
              <a:gd name="connsiteX37" fmla="*/ 1513612 w 1657115"/>
              <a:gd name="connsiteY37" fmla="*/ 541710 h 965350"/>
              <a:gd name="connsiteX38" fmla="*/ 1211569 w 1657115"/>
              <a:gd name="connsiteY38" fmla="*/ 315595 h 965350"/>
              <a:gd name="connsiteX39" fmla="*/ 1166643 w 1657115"/>
              <a:gd name="connsiteY39" fmla="*/ 241337 h 965350"/>
              <a:gd name="connsiteX40" fmla="*/ 1100182 w 1657115"/>
              <a:gd name="connsiteY40" fmla="*/ 241337 h 965350"/>
              <a:gd name="connsiteX41" fmla="*/ 1100182 w 1657115"/>
              <a:gd name="connsiteY41" fmla="*/ 129951 h 965350"/>
              <a:gd name="connsiteX42" fmla="*/ 1619986 w 1657115"/>
              <a:gd name="connsiteY42" fmla="*/ 129951 h 965350"/>
              <a:gd name="connsiteX43" fmla="*/ 1657115 w 1657115"/>
              <a:gd name="connsiteY43" fmla="*/ 92822 h 965350"/>
              <a:gd name="connsiteX44" fmla="*/ 1619986 w 1657115"/>
              <a:gd name="connsiteY44" fmla="*/ 55693 h 965350"/>
              <a:gd name="connsiteX45" fmla="*/ 1271346 w 1657115"/>
              <a:gd name="connsiteY45" fmla="*/ 891092 h 965350"/>
              <a:gd name="connsiteX46" fmla="*/ 1059897 w 1657115"/>
              <a:gd name="connsiteY46" fmla="*/ 891092 h 965350"/>
              <a:gd name="connsiteX47" fmla="*/ 1113734 w 1657115"/>
              <a:gd name="connsiteY47" fmla="*/ 761141 h 965350"/>
              <a:gd name="connsiteX48" fmla="*/ 1217695 w 1657115"/>
              <a:gd name="connsiteY48" fmla="*/ 761141 h 965350"/>
              <a:gd name="connsiteX49" fmla="*/ 1271346 w 1657115"/>
              <a:gd name="connsiteY49" fmla="*/ 891092 h 965350"/>
              <a:gd name="connsiteX50" fmla="*/ 1442139 w 1657115"/>
              <a:gd name="connsiteY50" fmla="*/ 558232 h 965350"/>
              <a:gd name="connsiteX51" fmla="*/ 1443810 w 1657115"/>
              <a:gd name="connsiteY51" fmla="*/ 575497 h 965350"/>
              <a:gd name="connsiteX52" fmla="*/ 1258165 w 1657115"/>
              <a:gd name="connsiteY52" fmla="*/ 575497 h 965350"/>
              <a:gd name="connsiteX53" fmla="*/ 1202472 w 1657115"/>
              <a:gd name="connsiteY53" fmla="*/ 389853 h 965350"/>
              <a:gd name="connsiteX54" fmla="*/ 1442139 w 1657115"/>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66318 w 1573323"/>
              <a:gd name="connsiteY20" fmla="*/ 519617 h 965350"/>
              <a:gd name="connsiteX21" fmla="*/ 329507 w 1573323"/>
              <a:gd name="connsiteY21" fmla="*/ 538368 h 965350"/>
              <a:gd name="connsiteX22" fmla="*/ 329507 w 1573323"/>
              <a:gd name="connsiteY22" fmla="*/ 371288 h 965350"/>
              <a:gd name="connsiteX23" fmla="*/ 478059 w 1573323"/>
              <a:gd name="connsiteY23" fmla="*/ 368748 h 965350"/>
              <a:gd name="connsiteX24" fmla="*/ 719359 w 1573323"/>
              <a:gd name="connsiteY24" fmla="*/ 53836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46199 w 1583328"/>
              <a:gd name="connsiteY0" fmla="*/ 55693 h 965350"/>
              <a:gd name="connsiteX1" fmla="*/ 1026395 w 1583328"/>
              <a:gd name="connsiteY1" fmla="*/ 55693 h 965350"/>
              <a:gd name="connsiteX2" fmla="*/ 1026395 w 1583328"/>
              <a:gd name="connsiteY2" fmla="*/ 37129 h 965350"/>
              <a:gd name="connsiteX3" fmla="*/ 989266 w 1583328"/>
              <a:gd name="connsiteY3" fmla="*/ 0 h 965350"/>
              <a:gd name="connsiteX4" fmla="*/ 952137 w 1583328"/>
              <a:gd name="connsiteY4" fmla="*/ 37129 h 965350"/>
              <a:gd name="connsiteX5" fmla="*/ 505097 w 1583328"/>
              <a:gd name="connsiteY5" fmla="*/ 32833 h 965350"/>
              <a:gd name="connsiteX6" fmla="*/ 432334 w 1583328"/>
              <a:gd name="connsiteY6" fmla="*/ 55693 h 965350"/>
              <a:gd name="connsiteX7" fmla="*/ 395205 w 1583328"/>
              <a:gd name="connsiteY7" fmla="*/ 92822 h 965350"/>
              <a:gd name="connsiteX8" fmla="*/ 432334 w 1583328"/>
              <a:gd name="connsiteY8" fmla="*/ 129951 h 965350"/>
              <a:gd name="connsiteX9" fmla="*/ 733697 w 1583328"/>
              <a:gd name="connsiteY9" fmla="*/ 168051 h 965350"/>
              <a:gd name="connsiteX10" fmla="*/ 952137 w 1583328"/>
              <a:gd name="connsiteY10" fmla="*/ 241337 h 965350"/>
              <a:gd name="connsiteX11" fmla="*/ 850590 w 1583328"/>
              <a:gd name="connsiteY11" fmla="*/ 241337 h 965350"/>
              <a:gd name="connsiteX12" fmla="*/ 817174 w 1583328"/>
              <a:gd name="connsiteY12" fmla="*/ 297031 h 965350"/>
              <a:gd name="connsiteX13" fmla="*/ 318163 w 1583328"/>
              <a:gd name="connsiteY13" fmla="*/ 297031 h 965350"/>
              <a:gd name="connsiteX14" fmla="*/ 242784 w 1583328"/>
              <a:gd name="connsiteY14" fmla="*/ 120052 h 965350"/>
              <a:gd name="connsiteX15" fmla="*/ 116674 w 1583328"/>
              <a:gd name="connsiteY15" fmla="*/ 94601 h 965350"/>
              <a:gd name="connsiteX16" fmla="*/ 189054 w 1583328"/>
              <a:gd name="connsiteY16" fmla="*/ 341948 h 965350"/>
              <a:gd name="connsiteX17" fmla="*/ 92534 w 1583328"/>
              <a:gd name="connsiteY17" fmla="*/ 340248 h 965350"/>
              <a:gd name="connsiteX18" fmla="*/ 65928 w 1583328"/>
              <a:gd name="connsiteY18" fmla="*/ 190788 h 965350"/>
              <a:gd name="connsiteX19" fmla="*/ 10049 w 1583328"/>
              <a:gd name="connsiteY19" fmla="*/ 226348 h 965350"/>
              <a:gd name="connsiteX20" fmla="*/ 30603 w 1583328"/>
              <a:gd name="connsiteY20" fmla="*/ 519617 h 965350"/>
              <a:gd name="connsiteX21" fmla="*/ 339512 w 1583328"/>
              <a:gd name="connsiteY21" fmla="*/ 538368 h 965350"/>
              <a:gd name="connsiteX22" fmla="*/ 339512 w 1583328"/>
              <a:gd name="connsiteY22" fmla="*/ 371288 h 965350"/>
              <a:gd name="connsiteX23" fmla="*/ 488064 w 1583328"/>
              <a:gd name="connsiteY23" fmla="*/ 368748 h 965350"/>
              <a:gd name="connsiteX24" fmla="*/ 729364 w 1583328"/>
              <a:gd name="connsiteY24" fmla="*/ 538368 h 965350"/>
              <a:gd name="connsiteX25" fmla="*/ 915009 w 1583328"/>
              <a:gd name="connsiteY25" fmla="*/ 761141 h 965350"/>
              <a:gd name="connsiteX26" fmla="*/ 959563 w 1583328"/>
              <a:gd name="connsiteY26" fmla="*/ 761141 h 965350"/>
              <a:gd name="connsiteX27" fmla="*/ 905726 w 1583328"/>
              <a:gd name="connsiteY27" fmla="*/ 891092 h 965350"/>
              <a:gd name="connsiteX28" fmla="*/ 636542 w 1583328"/>
              <a:gd name="connsiteY28" fmla="*/ 891092 h 965350"/>
              <a:gd name="connsiteX29" fmla="*/ 636542 w 1583328"/>
              <a:gd name="connsiteY29" fmla="*/ 965350 h 965350"/>
              <a:gd name="connsiteX30" fmla="*/ 1406966 w 1583328"/>
              <a:gd name="connsiteY30" fmla="*/ 965350 h 965350"/>
              <a:gd name="connsiteX31" fmla="*/ 1536917 w 1583328"/>
              <a:gd name="connsiteY31" fmla="*/ 816834 h 965350"/>
              <a:gd name="connsiteX32" fmla="*/ 1462659 w 1583328"/>
              <a:gd name="connsiteY32" fmla="*/ 816834 h 965350"/>
              <a:gd name="connsiteX33" fmla="*/ 1406966 w 1583328"/>
              <a:gd name="connsiteY33" fmla="*/ 891092 h 965350"/>
              <a:gd name="connsiteX34" fmla="*/ 1277015 w 1583328"/>
              <a:gd name="connsiteY34" fmla="*/ 891092 h 965350"/>
              <a:gd name="connsiteX35" fmla="*/ 1223364 w 1583328"/>
              <a:gd name="connsiteY35" fmla="*/ 761141 h 965350"/>
              <a:gd name="connsiteX36" fmla="*/ 1286668 w 1583328"/>
              <a:gd name="connsiteY36" fmla="*/ 761141 h 965350"/>
              <a:gd name="connsiteX37" fmla="*/ 1439825 w 1583328"/>
              <a:gd name="connsiteY37" fmla="*/ 541710 h 965350"/>
              <a:gd name="connsiteX38" fmla="*/ 1137782 w 1583328"/>
              <a:gd name="connsiteY38" fmla="*/ 315595 h 965350"/>
              <a:gd name="connsiteX39" fmla="*/ 1092856 w 1583328"/>
              <a:gd name="connsiteY39" fmla="*/ 241337 h 965350"/>
              <a:gd name="connsiteX40" fmla="*/ 1026395 w 1583328"/>
              <a:gd name="connsiteY40" fmla="*/ 241337 h 965350"/>
              <a:gd name="connsiteX41" fmla="*/ 1026395 w 1583328"/>
              <a:gd name="connsiteY41" fmla="*/ 129951 h 965350"/>
              <a:gd name="connsiteX42" fmla="*/ 1546199 w 1583328"/>
              <a:gd name="connsiteY42" fmla="*/ 129951 h 965350"/>
              <a:gd name="connsiteX43" fmla="*/ 1583328 w 1583328"/>
              <a:gd name="connsiteY43" fmla="*/ 92822 h 965350"/>
              <a:gd name="connsiteX44" fmla="*/ 1546199 w 1583328"/>
              <a:gd name="connsiteY44" fmla="*/ 55693 h 965350"/>
              <a:gd name="connsiteX45" fmla="*/ 1197559 w 1583328"/>
              <a:gd name="connsiteY45" fmla="*/ 891092 h 965350"/>
              <a:gd name="connsiteX46" fmla="*/ 986110 w 1583328"/>
              <a:gd name="connsiteY46" fmla="*/ 891092 h 965350"/>
              <a:gd name="connsiteX47" fmla="*/ 1039947 w 1583328"/>
              <a:gd name="connsiteY47" fmla="*/ 761141 h 965350"/>
              <a:gd name="connsiteX48" fmla="*/ 1143908 w 1583328"/>
              <a:gd name="connsiteY48" fmla="*/ 761141 h 965350"/>
              <a:gd name="connsiteX49" fmla="*/ 1197559 w 1583328"/>
              <a:gd name="connsiteY49" fmla="*/ 891092 h 965350"/>
              <a:gd name="connsiteX50" fmla="*/ 1368352 w 1583328"/>
              <a:gd name="connsiteY50" fmla="*/ 558232 h 965350"/>
              <a:gd name="connsiteX51" fmla="*/ 1370023 w 1583328"/>
              <a:gd name="connsiteY51" fmla="*/ 575497 h 965350"/>
              <a:gd name="connsiteX52" fmla="*/ 1184378 w 1583328"/>
              <a:gd name="connsiteY52" fmla="*/ 575497 h 965350"/>
              <a:gd name="connsiteX53" fmla="*/ 1128685 w 1583328"/>
              <a:gd name="connsiteY53" fmla="*/ 389853 h 965350"/>
              <a:gd name="connsiteX54" fmla="*/ 1368352 w 1583328"/>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329507 w 1573323"/>
              <a:gd name="connsiteY22" fmla="*/ 371288 h 965350"/>
              <a:gd name="connsiteX23" fmla="*/ 478059 w 1573323"/>
              <a:gd name="connsiteY23" fmla="*/ 368748 h 965350"/>
              <a:gd name="connsiteX24" fmla="*/ 719359 w 1573323"/>
              <a:gd name="connsiteY24" fmla="*/ 53836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231185 w 1573323"/>
              <a:gd name="connsiteY22" fmla="*/ 427008 h 965350"/>
              <a:gd name="connsiteX23" fmla="*/ 329507 w 1573323"/>
              <a:gd name="connsiteY23" fmla="*/ 371288 h 965350"/>
              <a:gd name="connsiteX24" fmla="*/ 478059 w 1573323"/>
              <a:gd name="connsiteY24" fmla="*/ 368748 h 965350"/>
              <a:gd name="connsiteX25" fmla="*/ 719359 w 1573323"/>
              <a:gd name="connsiteY25" fmla="*/ 53836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29507 w 1573323"/>
              <a:gd name="connsiteY23" fmla="*/ 371288 h 965350"/>
              <a:gd name="connsiteX24" fmla="*/ 478059 w 1573323"/>
              <a:gd name="connsiteY24" fmla="*/ 368748 h 965350"/>
              <a:gd name="connsiteX25" fmla="*/ 719359 w 1573323"/>
              <a:gd name="connsiteY25" fmla="*/ 53836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29507 w 1573323"/>
              <a:gd name="connsiteY24" fmla="*/ 371288 h 965350"/>
              <a:gd name="connsiteX25" fmla="*/ 478059 w 1573323"/>
              <a:gd name="connsiteY25" fmla="*/ 36874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478059 w 1573323"/>
              <a:gd name="connsiteY25" fmla="*/ 36874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00919 w 1573323"/>
              <a:gd name="connsiteY25" fmla="*/ 41446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681259 w 1573323"/>
              <a:gd name="connsiteY26" fmla="*/ 65520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681259 w 1573323"/>
              <a:gd name="connsiteY26" fmla="*/ 65520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681259 w 1573323"/>
              <a:gd name="connsiteY25" fmla="*/ 65520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80307 w 1573323"/>
              <a:gd name="connsiteY23" fmla="*/ 406848 h 965350"/>
              <a:gd name="connsiteX24" fmla="*/ 681259 w 1573323"/>
              <a:gd name="connsiteY24" fmla="*/ 65520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80307 w 1573323"/>
              <a:gd name="connsiteY23" fmla="*/ 406848 h 965350"/>
              <a:gd name="connsiteX24" fmla="*/ 681259 w 1573323"/>
              <a:gd name="connsiteY24" fmla="*/ 65520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50 w 1573279"/>
              <a:gd name="connsiteY0" fmla="*/ 55693 h 965350"/>
              <a:gd name="connsiteX1" fmla="*/ 1016346 w 1573279"/>
              <a:gd name="connsiteY1" fmla="*/ 55693 h 965350"/>
              <a:gd name="connsiteX2" fmla="*/ 1016346 w 1573279"/>
              <a:gd name="connsiteY2" fmla="*/ 37129 h 965350"/>
              <a:gd name="connsiteX3" fmla="*/ 979217 w 1573279"/>
              <a:gd name="connsiteY3" fmla="*/ 0 h 965350"/>
              <a:gd name="connsiteX4" fmla="*/ 942088 w 1573279"/>
              <a:gd name="connsiteY4" fmla="*/ 37129 h 965350"/>
              <a:gd name="connsiteX5" fmla="*/ 495048 w 1573279"/>
              <a:gd name="connsiteY5" fmla="*/ 32833 h 965350"/>
              <a:gd name="connsiteX6" fmla="*/ 422285 w 1573279"/>
              <a:gd name="connsiteY6" fmla="*/ 55693 h 965350"/>
              <a:gd name="connsiteX7" fmla="*/ 385156 w 1573279"/>
              <a:gd name="connsiteY7" fmla="*/ 92822 h 965350"/>
              <a:gd name="connsiteX8" fmla="*/ 422285 w 1573279"/>
              <a:gd name="connsiteY8" fmla="*/ 129951 h 965350"/>
              <a:gd name="connsiteX9" fmla="*/ 723648 w 1573279"/>
              <a:gd name="connsiteY9" fmla="*/ 168051 h 965350"/>
              <a:gd name="connsiteX10" fmla="*/ 942088 w 1573279"/>
              <a:gd name="connsiteY10" fmla="*/ 241337 h 965350"/>
              <a:gd name="connsiteX11" fmla="*/ 840541 w 1573279"/>
              <a:gd name="connsiteY11" fmla="*/ 241337 h 965350"/>
              <a:gd name="connsiteX12" fmla="*/ 807125 w 1573279"/>
              <a:gd name="connsiteY12" fmla="*/ 297031 h 965350"/>
              <a:gd name="connsiteX13" fmla="*/ 308114 w 1573279"/>
              <a:gd name="connsiteY13" fmla="*/ 297031 h 965350"/>
              <a:gd name="connsiteX14" fmla="*/ 232735 w 1573279"/>
              <a:gd name="connsiteY14" fmla="*/ 120052 h 965350"/>
              <a:gd name="connsiteX15" fmla="*/ 106625 w 1573279"/>
              <a:gd name="connsiteY15" fmla="*/ 94601 h 965350"/>
              <a:gd name="connsiteX16" fmla="*/ 179005 w 1573279"/>
              <a:gd name="connsiteY16" fmla="*/ 341948 h 965350"/>
              <a:gd name="connsiteX17" fmla="*/ 82485 w 1573279"/>
              <a:gd name="connsiteY17" fmla="*/ 340248 h 965350"/>
              <a:gd name="connsiteX18" fmla="*/ 55879 w 1573279"/>
              <a:gd name="connsiteY18" fmla="*/ 190788 h 965350"/>
              <a:gd name="connsiteX19" fmla="*/ 0 w 1573279"/>
              <a:gd name="connsiteY19" fmla="*/ 226348 h 965350"/>
              <a:gd name="connsiteX20" fmla="*/ 20554 w 1573279"/>
              <a:gd name="connsiteY20" fmla="*/ 519617 h 965350"/>
              <a:gd name="connsiteX21" fmla="*/ 85623 w 1573279"/>
              <a:gd name="connsiteY21" fmla="*/ 523128 h 965350"/>
              <a:gd name="connsiteX22" fmla="*/ 78741 w 1573279"/>
              <a:gd name="connsiteY22" fmla="*/ 406688 h 965350"/>
              <a:gd name="connsiteX23" fmla="*/ 380263 w 1573279"/>
              <a:gd name="connsiteY23" fmla="*/ 406848 h 965350"/>
              <a:gd name="connsiteX24" fmla="*/ 681215 w 1573279"/>
              <a:gd name="connsiteY24" fmla="*/ 655208 h 965350"/>
              <a:gd name="connsiteX25" fmla="*/ 904960 w 1573279"/>
              <a:gd name="connsiteY25" fmla="*/ 761141 h 965350"/>
              <a:gd name="connsiteX26" fmla="*/ 949514 w 1573279"/>
              <a:gd name="connsiteY26" fmla="*/ 761141 h 965350"/>
              <a:gd name="connsiteX27" fmla="*/ 895677 w 1573279"/>
              <a:gd name="connsiteY27" fmla="*/ 891092 h 965350"/>
              <a:gd name="connsiteX28" fmla="*/ 626493 w 1573279"/>
              <a:gd name="connsiteY28" fmla="*/ 891092 h 965350"/>
              <a:gd name="connsiteX29" fmla="*/ 626493 w 1573279"/>
              <a:gd name="connsiteY29" fmla="*/ 965350 h 965350"/>
              <a:gd name="connsiteX30" fmla="*/ 1396917 w 1573279"/>
              <a:gd name="connsiteY30" fmla="*/ 965350 h 965350"/>
              <a:gd name="connsiteX31" fmla="*/ 1526868 w 1573279"/>
              <a:gd name="connsiteY31" fmla="*/ 816834 h 965350"/>
              <a:gd name="connsiteX32" fmla="*/ 1452610 w 1573279"/>
              <a:gd name="connsiteY32" fmla="*/ 816834 h 965350"/>
              <a:gd name="connsiteX33" fmla="*/ 1396917 w 1573279"/>
              <a:gd name="connsiteY33" fmla="*/ 891092 h 965350"/>
              <a:gd name="connsiteX34" fmla="*/ 1266966 w 1573279"/>
              <a:gd name="connsiteY34" fmla="*/ 891092 h 965350"/>
              <a:gd name="connsiteX35" fmla="*/ 1213315 w 1573279"/>
              <a:gd name="connsiteY35" fmla="*/ 761141 h 965350"/>
              <a:gd name="connsiteX36" fmla="*/ 1276619 w 1573279"/>
              <a:gd name="connsiteY36" fmla="*/ 761141 h 965350"/>
              <a:gd name="connsiteX37" fmla="*/ 1429776 w 1573279"/>
              <a:gd name="connsiteY37" fmla="*/ 541710 h 965350"/>
              <a:gd name="connsiteX38" fmla="*/ 1127733 w 1573279"/>
              <a:gd name="connsiteY38" fmla="*/ 315595 h 965350"/>
              <a:gd name="connsiteX39" fmla="*/ 1082807 w 1573279"/>
              <a:gd name="connsiteY39" fmla="*/ 241337 h 965350"/>
              <a:gd name="connsiteX40" fmla="*/ 1016346 w 1573279"/>
              <a:gd name="connsiteY40" fmla="*/ 241337 h 965350"/>
              <a:gd name="connsiteX41" fmla="*/ 1016346 w 1573279"/>
              <a:gd name="connsiteY41" fmla="*/ 129951 h 965350"/>
              <a:gd name="connsiteX42" fmla="*/ 1536150 w 1573279"/>
              <a:gd name="connsiteY42" fmla="*/ 129951 h 965350"/>
              <a:gd name="connsiteX43" fmla="*/ 1573279 w 1573279"/>
              <a:gd name="connsiteY43" fmla="*/ 92822 h 965350"/>
              <a:gd name="connsiteX44" fmla="*/ 1536150 w 1573279"/>
              <a:gd name="connsiteY44" fmla="*/ 55693 h 965350"/>
              <a:gd name="connsiteX45" fmla="*/ 1187510 w 1573279"/>
              <a:gd name="connsiteY45" fmla="*/ 891092 h 965350"/>
              <a:gd name="connsiteX46" fmla="*/ 976061 w 1573279"/>
              <a:gd name="connsiteY46" fmla="*/ 891092 h 965350"/>
              <a:gd name="connsiteX47" fmla="*/ 1029898 w 1573279"/>
              <a:gd name="connsiteY47" fmla="*/ 761141 h 965350"/>
              <a:gd name="connsiteX48" fmla="*/ 1133859 w 1573279"/>
              <a:gd name="connsiteY48" fmla="*/ 761141 h 965350"/>
              <a:gd name="connsiteX49" fmla="*/ 1187510 w 1573279"/>
              <a:gd name="connsiteY49" fmla="*/ 891092 h 965350"/>
              <a:gd name="connsiteX50" fmla="*/ 1358303 w 1573279"/>
              <a:gd name="connsiteY50" fmla="*/ 558232 h 965350"/>
              <a:gd name="connsiteX51" fmla="*/ 1359974 w 1573279"/>
              <a:gd name="connsiteY51" fmla="*/ 575497 h 965350"/>
              <a:gd name="connsiteX52" fmla="*/ 1174329 w 1573279"/>
              <a:gd name="connsiteY52" fmla="*/ 575497 h 965350"/>
              <a:gd name="connsiteX53" fmla="*/ 1118636 w 1573279"/>
              <a:gd name="connsiteY53" fmla="*/ 389853 h 965350"/>
              <a:gd name="connsiteX54" fmla="*/ 1358303 w 1573279"/>
              <a:gd name="connsiteY54" fmla="*/ 558232 h 965350"/>
              <a:gd name="connsiteX0" fmla="*/ 1525990 w 1563119"/>
              <a:gd name="connsiteY0" fmla="*/ 55693 h 965350"/>
              <a:gd name="connsiteX1" fmla="*/ 1006186 w 1563119"/>
              <a:gd name="connsiteY1" fmla="*/ 55693 h 965350"/>
              <a:gd name="connsiteX2" fmla="*/ 1006186 w 1563119"/>
              <a:gd name="connsiteY2" fmla="*/ 37129 h 965350"/>
              <a:gd name="connsiteX3" fmla="*/ 969057 w 1563119"/>
              <a:gd name="connsiteY3" fmla="*/ 0 h 965350"/>
              <a:gd name="connsiteX4" fmla="*/ 931928 w 1563119"/>
              <a:gd name="connsiteY4" fmla="*/ 37129 h 965350"/>
              <a:gd name="connsiteX5" fmla="*/ 484888 w 1563119"/>
              <a:gd name="connsiteY5" fmla="*/ 32833 h 965350"/>
              <a:gd name="connsiteX6" fmla="*/ 412125 w 1563119"/>
              <a:gd name="connsiteY6" fmla="*/ 55693 h 965350"/>
              <a:gd name="connsiteX7" fmla="*/ 374996 w 1563119"/>
              <a:gd name="connsiteY7" fmla="*/ 92822 h 965350"/>
              <a:gd name="connsiteX8" fmla="*/ 412125 w 1563119"/>
              <a:gd name="connsiteY8" fmla="*/ 129951 h 965350"/>
              <a:gd name="connsiteX9" fmla="*/ 713488 w 1563119"/>
              <a:gd name="connsiteY9" fmla="*/ 168051 h 965350"/>
              <a:gd name="connsiteX10" fmla="*/ 931928 w 1563119"/>
              <a:gd name="connsiteY10" fmla="*/ 241337 h 965350"/>
              <a:gd name="connsiteX11" fmla="*/ 830381 w 1563119"/>
              <a:gd name="connsiteY11" fmla="*/ 241337 h 965350"/>
              <a:gd name="connsiteX12" fmla="*/ 796965 w 1563119"/>
              <a:gd name="connsiteY12" fmla="*/ 297031 h 965350"/>
              <a:gd name="connsiteX13" fmla="*/ 297954 w 1563119"/>
              <a:gd name="connsiteY13" fmla="*/ 297031 h 965350"/>
              <a:gd name="connsiteX14" fmla="*/ 222575 w 1563119"/>
              <a:gd name="connsiteY14" fmla="*/ 120052 h 965350"/>
              <a:gd name="connsiteX15" fmla="*/ 96465 w 1563119"/>
              <a:gd name="connsiteY15" fmla="*/ 94601 h 965350"/>
              <a:gd name="connsiteX16" fmla="*/ 168845 w 1563119"/>
              <a:gd name="connsiteY16" fmla="*/ 341948 h 965350"/>
              <a:gd name="connsiteX17" fmla="*/ 72325 w 1563119"/>
              <a:gd name="connsiteY17" fmla="*/ 340248 h 965350"/>
              <a:gd name="connsiteX18" fmla="*/ 45719 w 1563119"/>
              <a:gd name="connsiteY18" fmla="*/ 190788 h 965350"/>
              <a:gd name="connsiteX19" fmla="*/ 0 w 1563119"/>
              <a:gd name="connsiteY19" fmla="*/ 195868 h 965350"/>
              <a:gd name="connsiteX20" fmla="*/ 10394 w 1563119"/>
              <a:gd name="connsiteY20" fmla="*/ 519617 h 965350"/>
              <a:gd name="connsiteX21" fmla="*/ 75463 w 1563119"/>
              <a:gd name="connsiteY21" fmla="*/ 523128 h 965350"/>
              <a:gd name="connsiteX22" fmla="*/ 68581 w 1563119"/>
              <a:gd name="connsiteY22" fmla="*/ 406688 h 965350"/>
              <a:gd name="connsiteX23" fmla="*/ 370103 w 1563119"/>
              <a:gd name="connsiteY23" fmla="*/ 406848 h 965350"/>
              <a:gd name="connsiteX24" fmla="*/ 671055 w 1563119"/>
              <a:gd name="connsiteY24" fmla="*/ 655208 h 965350"/>
              <a:gd name="connsiteX25" fmla="*/ 894800 w 1563119"/>
              <a:gd name="connsiteY25" fmla="*/ 761141 h 965350"/>
              <a:gd name="connsiteX26" fmla="*/ 939354 w 1563119"/>
              <a:gd name="connsiteY26" fmla="*/ 761141 h 965350"/>
              <a:gd name="connsiteX27" fmla="*/ 885517 w 1563119"/>
              <a:gd name="connsiteY27" fmla="*/ 891092 h 965350"/>
              <a:gd name="connsiteX28" fmla="*/ 616333 w 1563119"/>
              <a:gd name="connsiteY28" fmla="*/ 891092 h 965350"/>
              <a:gd name="connsiteX29" fmla="*/ 616333 w 1563119"/>
              <a:gd name="connsiteY29" fmla="*/ 965350 h 965350"/>
              <a:gd name="connsiteX30" fmla="*/ 1386757 w 1563119"/>
              <a:gd name="connsiteY30" fmla="*/ 965350 h 965350"/>
              <a:gd name="connsiteX31" fmla="*/ 1516708 w 1563119"/>
              <a:gd name="connsiteY31" fmla="*/ 816834 h 965350"/>
              <a:gd name="connsiteX32" fmla="*/ 1442450 w 1563119"/>
              <a:gd name="connsiteY32" fmla="*/ 816834 h 965350"/>
              <a:gd name="connsiteX33" fmla="*/ 1386757 w 1563119"/>
              <a:gd name="connsiteY33" fmla="*/ 891092 h 965350"/>
              <a:gd name="connsiteX34" fmla="*/ 1256806 w 1563119"/>
              <a:gd name="connsiteY34" fmla="*/ 891092 h 965350"/>
              <a:gd name="connsiteX35" fmla="*/ 1203155 w 1563119"/>
              <a:gd name="connsiteY35" fmla="*/ 761141 h 965350"/>
              <a:gd name="connsiteX36" fmla="*/ 1266459 w 1563119"/>
              <a:gd name="connsiteY36" fmla="*/ 761141 h 965350"/>
              <a:gd name="connsiteX37" fmla="*/ 1419616 w 1563119"/>
              <a:gd name="connsiteY37" fmla="*/ 541710 h 965350"/>
              <a:gd name="connsiteX38" fmla="*/ 1117573 w 1563119"/>
              <a:gd name="connsiteY38" fmla="*/ 315595 h 965350"/>
              <a:gd name="connsiteX39" fmla="*/ 1072647 w 1563119"/>
              <a:gd name="connsiteY39" fmla="*/ 241337 h 965350"/>
              <a:gd name="connsiteX40" fmla="*/ 1006186 w 1563119"/>
              <a:gd name="connsiteY40" fmla="*/ 241337 h 965350"/>
              <a:gd name="connsiteX41" fmla="*/ 1006186 w 1563119"/>
              <a:gd name="connsiteY41" fmla="*/ 129951 h 965350"/>
              <a:gd name="connsiteX42" fmla="*/ 1525990 w 1563119"/>
              <a:gd name="connsiteY42" fmla="*/ 129951 h 965350"/>
              <a:gd name="connsiteX43" fmla="*/ 1563119 w 1563119"/>
              <a:gd name="connsiteY43" fmla="*/ 92822 h 965350"/>
              <a:gd name="connsiteX44" fmla="*/ 1525990 w 1563119"/>
              <a:gd name="connsiteY44" fmla="*/ 55693 h 965350"/>
              <a:gd name="connsiteX45" fmla="*/ 1177350 w 1563119"/>
              <a:gd name="connsiteY45" fmla="*/ 891092 h 965350"/>
              <a:gd name="connsiteX46" fmla="*/ 965901 w 1563119"/>
              <a:gd name="connsiteY46" fmla="*/ 891092 h 965350"/>
              <a:gd name="connsiteX47" fmla="*/ 1019738 w 1563119"/>
              <a:gd name="connsiteY47" fmla="*/ 761141 h 965350"/>
              <a:gd name="connsiteX48" fmla="*/ 1123699 w 1563119"/>
              <a:gd name="connsiteY48" fmla="*/ 761141 h 965350"/>
              <a:gd name="connsiteX49" fmla="*/ 1177350 w 1563119"/>
              <a:gd name="connsiteY49" fmla="*/ 891092 h 965350"/>
              <a:gd name="connsiteX50" fmla="*/ 1348143 w 1563119"/>
              <a:gd name="connsiteY50" fmla="*/ 558232 h 965350"/>
              <a:gd name="connsiteX51" fmla="*/ 1349814 w 1563119"/>
              <a:gd name="connsiteY51" fmla="*/ 575497 h 965350"/>
              <a:gd name="connsiteX52" fmla="*/ 1164169 w 1563119"/>
              <a:gd name="connsiteY52" fmla="*/ 575497 h 965350"/>
              <a:gd name="connsiteX53" fmla="*/ 1108476 w 1563119"/>
              <a:gd name="connsiteY53" fmla="*/ 389853 h 965350"/>
              <a:gd name="connsiteX54" fmla="*/ 1348143 w 1563119"/>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52312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671212 w 1563276"/>
              <a:gd name="connsiteY25" fmla="*/ 65520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671212 w 1563276"/>
              <a:gd name="connsiteY25" fmla="*/ 65520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932085 w 1563276"/>
              <a:gd name="connsiteY10" fmla="*/ 24133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408845 w 1563276"/>
              <a:gd name="connsiteY9" fmla="*/ 19599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308142 w 1563276"/>
              <a:gd name="connsiteY8" fmla="*/ 135031 h 965350"/>
              <a:gd name="connsiteX9" fmla="*/ 408845 w 1563276"/>
              <a:gd name="connsiteY9" fmla="*/ 19599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780582 w 1563276"/>
              <a:gd name="connsiteY6" fmla="*/ 810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619665 w 1563276"/>
              <a:gd name="connsiteY5" fmla="*/ 159833 h 965350"/>
              <a:gd name="connsiteX6" fmla="*/ 780582 w 1563276"/>
              <a:gd name="connsiteY6" fmla="*/ 810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530765 w 1563276"/>
              <a:gd name="connsiteY9" fmla="*/ 184784 h 971923"/>
              <a:gd name="connsiteX10" fmla="*/ 46980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492665 w 1563276"/>
              <a:gd name="connsiteY9" fmla="*/ 184784 h 971923"/>
              <a:gd name="connsiteX10" fmla="*/ 46980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8062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58664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7085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599345 w 1563276"/>
              <a:gd name="connsiteY4" fmla="*/ 175782 h 971923"/>
              <a:gd name="connsiteX5" fmla="*/ 7085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20932 h 930589"/>
              <a:gd name="connsiteX1" fmla="*/ 1006343 w 1563276"/>
              <a:gd name="connsiteY1" fmla="*/ 20932 h 930589"/>
              <a:gd name="connsiteX2" fmla="*/ 1006343 w 1563276"/>
              <a:gd name="connsiteY2" fmla="*/ 2368 h 930589"/>
              <a:gd name="connsiteX3" fmla="*/ 931114 w 1563276"/>
              <a:gd name="connsiteY3" fmla="*/ 122719 h 930589"/>
              <a:gd name="connsiteX4" fmla="*/ 599345 w 1563276"/>
              <a:gd name="connsiteY4" fmla="*/ 134448 h 930589"/>
              <a:gd name="connsiteX5" fmla="*/ 708565 w 1563276"/>
              <a:gd name="connsiteY5" fmla="*/ 125072 h 930589"/>
              <a:gd name="connsiteX6" fmla="*/ 729782 w 1563276"/>
              <a:gd name="connsiteY6" fmla="*/ 61572 h 930589"/>
              <a:gd name="connsiteX7" fmla="*/ 329433 w 1563276"/>
              <a:gd name="connsiteY7" fmla="*/ 80921 h 930589"/>
              <a:gd name="connsiteX8" fmla="*/ 295442 w 1563276"/>
              <a:gd name="connsiteY8" fmla="*/ 151070 h 930589"/>
              <a:gd name="connsiteX9" fmla="*/ 492665 w 1563276"/>
              <a:gd name="connsiteY9" fmla="*/ 143450 h 930589"/>
              <a:gd name="connsiteX10" fmla="*/ 505365 w 1563276"/>
              <a:gd name="connsiteY10" fmla="*/ 201496 h 930589"/>
              <a:gd name="connsiteX11" fmla="*/ 764498 w 1563276"/>
              <a:gd name="connsiteY11" fmla="*/ 206576 h 930589"/>
              <a:gd name="connsiteX12" fmla="*/ 797122 w 1563276"/>
              <a:gd name="connsiteY12" fmla="*/ 262270 h 930589"/>
              <a:gd name="connsiteX13" fmla="*/ 298111 w 1563276"/>
              <a:gd name="connsiteY13" fmla="*/ 262270 h 930589"/>
              <a:gd name="connsiteX14" fmla="*/ 222732 w 1563276"/>
              <a:gd name="connsiteY14" fmla="*/ 85291 h 930589"/>
              <a:gd name="connsiteX15" fmla="*/ 96622 w 1563276"/>
              <a:gd name="connsiteY15" fmla="*/ 59840 h 930589"/>
              <a:gd name="connsiteX16" fmla="*/ 169002 w 1563276"/>
              <a:gd name="connsiteY16" fmla="*/ 307187 h 930589"/>
              <a:gd name="connsiteX17" fmla="*/ 72482 w 1563276"/>
              <a:gd name="connsiteY17" fmla="*/ 305487 h 930589"/>
              <a:gd name="connsiteX18" fmla="*/ 45876 w 1563276"/>
              <a:gd name="connsiteY18" fmla="*/ 123007 h 930589"/>
              <a:gd name="connsiteX19" fmla="*/ 157 w 1563276"/>
              <a:gd name="connsiteY19" fmla="*/ 125547 h 930589"/>
              <a:gd name="connsiteX20" fmla="*/ 8011 w 1563276"/>
              <a:gd name="connsiteY20" fmla="*/ 454376 h 930589"/>
              <a:gd name="connsiteX21" fmla="*/ 75620 w 1563276"/>
              <a:gd name="connsiteY21" fmla="*/ 455347 h 930589"/>
              <a:gd name="connsiteX22" fmla="*/ 68738 w 1563276"/>
              <a:gd name="connsiteY22" fmla="*/ 351607 h 930589"/>
              <a:gd name="connsiteX23" fmla="*/ 274478 w 1563276"/>
              <a:gd name="connsiteY23" fmla="*/ 349067 h 930589"/>
              <a:gd name="connsiteX24" fmla="*/ 370260 w 1563276"/>
              <a:gd name="connsiteY24" fmla="*/ 372087 h 930589"/>
              <a:gd name="connsiteX25" fmla="*/ 437532 w 1563276"/>
              <a:gd name="connsiteY25" fmla="*/ 523927 h 930589"/>
              <a:gd name="connsiteX26" fmla="*/ 894957 w 1563276"/>
              <a:gd name="connsiteY26" fmla="*/ 726380 h 930589"/>
              <a:gd name="connsiteX27" fmla="*/ 939511 w 1563276"/>
              <a:gd name="connsiteY27" fmla="*/ 726380 h 930589"/>
              <a:gd name="connsiteX28" fmla="*/ 885674 w 1563276"/>
              <a:gd name="connsiteY28" fmla="*/ 856331 h 930589"/>
              <a:gd name="connsiteX29" fmla="*/ 616490 w 1563276"/>
              <a:gd name="connsiteY29" fmla="*/ 856331 h 930589"/>
              <a:gd name="connsiteX30" fmla="*/ 616490 w 1563276"/>
              <a:gd name="connsiteY30" fmla="*/ 930589 h 930589"/>
              <a:gd name="connsiteX31" fmla="*/ 1386914 w 1563276"/>
              <a:gd name="connsiteY31" fmla="*/ 930589 h 930589"/>
              <a:gd name="connsiteX32" fmla="*/ 1516865 w 1563276"/>
              <a:gd name="connsiteY32" fmla="*/ 782073 h 930589"/>
              <a:gd name="connsiteX33" fmla="*/ 1442607 w 1563276"/>
              <a:gd name="connsiteY33" fmla="*/ 782073 h 930589"/>
              <a:gd name="connsiteX34" fmla="*/ 1386914 w 1563276"/>
              <a:gd name="connsiteY34" fmla="*/ 856331 h 930589"/>
              <a:gd name="connsiteX35" fmla="*/ 1256963 w 1563276"/>
              <a:gd name="connsiteY35" fmla="*/ 856331 h 930589"/>
              <a:gd name="connsiteX36" fmla="*/ 1203312 w 1563276"/>
              <a:gd name="connsiteY36" fmla="*/ 726380 h 930589"/>
              <a:gd name="connsiteX37" fmla="*/ 1266616 w 1563276"/>
              <a:gd name="connsiteY37" fmla="*/ 726380 h 930589"/>
              <a:gd name="connsiteX38" fmla="*/ 1419773 w 1563276"/>
              <a:gd name="connsiteY38" fmla="*/ 506949 h 930589"/>
              <a:gd name="connsiteX39" fmla="*/ 1117730 w 1563276"/>
              <a:gd name="connsiteY39" fmla="*/ 280834 h 930589"/>
              <a:gd name="connsiteX40" fmla="*/ 1072804 w 1563276"/>
              <a:gd name="connsiteY40" fmla="*/ 206576 h 930589"/>
              <a:gd name="connsiteX41" fmla="*/ 1006343 w 1563276"/>
              <a:gd name="connsiteY41" fmla="*/ 206576 h 930589"/>
              <a:gd name="connsiteX42" fmla="*/ 1006343 w 1563276"/>
              <a:gd name="connsiteY42" fmla="*/ 95190 h 930589"/>
              <a:gd name="connsiteX43" fmla="*/ 1526147 w 1563276"/>
              <a:gd name="connsiteY43" fmla="*/ 95190 h 930589"/>
              <a:gd name="connsiteX44" fmla="*/ 1563276 w 1563276"/>
              <a:gd name="connsiteY44" fmla="*/ 58061 h 930589"/>
              <a:gd name="connsiteX45" fmla="*/ 1526147 w 1563276"/>
              <a:gd name="connsiteY45" fmla="*/ 20932 h 930589"/>
              <a:gd name="connsiteX46" fmla="*/ 1177507 w 1563276"/>
              <a:gd name="connsiteY46" fmla="*/ 856331 h 930589"/>
              <a:gd name="connsiteX47" fmla="*/ 966058 w 1563276"/>
              <a:gd name="connsiteY47" fmla="*/ 856331 h 930589"/>
              <a:gd name="connsiteX48" fmla="*/ 1019895 w 1563276"/>
              <a:gd name="connsiteY48" fmla="*/ 726380 h 930589"/>
              <a:gd name="connsiteX49" fmla="*/ 1123856 w 1563276"/>
              <a:gd name="connsiteY49" fmla="*/ 726380 h 930589"/>
              <a:gd name="connsiteX50" fmla="*/ 1177507 w 1563276"/>
              <a:gd name="connsiteY50" fmla="*/ 856331 h 930589"/>
              <a:gd name="connsiteX51" fmla="*/ 1348300 w 1563276"/>
              <a:gd name="connsiteY51" fmla="*/ 523471 h 930589"/>
              <a:gd name="connsiteX52" fmla="*/ 1349971 w 1563276"/>
              <a:gd name="connsiteY52" fmla="*/ 540736 h 930589"/>
              <a:gd name="connsiteX53" fmla="*/ 1164326 w 1563276"/>
              <a:gd name="connsiteY53" fmla="*/ 540736 h 930589"/>
              <a:gd name="connsiteX54" fmla="*/ 1108633 w 1563276"/>
              <a:gd name="connsiteY54" fmla="*/ 355092 h 930589"/>
              <a:gd name="connsiteX55" fmla="*/ 1348300 w 1563276"/>
              <a:gd name="connsiteY55" fmla="*/ 523471 h 930589"/>
              <a:gd name="connsiteX0" fmla="*/ 1526147 w 1563276"/>
              <a:gd name="connsiteY0" fmla="*/ 20932 h 930589"/>
              <a:gd name="connsiteX1" fmla="*/ 1006343 w 1563276"/>
              <a:gd name="connsiteY1" fmla="*/ 20932 h 930589"/>
              <a:gd name="connsiteX2" fmla="*/ 1006343 w 1563276"/>
              <a:gd name="connsiteY2" fmla="*/ 2368 h 930589"/>
              <a:gd name="connsiteX3" fmla="*/ 931114 w 1563276"/>
              <a:gd name="connsiteY3" fmla="*/ 122719 h 930589"/>
              <a:gd name="connsiteX4" fmla="*/ 599345 w 1563276"/>
              <a:gd name="connsiteY4" fmla="*/ 134448 h 930589"/>
              <a:gd name="connsiteX5" fmla="*/ 761905 w 1563276"/>
              <a:gd name="connsiteY5" fmla="*/ 89512 h 930589"/>
              <a:gd name="connsiteX6" fmla="*/ 729782 w 1563276"/>
              <a:gd name="connsiteY6" fmla="*/ 61572 h 930589"/>
              <a:gd name="connsiteX7" fmla="*/ 329433 w 1563276"/>
              <a:gd name="connsiteY7" fmla="*/ 80921 h 930589"/>
              <a:gd name="connsiteX8" fmla="*/ 295442 w 1563276"/>
              <a:gd name="connsiteY8" fmla="*/ 151070 h 930589"/>
              <a:gd name="connsiteX9" fmla="*/ 492665 w 1563276"/>
              <a:gd name="connsiteY9" fmla="*/ 143450 h 930589"/>
              <a:gd name="connsiteX10" fmla="*/ 505365 w 1563276"/>
              <a:gd name="connsiteY10" fmla="*/ 201496 h 930589"/>
              <a:gd name="connsiteX11" fmla="*/ 764498 w 1563276"/>
              <a:gd name="connsiteY11" fmla="*/ 206576 h 930589"/>
              <a:gd name="connsiteX12" fmla="*/ 797122 w 1563276"/>
              <a:gd name="connsiteY12" fmla="*/ 262270 h 930589"/>
              <a:gd name="connsiteX13" fmla="*/ 298111 w 1563276"/>
              <a:gd name="connsiteY13" fmla="*/ 262270 h 930589"/>
              <a:gd name="connsiteX14" fmla="*/ 222732 w 1563276"/>
              <a:gd name="connsiteY14" fmla="*/ 85291 h 930589"/>
              <a:gd name="connsiteX15" fmla="*/ 96622 w 1563276"/>
              <a:gd name="connsiteY15" fmla="*/ 59840 h 930589"/>
              <a:gd name="connsiteX16" fmla="*/ 169002 w 1563276"/>
              <a:gd name="connsiteY16" fmla="*/ 307187 h 930589"/>
              <a:gd name="connsiteX17" fmla="*/ 72482 w 1563276"/>
              <a:gd name="connsiteY17" fmla="*/ 305487 h 930589"/>
              <a:gd name="connsiteX18" fmla="*/ 45876 w 1563276"/>
              <a:gd name="connsiteY18" fmla="*/ 123007 h 930589"/>
              <a:gd name="connsiteX19" fmla="*/ 157 w 1563276"/>
              <a:gd name="connsiteY19" fmla="*/ 125547 h 930589"/>
              <a:gd name="connsiteX20" fmla="*/ 8011 w 1563276"/>
              <a:gd name="connsiteY20" fmla="*/ 454376 h 930589"/>
              <a:gd name="connsiteX21" fmla="*/ 75620 w 1563276"/>
              <a:gd name="connsiteY21" fmla="*/ 455347 h 930589"/>
              <a:gd name="connsiteX22" fmla="*/ 68738 w 1563276"/>
              <a:gd name="connsiteY22" fmla="*/ 351607 h 930589"/>
              <a:gd name="connsiteX23" fmla="*/ 274478 w 1563276"/>
              <a:gd name="connsiteY23" fmla="*/ 349067 h 930589"/>
              <a:gd name="connsiteX24" fmla="*/ 370260 w 1563276"/>
              <a:gd name="connsiteY24" fmla="*/ 372087 h 930589"/>
              <a:gd name="connsiteX25" fmla="*/ 437532 w 1563276"/>
              <a:gd name="connsiteY25" fmla="*/ 523927 h 930589"/>
              <a:gd name="connsiteX26" fmla="*/ 894957 w 1563276"/>
              <a:gd name="connsiteY26" fmla="*/ 726380 h 930589"/>
              <a:gd name="connsiteX27" fmla="*/ 939511 w 1563276"/>
              <a:gd name="connsiteY27" fmla="*/ 726380 h 930589"/>
              <a:gd name="connsiteX28" fmla="*/ 885674 w 1563276"/>
              <a:gd name="connsiteY28" fmla="*/ 856331 h 930589"/>
              <a:gd name="connsiteX29" fmla="*/ 616490 w 1563276"/>
              <a:gd name="connsiteY29" fmla="*/ 856331 h 930589"/>
              <a:gd name="connsiteX30" fmla="*/ 616490 w 1563276"/>
              <a:gd name="connsiteY30" fmla="*/ 930589 h 930589"/>
              <a:gd name="connsiteX31" fmla="*/ 1386914 w 1563276"/>
              <a:gd name="connsiteY31" fmla="*/ 930589 h 930589"/>
              <a:gd name="connsiteX32" fmla="*/ 1516865 w 1563276"/>
              <a:gd name="connsiteY32" fmla="*/ 782073 h 930589"/>
              <a:gd name="connsiteX33" fmla="*/ 1442607 w 1563276"/>
              <a:gd name="connsiteY33" fmla="*/ 782073 h 930589"/>
              <a:gd name="connsiteX34" fmla="*/ 1386914 w 1563276"/>
              <a:gd name="connsiteY34" fmla="*/ 856331 h 930589"/>
              <a:gd name="connsiteX35" fmla="*/ 1256963 w 1563276"/>
              <a:gd name="connsiteY35" fmla="*/ 856331 h 930589"/>
              <a:gd name="connsiteX36" fmla="*/ 1203312 w 1563276"/>
              <a:gd name="connsiteY36" fmla="*/ 726380 h 930589"/>
              <a:gd name="connsiteX37" fmla="*/ 1266616 w 1563276"/>
              <a:gd name="connsiteY37" fmla="*/ 726380 h 930589"/>
              <a:gd name="connsiteX38" fmla="*/ 1419773 w 1563276"/>
              <a:gd name="connsiteY38" fmla="*/ 506949 h 930589"/>
              <a:gd name="connsiteX39" fmla="*/ 1117730 w 1563276"/>
              <a:gd name="connsiteY39" fmla="*/ 280834 h 930589"/>
              <a:gd name="connsiteX40" fmla="*/ 1072804 w 1563276"/>
              <a:gd name="connsiteY40" fmla="*/ 206576 h 930589"/>
              <a:gd name="connsiteX41" fmla="*/ 1006343 w 1563276"/>
              <a:gd name="connsiteY41" fmla="*/ 206576 h 930589"/>
              <a:gd name="connsiteX42" fmla="*/ 1006343 w 1563276"/>
              <a:gd name="connsiteY42" fmla="*/ 95190 h 930589"/>
              <a:gd name="connsiteX43" fmla="*/ 1526147 w 1563276"/>
              <a:gd name="connsiteY43" fmla="*/ 95190 h 930589"/>
              <a:gd name="connsiteX44" fmla="*/ 1563276 w 1563276"/>
              <a:gd name="connsiteY44" fmla="*/ 58061 h 930589"/>
              <a:gd name="connsiteX45" fmla="*/ 1526147 w 1563276"/>
              <a:gd name="connsiteY45" fmla="*/ 20932 h 930589"/>
              <a:gd name="connsiteX46" fmla="*/ 1177507 w 1563276"/>
              <a:gd name="connsiteY46" fmla="*/ 856331 h 930589"/>
              <a:gd name="connsiteX47" fmla="*/ 966058 w 1563276"/>
              <a:gd name="connsiteY47" fmla="*/ 856331 h 930589"/>
              <a:gd name="connsiteX48" fmla="*/ 1019895 w 1563276"/>
              <a:gd name="connsiteY48" fmla="*/ 726380 h 930589"/>
              <a:gd name="connsiteX49" fmla="*/ 1123856 w 1563276"/>
              <a:gd name="connsiteY49" fmla="*/ 726380 h 930589"/>
              <a:gd name="connsiteX50" fmla="*/ 1177507 w 1563276"/>
              <a:gd name="connsiteY50" fmla="*/ 856331 h 930589"/>
              <a:gd name="connsiteX51" fmla="*/ 1348300 w 1563276"/>
              <a:gd name="connsiteY51" fmla="*/ 523471 h 930589"/>
              <a:gd name="connsiteX52" fmla="*/ 1349971 w 1563276"/>
              <a:gd name="connsiteY52" fmla="*/ 540736 h 930589"/>
              <a:gd name="connsiteX53" fmla="*/ 1164326 w 1563276"/>
              <a:gd name="connsiteY53" fmla="*/ 540736 h 930589"/>
              <a:gd name="connsiteX54" fmla="*/ 1108633 w 1563276"/>
              <a:gd name="connsiteY54" fmla="*/ 355092 h 930589"/>
              <a:gd name="connsiteX55" fmla="*/ 1348300 w 1563276"/>
              <a:gd name="connsiteY55" fmla="*/ 523471 h 930589"/>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61905 w 1563276"/>
              <a:gd name="connsiteY5" fmla="*/ 89570 h 930647"/>
              <a:gd name="connsiteX6" fmla="*/ 72978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03485 w 1563276"/>
              <a:gd name="connsiteY5" fmla="*/ 120050 h 930647"/>
              <a:gd name="connsiteX6" fmla="*/ 72978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03485 w 1563276"/>
              <a:gd name="connsiteY5" fmla="*/ 120050 h 930647"/>
              <a:gd name="connsiteX6" fmla="*/ 77296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74605 w 1563276"/>
              <a:gd name="connsiteY5" fmla="*/ 117510 h 930647"/>
              <a:gd name="connsiteX6" fmla="*/ 77296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84 h 930641"/>
              <a:gd name="connsiteX1" fmla="*/ 1006343 w 1563276"/>
              <a:gd name="connsiteY1" fmla="*/ 20984 h 930641"/>
              <a:gd name="connsiteX2" fmla="*/ 1006343 w 1563276"/>
              <a:gd name="connsiteY2" fmla="*/ 2420 h 930641"/>
              <a:gd name="connsiteX3" fmla="*/ 931114 w 1563276"/>
              <a:gd name="connsiteY3" fmla="*/ 122771 h 930641"/>
              <a:gd name="connsiteX4" fmla="*/ 576485 w 1563276"/>
              <a:gd name="connsiteY4" fmla="*/ 152280 h 930641"/>
              <a:gd name="connsiteX5" fmla="*/ 774605 w 1563276"/>
              <a:gd name="connsiteY5" fmla="*/ 117504 h 930641"/>
              <a:gd name="connsiteX6" fmla="*/ 772962 w 1563276"/>
              <a:gd name="connsiteY6" fmla="*/ 61624 h 930641"/>
              <a:gd name="connsiteX7" fmla="*/ 329433 w 1563276"/>
              <a:gd name="connsiteY7" fmla="*/ 80973 h 930641"/>
              <a:gd name="connsiteX8" fmla="*/ 295442 w 1563276"/>
              <a:gd name="connsiteY8" fmla="*/ 151122 h 930641"/>
              <a:gd name="connsiteX9" fmla="*/ 492665 w 1563276"/>
              <a:gd name="connsiteY9" fmla="*/ 143502 h 930641"/>
              <a:gd name="connsiteX10" fmla="*/ 505365 w 1563276"/>
              <a:gd name="connsiteY10" fmla="*/ 201548 h 930641"/>
              <a:gd name="connsiteX11" fmla="*/ 764498 w 1563276"/>
              <a:gd name="connsiteY11" fmla="*/ 206628 h 930641"/>
              <a:gd name="connsiteX12" fmla="*/ 797122 w 1563276"/>
              <a:gd name="connsiteY12" fmla="*/ 262322 h 930641"/>
              <a:gd name="connsiteX13" fmla="*/ 298111 w 1563276"/>
              <a:gd name="connsiteY13" fmla="*/ 262322 h 930641"/>
              <a:gd name="connsiteX14" fmla="*/ 222732 w 1563276"/>
              <a:gd name="connsiteY14" fmla="*/ 85343 h 930641"/>
              <a:gd name="connsiteX15" fmla="*/ 96622 w 1563276"/>
              <a:gd name="connsiteY15" fmla="*/ 59892 h 930641"/>
              <a:gd name="connsiteX16" fmla="*/ 169002 w 1563276"/>
              <a:gd name="connsiteY16" fmla="*/ 307239 h 930641"/>
              <a:gd name="connsiteX17" fmla="*/ 72482 w 1563276"/>
              <a:gd name="connsiteY17" fmla="*/ 305539 h 930641"/>
              <a:gd name="connsiteX18" fmla="*/ 45876 w 1563276"/>
              <a:gd name="connsiteY18" fmla="*/ 123059 h 930641"/>
              <a:gd name="connsiteX19" fmla="*/ 157 w 1563276"/>
              <a:gd name="connsiteY19" fmla="*/ 125599 h 930641"/>
              <a:gd name="connsiteX20" fmla="*/ 8011 w 1563276"/>
              <a:gd name="connsiteY20" fmla="*/ 454428 h 930641"/>
              <a:gd name="connsiteX21" fmla="*/ 75620 w 1563276"/>
              <a:gd name="connsiteY21" fmla="*/ 455399 h 930641"/>
              <a:gd name="connsiteX22" fmla="*/ 68738 w 1563276"/>
              <a:gd name="connsiteY22" fmla="*/ 351659 h 930641"/>
              <a:gd name="connsiteX23" fmla="*/ 274478 w 1563276"/>
              <a:gd name="connsiteY23" fmla="*/ 349119 h 930641"/>
              <a:gd name="connsiteX24" fmla="*/ 370260 w 1563276"/>
              <a:gd name="connsiteY24" fmla="*/ 372139 h 930641"/>
              <a:gd name="connsiteX25" fmla="*/ 437532 w 1563276"/>
              <a:gd name="connsiteY25" fmla="*/ 523979 h 930641"/>
              <a:gd name="connsiteX26" fmla="*/ 894957 w 1563276"/>
              <a:gd name="connsiteY26" fmla="*/ 726432 h 930641"/>
              <a:gd name="connsiteX27" fmla="*/ 939511 w 1563276"/>
              <a:gd name="connsiteY27" fmla="*/ 726432 h 930641"/>
              <a:gd name="connsiteX28" fmla="*/ 885674 w 1563276"/>
              <a:gd name="connsiteY28" fmla="*/ 856383 h 930641"/>
              <a:gd name="connsiteX29" fmla="*/ 616490 w 1563276"/>
              <a:gd name="connsiteY29" fmla="*/ 856383 h 930641"/>
              <a:gd name="connsiteX30" fmla="*/ 616490 w 1563276"/>
              <a:gd name="connsiteY30" fmla="*/ 930641 h 930641"/>
              <a:gd name="connsiteX31" fmla="*/ 1386914 w 1563276"/>
              <a:gd name="connsiteY31" fmla="*/ 930641 h 930641"/>
              <a:gd name="connsiteX32" fmla="*/ 1516865 w 1563276"/>
              <a:gd name="connsiteY32" fmla="*/ 782125 h 930641"/>
              <a:gd name="connsiteX33" fmla="*/ 1442607 w 1563276"/>
              <a:gd name="connsiteY33" fmla="*/ 782125 h 930641"/>
              <a:gd name="connsiteX34" fmla="*/ 1386914 w 1563276"/>
              <a:gd name="connsiteY34" fmla="*/ 856383 h 930641"/>
              <a:gd name="connsiteX35" fmla="*/ 1256963 w 1563276"/>
              <a:gd name="connsiteY35" fmla="*/ 856383 h 930641"/>
              <a:gd name="connsiteX36" fmla="*/ 1203312 w 1563276"/>
              <a:gd name="connsiteY36" fmla="*/ 726432 h 930641"/>
              <a:gd name="connsiteX37" fmla="*/ 1266616 w 1563276"/>
              <a:gd name="connsiteY37" fmla="*/ 726432 h 930641"/>
              <a:gd name="connsiteX38" fmla="*/ 1419773 w 1563276"/>
              <a:gd name="connsiteY38" fmla="*/ 507001 h 930641"/>
              <a:gd name="connsiteX39" fmla="*/ 1117730 w 1563276"/>
              <a:gd name="connsiteY39" fmla="*/ 280886 h 930641"/>
              <a:gd name="connsiteX40" fmla="*/ 1072804 w 1563276"/>
              <a:gd name="connsiteY40" fmla="*/ 206628 h 930641"/>
              <a:gd name="connsiteX41" fmla="*/ 1006343 w 1563276"/>
              <a:gd name="connsiteY41" fmla="*/ 206628 h 930641"/>
              <a:gd name="connsiteX42" fmla="*/ 1006343 w 1563276"/>
              <a:gd name="connsiteY42" fmla="*/ 95242 h 930641"/>
              <a:gd name="connsiteX43" fmla="*/ 1526147 w 1563276"/>
              <a:gd name="connsiteY43" fmla="*/ 95242 h 930641"/>
              <a:gd name="connsiteX44" fmla="*/ 1563276 w 1563276"/>
              <a:gd name="connsiteY44" fmla="*/ 58113 h 930641"/>
              <a:gd name="connsiteX45" fmla="*/ 1526147 w 1563276"/>
              <a:gd name="connsiteY45" fmla="*/ 20984 h 930641"/>
              <a:gd name="connsiteX46" fmla="*/ 1177507 w 1563276"/>
              <a:gd name="connsiteY46" fmla="*/ 856383 h 930641"/>
              <a:gd name="connsiteX47" fmla="*/ 966058 w 1563276"/>
              <a:gd name="connsiteY47" fmla="*/ 856383 h 930641"/>
              <a:gd name="connsiteX48" fmla="*/ 1019895 w 1563276"/>
              <a:gd name="connsiteY48" fmla="*/ 726432 h 930641"/>
              <a:gd name="connsiteX49" fmla="*/ 1123856 w 1563276"/>
              <a:gd name="connsiteY49" fmla="*/ 726432 h 930641"/>
              <a:gd name="connsiteX50" fmla="*/ 1177507 w 1563276"/>
              <a:gd name="connsiteY50" fmla="*/ 856383 h 930641"/>
              <a:gd name="connsiteX51" fmla="*/ 1348300 w 1563276"/>
              <a:gd name="connsiteY51" fmla="*/ 523523 h 930641"/>
              <a:gd name="connsiteX52" fmla="*/ 1349971 w 1563276"/>
              <a:gd name="connsiteY52" fmla="*/ 540788 h 930641"/>
              <a:gd name="connsiteX53" fmla="*/ 1164326 w 1563276"/>
              <a:gd name="connsiteY53" fmla="*/ 540788 h 930641"/>
              <a:gd name="connsiteX54" fmla="*/ 1108633 w 1563276"/>
              <a:gd name="connsiteY54" fmla="*/ 355144 h 930641"/>
              <a:gd name="connsiteX55" fmla="*/ 1348300 w 1563276"/>
              <a:gd name="connsiteY55" fmla="*/ 523523 h 930641"/>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072804 w 1563276"/>
              <a:gd name="connsiteY40" fmla="*/ 206675 h 930688"/>
              <a:gd name="connsiteX41" fmla="*/ 1006343 w 1563276"/>
              <a:gd name="connsiteY41" fmla="*/ 206675 h 930688"/>
              <a:gd name="connsiteX42" fmla="*/ 1006343 w 1563276"/>
              <a:gd name="connsiteY42" fmla="*/ 9528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072804 w 1563276"/>
              <a:gd name="connsiteY40" fmla="*/ 206675 h 930688"/>
              <a:gd name="connsiteX41" fmla="*/ 1006343 w 1563276"/>
              <a:gd name="connsiteY41" fmla="*/ 20667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006343 w 1563276"/>
              <a:gd name="connsiteY41" fmla="*/ 20667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412743 w 1563276"/>
              <a:gd name="connsiteY41" fmla="*/ 19143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412743 w 1563276"/>
              <a:gd name="connsiteY41" fmla="*/ 191435 h 930688"/>
              <a:gd name="connsiteX42" fmla="*/ 1430523 w 1563276"/>
              <a:gd name="connsiteY42" fmla="*/ 12830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626687"/>
              <a:gd name="connsiteY0" fmla="*/ 21031 h 930688"/>
              <a:gd name="connsiteX1" fmla="*/ 1006343 w 1626687"/>
              <a:gd name="connsiteY1" fmla="*/ 21031 h 930688"/>
              <a:gd name="connsiteX2" fmla="*/ 1006343 w 1626687"/>
              <a:gd name="connsiteY2" fmla="*/ 2467 h 930688"/>
              <a:gd name="connsiteX3" fmla="*/ 959054 w 1626687"/>
              <a:gd name="connsiteY3" fmla="*/ 120278 h 930688"/>
              <a:gd name="connsiteX4" fmla="*/ 576485 w 1626687"/>
              <a:gd name="connsiteY4" fmla="*/ 152327 h 930688"/>
              <a:gd name="connsiteX5" fmla="*/ 774605 w 1626687"/>
              <a:gd name="connsiteY5" fmla="*/ 117551 h 930688"/>
              <a:gd name="connsiteX6" fmla="*/ 772962 w 1626687"/>
              <a:gd name="connsiteY6" fmla="*/ 61671 h 930688"/>
              <a:gd name="connsiteX7" fmla="*/ 329433 w 1626687"/>
              <a:gd name="connsiteY7" fmla="*/ 81020 h 930688"/>
              <a:gd name="connsiteX8" fmla="*/ 295442 w 1626687"/>
              <a:gd name="connsiteY8" fmla="*/ 151169 h 930688"/>
              <a:gd name="connsiteX9" fmla="*/ 492665 w 1626687"/>
              <a:gd name="connsiteY9" fmla="*/ 143549 h 930688"/>
              <a:gd name="connsiteX10" fmla="*/ 505365 w 1626687"/>
              <a:gd name="connsiteY10" fmla="*/ 201595 h 930688"/>
              <a:gd name="connsiteX11" fmla="*/ 764498 w 1626687"/>
              <a:gd name="connsiteY11" fmla="*/ 206675 h 930688"/>
              <a:gd name="connsiteX12" fmla="*/ 797122 w 1626687"/>
              <a:gd name="connsiteY12" fmla="*/ 262369 h 930688"/>
              <a:gd name="connsiteX13" fmla="*/ 298111 w 1626687"/>
              <a:gd name="connsiteY13" fmla="*/ 262369 h 930688"/>
              <a:gd name="connsiteX14" fmla="*/ 222732 w 1626687"/>
              <a:gd name="connsiteY14" fmla="*/ 85390 h 930688"/>
              <a:gd name="connsiteX15" fmla="*/ 96622 w 1626687"/>
              <a:gd name="connsiteY15" fmla="*/ 59939 h 930688"/>
              <a:gd name="connsiteX16" fmla="*/ 169002 w 1626687"/>
              <a:gd name="connsiteY16" fmla="*/ 307286 h 930688"/>
              <a:gd name="connsiteX17" fmla="*/ 72482 w 1626687"/>
              <a:gd name="connsiteY17" fmla="*/ 305586 h 930688"/>
              <a:gd name="connsiteX18" fmla="*/ 45876 w 1626687"/>
              <a:gd name="connsiteY18" fmla="*/ 123106 h 930688"/>
              <a:gd name="connsiteX19" fmla="*/ 157 w 1626687"/>
              <a:gd name="connsiteY19" fmla="*/ 125646 h 930688"/>
              <a:gd name="connsiteX20" fmla="*/ 8011 w 1626687"/>
              <a:gd name="connsiteY20" fmla="*/ 454475 h 930688"/>
              <a:gd name="connsiteX21" fmla="*/ 75620 w 1626687"/>
              <a:gd name="connsiteY21" fmla="*/ 455446 h 930688"/>
              <a:gd name="connsiteX22" fmla="*/ 68738 w 1626687"/>
              <a:gd name="connsiteY22" fmla="*/ 351706 h 930688"/>
              <a:gd name="connsiteX23" fmla="*/ 274478 w 1626687"/>
              <a:gd name="connsiteY23" fmla="*/ 349166 h 930688"/>
              <a:gd name="connsiteX24" fmla="*/ 370260 w 1626687"/>
              <a:gd name="connsiteY24" fmla="*/ 372186 h 930688"/>
              <a:gd name="connsiteX25" fmla="*/ 437532 w 1626687"/>
              <a:gd name="connsiteY25" fmla="*/ 524026 h 930688"/>
              <a:gd name="connsiteX26" fmla="*/ 894957 w 1626687"/>
              <a:gd name="connsiteY26" fmla="*/ 726479 h 930688"/>
              <a:gd name="connsiteX27" fmla="*/ 939511 w 1626687"/>
              <a:gd name="connsiteY27" fmla="*/ 726479 h 930688"/>
              <a:gd name="connsiteX28" fmla="*/ 885674 w 1626687"/>
              <a:gd name="connsiteY28" fmla="*/ 856430 h 930688"/>
              <a:gd name="connsiteX29" fmla="*/ 616490 w 1626687"/>
              <a:gd name="connsiteY29" fmla="*/ 856430 h 930688"/>
              <a:gd name="connsiteX30" fmla="*/ 616490 w 1626687"/>
              <a:gd name="connsiteY30" fmla="*/ 930688 h 930688"/>
              <a:gd name="connsiteX31" fmla="*/ 1386914 w 1626687"/>
              <a:gd name="connsiteY31" fmla="*/ 930688 h 930688"/>
              <a:gd name="connsiteX32" fmla="*/ 1516865 w 1626687"/>
              <a:gd name="connsiteY32" fmla="*/ 782172 h 930688"/>
              <a:gd name="connsiteX33" fmla="*/ 1442607 w 1626687"/>
              <a:gd name="connsiteY33" fmla="*/ 782172 h 930688"/>
              <a:gd name="connsiteX34" fmla="*/ 1386914 w 1626687"/>
              <a:gd name="connsiteY34" fmla="*/ 856430 h 930688"/>
              <a:gd name="connsiteX35" fmla="*/ 1256963 w 1626687"/>
              <a:gd name="connsiteY35" fmla="*/ 856430 h 930688"/>
              <a:gd name="connsiteX36" fmla="*/ 1203312 w 1626687"/>
              <a:gd name="connsiteY36" fmla="*/ 726479 h 930688"/>
              <a:gd name="connsiteX37" fmla="*/ 1266616 w 1626687"/>
              <a:gd name="connsiteY37" fmla="*/ 726479 h 930688"/>
              <a:gd name="connsiteX38" fmla="*/ 1419773 w 1626687"/>
              <a:gd name="connsiteY38" fmla="*/ 507048 h 930688"/>
              <a:gd name="connsiteX39" fmla="*/ 1117730 w 1626687"/>
              <a:gd name="connsiteY39" fmla="*/ 280933 h 930688"/>
              <a:gd name="connsiteX40" fmla="*/ 1121064 w 1626687"/>
              <a:gd name="connsiteY40" fmla="*/ 209215 h 930688"/>
              <a:gd name="connsiteX41" fmla="*/ 1412743 w 1626687"/>
              <a:gd name="connsiteY41" fmla="*/ 191435 h 930688"/>
              <a:gd name="connsiteX42" fmla="*/ 1430523 w 1626687"/>
              <a:gd name="connsiteY42" fmla="*/ 128309 h 930688"/>
              <a:gd name="connsiteX43" fmla="*/ 1622667 w 1626687"/>
              <a:gd name="connsiteY43" fmla="*/ 120689 h 930688"/>
              <a:gd name="connsiteX44" fmla="*/ 1563276 w 1626687"/>
              <a:gd name="connsiteY44" fmla="*/ 58160 h 930688"/>
              <a:gd name="connsiteX45" fmla="*/ 1526147 w 1626687"/>
              <a:gd name="connsiteY45" fmla="*/ 21031 h 930688"/>
              <a:gd name="connsiteX46" fmla="*/ 1177507 w 1626687"/>
              <a:gd name="connsiteY46" fmla="*/ 856430 h 930688"/>
              <a:gd name="connsiteX47" fmla="*/ 966058 w 1626687"/>
              <a:gd name="connsiteY47" fmla="*/ 856430 h 930688"/>
              <a:gd name="connsiteX48" fmla="*/ 1019895 w 1626687"/>
              <a:gd name="connsiteY48" fmla="*/ 726479 h 930688"/>
              <a:gd name="connsiteX49" fmla="*/ 1123856 w 1626687"/>
              <a:gd name="connsiteY49" fmla="*/ 726479 h 930688"/>
              <a:gd name="connsiteX50" fmla="*/ 1177507 w 1626687"/>
              <a:gd name="connsiteY50" fmla="*/ 856430 h 930688"/>
              <a:gd name="connsiteX51" fmla="*/ 1348300 w 1626687"/>
              <a:gd name="connsiteY51" fmla="*/ 523570 h 930688"/>
              <a:gd name="connsiteX52" fmla="*/ 1349971 w 1626687"/>
              <a:gd name="connsiteY52" fmla="*/ 540835 h 930688"/>
              <a:gd name="connsiteX53" fmla="*/ 1164326 w 1626687"/>
              <a:gd name="connsiteY53" fmla="*/ 540835 h 930688"/>
              <a:gd name="connsiteX54" fmla="*/ 1108633 w 1626687"/>
              <a:gd name="connsiteY54" fmla="*/ 355191 h 930688"/>
              <a:gd name="connsiteX55" fmla="*/ 1348300 w 1626687"/>
              <a:gd name="connsiteY55" fmla="*/ 523570 h 930688"/>
              <a:gd name="connsiteX0" fmla="*/ 1526147 w 1630733"/>
              <a:gd name="connsiteY0" fmla="*/ 21031 h 930688"/>
              <a:gd name="connsiteX1" fmla="*/ 1006343 w 1630733"/>
              <a:gd name="connsiteY1" fmla="*/ 21031 h 930688"/>
              <a:gd name="connsiteX2" fmla="*/ 1006343 w 1630733"/>
              <a:gd name="connsiteY2" fmla="*/ 2467 h 930688"/>
              <a:gd name="connsiteX3" fmla="*/ 959054 w 1630733"/>
              <a:gd name="connsiteY3" fmla="*/ 120278 h 930688"/>
              <a:gd name="connsiteX4" fmla="*/ 576485 w 1630733"/>
              <a:gd name="connsiteY4" fmla="*/ 152327 h 930688"/>
              <a:gd name="connsiteX5" fmla="*/ 774605 w 1630733"/>
              <a:gd name="connsiteY5" fmla="*/ 117551 h 930688"/>
              <a:gd name="connsiteX6" fmla="*/ 772962 w 1630733"/>
              <a:gd name="connsiteY6" fmla="*/ 61671 h 930688"/>
              <a:gd name="connsiteX7" fmla="*/ 329433 w 1630733"/>
              <a:gd name="connsiteY7" fmla="*/ 81020 h 930688"/>
              <a:gd name="connsiteX8" fmla="*/ 295442 w 1630733"/>
              <a:gd name="connsiteY8" fmla="*/ 151169 h 930688"/>
              <a:gd name="connsiteX9" fmla="*/ 492665 w 1630733"/>
              <a:gd name="connsiteY9" fmla="*/ 143549 h 930688"/>
              <a:gd name="connsiteX10" fmla="*/ 505365 w 1630733"/>
              <a:gd name="connsiteY10" fmla="*/ 201595 h 930688"/>
              <a:gd name="connsiteX11" fmla="*/ 764498 w 1630733"/>
              <a:gd name="connsiteY11" fmla="*/ 206675 h 930688"/>
              <a:gd name="connsiteX12" fmla="*/ 797122 w 1630733"/>
              <a:gd name="connsiteY12" fmla="*/ 262369 h 930688"/>
              <a:gd name="connsiteX13" fmla="*/ 298111 w 1630733"/>
              <a:gd name="connsiteY13" fmla="*/ 262369 h 930688"/>
              <a:gd name="connsiteX14" fmla="*/ 222732 w 1630733"/>
              <a:gd name="connsiteY14" fmla="*/ 85390 h 930688"/>
              <a:gd name="connsiteX15" fmla="*/ 96622 w 1630733"/>
              <a:gd name="connsiteY15" fmla="*/ 59939 h 930688"/>
              <a:gd name="connsiteX16" fmla="*/ 169002 w 1630733"/>
              <a:gd name="connsiteY16" fmla="*/ 307286 h 930688"/>
              <a:gd name="connsiteX17" fmla="*/ 72482 w 1630733"/>
              <a:gd name="connsiteY17" fmla="*/ 305586 h 930688"/>
              <a:gd name="connsiteX18" fmla="*/ 45876 w 1630733"/>
              <a:gd name="connsiteY18" fmla="*/ 123106 h 930688"/>
              <a:gd name="connsiteX19" fmla="*/ 157 w 1630733"/>
              <a:gd name="connsiteY19" fmla="*/ 125646 h 930688"/>
              <a:gd name="connsiteX20" fmla="*/ 8011 w 1630733"/>
              <a:gd name="connsiteY20" fmla="*/ 454475 h 930688"/>
              <a:gd name="connsiteX21" fmla="*/ 75620 w 1630733"/>
              <a:gd name="connsiteY21" fmla="*/ 455446 h 930688"/>
              <a:gd name="connsiteX22" fmla="*/ 68738 w 1630733"/>
              <a:gd name="connsiteY22" fmla="*/ 351706 h 930688"/>
              <a:gd name="connsiteX23" fmla="*/ 274478 w 1630733"/>
              <a:gd name="connsiteY23" fmla="*/ 349166 h 930688"/>
              <a:gd name="connsiteX24" fmla="*/ 370260 w 1630733"/>
              <a:gd name="connsiteY24" fmla="*/ 372186 h 930688"/>
              <a:gd name="connsiteX25" fmla="*/ 437532 w 1630733"/>
              <a:gd name="connsiteY25" fmla="*/ 524026 h 930688"/>
              <a:gd name="connsiteX26" fmla="*/ 894957 w 1630733"/>
              <a:gd name="connsiteY26" fmla="*/ 726479 h 930688"/>
              <a:gd name="connsiteX27" fmla="*/ 939511 w 1630733"/>
              <a:gd name="connsiteY27" fmla="*/ 726479 h 930688"/>
              <a:gd name="connsiteX28" fmla="*/ 885674 w 1630733"/>
              <a:gd name="connsiteY28" fmla="*/ 856430 h 930688"/>
              <a:gd name="connsiteX29" fmla="*/ 616490 w 1630733"/>
              <a:gd name="connsiteY29" fmla="*/ 856430 h 930688"/>
              <a:gd name="connsiteX30" fmla="*/ 616490 w 1630733"/>
              <a:gd name="connsiteY30" fmla="*/ 930688 h 930688"/>
              <a:gd name="connsiteX31" fmla="*/ 1386914 w 1630733"/>
              <a:gd name="connsiteY31" fmla="*/ 930688 h 930688"/>
              <a:gd name="connsiteX32" fmla="*/ 1516865 w 1630733"/>
              <a:gd name="connsiteY32" fmla="*/ 782172 h 930688"/>
              <a:gd name="connsiteX33" fmla="*/ 1442607 w 1630733"/>
              <a:gd name="connsiteY33" fmla="*/ 782172 h 930688"/>
              <a:gd name="connsiteX34" fmla="*/ 1386914 w 1630733"/>
              <a:gd name="connsiteY34" fmla="*/ 856430 h 930688"/>
              <a:gd name="connsiteX35" fmla="*/ 1256963 w 1630733"/>
              <a:gd name="connsiteY35" fmla="*/ 856430 h 930688"/>
              <a:gd name="connsiteX36" fmla="*/ 1203312 w 1630733"/>
              <a:gd name="connsiteY36" fmla="*/ 726479 h 930688"/>
              <a:gd name="connsiteX37" fmla="*/ 1266616 w 1630733"/>
              <a:gd name="connsiteY37" fmla="*/ 726479 h 930688"/>
              <a:gd name="connsiteX38" fmla="*/ 1419773 w 1630733"/>
              <a:gd name="connsiteY38" fmla="*/ 507048 h 930688"/>
              <a:gd name="connsiteX39" fmla="*/ 1117730 w 1630733"/>
              <a:gd name="connsiteY39" fmla="*/ 280933 h 930688"/>
              <a:gd name="connsiteX40" fmla="*/ 1121064 w 1630733"/>
              <a:gd name="connsiteY40" fmla="*/ 209215 h 930688"/>
              <a:gd name="connsiteX41" fmla="*/ 1412743 w 1630733"/>
              <a:gd name="connsiteY41" fmla="*/ 191435 h 930688"/>
              <a:gd name="connsiteX42" fmla="*/ 1430523 w 1630733"/>
              <a:gd name="connsiteY42" fmla="*/ 128309 h 930688"/>
              <a:gd name="connsiteX43" fmla="*/ 1622667 w 1630733"/>
              <a:gd name="connsiteY43" fmla="*/ 120689 h 930688"/>
              <a:gd name="connsiteX44" fmla="*/ 1603916 w 1630733"/>
              <a:gd name="connsiteY44" fmla="*/ 60700 h 930688"/>
              <a:gd name="connsiteX45" fmla="*/ 1526147 w 1630733"/>
              <a:gd name="connsiteY45" fmla="*/ 21031 h 930688"/>
              <a:gd name="connsiteX46" fmla="*/ 1177507 w 1630733"/>
              <a:gd name="connsiteY46" fmla="*/ 856430 h 930688"/>
              <a:gd name="connsiteX47" fmla="*/ 966058 w 1630733"/>
              <a:gd name="connsiteY47" fmla="*/ 856430 h 930688"/>
              <a:gd name="connsiteX48" fmla="*/ 1019895 w 1630733"/>
              <a:gd name="connsiteY48" fmla="*/ 726479 h 930688"/>
              <a:gd name="connsiteX49" fmla="*/ 1123856 w 1630733"/>
              <a:gd name="connsiteY49" fmla="*/ 726479 h 930688"/>
              <a:gd name="connsiteX50" fmla="*/ 1177507 w 1630733"/>
              <a:gd name="connsiteY50" fmla="*/ 856430 h 930688"/>
              <a:gd name="connsiteX51" fmla="*/ 1348300 w 1630733"/>
              <a:gd name="connsiteY51" fmla="*/ 523570 h 930688"/>
              <a:gd name="connsiteX52" fmla="*/ 1349971 w 1630733"/>
              <a:gd name="connsiteY52" fmla="*/ 540835 h 930688"/>
              <a:gd name="connsiteX53" fmla="*/ 1164326 w 1630733"/>
              <a:gd name="connsiteY53" fmla="*/ 540835 h 930688"/>
              <a:gd name="connsiteX54" fmla="*/ 1108633 w 1630733"/>
              <a:gd name="connsiteY54" fmla="*/ 355191 h 930688"/>
              <a:gd name="connsiteX55" fmla="*/ 1348300 w 1630733"/>
              <a:gd name="connsiteY55" fmla="*/ 523570 h 930688"/>
              <a:gd name="connsiteX0" fmla="*/ 1162927 w 1650036"/>
              <a:gd name="connsiteY0" fmla="*/ 43891 h 930688"/>
              <a:gd name="connsiteX1" fmla="*/ 1006343 w 1650036"/>
              <a:gd name="connsiteY1" fmla="*/ 21031 h 930688"/>
              <a:gd name="connsiteX2" fmla="*/ 1006343 w 1650036"/>
              <a:gd name="connsiteY2" fmla="*/ 2467 h 930688"/>
              <a:gd name="connsiteX3" fmla="*/ 959054 w 1650036"/>
              <a:gd name="connsiteY3" fmla="*/ 120278 h 930688"/>
              <a:gd name="connsiteX4" fmla="*/ 576485 w 1650036"/>
              <a:gd name="connsiteY4" fmla="*/ 152327 h 930688"/>
              <a:gd name="connsiteX5" fmla="*/ 774605 w 1650036"/>
              <a:gd name="connsiteY5" fmla="*/ 117551 h 930688"/>
              <a:gd name="connsiteX6" fmla="*/ 772962 w 1650036"/>
              <a:gd name="connsiteY6" fmla="*/ 61671 h 930688"/>
              <a:gd name="connsiteX7" fmla="*/ 329433 w 1650036"/>
              <a:gd name="connsiteY7" fmla="*/ 81020 h 930688"/>
              <a:gd name="connsiteX8" fmla="*/ 295442 w 1650036"/>
              <a:gd name="connsiteY8" fmla="*/ 151169 h 930688"/>
              <a:gd name="connsiteX9" fmla="*/ 492665 w 1650036"/>
              <a:gd name="connsiteY9" fmla="*/ 143549 h 930688"/>
              <a:gd name="connsiteX10" fmla="*/ 505365 w 1650036"/>
              <a:gd name="connsiteY10" fmla="*/ 201595 h 930688"/>
              <a:gd name="connsiteX11" fmla="*/ 764498 w 1650036"/>
              <a:gd name="connsiteY11" fmla="*/ 206675 h 930688"/>
              <a:gd name="connsiteX12" fmla="*/ 797122 w 1650036"/>
              <a:gd name="connsiteY12" fmla="*/ 262369 h 930688"/>
              <a:gd name="connsiteX13" fmla="*/ 298111 w 1650036"/>
              <a:gd name="connsiteY13" fmla="*/ 262369 h 930688"/>
              <a:gd name="connsiteX14" fmla="*/ 222732 w 1650036"/>
              <a:gd name="connsiteY14" fmla="*/ 85390 h 930688"/>
              <a:gd name="connsiteX15" fmla="*/ 96622 w 1650036"/>
              <a:gd name="connsiteY15" fmla="*/ 59939 h 930688"/>
              <a:gd name="connsiteX16" fmla="*/ 169002 w 1650036"/>
              <a:gd name="connsiteY16" fmla="*/ 307286 h 930688"/>
              <a:gd name="connsiteX17" fmla="*/ 72482 w 1650036"/>
              <a:gd name="connsiteY17" fmla="*/ 305586 h 930688"/>
              <a:gd name="connsiteX18" fmla="*/ 45876 w 1650036"/>
              <a:gd name="connsiteY18" fmla="*/ 123106 h 930688"/>
              <a:gd name="connsiteX19" fmla="*/ 157 w 1650036"/>
              <a:gd name="connsiteY19" fmla="*/ 125646 h 930688"/>
              <a:gd name="connsiteX20" fmla="*/ 8011 w 1650036"/>
              <a:gd name="connsiteY20" fmla="*/ 454475 h 930688"/>
              <a:gd name="connsiteX21" fmla="*/ 75620 w 1650036"/>
              <a:gd name="connsiteY21" fmla="*/ 455446 h 930688"/>
              <a:gd name="connsiteX22" fmla="*/ 68738 w 1650036"/>
              <a:gd name="connsiteY22" fmla="*/ 351706 h 930688"/>
              <a:gd name="connsiteX23" fmla="*/ 274478 w 1650036"/>
              <a:gd name="connsiteY23" fmla="*/ 349166 h 930688"/>
              <a:gd name="connsiteX24" fmla="*/ 370260 w 1650036"/>
              <a:gd name="connsiteY24" fmla="*/ 372186 h 930688"/>
              <a:gd name="connsiteX25" fmla="*/ 437532 w 1650036"/>
              <a:gd name="connsiteY25" fmla="*/ 524026 h 930688"/>
              <a:gd name="connsiteX26" fmla="*/ 894957 w 1650036"/>
              <a:gd name="connsiteY26" fmla="*/ 726479 h 930688"/>
              <a:gd name="connsiteX27" fmla="*/ 939511 w 1650036"/>
              <a:gd name="connsiteY27" fmla="*/ 726479 h 930688"/>
              <a:gd name="connsiteX28" fmla="*/ 885674 w 1650036"/>
              <a:gd name="connsiteY28" fmla="*/ 856430 h 930688"/>
              <a:gd name="connsiteX29" fmla="*/ 616490 w 1650036"/>
              <a:gd name="connsiteY29" fmla="*/ 856430 h 930688"/>
              <a:gd name="connsiteX30" fmla="*/ 616490 w 1650036"/>
              <a:gd name="connsiteY30" fmla="*/ 930688 h 930688"/>
              <a:gd name="connsiteX31" fmla="*/ 1386914 w 1650036"/>
              <a:gd name="connsiteY31" fmla="*/ 930688 h 930688"/>
              <a:gd name="connsiteX32" fmla="*/ 1516865 w 1650036"/>
              <a:gd name="connsiteY32" fmla="*/ 782172 h 930688"/>
              <a:gd name="connsiteX33" fmla="*/ 1442607 w 1650036"/>
              <a:gd name="connsiteY33" fmla="*/ 782172 h 930688"/>
              <a:gd name="connsiteX34" fmla="*/ 1386914 w 1650036"/>
              <a:gd name="connsiteY34" fmla="*/ 856430 h 930688"/>
              <a:gd name="connsiteX35" fmla="*/ 1256963 w 1650036"/>
              <a:gd name="connsiteY35" fmla="*/ 856430 h 930688"/>
              <a:gd name="connsiteX36" fmla="*/ 1203312 w 1650036"/>
              <a:gd name="connsiteY36" fmla="*/ 726479 h 930688"/>
              <a:gd name="connsiteX37" fmla="*/ 1266616 w 1650036"/>
              <a:gd name="connsiteY37" fmla="*/ 726479 h 930688"/>
              <a:gd name="connsiteX38" fmla="*/ 1419773 w 1650036"/>
              <a:gd name="connsiteY38" fmla="*/ 507048 h 930688"/>
              <a:gd name="connsiteX39" fmla="*/ 1117730 w 1650036"/>
              <a:gd name="connsiteY39" fmla="*/ 280933 h 930688"/>
              <a:gd name="connsiteX40" fmla="*/ 1121064 w 1650036"/>
              <a:gd name="connsiteY40" fmla="*/ 209215 h 930688"/>
              <a:gd name="connsiteX41" fmla="*/ 1412743 w 1650036"/>
              <a:gd name="connsiteY41" fmla="*/ 191435 h 930688"/>
              <a:gd name="connsiteX42" fmla="*/ 1430523 w 1650036"/>
              <a:gd name="connsiteY42" fmla="*/ 128309 h 930688"/>
              <a:gd name="connsiteX43" fmla="*/ 1622667 w 1650036"/>
              <a:gd name="connsiteY43" fmla="*/ 120689 h 930688"/>
              <a:gd name="connsiteX44" fmla="*/ 1603916 w 1650036"/>
              <a:gd name="connsiteY44" fmla="*/ 60700 h 930688"/>
              <a:gd name="connsiteX45" fmla="*/ 1162927 w 1650036"/>
              <a:gd name="connsiteY45" fmla="*/ 43891 h 930688"/>
              <a:gd name="connsiteX46" fmla="*/ 1177507 w 1650036"/>
              <a:gd name="connsiteY46" fmla="*/ 856430 h 930688"/>
              <a:gd name="connsiteX47" fmla="*/ 966058 w 1650036"/>
              <a:gd name="connsiteY47" fmla="*/ 856430 h 930688"/>
              <a:gd name="connsiteX48" fmla="*/ 1019895 w 1650036"/>
              <a:gd name="connsiteY48" fmla="*/ 726479 h 930688"/>
              <a:gd name="connsiteX49" fmla="*/ 1123856 w 1650036"/>
              <a:gd name="connsiteY49" fmla="*/ 726479 h 930688"/>
              <a:gd name="connsiteX50" fmla="*/ 1177507 w 1650036"/>
              <a:gd name="connsiteY50" fmla="*/ 856430 h 930688"/>
              <a:gd name="connsiteX51" fmla="*/ 1348300 w 1650036"/>
              <a:gd name="connsiteY51" fmla="*/ 523570 h 930688"/>
              <a:gd name="connsiteX52" fmla="*/ 1349971 w 1650036"/>
              <a:gd name="connsiteY52" fmla="*/ 540835 h 930688"/>
              <a:gd name="connsiteX53" fmla="*/ 1164326 w 1650036"/>
              <a:gd name="connsiteY53" fmla="*/ 540835 h 930688"/>
              <a:gd name="connsiteX54" fmla="*/ 1108633 w 1650036"/>
              <a:gd name="connsiteY54" fmla="*/ 355191 h 930688"/>
              <a:gd name="connsiteX55" fmla="*/ 1348300 w 1650036"/>
              <a:gd name="connsiteY55" fmla="*/ 523570 h 930688"/>
              <a:gd name="connsiteX0" fmla="*/ 1162927 w 1650036"/>
              <a:gd name="connsiteY0" fmla="*/ 22860 h 909657"/>
              <a:gd name="connsiteX1" fmla="*/ 1006343 w 1650036"/>
              <a:gd name="connsiteY1" fmla="*/ 0 h 909657"/>
              <a:gd name="connsiteX2" fmla="*/ 1095243 w 1650036"/>
              <a:gd name="connsiteY2" fmla="*/ 146536 h 909657"/>
              <a:gd name="connsiteX3" fmla="*/ 959054 w 1650036"/>
              <a:gd name="connsiteY3" fmla="*/ 99247 h 909657"/>
              <a:gd name="connsiteX4" fmla="*/ 576485 w 1650036"/>
              <a:gd name="connsiteY4" fmla="*/ 131296 h 909657"/>
              <a:gd name="connsiteX5" fmla="*/ 774605 w 1650036"/>
              <a:gd name="connsiteY5" fmla="*/ 96520 h 909657"/>
              <a:gd name="connsiteX6" fmla="*/ 772962 w 1650036"/>
              <a:gd name="connsiteY6" fmla="*/ 40640 h 909657"/>
              <a:gd name="connsiteX7" fmla="*/ 329433 w 1650036"/>
              <a:gd name="connsiteY7" fmla="*/ 59989 h 909657"/>
              <a:gd name="connsiteX8" fmla="*/ 295442 w 1650036"/>
              <a:gd name="connsiteY8" fmla="*/ 130138 h 909657"/>
              <a:gd name="connsiteX9" fmla="*/ 492665 w 1650036"/>
              <a:gd name="connsiteY9" fmla="*/ 122518 h 909657"/>
              <a:gd name="connsiteX10" fmla="*/ 505365 w 1650036"/>
              <a:gd name="connsiteY10" fmla="*/ 180564 h 909657"/>
              <a:gd name="connsiteX11" fmla="*/ 764498 w 1650036"/>
              <a:gd name="connsiteY11" fmla="*/ 185644 h 909657"/>
              <a:gd name="connsiteX12" fmla="*/ 797122 w 1650036"/>
              <a:gd name="connsiteY12" fmla="*/ 241338 h 909657"/>
              <a:gd name="connsiteX13" fmla="*/ 298111 w 1650036"/>
              <a:gd name="connsiteY13" fmla="*/ 241338 h 909657"/>
              <a:gd name="connsiteX14" fmla="*/ 222732 w 1650036"/>
              <a:gd name="connsiteY14" fmla="*/ 64359 h 909657"/>
              <a:gd name="connsiteX15" fmla="*/ 96622 w 1650036"/>
              <a:gd name="connsiteY15" fmla="*/ 38908 h 909657"/>
              <a:gd name="connsiteX16" fmla="*/ 169002 w 1650036"/>
              <a:gd name="connsiteY16" fmla="*/ 286255 h 909657"/>
              <a:gd name="connsiteX17" fmla="*/ 72482 w 1650036"/>
              <a:gd name="connsiteY17" fmla="*/ 284555 h 909657"/>
              <a:gd name="connsiteX18" fmla="*/ 45876 w 1650036"/>
              <a:gd name="connsiteY18" fmla="*/ 102075 h 909657"/>
              <a:gd name="connsiteX19" fmla="*/ 157 w 1650036"/>
              <a:gd name="connsiteY19" fmla="*/ 104615 h 909657"/>
              <a:gd name="connsiteX20" fmla="*/ 8011 w 1650036"/>
              <a:gd name="connsiteY20" fmla="*/ 433444 h 909657"/>
              <a:gd name="connsiteX21" fmla="*/ 75620 w 1650036"/>
              <a:gd name="connsiteY21" fmla="*/ 434415 h 909657"/>
              <a:gd name="connsiteX22" fmla="*/ 68738 w 1650036"/>
              <a:gd name="connsiteY22" fmla="*/ 330675 h 909657"/>
              <a:gd name="connsiteX23" fmla="*/ 274478 w 1650036"/>
              <a:gd name="connsiteY23" fmla="*/ 328135 h 909657"/>
              <a:gd name="connsiteX24" fmla="*/ 370260 w 1650036"/>
              <a:gd name="connsiteY24" fmla="*/ 351155 h 909657"/>
              <a:gd name="connsiteX25" fmla="*/ 437532 w 1650036"/>
              <a:gd name="connsiteY25" fmla="*/ 502995 h 909657"/>
              <a:gd name="connsiteX26" fmla="*/ 894957 w 1650036"/>
              <a:gd name="connsiteY26" fmla="*/ 705448 h 909657"/>
              <a:gd name="connsiteX27" fmla="*/ 939511 w 1650036"/>
              <a:gd name="connsiteY27" fmla="*/ 705448 h 909657"/>
              <a:gd name="connsiteX28" fmla="*/ 885674 w 1650036"/>
              <a:gd name="connsiteY28" fmla="*/ 835399 h 909657"/>
              <a:gd name="connsiteX29" fmla="*/ 616490 w 1650036"/>
              <a:gd name="connsiteY29" fmla="*/ 835399 h 909657"/>
              <a:gd name="connsiteX30" fmla="*/ 616490 w 1650036"/>
              <a:gd name="connsiteY30" fmla="*/ 909657 h 909657"/>
              <a:gd name="connsiteX31" fmla="*/ 1386914 w 1650036"/>
              <a:gd name="connsiteY31" fmla="*/ 909657 h 909657"/>
              <a:gd name="connsiteX32" fmla="*/ 1516865 w 1650036"/>
              <a:gd name="connsiteY32" fmla="*/ 761141 h 909657"/>
              <a:gd name="connsiteX33" fmla="*/ 1442607 w 1650036"/>
              <a:gd name="connsiteY33" fmla="*/ 761141 h 909657"/>
              <a:gd name="connsiteX34" fmla="*/ 1386914 w 1650036"/>
              <a:gd name="connsiteY34" fmla="*/ 835399 h 909657"/>
              <a:gd name="connsiteX35" fmla="*/ 1256963 w 1650036"/>
              <a:gd name="connsiteY35" fmla="*/ 835399 h 909657"/>
              <a:gd name="connsiteX36" fmla="*/ 1203312 w 1650036"/>
              <a:gd name="connsiteY36" fmla="*/ 705448 h 909657"/>
              <a:gd name="connsiteX37" fmla="*/ 1266616 w 1650036"/>
              <a:gd name="connsiteY37" fmla="*/ 705448 h 909657"/>
              <a:gd name="connsiteX38" fmla="*/ 1419773 w 1650036"/>
              <a:gd name="connsiteY38" fmla="*/ 486017 h 909657"/>
              <a:gd name="connsiteX39" fmla="*/ 1117730 w 1650036"/>
              <a:gd name="connsiteY39" fmla="*/ 259902 h 909657"/>
              <a:gd name="connsiteX40" fmla="*/ 1121064 w 1650036"/>
              <a:gd name="connsiteY40" fmla="*/ 188184 h 909657"/>
              <a:gd name="connsiteX41" fmla="*/ 1412743 w 1650036"/>
              <a:gd name="connsiteY41" fmla="*/ 170404 h 909657"/>
              <a:gd name="connsiteX42" fmla="*/ 1430523 w 1650036"/>
              <a:gd name="connsiteY42" fmla="*/ 107278 h 909657"/>
              <a:gd name="connsiteX43" fmla="*/ 1622667 w 1650036"/>
              <a:gd name="connsiteY43" fmla="*/ 99658 h 909657"/>
              <a:gd name="connsiteX44" fmla="*/ 1603916 w 1650036"/>
              <a:gd name="connsiteY44" fmla="*/ 39669 h 909657"/>
              <a:gd name="connsiteX45" fmla="*/ 1162927 w 1650036"/>
              <a:gd name="connsiteY45" fmla="*/ 22860 h 909657"/>
              <a:gd name="connsiteX46" fmla="*/ 1177507 w 1650036"/>
              <a:gd name="connsiteY46" fmla="*/ 835399 h 909657"/>
              <a:gd name="connsiteX47" fmla="*/ 966058 w 1650036"/>
              <a:gd name="connsiteY47" fmla="*/ 835399 h 909657"/>
              <a:gd name="connsiteX48" fmla="*/ 1019895 w 1650036"/>
              <a:gd name="connsiteY48" fmla="*/ 705448 h 909657"/>
              <a:gd name="connsiteX49" fmla="*/ 1123856 w 1650036"/>
              <a:gd name="connsiteY49" fmla="*/ 705448 h 909657"/>
              <a:gd name="connsiteX50" fmla="*/ 1177507 w 1650036"/>
              <a:gd name="connsiteY50" fmla="*/ 835399 h 909657"/>
              <a:gd name="connsiteX51" fmla="*/ 1348300 w 1650036"/>
              <a:gd name="connsiteY51" fmla="*/ 502539 h 909657"/>
              <a:gd name="connsiteX52" fmla="*/ 1349971 w 1650036"/>
              <a:gd name="connsiteY52" fmla="*/ 519804 h 909657"/>
              <a:gd name="connsiteX53" fmla="*/ 1164326 w 1650036"/>
              <a:gd name="connsiteY53" fmla="*/ 519804 h 909657"/>
              <a:gd name="connsiteX54" fmla="*/ 1108633 w 1650036"/>
              <a:gd name="connsiteY54" fmla="*/ 334160 h 909657"/>
              <a:gd name="connsiteX55" fmla="*/ 1348300 w 1650036"/>
              <a:gd name="connsiteY55" fmla="*/ 502539 h 909657"/>
              <a:gd name="connsiteX0" fmla="*/ 1162927 w 1650036"/>
              <a:gd name="connsiteY0" fmla="*/ 0 h 886797"/>
              <a:gd name="connsiteX1" fmla="*/ 1173983 w 1650036"/>
              <a:gd name="connsiteY1" fmla="*/ 63500 h 886797"/>
              <a:gd name="connsiteX2" fmla="*/ 1095243 w 1650036"/>
              <a:gd name="connsiteY2" fmla="*/ 123676 h 886797"/>
              <a:gd name="connsiteX3" fmla="*/ 959054 w 1650036"/>
              <a:gd name="connsiteY3" fmla="*/ 7638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959054 w 1650036"/>
              <a:gd name="connsiteY3" fmla="*/ 7638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281634 w 1650036"/>
              <a:gd name="connsiteY3" fmla="*/ 9416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349971 w 1650036"/>
              <a:gd name="connsiteY53" fmla="*/ 496944 h 886797"/>
              <a:gd name="connsiteX54" fmla="*/ 1164326 w 1650036"/>
              <a:gd name="connsiteY54" fmla="*/ 496944 h 886797"/>
              <a:gd name="connsiteX55" fmla="*/ 1108633 w 1650036"/>
              <a:gd name="connsiteY55" fmla="*/ 311300 h 886797"/>
              <a:gd name="connsiteX56" fmla="*/ 1168557 w 1650036"/>
              <a:gd name="connsiteY56" fmla="*/ 33496 h 886797"/>
              <a:gd name="connsiteX0" fmla="*/ 1162927 w 1650036"/>
              <a:gd name="connsiteY0" fmla="*/ 82367 h 969164"/>
              <a:gd name="connsiteX1" fmla="*/ 1168557 w 1650036"/>
              <a:gd name="connsiteY1" fmla="*/ 115863 h 969164"/>
              <a:gd name="connsiteX2" fmla="*/ 1173983 w 1650036"/>
              <a:gd name="connsiteY2" fmla="*/ 145867 h 969164"/>
              <a:gd name="connsiteX3" fmla="*/ 1374643 w 1650036"/>
              <a:gd name="connsiteY3" fmla="*/ 173023 h 969164"/>
              <a:gd name="connsiteX4" fmla="*/ 1192734 w 1650036"/>
              <a:gd name="connsiteY4" fmla="*/ 207014 h 969164"/>
              <a:gd name="connsiteX5" fmla="*/ 563785 w 1650036"/>
              <a:gd name="connsiteY5" fmla="*/ 198423 h 969164"/>
              <a:gd name="connsiteX6" fmla="*/ 774605 w 1650036"/>
              <a:gd name="connsiteY6" fmla="*/ 156027 h 969164"/>
              <a:gd name="connsiteX7" fmla="*/ 772962 w 1650036"/>
              <a:gd name="connsiteY7" fmla="*/ 100147 h 969164"/>
              <a:gd name="connsiteX8" fmla="*/ 329433 w 1650036"/>
              <a:gd name="connsiteY8" fmla="*/ 119496 h 969164"/>
              <a:gd name="connsiteX9" fmla="*/ 295442 w 1650036"/>
              <a:gd name="connsiteY9" fmla="*/ 189645 h 969164"/>
              <a:gd name="connsiteX10" fmla="*/ 492665 w 1650036"/>
              <a:gd name="connsiteY10" fmla="*/ 182025 h 969164"/>
              <a:gd name="connsiteX11" fmla="*/ 505365 w 1650036"/>
              <a:gd name="connsiteY11" fmla="*/ 240071 h 969164"/>
              <a:gd name="connsiteX12" fmla="*/ 764498 w 1650036"/>
              <a:gd name="connsiteY12" fmla="*/ 245151 h 969164"/>
              <a:gd name="connsiteX13" fmla="*/ 797122 w 1650036"/>
              <a:gd name="connsiteY13" fmla="*/ 300845 h 969164"/>
              <a:gd name="connsiteX14" fmla="*/ 298111 w 1650036"/>
              <a:gd name="connsiteY14" fmla="*/ 300845 h 969164"/>
              <a:gd name="connsiteX15" fmla="*/ 222732 w 1650036"/>
              <a:gd name="connsiteY15" fmla="*/ 123866 h 969164"/>
              <a:gd name="connsiteX16" fmla="*/ 96622 w 1650036"/>
              <a:gd name="connsiteY16" fmla="*/ 98415 h 969164"/>
              <a:gd name="connsiteX17" fmla="*/ 169002 w 1650036"/>
              <a:gd name="connsiteY17" fmla="*/ 345762 h 969164"/>
              <a:gd name="connsiteX18" fmla="*/ 72482 w 1650036"/>
              <a:gd name="connsiteY18" fmla="*/ 344062 h 969164"/>
              <a:gd name="connsiteX19" fmla="*/ 45876 w 1650036"/>
              <a:gd name="connsiteY19" fmla="*/ 161582 h 969164"/>
              <a:gd name="connsiteX20" fmla="*/ 157 w 1650036"/>
              <a:gd name="connsiteY20" fmla="*/ 164122 h 969164"/>
              <a:gd name="connsiteX21" fmla="*/ 8011 w 1650036"/>
              <a:gd name="connsiteY21" fmla="*/ 492951 h 969164"/>
              <a:gd name="connsiteX22" fmla="*/ 75620 w 1650036"/>
              <a:gd name="connsiteY22" fmla="*/ 493922 h 969164"/>
              <a:gd name="connsiteX23" fmla="*/ 68738 w 1650036"/>
              <a:gd name="connsiteY23" fmla="*/ 390182 h 969164"/>
              <a:gd name="connsiteX24" fmla="*/ 274478 w 1650036"/>
              <a:gd name="connsiteY24" fmla="*/ 387642 h 969164"/>
              <a:gd name="connsiteX25" fmla="*/ 370260 w 1650036"/>
              <a:gd name="connsiteY25" fmla="*/ 410662 h 969164"/>
              <a:gd name="connsiteX26" fmla="*/ 437532 w 1650036"/>
              <a:gd name="connsiteY26" fmla="*/ 562502 h 969164"/>
              <a:gd name="connsiteX27" fmla="*/ 894957 w 1650036"/>
              <a:gd name="connsiteY27" fmla="*/ 764955 h 969164"/>
              <a:gd name="connsiteX28" fmla="*/ 939511 w 1650036"/>
              <a:gd name="connsiteY28" fmla="*/ 764955 h 969164"/>
              <a:gd name="connsiteX29" fmla="*/ 885674 w 1650036"/>
              <a:gd name="connsiteY29" fmla="*/ 894906 h 969164"/>
              <a:gd name="connsiteX30" fmla="*/ 616490 w 1650036"/>
              <a:gd name="connsiteY30" fmla="*/ 894906 h 969164"/>
              <a:gd name="connsiteX31" fmla="*/ 616490 w 1650036"/>
              <a:gd name="connsiteY31" fmla="*/ 969164 h 969164"/>
              <a:gd name="connsiteX32" fmla="*/ 1386914 w 1650036"/>
              <a:gd name="connsiteY32" fmla="*/ 969164 h 969164"/>
              <a:gd name="connsiteX33" fmla="*/ 1516865 w 1650036"/>
              <a:gd name="connsiteY33" fmla="*/ 820648 h 969164"/>
              <a:gd name="connsiteX34" fmla="*/ 1442607 w 1650036"/>
              <a:gd name="connsiteY34" fmla="*/ 820648 h 969164"/>
              <a:gd name="connsiteX35" fmla="*/ 1386914 w 1650036"/>
              <a:gd name="connsiteY35" fmla="*/ 894906 h 969164"/>
              <a:gd name="connsiteX36" fmla="*/ 1256963 w 1650036"/>
              <a:gd name="connsiteY36" fmla="*/ 894906 h 969164"/>
              <a:gd name="connsiteX37" fmla="*/ 1203312 w 1650036"/>
              <a:gd name="connsiteY37" fmla="*/ 764955 h 969164"/>
              <a:gd name="connsiteX38" fmla="*/ 1266616 w 1650036"/>
              <a:gd name="connsiteY38" fmla="*/ 764955 h 969164"/>
              <a:gd name="connsiteX39" fmla="*/ 1419773 w 1650036"/>
              <a:gd name="connsiteY39" fmla="*/ 545524 h 969164"/>
              <a:gd name="connsiteX40" fmla="*/ 1117730 w 1650036"/>
              <a:gd name="connsiteY40" fmla="*/ 319409 h 969164"/>
              <a:gd name="connsiteX41" fmla="*/ 1121064 w 1650036"/>
              <a:gd name="connsiteY41" fmla="*/ 247691 h 969164"/>
              <a:gd name="connsiteX42" fmla="*/ 1412743 w 1650036"/>
              <a:gd name="connsiteY42" fmla="*/ 229911 h 969164"/>
              <a:gd name="connsiteX43" fmla="*/ 1430523 w 1650036"/>
              <a:gd name="connsiteY43" fmla="*/ 166785 h 969164"/>
              <a:gd name="connsiteX44" fmla="*/ 1622667 w 1650036"/>
              <a:gd name="connsiteY44" fmla="*/ 159165 h 969164"/>
              <a:gd name="connsiteX45" fmla="*/ 1603916 w 1650036"/>
              <a:gd name="connsiteY45" fmla="*/ 99176 h 969164"/>
              <a:gd name="connsiteX46" fmla="*/ 1162927 w 1650036"/>
              <a:gd name="connsiteY46" fmla="*/ 82367 h 969164"/>
              <a:gd name="connsiteX47" fmla="*/ 1177507 w 1650036"/>
              <a:gd name="connsiteY47" fmla="*/ 894906 h 969164"/>
              <a:gd name="connsiteX48" fmla="*/ 966058 w 1650036"/>
              <a:gd name="connsiteY48" fmla="*/ 894906 h 969164"/>
              <a:gd name="connsiteX49" fmla="*/ 1019895 w 1650036"/>
              <a:gd name="connsiteY49" fmla="*/ 764955 h 969164"/>
              <a:gd name="connsiteX50" fmla="*/ 1123856 w 1650036"/>
              <a:gd name="connsiteY50" fmla="*/ 764955 h 969164"/>
              <a:gd name="connsiteX51" fmla="*/ 1177507 w 1650036"/>
              <a:gd name="connsiteY51" fmla="*/ 894906 h 969164"/>
              <a:gd name="connsiteX52" fmla="*/ 1168557 w 1650036"/>
              <a:gd name="connsiteY52" fmla="*/ 115863 h 969164"/>
              <a:gd name="connsiteX53" fmla="*/ 1027391 w 1650036"/>
              <a:gd name="connsiteY53" fmla="*/ 191 h 969164"/>
              <a:gd name="connsiteX54" fmla="*/ 1164326 w 1650036"/>
              <a:gd name="connsiteY54" fmla="*/ 579311 h 969164"/>
              <a:gd name="connsiteX55" fmla="*/ 1108633 w 1650036"/>
              <a:gd name="connsiteY55" fmla="*/ 393667 h 969164"/>
              <a:gd name="connsiteX56" fmla="*/ 1168557 w 1650036"/>
              <a:gd name="connsiteY56" fmla="*/ 115863 h 969164"/>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306791 w 1650036"/>
              <a:gd name="connsiteY53" fmla="*/ 535044 h 886797"/>
              <a:gd name="connsiteX54" fmla="*/ 1164326 w 1650036"/>
              <a:gd name="connsiteY54" fmla="*/ 496944 h 886797"/>
              <a:gd name="connsiteX55" fmla="*/ 1108633 w 1650036"/>
              <a:gd name="connsiteY55" fmla="*/ 311300 h 886797"/>
              <a:gd name="connsiteX56" fmla="*/ 1168557 w 1650036"/>
              <a:gd name="connsiteY56"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164326 w 1650036"/>
              <a:gd name="connsiteY53" fmla="*/ 496944 h 886797"/>
              <a:gd name="connsiteX54" fmla="*/ 1108633 w 1650036"/>
              <a:gd name="connsiteY54" fmla="*/ 311300 h 886797"/>
              <a:gd name="connsiteX55" fmla="*/ 1168557 w 1650036"/>
              <a:gd name="connsiteY55"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108633 w 1650036"/>
              <a:gd name="connsiteY53" fmla="*/ 311300 h 886797"/>
              <a:gd name="connsiteX54" fmla="*/ 1168557 w 1650036"/>
              <a:gd name="connsiteY54"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717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0036" h="886797">
                <a:moveTo>
                  <a:pt x="1162927" y="0"/>
                </a:moveTo>
                <a:lnTo>
                  <a:pt x="1173983" y="63500"/>
                </a:lnTo>
                <a:lnTo>
                  <a:pt x="1387343" y="70336"/>
                </a:lnTo>
                <a:cubicBezTo>
                  <a:pt x="1387343" y="49830"/>
                  <a:pt x="1333380" y="119567"/>
                  <a:pt x="1192734" y="124647"/>
                </a:cubicBezTo>
                <a:cubicBezTo>
                  <a:pt x="1052088" y="129727"/>
                  <a:pt x="812705" y="118410"/>
                  <a:pt x="543465" y="100816"/>
                </a:cubicBezTo>
                <a:cubicBezTo>
                  <a:pt x="700098" y="71444"/>
                  <a:pt x="704332" y="87792"/>
                  <a:pt x="774605" y="73660"/>
                </a:cubicBezTo>
                <a:cubicBezTo>
                  <a:pt x="774057" y="55033"/>
                  <a:pt x="773510" y="36407"/>
                  <a:pt x="772962" y="17780"/>
                </a:cubicBezTo>
                <a:cubicBezTo>
                  <a:pt x="635279" y="19150"/>
                  <a:pt x="409020" y="22213"/>
                  <a:pt x="329433" y="37129"/>
                </a:cubicBezTo>
                <a:cubicBezTo>
                  <a:pt x="249846" y="52045"/>
                  <a:pt x="274935" y="107278"/>
                  <a:pt x="295442" y="107278"/>
                </a:cubicBezTo>
                <a:lnTo>
                  <a:pt x="492665" y="99658"/>
                </a:lnTo>
                <a:lnTo>
                  <a:pt x="505365" y="157704"/>
                </a:lnTo>
                <a:lnTo>
                  <a:pt x="764498" y="162784"/>
                </a:lnTo>
                <a:lnTo>
                  <a:pt x="797122" y="218478"/>
                </a:lnTo>
                <a:lnTo>
                  <a:pt x="298111" y="218478"/>
                </a:lnTo>
                <a:lnTo>
                  <a:pt x="222732" y="41499"/>
                </a:lnTo>
                <a:lnTo>
                  <a:pt x="96622" y="16048"/>
                </a:lnTo>
                <a:lnTo>
                  <a:pt x="169002" y="263395"/>
                </a:lnTo>
                <a:lnTo>
                  <a:pt x="72482" y="261695"/>
                </a:lnTo>
                <a:lnTo>
                  <a:pt x="45876" y="79215"/>
                </a:lnTo>
                <a:lnTo>
                  <a:pt x="157" y="81755"/>
                </a:lnTo>
                <a:cubicBezTo>
                  <a:pt x="1889" y="136560"/>
                  <a:pt x="-4566" y="355617"/>
                  <a:pt x="8011" y="410584"/>
                </a:cubicBezTo>
                <a:cubicBezTo>
                  <a:pt x="20588" y="465551"/>
                  <a:pt x="48850" y="443405"/>
                  <a:pt x="75620" y="411555"/>
                </a:cubicBezTo>
                <a:lnTo>
                  <a:pt x="68738" y="307815"/>
                </a:lnTo>
                <a:cubicBezTo>
                  <a:pt x="101881" y="290102"/>
                  <a:pt x="224224" y="301862"/>
                  <a:pt x="274478" y="305275"/>
                </a:cubicBezTo>
                <a:cubicBezTo>
                  <a:pt x="324732" y="308688"/>
                  <a:pt x="304138" y="283065"/>
                  <a:pt x="370260" y="328295"/>
                </a:cubicBezTo>
                <a:lnTo>
                  <a:pt x="437532" y="480135"/>
                </a:lnTo>
                <a:cubicBezTo>
                  <a:pt x="622952" y="751862"/>
                  <a:pt x="796937" y="655670"/>
                  <a:pt x="894957" y="682588"/>
                </a:cubicBezTo>
                <a:lnTo>
                  <a:pt x="939511" y="682588"/>
                </a:lnTo>
                <a:lnTo>
                  <a:pt x="885674" y="812539"/>
                </a:lnTo>
                <a:lnTo>
                  <a:pt x="616490" y="812539"/>
                </a:lnTo>
                <a:lnTo>
                  <a:pt x="616490" y="886797"/>
                </a:lnTo>
                <a:lnTo>
                  <a:pt x="1386914" y="886797"/>
                </a:lnTo>
                <a:cubicBezTo>
                  <a:pt x="1422929" y="886797"/>
                  <a:pt x="1516865" y="860064"/>
                  <a:pt x="1516865" y="738281"/>
                </a:cubicBezTo>
                <a:lnTo>
                  <a:pt x="1442607" y="738281"/>
                </a:lnTo>
                <a:cubicBezTo>
                  <a:pt x="1442607" y="805670"/>
                  <a:pt x="1399537" y="812539"/>
                  <a:pt x="1386914" y="812539"/>
                </a:cubicBezTo>
                <a:lnTo>
                  <a:pt x="1256963" y="812539"/>
                </a:lnTo>
                <a:lnTo>
                  <a:pt x="1203312" y="682588"/>
                </a:lnTo>
                <a:lnTo>
                  <a:pt x="1266616" y="682588"/>
                </a:lnTo>
                <a:cubicBezTo>
                  <a:pt x="1462471" y="682588"/>
                  <a:pt x="1419773" y="463157"/>
                  <a:pt x="1419773" y="463157"/>
                </a:cubicBezTo>
                <a:cubicBezTo>
                  <a:pt x="1419773" y="463157"/>
                  <a:pt x="1368906" y="251151"/>
                  <a:pt x="1117730" y="237042"/>
                </a:cubicBezTo>
                <a:lnTo>
                  <a:pt x="1121064" y="165324"/>
                </a:lnTo>
                <a:lnTo>
                  <a:pt x="1412743" y="147544"/>
                </a:lnTo>
                <a:lnTo>
                  <a:pt x="1430523" y="71718"/>
                </a:lnTo>
                <a:lnTo>
                  <a:pt x="1622667" y="76798"/>
                </a:lnTo>
                <a:cubicBezTo>
                  <a:pt x="1643173" y="76798"/>
                  <a:pt x="1680539" y="29609"/>
                  <a:pt x="1603916" y="16809"/>
                </a:cubicBezTo>
                <a:cubicBezTo>
                  <a:pt x="1527293" y="4009"/>
                  <a:pt x="1183433" y="0"/>
                  <a:pt x="1162927" y="0"/>
                </a:cubicBezTo>
                <a:close/>
                <a:moveTo>
                  <a:pt x="1177507" y="812539"/>
                </a:moveTo>
                <a:lnTo>
                  <a:pt x="966058" y="812539"/>
                </a:lnTo>
                <a:lnTo>
                  <a:pt x="1019895" y="682588"/>
                </a:lnTo>
                <a:lnTo>
                  <a:pt x="1123856" y="682588"/>
                </a:lnTo>
                <a:lnTo>
                  <a:pt x="1177507" y="812539"/>
                </a:lnTo>
                <a:close/>
              </a:path>
            </a:pathLst>
          </a:custGeom>
          <a:solidFill>
            <a:schemeClr val="accent1"/>
          </a:solidFill>
          <a:ln w="18554" cap="flat">
            <a:noFill/>
            <a:prstDash val="solid"/>
            <a:miter/>
          </a:ln>
        </p:spPr>
        <p:txBody>
          <a:bodyPr rtlCol="0" anchor="ctr"/>
          <a:lstStyle/>
          <a:p>
            <a:endParaRPr lang="en-US"/>
          </a:p>
        </p:txBody>
      </p:sp>
    </p:spTree>
    <p:extLst>
      <p:ext uri="{BB962C8B-B14F-4D97-AF65-F5344CB8AC3E}">
        <p14:creationId xmlns:p14="http://schemas.microsoft.com/office/powerpoint/2010/main" val="307843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4" name="Picture 3" descr="Graphical user interface, diagram&#10;&#10;Description automatically generated">
            <a:extLst>
              <a:ext uri="{FF2B5EF4-FFF2-40B4-BE49-F238E27FC236}">
                <a16:creationId xmlns:a16="http://schemas.microsoft.com/office/drawing/2014/main" id="{6180E670-A672-49FD-9430-A84A28ABA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919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4" name="Picture 3">
            <a:extLst>
              <a:ext uri="{FF2B5EF4-FFF2-40B4-BE49-F238E27FC236}">
                <a16:creationId xmlns:a16="http://schemas.microsoft.com/office/drawing/2014/main" id="{6180E670-A672-49FD-9430-A84A28ABAD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353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4" name="Picture 3">
            <a:extLst>
              <a:ext uri="{FF2B5EF4-FFF2-40B4-BE49-F238E27FC236}">
                <a16:creationId xmlns:a16="http://schemas.microsoft.com/office/drawing/2014/main" id="{6180E670-A672-49FD-9430-A84A28ABAD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031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 name="Title 1">
            <a:extLst>
              <a:ext uri="{FF2B5EF4-FFF2-40B4-BE49-F238E27FC236}">
                <a16:creationId xmlns:a16="http://schemas.microsoft.com/office/drawing/2014/main" id="{FF9C6622-E70D-3E48-9F31-990FB30F9C04}"/>
              </a:ext>
            </a:extLst>
          </p:cNvPr>
          <p:cNvSpPr>
            <a:spLocks noGrp="1"/>
          </p:cNvSpPr>
          <p:nvPr>
            <p:ph type="title"/>
          </p:nvPr>
        </p:nvSpPr>
        <p:spPr>
          <a:xfrm>
            <a:off x="0" y="643467"/>
            <a:ext cx="12192000" cy="744836"/>
          </a:xfrm>
        </p:spPr>
        <p:txBody>
          <a:bodyPr>
            <a:normAutofit/>
          </a:bodyPr>
          <a:lstStyle/>
          <a:p>
            <a:r>
              <a:rPr lang="en-US" sz="3200" b="1">
                <a:solidFill>
                  <a:schemeClr val="bg1"/>
                </a:solidFill>
                <a:latin typeface="Helvetica" panose="020B0604020202020204" pitchFamily="34" charset="0"/>
                <a:cs typeface="Helvetica" panose="020B0604020202020204" pitchFamily="34" charset="0"/>
              </a:rPr>
              <a:t>What are the Benefits of Advanced Air Mobility?</a:t>
            </a:r>
            <a:endParaRPr lang="en-US" sz="3200" b="1" dirty="0">
              <a:solidFill>
                <a:schemeClr val="bg1"/>
              </a:solidFill>
              <a:latin typeface="Helvetica" panose="020B0604020202020204" pitchFamily="34" charset="0"/>
              <a:cs typeface="Helvetica" panose="020B0604020202020204" pitchFamily="34" charset="0"/>
            </a:endParaRPr>
          </a:p>
        </p:txBody>
      </p:sp>
      <p:pic>
        <p:nvPicPr>
          <p:cNvPr id="6" name="Graphic 5" descr="Leaf">
            <a:extLst>
              <a:ext uri="{FF2B5EF4-FFF2-40B4-BE49-F238E27FC236}">
                <a16:creationId xmlns:a16="http://schemas.microsoft.com/office/drawing/2014/main" id="{C52F6B3C-534B-4E80-88AD-DFB33BB876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7149" y="2551208"/>
            <a:ext cx="1511485" cy="1511485"/>
          </a:xfrm>
          <a:prstGeom prst="rect">
            <a:avLst/>
          </a:prstGeom>
        </p:spPr>
      </p:pic>
      <p:pic>
        <p:nvPicPr>
          <p:cNvPr id="14" name="Graphic 13" descr="Group of people">
            <a:extLst>
              <a:ext uri="{FF2B5EF4-FFF2-40B4-BE49-F238E27FC236}">
                <a16:creationId xmlns:a16="http://schemas.microsoft.com/office/drawing/2014/main" id="{2ABF0F60-0E09-4351-833A-21909E94D7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4908" y="2415859"/>
            <a:ext cx="1782184" cy="1782184"/>
          </a:xfrm>
          <a:prstGeom prst="rect">
            <a:avLst/>
          </a:prstGeom>
        </p:spPr>
      </p:pic>
      <p:sp>
        <p:nvSpPr>
          <p:cNvPr id="17" name="Arrow: Up-Down 16">
            <a:extLst>
              <a:ext uri="{FF2B5EF4-FFF2-40B4-BE49-F238E27FC236}">
                <a16:creationId xmlns:a16="http://schemas.microsoft.com/office/drawing/2014/main" id="{4A67AF7F-9FCE-4D3D-9453-65BBA167E3AA}"/>
              </a:ext>
            </a:extLst>
          </p:cNvPr>
          <p:cNvSpPr/>
          <p:nvPr/>
        </p:nvSpPr>
        <p:spPr>
          <a:xfrm>
            <a:off x="2029108" y="2316069"/>
            <a:ext cx="465612" cy="1949417"/>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5" descr="Helicopter">
            <a:extLst>
              <a:ext uri="{FF2B5EF4-FFF2-40B4-BE49-F238E27FC236}">
                <a16:creationId xmlns:a16="http://schemas.microsoft.com/office/drawing/2014/main" id="{B3A1B383-A05F-45A0-8583-9EB1A98E2B1B}"/>
              </a:ext>
            </a:extLst>
          </p:cNvPr>
          <p:cNvSpPr/>
          <p:nvPr/>
        </p:nvSpPr>
        <p:spPr>
          <a:xfrm>
            <a:off x="1328135" y="2899112"/>
            <a:ext cx="1730809" cy="886797"/>
          </a:xfrm>
          <a:custGeom>
            <a:avLst/>
            <a:gdLst>
              <a:gd name="connsiteX0" fmla="*/ 1413784 w 1450912"/>
              <a:gd name="connsiteY0" fmla="*/ 55693 h 965349"/>
              <a:gd name="connsiteX1" fmla="*/ 893980 w 1450912"/>
              <a:gd name="connsiteY1" fmla="*/ 55693 h 965349"/>
              <a:gd name="connsiteX2" fmla="*/ 893980 w 1450912"/>
              <a:gd name="connsiteY2" fmla="*/ 37129 h 965349"/>
              <a:gd name="connsiteX3" fmla="*/ 856851 w 1450912"/>
              <a:gd name="connsiteY3" fmla="*/ 0 h 965349"/>
              <a:gd name="connsiteX4" fmla="*/ 819722 w 1450912"/>
              <a:gd name="connsiteY4" fmla="*/ 37129 h 965349"/>
              <a:gd name="connsiteX5" fmla="*/ 819722 w 1450912"/>
              <a:gd name="connsiteY5" fmla="*/ 55693 h 965349"/>
              <a:gd name="connsiteX6" fmla="*/ 299919 w 1450912"/>
              <a:gd name="connsiteY6" fmla="*/ 55693 h 965349"/>
              <a:gd name="connsiteX7" fmla="*/ 262790 w 1450912"/>
              <a:gd name="connsiteY7" fmla="*/ 92822 h 965349"/>
              <a:gd name="connsiteX8" fmla="*/ 299919 w 1450912"/>
              <a:gd name="connsiteY8" fmla="*/ 129951 h 965349"/>
              <a:gd name="connsiteX9" fmla="*/ 819722 w 1450912"/>
              <a:gd name="connsiteY9" fmla="*/ 129951 h 965349"/>
              <a:gd name="connsiteX10" fmla="*/ 819722 w 1450912"/>
              <a:gd name="connsiteY10" fmla="*/ 241337 h 965349"/>
              <a:gd name="connsiteX11" fmla="*/ 718175 w 1450912"/>
              <a:gd name="connsiteY11" fmla="*/ 241337 h 965349"/>
              <a:gd name="connsiteX12" fmla="*/ 684759 w 1450912"/>
              <a:gd name="connsiteY12" fmla="*/ 297031 h 965349"/>
              <a:gd name="connsiteX13" fmla="*/ 185748 w 1450912"/>
              <a:gd name="connsiteY13" fmla="*/ 297031 h 965349"/>
              <a:gd name="connsiteX14" fmla="*/ 62109 w 1450912"/>
              <a:gd name="connsiteY14" fmla="*/ 173392 h 965349"/>
              <a:gd name="connsiteX15" fmla="*/ 9659 w 1450912"/>
              <a:gd name="connsiteY15" fmla="*/ 175881 h 965349"/>
              <a:gd name="connsiteX16" fmla="*/ 9571 w 1450912"/>
              <a:gd name="connsiteY16" fmla="*/ 225743 h 965349"/>
              <a:gd name="connsiteX17" fmla="*/ 132839 w 1450912"/>
              <a:gd name="connsiteY17" fmla="*/ 349568 h 965349"/>
              <a:gd name="connsiteX18" fmla="*/ 132839 w 1450912"/>
              <a:gd name="connsiteY18" fmla="*/ 538368 h 965349"/>
              <a:gd name="connsiteX19" fmla="*/ 169968 w 1450912"/>
              <a:gd name="connsiteY19" fmla="*/ 575497 h 965349"/>
              <a:gd name="connsiteX20" fmla="*/ 207097 w 1450912"/>
              <a:gd name="connsiteY20" fmla="*/ 538368 h 965349"/>
              <a:gd name="connsiteX21" fmla="*/ 207097 w 1450912"/>
              <a:gd name="connsiteY21" fmla="*/ 371288 h 965349"/>
              <a:gd name="connsiteX22" fmla="*/ 596949 w 1450912"/>
              <a:gd name="connsiteY22" fmla="*/ 371288 h 965349"/>
              <a:gd name="connsiteX23" fmla="*/ 596949 w 1450912"/>
              <a:gd name="connsiteY23" fmla="*/ 538368 h 965349"/>
              <a:gd name="connsiteX24" fmla="*/ 782594 w 1450912"/>
              <a:gd name="connsiteY24" fmla="*/ 761141 h 965349"/>
              <a:gd name="connsiteX25" fmla="*/ 827148 w 1450912"/>
              <a:gd name="connsiteY25" fmla="*/ 761141 h 965349"/>
              <a:gd name="connsiteX26" fmla="*/ 773311 w 1450912"/>
              <a:gd name="connsiteY26" fmla="*/ 891092 h 965349"/>
              <a:gd name="connsiteX27" fmla="*/ 504127 w 1450912"/>
              <a:gd name="connsiteY27" fmla="*/ 891092 h 965349"/>
              <a:gd name="connsiteX28" fmla="*/ 504127 w 1450912"/>
              <a:gd name="connsiteY28" fmla="*/ 965350 h 965349"/>
              <a:gd name="connsiteX29" fmla="*/ 1274551 w 1450912"/>
              <a:gd name="connsiteY29" fmla="*/ 965350 h 965349"/>
              <a:gd name="connsiteX30" fmla="*/ 1404502 w 1450912"/>
              <a:gd name="connsiteY30" fmla="*/ 816834 h 965349"/>
              <a:gd name="connsiteX31" fmla="*/ 1330244 w 1450912"/>
              <a:gd name="connsiteY31" fmla="*/ 816834 h 965349"/>
              <a:gd name="connsiteX32" fmla="*/ 1274551 w 1450912"/>
              <a:gd name="connsiteY32" fmla="*/ 891092 h 965349"/>
              <a:gd name="connsiteX33" fmla="*/ 1144600 w 1450912"/>
              <a:gd name="connsiteY33" fmla="*/ 891092 h 965349"/>
              <a:gd name="connsiteX34" fmla="*/ 1090949 w 1450912"/>
              <a:gd name="connsiteY34" fmla="*/ 761141 h 965349"/>
              <a:gd name="connsiteX35" fmla="*/ 1154253 w 1450912"/>
              <a:gd name="connsiteY35" fmla="*/ 761141 h 965349"/>
              <a:gd name="connsiteX36" fmla="*/ 1307410 w 1450912"/>
              <a:gd name="connsiteY36" fmla="*/ 541710 h 965349"/>
              <a:gd name="connsiteX37" fmla="*/ 1005367 w 1450912"/>
              <a:gd name="connsiteY37" fmla="*/ 315595 h 965349"/>
              <a:gd name="connsiteX38" fmla="*/ 960441 w 1450912"/>
              <a:gd name="connsiteY38" fmla="*/ 241337 h 965349"/>
              <a:gd name="connsiteX39" fmla="*/ 893980 w 1450912"/>
              <a:gd name="connsiteY39" fmla="*/ 241337 h 965349"/>
              <a:gd name="connsiteX40" fmla="*/ 893980 w 1450912"/>
              <a:gd name="connsiteY40" fmla="*/ 129951 h 965349"/>
              <a:gd name="connsiteX41" fmla="*/ 1413784 w 1450912"/>
              <a:gd name="connsiteY41" fmla="*/ 129951 h 965349"/>
              <a:gd name="connsiteX42" fmla="*/ 1450913 w 1450912"/>
              <a:gd name="connsiteY42" fmla="*/ 92822 h 965349"/>
              <a:gd name="connsiteX43" fmla="*/ 1413784 w 1450912"/>
              <a:gd name="connsiteY43" fmla="*/ 55693 h 965349"/>
              <a:gd name="connsiteX44" fmla="*/ 1065144 w 1450912"/>
              <a:gd name="connsiteY44" fmla="*/ 891092 h 965349"/>
              <a:gd name="connsiteX45" fmla="*/ 853695 w 1450912"/>
              <a:gd name="connsiteY45" fmla="*/ 891092 h 965349"/>
              <a:gd name="connsiteX46" fmla="*/ 907532 w 1450912"/>
              <a:gd name="connsiteY46" fmla="*/ 761141 h 965349"/>
              <a:gd name="connsiteX47" fmla="*/ 1011493 w 1450912"/>
              <a:gd name="connsiteY47" fmla="*/ 761141 h 965349"/>
              <a:gd name="connsiteX48" fmla="*/ 1235937 w 1450912"/>
              <a:gd name="connsiteY48" fmla="*/ 558232 h 965349"/>
              <a:gd name="connsiteX49" fmla="*/ 1237608 w 1450912"/>
              <a:gd name="connsiteY49" fmla="*/ 575497 h 965349"/>
              <a:gd name="connsiteX50" fmla="*/ 1051963 w 1450912"/>
              <a:gd name="connsiteY50" fmla="*/ 575497 h 965349"/>
              <a:gd name="connsiteX51" fmla="*/ 996270 w 1450912"/>
              <a:gd name="connsiteY51" fmla="*/ 389853 h 965349"/>
              <a:gd name="connsiteX52" fmla="*/ 1235937 w 1450912"/>
              <a:gd name="connsiteY52" fmla="*/ 558232 h 965349"/>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819722 w 1450913"/>
              <a:gd name="connsiteY5" fmla="*/ 55693 h 965350"/>
              <a:gd name="connsiteX6" fmla="*/ 299919 w 1450913"/>
              <a:gd name="connsiteY6" fmla="*/ 55693 h 965350"/>
              <a:gd name="connsiteX7" fmla="*/ 262790 w 1450913"/>
              <a:gd name="connsiteY7" fmla="*/ 92822 h 965350"/>
              <a:gd name="connsiteX8" fmla="*/ 299919 w 1450913"/>
              <a:gd name="connsiteY8" fmla="*/ 129951 h 965350"/>
              <a:gd name="connsiteX9" fmla="*/ 672402 w 1450913"/>
              <a:gd name="connsiteY9" fmla="*/ 21377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819722 w 1450913"/>
              <a:gd name="connsiteY5" fmla="*/ 5569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372682 w 1450913"/>
              <a:gd name="connsiteY5" fmla="*/ 3283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596949 w 1450913"/>
              <a:gd name="connsiteY22" fmla="*/ 37128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13784 w 1450913"/>
              <a:gd name="connsiteY0" fmla="*/ 55693 h 965350"/>
              <a:gd name="connsiteX1" fmla="*/ 893980 w 1450913"/>
              <a:gd name="connsiteY1" fmla="*/ 55693 h 965350"/>
              <a:gd name="connsiteX2" fmla="*/ 893980 w 1450913"/>
              <a:gd name="connsiteY2" fmla="*/ 37129 h 965350"/>
              <a:gd name="connsiteX3" fmla="*/ 856851 w 1450913"/>
              <a:gd name="connsiteY3" fmla="*/ 0 h 965350"/>
              <a:gd name="connsiteX4" fmla="*/ 819722 w 1450913"/>
              <a:gd name="connsiteY4" fmla="*/ 37129 h 965350"/>
              <a:gd name="connsiteX5" fmla="*/ 372682 w 1450913"/>
              <a:gd name="connsiteY5" fmla="*/ 32833 h 965350"/>
              <a:gd name="connsiteX6" fmla="*/ 299919 w 1450913"/>
              <a:gd name="connsiteY6" fmla="*/ 55693 h 965350"/>
              <a:gd name="connsiteX7" fmla="*/ 262790 w 1450913"/>
              <a:gd name="connsiteY7" fmla="*/ 92822 h 965350"/>
              <a:gd name="connsiteX8" fmla="*/ 299919 w 1450913"/>
              <a:gd name="connsiteY8" fmla="*/ 129951 h 965350"/>
              <a:gd name="connsiteX9" fmla="*/ 601282 w 1450913"/>
              <a:gd name="connsiteY9" fmla="*/ 168051 h 965350"/>
              <a:gd name="connsiteX10" fmla="*/ 819722 w 1450913"/>
              <a:gd name="connsiteY10" fmla="*/ 241337 h 965350"/>
              <a:gd name="connsiteX11" fmla="*/ 718175 w 1450913"/>
              <a:gd name="connsiteY11" fmla="*/ 241337 h 965350"/>
              <a:gd name="connsiteX12" fmla="*/ 684759 w 1450913"/>
              <a:gd name="connsiteY12" fmla="*/ 297031 h 965350"/>
              <a:gd name="connsiteX13" fmla="*/ 185748 w 1450913"/>
              <a:gd name="connsiteY13" fmla="*/ 297031 h 965350"/>
              <a:gd name="connsiteX14" fmla="*/ 62109 w 1450913"/>
              <a:gd name="connsiteY14" fmla="*/ 173392 h 965350"/>
              <a:gd name="connsiteX15" fmla="*/ 9659 w 1450913"/>
              <a:gd name="connsiteY15" fmla="*/ 175881 h 965350"/>
              <a:gd name="connsiteX16" fmla="*/ 9571 w 1450913"/>
              <a:gd name="connsiteY16" fmla="*/ 225743 h 965350"/>
              <a:gd name="connsiteX17" fmla="*/ 132839 w 1450913"/>
              <a:gd name="connsiteY17" fmla="*/ 349568 h 965350"/>
              <a:gd name="connsiteX18" fmla="*/ 132839 w 1450913"/>
              <a:gd name="connsiteY18" fmla="*/ 538368 h 965350"/>
              <a:gd name="connsiteX19" fmla="*/ 169968 w 1450913"/>
              <a:gd name="connsiteY19" fmla="*/ 575497 h 965350"/>
              <a:gd name="connsiteX20" fmla="*/ 207097 w 1450913"/>
              <a:gd name="connsiteY20" fmla="*/ 538368 h 965350"/>
              <a:gd name="connsiteX21" fmla="*/ 207097 w 1450913"/>
              <a:gd name="connsiteY21" fmla="*/ 371288 h 965350"/>
              <a:gd name="connsiteX22" fmla="*/ 355649 w 1450913"/>
              <a:gd name="connsiteY22" fmla="*/ 368748 h 965350"/>
              <a:gd name="connsiteX23" fmla="*/ 596949 w 1450913"/>
              <a:gd name="connsiteY23" fmla="*/ 538368 h 965350"/>
              <a:gd name="connsiteX24" fmla="*/ 782594 w 1450913"/>
              <a:gd name="connsiteY24" fmla="*/ 761141 h 965350"/>
              <a:gd name="connsiteX25" fmla="*/ 827148 w 1450913"/>
              <a:gd name="connsiteY25" fmla="*/ 761141 h 965350"/>
              <a:gd name="connsiteX26" fmla="*/ 773311 w 1450913"/>
              <a:gd name="connsiteY26" fmla="*/ 891092 h 965350"/>
              <a:gd name="connsiteX27" fmla="*/ 504127 w 1450913"/>
              <a:gd name="connsiteY27" fmla="*/ 891092 h 965350"/>
              <a:gd name="connsiteX28" fmla="*/ 504127 w 1450913"/>
              <a:gd name="connsiteY28" fmla="*/ 965350 h 965350"/>
              <a:gd name="connsiteX29" fmla="*/ 1274551 w 1450913"/>
              <a:gd name="connsiteY29" fmla="*/ 965350 h 965350"/>
              <a:gd name="connsiteX30" fmla="*/ 1404502 w 1450913"/>
              <a:gd name="connsiteY30" fmla="*/ 816834 h 965350"/>
              <a:gd name="connsiteX31" fmla="*/ 1330244 w 1450913"/>
              <a:gd name="connsiteY31" fmla="*/ 816834 h 965350"/>
              <a:gd name="connsiteX32" fmla="*/ 1274551 w 1450913"/>
              <a:gd name="connsiteY32" fmla="*/ 891092 h 965350"/>
              <a:gd name="connsiteX33" fmla="*/ 1144600 w 1450913"/>
              <a:gd name="connsiteY33" fmla="*/ 891092 h 965350"/>
              <a:gd name="connsiteX34" fmla="*/ 1090949 w 1450913"/>
              <a:gd name="connsiteY34" fmla="*/ 761141 h 965350"/>
              <a:gd name="connsiteX35" fmla="*/ 1154253 w 1450913"/>
              <a:gd name="connsiteY35" fmla="*/ 761141 h 965350"/>
              <a:gd name="connsiteX36" fmla="*/ 1307410 w 1450913"/>
              <a:gd name="connsiteY36" fmla="*/ 541710 h 965350"/>
              <a:gd name="connsiteX37" fmla="*/ 1005367 w 1450913"/>
              <a:gd name="connsiteY37" fmla="*/ 315595 h 965350"/>
              <a:gd name="connsiteX38" fmla="*/ 960441 w 1450913"/>
              <a:gd name="connsiteY38" fmla="*/ 241337 h 965350"/>
              <a:gd name="connsiteX39" fmla="*/ 893980 w 1450913"/>
              <a:gd name="connsiteY39" fmla="*/ 241337 h 965350"/>
              <a:gd name="connsiteX40" fmla="*/ 893980 w 1450913"/>
              <a:gd name="connsiteY40" fmla="*/ 129951 h 965350"/>
              <a:gd name="connsiteX41" fmla="*/ 1413784 w 1450913"/>
              <a:gd name="connsiteY41" fmla="*/ 129951 h 965350"/>
              <a:gd name="connsiteX42" fmla="*/ 1450913 w 1450913"/>
              <a:gd name="connsiteY42" fmla="*/ 92822 h 965350"/>
              <a:gd name="connsiteX43" fmla="*/ 1413784 w 1450913"/>
              <a:gd name="connsiteY43" fmla="*/ 55693 h 965350"/>
              <a:gd name="connsiteX44" fmla="*/ 1065144 w 1450913"/>
              <a:gd name="connsiteY44" fmla="*/ 891092 h 965350"/>
              <a:gd name="connsiteX45" fmla="*/ 853695 w 1450913"/>
              <a:gd name="connsiteY45" fmla="*/ 891092 h 965350"/>
              <a:gd name="connsiteX46" fmla="*/ 907532 w 1450913"/>
              <a:gd name="connsiteY46" fmla="*/ 761141 h 965350"/>
              <a:gd name="connsiteX47" fmla="*/ 1011493 w 1450913"/>
              <a:gd name="connsiteY47" fmla="*/ 761141 h 965350"/>
              <a:gd name="connsiteX48" fmla="*/ 1065144 w 1450913"/>
              <a:gd name="connsiteY48" fmla="*/ 891092 h 965350"/>
              <a:gd name="connsiteX49" fmla="*/ 1235937 w 1450913"/>
              <a:gd name="connsiteY49" fmla="*/ 558232 h 965350"/>
              <a:gd name="connsiteX50" fmla="*/ 1237608 w 1450913"/>
              <a:gd name="connsiteY50" fmla="*/ 575497 h 965350"/>
              <a:gd name="connsiteX51" fmla="*/ 1051963 w 1450913"/>
              <a:gd name="connsiteY51" fmla="*/ 575497 h 965350"/>
              <a:gd name="connsiteX52" fmla="*/ 996270 w 1450913"/>
              <a:gd name="connsiteY52" fmla="*/ 389853 h 965350"/>
              <a:gd name="connsiteX53" fmla="*/ 1235937 w 1450913"/>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19770 w 1508574"/>
              <a:gd name="connsiteY14" fmla="*/ 173392 h 965350"/>
              <a:gd name="connsiteX15" fmla="*/ 67320 w 1508574"/>
              <a:gd name="connsiteY15" fmla="*/ 175881 h 965350"/>
              <a:gd name="connsiteX16" fmla="*/ 67232 w 1508574"/>
              <a:gd name="connsiteY16" fmla="*/ 225743 h 965350"/>
              <a:gd name="connsiteX17" fmla="*/ 190500 w 1508574"/>
              <a:gd name="connsiteY17" fmla="*/ 349568 h 965350"/>
              <a:gd name="connsiteX18" fmla="*/ 0 w 1508574"/>
              <a:gd name="connsiteY18" fmla="*/ 5053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24850 w 1513654"/>
              <a:gd name="connsiteY14" fmla="*/ 173392 h 965350"/>
              <a:gd name="connsiteX15" fmla="*/ 72400 w 1513654"/>
              <a:gd name="connsiteY15" fmla="*/ 17588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5650 w 1513654"/>
              <a:gd name="connsiteY14" fmla="*/ 84492 h 965350"/>
              <a:gd name="connsiteX15" fmla="*/ 72400 w 1513654"/>
              <a:gd name="connsiteY15" fmla="*/ 17588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5650 w 1513654"/>
              <a:gd name="connsiteY14" fmla="*/ 84492 h 965350"/>
              <a:gd name="connsiteX15" fmla="*/ 47000 w 1513654"/>
              <a:gd name="connsiteY15" fmla="*/ 9460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6525 w 1513654"/>
              <a:gd name="connsiteY0" fmla="*/ 55693 h 965350"/>
              <a:gd name="connsiteX1" fmla="*/ 956721 w 1513654"/>
              <a:gd name="connsiteY1" fmla="*/ 55693 h 965350"/>
              <a:gd name="connsiteX2" fmla="*/ 956721 w 1513654"/>
              <a:gd name="connsiteY2" fmla="*/ 37129 h 965350"/>
              <a:gd name="connsiteX3" fmla="*/ 919592 w 1513654"/>
              <a:gd name="connsiteY3" fmla="*/ 0 h 965350"/>
              <a:gd name="connsiteX4" fmla="*/ 882463 w 1513654"/>
              <a:gd name="connsiteY4" fmla="*/ 37129 h 965350"/>
              <a:gd name="connsiteX5" fmla="*/ 435423 w 1513654"/>
              <a:gd name="connsiteY5" fmla="*/ 32833 h 965350"/>
              <a:gd name="connsiteX6" fmla="*/ 362660 w 1513654"/>
              <a:gd name="connsiteY6" fmla="*/ 55693 h 965350"/>
              <a:gd name="connsiteX7" fmla="*/ 325531 w 1513654"/>
              <a:gd name="connsiteY7" fmla="*/ 92822 h 965350"/>
              <a:gd name="connsiteX8" fmla="*/ 362660 w 1513654"/>
              <a:gd name="connsiteY8" fmla="*/ 129951 h 965350"/>
              <a:gd name="connsiteX9" fmla="*/ 664023 w 1513654"/>
              <a:gd name="connsiteY9" fmla="*/ 168051 h 965350"/>
              <a:gd name="connsiteX10" fmla="*/ 882463 w 1513654"/>
              <a:gd name="connsiteY10" fmla="*/ 241337 h 965350"/>
              <a:gd name="connsiteX11" fmla="*/ 780916 w 1513654"/>
              <a:gd name="connsiteY11" fmla="*/ 241337 h 965350"/>
              <a:gd name="connsiteX12" fmla="*/ 747500 w 1513654"/>
              <a:gd name="connsiteY12" fmla="*/ 297031 h 965350"/>
              <a:gd name="connsiteX13" fmla="*/ 248489 w 1513654"/>
              <a:gd name="connsiteY13" fmla="*/ 297031 h 965350"/>
              <a:gd name="connsiteX14" fmla="*/ 173110 w 1513654"/>
              <a:gd name="connsiteY14" fmla="*/ 120052 h 965350"/>
              <a:gd name="connsiteX15" fmla="*/ 47000 w 1513654"/>
              <a:gd name="connsiteY15" fmla="*/ 94601 h 965350"/>
              <a:gd name="connsiteX16" fmla="*/ 72312 w 1513654"/>
              <a:gd name="connsiteY16" fmla="*/ 225743 h 965350"/>
              <a:gd name="connsiteX17" fmla="*/ 0 w 1513654"/>
              <a:gd name="connsiteY17" fmla="*/ 339408 h 965350"/>
              <a:gd name="connsiteX18" fmla="*/ 5080 w 1513654"/>
              <a:gd name="connsiteY18" fmla="*/ 505348 h 965350"/>
              <a:gd name="connsiteX19" fmla="*/ 232709 w 1513654"/>
              <a:gd name="connsiteY19" fmla="*/ 575497 h 965350"/>
              <a:gd name="connsiteX20" fmla="*/ 269838 w 1513654"/>
              <a:gd name="connsiteY20" fmla="*/ 538368 h 965350"/>
              <a:gd name="connsiteX21" fmla="*/ 269838 w 1513654"/>
              <a:gd name="connsiteY21" fmla="*/ 371288 h 965350"/>
              <a:gd name="connsiteX22" fmla="*/ 418390 w 1513654"/>
              <a:gd name="connsiteY22" fmla="*/ 368748 h 965350"/>
              <a:gd name="connsiteX23" fmla="*/ 659690 w 1513654"/>
              <a:gd name="connsiteY23" fmla="*/ 538368 h 965350"/>
              <a:gd name="connsiteX24" fmla="*/ 845335 w 1513654"/>
              <a:gd name="connsiteY24" fmla="*/ 761141 h 965350"/>
              <a:gd name="connsiteX25" fmla="*/ 889889 w 1513654"/>
              <a:gd name="connsiteY25" fmla="*/ 761141 h 965350"/>
              <a:gd name="connsiteX26" fmla="*/ 836052 w 1513654"/>
              <a:gd name="connsiteY26" fmla="*/ 891092 h 965350"/>
              <a:gd name="connsiteX27" fmla="*/ 566868 w 1513654"/>
              <a:gd name="connsiteY27" fmla="*/ 891092 h 965350"/>
              <a:gd name="connsiteX28" fmla="*/ 566868 w 1513654"/>
              <a:gd name="connsiteY28" fmla="*/ 965350 h 965350"/>
              <a:gd name="connsiteX29" fmla="*/ 1337292 w 1513654"/>
              <a:gd name="connsiteY29" fmla="*/ 965350 h 965350"/>
              <a:gd name="connsiteX30" fmla="*/ 1467243 w 1513654"/>
              <a:gd name="connsiteY30" fmla="*/ 816834 h 965350"/>
              <a:gd name="connsiteX31" fmla="*/ 1392985 w 1513654"/>
              <a:gd name="connsiteY31" fmla="*/ 816834 h 965350"/>
              <a:gd name="connsiteX32" fmla="*/ 1337292 w 1513654"/>
              <a:gd name="connsiteY32" fmla="*/ 891092 h 965350"/>
              <a:gd name="connsiteX33" fmla="*/ 1207341 w 1513654"/>
              <a:gd name="connsiteY33" fmla="*/ 891092 h 965350"/>
              <a:gd name="connsiteX34" fmla="*/ 1153690 w 1513654"/>
              <a:gd name="connsiteY34" fmla="*/ 761141 h 965350"/>
              <a:gd name="connsiteX35" fmla="*/ 1216994 w 1513654"/>
              <a:gd name="connsiteY35" fmla="*/ 761141 h 965350"/>
              <a:gd name="connsiteX36" fmla="*/ 1370151 w 1513654"/>
              <a:gd name="connsiteY36" fmla="*/ 541710 h 965350"/>
              <a:gd name="connsiteX37" fmla="*/ 1068108 w 1513654"/>
              <a:gd name="connsiteY37" fmla="*/ 315595 h 965350"/>
              <a:gd name="connsiteX38" fmla="*/ 1023182 w 1513654"/>
              <a:gd name="connsiteY38" fmla="*/ 241337 h 965350"/>
              <a:gd name="connsiteX39" fmla="*/ 956721 w 1513654"/>
              <a:gd name="connsiteY39" fmla="*/ 241337 h 965350"/>
              <a:gd name="connsiteX40" fmla="*/ 956721 w 1513654"/>
              <a:gd name="connsiteY40" fmla="*/ 129951 h 965350"/>
              <a:gd name="connsiteX41" fmla="*/ 1476525 w 1513654"/>
              <a:gd name="connsiteY41" fmla="*/ 129951 h 965350"/>
              <a:gd name="connsiteX42" fmla="*/ 1513654 w 1513654"/>
              <a:gd name="connsiteY42" fmla="*/ 92822 h 965350"/>
              <a:gd name="connsiteX43" fmla="*/ 1476525 w 1513654"/>
              <a:gd name="connsiteY43" fmla="*/ 55693 h 965350"/>
              <a:gd name="connsiteX44" fmla="*/ 1127885 w 1513654"/>
              <a:gd name="connsiteY44" fmla="*/ 891092 h 965350"/>
              <a:gd name="connsiteX45" fmla="*/ 916436 w 1513654"/>
              <a:gd name="connsiteY45" fmla="*/ 891092 h 965350"/>
              <a:gd name="connsiteX46" fmla="*/ 970273 w 1513654"/>
              <a:gd name="connsiteY46" fmla="*/ 761141 h 965350"/>
              <a:gd name="connsiteX47" fmla="*/ 1074234 w 1513654"/>
              <a:gd name="connsiteY47" fmla="*/ 761141 h 965350"/>
              <a:gd name="connsiteX48" fmla="*/ 1127885 w 1513654"/>
              <a:gd name="connsiteY48" fmla="*/ 891092 h 965350"/>
              <a:gd name="connsiteX49" fmla="*/ 1298678 w 1513654"/>
              <a:gd name="connsiteY49" fmla="*/ 558232 h 965350"/>
              <a:gd name="connsiteX50" fmla="*/ 1300349 w 1513654"/>
              <a:gd name="connsiteY50" fmla="*/ 575497 h 965350"/>
              <a:gd name="connsiteX51" fmla="*/ 1114704 w 1513654"/>
              <a:gd name="connsiteY51" fmla="*/ 575497 h 965350"/>
              <a:gd name="connsiteX52" fmla="*/ 1059011 w 1513654"/>
              <a:gd name="connsiteY52" fmla="*/ 389853 h 965350"/>
              <a:gd name="connsiteX53" fmla="*/ 1298678 w 1513654"/>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68030 w 1508574"/>
              <a:gd name="connsiteY14" fmla="*/ 120052 h 965350"/>
              <a:gd name="connsiteX15" fmla="*/ 41920 w 1508574"/>
              <a:gd name="connsiteY15" fmla="*/ 94601 h 965350"/>
              <a:gd name="connsiteX16" fmla="*/ 67232 w 1508574"/>
              <a:gd name="connsiteY16" fmla="*/ 225743 h 965350"/>
              <a:gd name="connsiteX17" fmla="*/ 114300 w 1508574"/>
              <a:gd name="connsiteY17" fmla="*/ 341948 h 965350"/>
              <a:gd name="connsiteX18" fmla="*/ 0 w 1508574"/>
              <a:gd name="connsiteY18" fmla="*/ 5053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71445 w 1508574"/>
              <a:gd name="connsiteY0" fmla="*/ 55693 h 965350"/>
              <a:gd name="connsiteX1" fmla="*/ 951641 w 1508574"/>
              <a:gd name="connsiteY1" fmla="*/ 55693 h 965350"/>
              <a:gd name="connsiteX2" fmla="*/ 951641 w 1508574"/>
              <a:gd name="connsiteY2" fmla="*/ 37129 h 965350"/>
              <a:gd name="connsiteX3" fmla="*/ 914512 w 1508574"/>
              <a:gd name="connsiteY3" fmla="*/ 0 h 965350"/>
              <a:gd name="connsiteX4" fmla="*/ 877383 w 1508574"/>
              <a:gd name="connsiteY4" fmla="*/ 37129 h 965350"/>
              <a:gd name="connsiteX5" fmla="*/ 430343 w 1508574"/>
              <a:gd name="connsiteY5" fmla="*/ 32833 h 965350"/>
              <a:gd name="connsiteX6" fmla="*/ 357580 w 1508574"/>
              <a:gd name="connsiteY6" fmla="*/ 55693 h 965350"/>
              <a:gd name="connsiteX7" fmla="*/ 320451 w 1508574"/>
              <a:gd name="connsiteY7" fmla="*/ 92822 h 965350"/>
              <a:gd name="connsiteX8" fmla="*/ 357580 w 1508574"/>
              <a:gd name="connsiteY8" fmla="*/ 129951 h 965350"/>
              <a:gd name="connsiteX9" fmla="*/ 658943 w 1508574"/>
              <a:gd name="connsiteY9" fmla="*/ 168051 h 965350"/>
              <a:gd name="connsiteX10" fmla="*/ 877383 w 1508574"/>
              <a:gd name="connsiteY10" fmla="*/ 241337 h 965350"/>
              <a:gd name="connsiteX11" fmla="*/ 775836 w 1508574"/>
              <a:gd name="connsiteY11" fmla="*/ 241337 h 965350"/>
              <a:gd name="connsiteX12" fmla="*/ 742420 w 1508574"/>
              <a:gd name="connsiteY12" fmla="*/ 297031 h 965350"/>
              <a:gd name="connsiteX13" fmla="*/ 243409 w 1508574"/>
              <a:gd name="connsiteY13" fmla="*/ 297031 h 965350"/>
              <a:gd name="connsiteX14" fmla="*/ 168030 w 1508574"/>
              <a:gd name="connsiteY14" fmla="*/ 120052 h 965350"/>
              <a:gd name="connsiteX15" fmla="*/ 41920 w 1508574"/>
              <a:gd name="connsiteY15" fmla="*/ 94601 h 965350"/>
              <a:gd name="connsiteX16" fmla="*/ 67232 w 1508574"/>
              <a:gd name="connsiteY16" fmla="*/ 225743 h 965350"/>
              <a:gd name="connsiteX17" fmla="*/ 114300 w 1508574"/>
              <a:gd name="connsiteY17" fmla="*/ 341948 h 965350"/>
              <a:gd name="connsiteX18" fmla="*/ 0 w 1508574"/>
              <a:gd name="connsiteY18" fmla="*/ 340248 h 965350"/>
              <a:gd name="connsiteX19" fmla="*/ 227629 w 1508574"/>
              <a:gd name="connsiteY19" fmla="*/ 575497 h 965350"/>
              <a:gd name="connsiteX20" fmla="*/ 264758 w 1508574"/>
              <a:gd name="connsiteY20" fmla="*/ 538368 h 965350"/>
              <a:gd name="connsiteX21" fmla="*/ 264758 w 1508574"/>
              <a:gd name="connsiteY21" fmla="*/ 371288 h 965350"/>
              <a:gd name="connsiteX22" fmla="*/ 413310 w 1508574"/>
              <a:gd name="connsiteY22" fmla="*/ 368748 h 965350"/>
              <a:gd name="connsiteX23" fmla="*/ 654610 w 1508574"/>
              <a:gd name="connsiteY23" fmla="*/ 538368 h 965350"/>
              <a:gd name="connsiteX24" fmla="*/ 840255 w 1508574"/>
              <a:gd name="connsiteY24" fmla="*/ 761141 h 965350"/>
              <a:gd name="connsiteX25" fmla="*/ 884809 w 1508574"/>
              <a:gd name="connsiteY25" fmla="*/ 761141 h 965350"/>
              <a:gd name="connsiteX26" fmla="*/ 830972 w 1508574"/>
              <a:gd name="connsiteY26" fmla="*/ 891092 h 965350"/>
              <a:gd name="connsiteX27" fmla="*/ 561788 w 1508574"/>
              <a:gd name="connsiteY27" fmla="*/ 891092 h 965350"/>
              <a:gd name="connsiteX28" fmla="*/ 561788 w 1508574"/>
              <a:gd name="connsiteY28" fmla="*/ 965350 h 965350"/>
              <a:gd name="connsiteX29" fmla="*/ 1332212 w 1508574"/>
              <a:gd name="connsiteY29" fmla="*/ 965350 h 965350"/>
              <a:gd name="connsiteX30" fmla="*/ 1462163 w 1508574"/>
              <a:gd name="connsiteY30" fmla="*/ 816834 h 965350"/>
              <a:gd name="connsiteX31" fmla="*/ 1387905 w 1508574"/>
              <a:gd name="connsiteY31" fmla="*/ 816834 h 965350"/>
              <a:gd name="connsiteX32" fmla="*/ 1332212 w 1508574"/>
              <a:gd name="connsiteY32" fmla="*/ 891092 h 965350"/>
              <a:gd name="connsiteX33" fmla="*/ 1202261 w 1508574"/>
              <a:gd name="connsiteY33" fmla="*/ 891092 h 965350"/>
              <a:gd name="connsiteX34" fmla="*/ 1148610 w 1508574"/>
              <a:gd name="connsiteY34" fmla="*/ 761141 h 965350"/>
              <a:gd name="connsiteX35" fmla="*/ 1211914 w 1508574"/>
              <a:gd name="connsiteY35" fmla="*/ 761141 h 965350"/>
              <a:gd name="connsiteX36" fmla="*/ 1365071 w 1508574"/>
              <a:gd name="connsiteY36" fmla="*/ 541710 h 965350"/>
              <a:gd name="connsiteX37" fmla="*/ 1063028 w 1508574"/>
              <a:gd name="connsiteY37" fmla="*/ 315595 h 965350"/>
              <a:gd name="connsiteX38" fmla="*/ 1018102 w 1508574"/>
              <a:gd name="connsiteY38" fmla="*/ 241337 h 965350"/>
              <a:gd name="connsiteX39" fmla="*/ 951641 w 1508574"/>
              <a:gd name="connsiteY39" fmla="*/ 241337 h 965350"/>
              <a:gd name="connsiteX40" fmla="*/ 951641 w 1508574"/>
              <a:gd name="connsiteY40" fmla="*/ 129951 h 965350"/>
              <a:gd name="connsiteX41" fmla="*/ 1471445 w 1508574"/>
              <a:gd name="connsiteY41" fmla="*/ 129951 h 965350"/>
              <a:gd name="connsiteX42" fmla="*/ 1508574 w 1508574"/>
              <a:gd name="connsiteY42" fmla="*/ 92822 h 965350"/>
              <a:gd name="connsiteX43" fmla="*/ 1471445 w 1508574"/>
              <a:gd name="connsiteY43" fmla="*/ 55693 h 965350"/>
              <a:gd name="connsiteX44" fmla="*/ 1122805 w 1508574"/>
              <a:gd name="connsiteY44" fmla="*/ 891092 h 965350"/>
              <a:gd name="connsiteX45" fmla="*/ 911356 w 1508574"/>
              <a:gd name="connsiteY45" fmla="*/ 891092 h 965350"/>
              <a:gd name="connsiteX46" fmla="*/ 965193 w 1508574"/>
              <a:gd name="connsiteY46" fmla="*/ 761141 h 965350"/>
              <a:gd name="connsiteX47" fmla="*/ 1069154 w 1508574"/>
              <a:gd name="connsiteY47" fmla="*/ 761141 h 965350"/>
              <a:gd name="connsiteX48" fmla="*/ 1122805 w 1508574"/>
              <a:gd name="connsiteY48" fmla="*/ 891092 h 965350"/>
              <a:gd name="connsiteX49" fmla="*/ 1293598 w 1508574"/>
              <a:gd name="connsiteY49" fmla="*/ 558232 h 965350"/>
              <a:gd name="connsiteX50" fmla="*/ 1295269 w 1508574"/>
              <a:gd name="connsiteY50" fmla="*/ 575497 h 965350"/>
              <a:gd name="connsiteX51" fmla="*/ 1109624 w 1508574"/>
              <a:gd name="connsiteY51" fmla="*/ 575497 h 965350"/>
              <a:gd name="connsiteX52" fmla="*/ 1053931 w 1508574"/>
              <a:gd name="connsiteY52" fmla="*/ 389853 h 965350"/>
              <a:gd name="connsiteX53" fmla="*/ 1293598 w 1508574"/>
              <a:gd name="connsiteY53" fmla="*/ 558232 h 965350"/>
              <a:gd name="connsiteX0" fmla="*/ 1493696 w 1530825"/>
              <a:gd name="connsiteY0" fmla="*/ 55693 h 965350"/>
              <a:gd name="connsiteX1" fmla="*/ 973892 w 1530825"/>
              <a:gd name="connsiteY1" fmla="*/ 55693 h 965350"/>
              <a:gd name="connsiteX2" fmla="*/ 973892 w 1530825"/>
              <a:gd name="connsiteY2" fmla="*/ 37129 h 965350"/>
              <a:gd name="connsiteX3" fmla="*/ 936763 w 1530825"/>
              <a:gd name="connsiteY3" fmla="*/ 0 h 965350"/>
              <a:gd name="connsiteX4" fmla="*/ 899634 w 1530825"/>
              <a:gd name="connsiteY4" fmla="*/ 37129 h 965350"/>
              <a:gd name="connsiteX5" fmla="*/ 452594 w 1530825"/>
              <a:gd name="connsiteY5" fmla="*/ 32833 h 965350"/>
              <a:gd name="connsiteX6" fmla="*/ 379831 w 1530825"/>
              <a:gd name="connsiteY6" fmla="*/ 55693 h 965350"/>
              <a:gd name="connsiteX7" fmla="*/ 342702 w 1530825"/>
              <a:gd name="connsiteY7" fmla="*/ 92822 h 965350"/>
              <a:gd name="connsiteX8" fmla="*/ 379831 w 1530825"/>
              <a:gd name="connsiteY8" fmla="*/ 129951 h 965350"/>
              <a:gd name="connsiteX9" fmla="*/ 681194 w 1530825"/>
              <a:gd name="connsiteY9" fmla="*/ 168051 h 965350"/>
              <a:gd name="connsiteX10" fmla="*/ 899634 w 1530825"/>
              <a:gd name="connsiteY10" fmla="*/ 241337 h 965350"/>
              <a:gd name="connsiteX11" fmla="*/ 798087 w 1530825"/>
              <a:gd name="connsiteY11" fmla="*/ 241337 h 965350"/>
              <a:gd name="connsiteX12" fmla="*/ 764671 w 1530825"/>
              <a:gd name="connsiteY12" fmla="*/ 297031 h 965350"/>
              <a:gd name="connsiteX13" fmla="*/ 265660 w 1530825"/>
              <a:gd name="connsiteY13" fmla="*/ 297031 h 965350"/>
              <a:gd name="connsiteX14" fmla="*/ 190281 w 1530825"/>
              <a:gd name="connsiteY14" fmla="*/ 120052 h 965350"/>
              <a:gd name="connsiteX15" fmla="*/ 64171 w 1530825"/>
              <a:gd name="connsiteY15" fmla="*/ 94601 h 965350"/>
              <a:gd name="connsiteX16" fmla="*/ 89483 w 1530825"/>
              <a:gd name="connsiteY16" fmla="*/ 225743 h 965350"/>
              <a:gd name="connsiteX17" fmla="*/ 136551 w 1530825"/>
              <a:gd name="connsiteY17" fmla="*/ 341948 h 965350"/>
              <a:gd name="connsiteX18" fmla="*/ 22251 w 1530825"/>
              <a:gd name="connsiteY18" fmla="*/ 340248 h 965350"/>
              <a:gd name="connsiteX19" fmla="*/ 18740 w 1530825"/>
              <a:gd name="connsiteY19" fmla="*/ 494217 h 965350"/>
              <a:gd name="connsiteX20" fmla="*/ 287009 w 1530825"/>
              <a:gd name="connsiteY20" fmla="*/ 538368 h 965350"/>
              <a:gd name="connsiteX21" fmla="*/ 287009 w 1530825"/>
              <a:gd name="connsiteY21" fmla="*/ 371288 h 965350"/>
              <a:gd name="connsiteX22" fmla="*/ 435561 w 1530825"/>
              <a:gd name="connsiteY22" fmla="*/ 368748 h 965350"/>
              <a:gd name="connsiteX23" fmla="*/ 676861 w 1530825"/>
              <a:gd name="connsiteY23" fmla="*/ 538368 h 965350"/>
              <a:gd name="connsiteX24" fmla="*/ 862506 w 1530825"/>
              <a:gd name="connsiteY24" fmla="*/ 761141 h 965350"/>
              <a:gd name="connsiteX25" fmla="*/ 907060 w 1530825"/>
              <a:gd name="connsiteY25" fmla="*/ 761141 h 965350"/>
              <a:gd name="connsiteX26" fmla="*/ 853223 w 1530825"/>
              <a:gd name="connsiteY26" fmla="*/ 891092 h 965350"/>
              <a:gd name="connsiteX27" fmla="*/ 584039 w 1530825"/>
              <a:gd name="connsiteY27" fmla="*/ 891092 h 965350"/>
              <a:gd name="connsiteX28" fmla="*/ 584039 w 1530825"/>
              <a:gd name="connsiteY28" fmla="*/ 965350 h 965350"/>
              <a:gd name="connsiteX29" fmla="*/ 1354463 w 1530825"/>
              <a:gd name="connsiteY29" fmla="*/ 965350 h 965350"/>
              <a:gd name="connsiteX30" fmla="*/ 1484414 w 1530825"/>
              <a:gd name="connsiteY30" fmla="*/ 816834 h 965350"/>
              <a:gd name="connsiteX31" fmla="*/ 1410156 w 1530825"/>
              <a:gd name="connsiteY31" fmla="*/ 816834 h 965350"/>
              <a:gd name="connsiteX32" fmla="*/ 1354463 w 1530825"/>
              <a:gd name="connsiteY32" fmla="*/ 891092 h 965350"/>
              <a:gd name="connsiteX33" fmla="*/ 1224512 w 1530825"/>
              <a:gd name="connsiteY33" fmla="*/ 891092 h 965350"/>
              <a:gd name="connsiteX34" fmla="*/ 1170861 w 1530825"/>
              <a:gd name="connsiteY34" fmla="*/ 761141 h 965350"/>
              <a:gd name="connsiteX35" fmla="*/ 1234165 w 1530825"/>
              <a:gd name="connsiteY35" fmla="*/ 761141 h 965350"/>
              <a:gd name="connsiteX36" fmla="*/ 1387322 w 1530825"/>
              <a:gd name="connsiteY36" fmla="*/ 541710 h 965350"/>
              <a:gd name="connsiteX37" fmla="*/ 1085279 w 1530825"/>
              <a:gd name="connsiteY37" fmla="*/ 315595 h 965350"/>
              <a:gd name="connsiteX38" fmla="*/ 1040353 w 1530825"/>
              <a:gd name="connsiteY38" fmla="*/ 241337 h 965350"/>
              <a:gd name="connsiteX39" fmla="*/ 973892 w 1530825"/>
              <a:gd name="connsiteY39" fmla="*/ 241337 h 965350"/>
              <a:gd name="connsiteX40" fmla="*/ 973892 w 1530825"/>
              <a:gd name="connsiteY40" fmla="*/ 129951 h 965350"/>
              <a:gd name="connsiteX41" fmla="*/ 1493696 w 1530825"/>
              <a:gd name="connsiteY41" fmla="*/ 129951 h 965350"/>
              <a:gd name="connsiteX42" fmla="*/ 1530825 w 1530825"/>
              <a:gd name="connsiteY42" fmla="*/ 92822 h 965350"/>
              <a:gd name="connsiteX43" fmla="*/ 1493696 w 1530825"/>
              <a:gd name="connsiteY43" fmla="*/ 55693 h 965350"/>
              <a:gd name="connsiteX44" fmla="*/ 1145056 w 1530825"/>
              <a:gd name="connsiteY44" fmla="*/ 891092 h 965350"/>
              <a:gd name="connsiteX45" fmla="*/ 933607 w 1530825"/>
              <a:gd name="connsiteY45" fmla="*/ 891092 h 965350"/>
              <a:gd name="connsiteX46" fmla="*/ 987444 w 1530825"/>
              <a:gd name="connsiteY46" fmla="*/ 761141 h 965350"/>
              <a:gd name="connsiteX47" fmla="*/ 1091405 w 1530825"/>
              <a:gd name="connsiteY47" fmla="*/ 761141 h 965350"/>
              <a:gd name="connsiteX48" fmla="*/ 1145056 w 1530825"/>
              <a:gd name="connsiteY48" fmla="*/ 891092 h 965350"/>
              <a:gd name="connsiteX49" fmla="*/ 1315849 w 1530825"/>
              <a:gd name="connsiteY49" fmla="*/ 558232 h 965350"/>
              <a:gd name="connsiteX50" fmla="*/ 1317520 w 1530825"/>
              <a:gd name="connsiteY50" fmla="*/ 575497 h 965350"/>
              <a:gd name="connsiteX51" fmla="*/ 1131875 w 1530825"/>
              <a:gd name="connsiteY51" fmla="*/ 575497 h 965350"/>
              <a:gd name="connsiteX52" fmla="*/ 1076182 w 1530825"/>
              <a:gd name="connsiteY52" fmla="*/ 389853 h 965350"/>
              <a:gd name="connsiteX53" fmla="*/ 1315849 w 1530825"/>
              <a:gd name="connsiteY53" fmla="*/ 558232 h 965350"/>
              <a:gd name="connsiteX0" fmla="*/ 1474964 w 1512093"/>
              <a:gd name="connsiteY0" fmla="*/ 55693 h 965350"/>
              <a:gd name="connsiteX1" fmla="*/ 955160 w 1512093"/>
              <a:gd name="connsiteY1" fmla="*/ 55693 h 965350"/>
              <a:gd name="connsiteX2" fmla="*/ 955160 w 1512093"/>
              <a:gd name="connsiteY2" fmla="*/ 37129 h 965350"/>
              <a:gd name="connsiteX3" fmla="*/ 918031 w 1512093"/>
              <a:gd name="connsiteY3" fmla="*/ 0 h 965350"/>
              <a:gd name="connsiteX4" fmla="*/ 880902 w 1512093"/>
              <a:gd name="connsiteY4" fmla="*/ 37129 h 965350"/>
              <a:gd name="connsiteX5" fmla="*/ 433862 w 1512093"/>
              <a:gd name="connsiteY5" fmla="*/ 32833 h 965350"/>
              <a:gd name="connsiteX6" fmla="*/ 361099 w 1512093"/>
              <a:gd name="connsiteY6" fmla="*/ 55693 h 965350"/>
              <a:gd name="connsiteX7" fmla="*/ 323970 w 1512093"/>
              <a:gd name="connsiteY7" fmla="*/ 92822 h 965350"/>
              <a:gd name="connsiteX8" fmla="*/ 361099 w 1512093"/>
              <a:gd name="connsiteY8" fmla="*/ 129951 h 965350"/>
              <a:gd name="connsiteX9" fmla="*/ 662462 w 1512093"/>
              <a:gd name="connsiteY9" fmla="*/ 168051 h 965350"/>
              <a:gd name="connsiteX10" fmla="*/ 880902 w 1512093"/>
              <a:gd name="connsiteY10" fmla="*/ 241337 h 965350"/>
              <a:gd name="connsiteX11" fmla="*/ 779355 w 1512093"/>
              <a:gd name="connsiteY11" fmla="*/ 241337 h 965350"/>
              <a:gd name="connsiteX12" fmla="*/ 745939 w 1512093"/>
              <a:gd name="connsiteY12" fmla="*/ 297031 h 965350"/>
              <a:gd name="connsiteX13" fmla="*/ 246928 w 1512093"/>
              <a:gd name="connsiteY13" fmla="*/ 297031 h 965350"/>
              <a:gd name="connsiteX14" fmla="*/ 171549 w 1512093"/>
              <a:gd name="connsiteY14" fmla="*/ 120052 h 965350"/>
              <a:gd name="connsiteX15" fmla="*/ 45439 w 1512093"/>
              <a:gd name="connsiteY15" fmla="*/ 94601 h 965350"/>
              <a:gd name="connsiteX16" fmla="*/ 70751 w 1512093"/>
              <a:gd name="connsiteY16" fmla="*/ 225743 h 965350"/>
              <a:gd name="connsiteX17" fmla="*/ 117819 w 1512093"/>
              <a:gd name="connsiteY17" fmla="*/ 341948 h 965350"/>
              <a:gd name="connsiteX18" fmla="*/ 3519 w 1512093"/>
              <a:gd name="connsiteY18" fmla="*/ 340248 h 965350"/>
              <a:gd name="connsiteX19" fmla="*/ 8 w 1512093"/>
              <a:gd name="connsiteY19" fmla="*/ 494217 h 965350"/>
              <a:gd name="connsiteX20" fmla="*/ 268277 w 1512093"/>
              <a:gd name="connsiteY20" fmla="*/ 538368 h 965350"/>
              <a:gd name="connsiteX21" fmla="*/ 268277 w 1512093"/>
              <a:gd name="connsiteY21" fmla="*/ 371288 h 965350"/>
              <a:gd name="connsiteX22" fmla="*/ 416829 w 1512093"/>
              <a:gd name="connsiteY22" fmla="*/ 368748 h 965350"/>
              <a:gd name="connsiteX23" fmla="*/ 658129 w 1512093"/>
              <a:gd name="connsiteY23" fmla="*/ 538368 h 965350"/>
              <a:gd name="connsiteX24" fmla="*/ 843774 w 1512093"/>
              <a:gd name="connsiteY24" fmla="*/ 761141 h 965350"/>
              <a:gd name="connsiteX25" fmla="*/ 888328 w 1512093"/>
              <a:gd name="connsiteY25" fmla="*/ 761141 h 965350"/>
              <a:gd name="connsiteX26" fmla="*/ 834491 w 1512093"/>
              <a:gd name="connsiteY26" fmla="*/ 891092 h 965350"/>
              <a:gd name="connsiteX27" fmla="*/ 565307 w 1512093"/>
              <a:gd name="connsiteY27" fmla="*/ 891092 h 965350"/>
              <a:gd name="connsiteX28" fmla="*/ 565307 w 1512093"/>
              <a:gd name="connsiteY28" fmla="*/ 965350 h 965350"/>
              <a:gd name="connsiteX29" fmla="*/ 1335731 w 1512093"/>
              <a:gd name="connsiteY29" fmla="*/ 965350 h 965350"/>
              <a:gd name="connsiteX30" fmla="*/ 1465682 w 1512093"/>
              <a:gd name="connsiteY30" fmla="*/ 816834 h 965350"/>
              <a:gd name="connsiteX31" fmla="*/ 1391424 w 1512093"/>
              <a:gd name="connsiteY31" fmla="*/ 816834 h 965350"/>
              <a:gd name="connsiteX32" fmla="*/ 1335731 w 1512093"/>
              <a:gd name="connsiteY32" fmla="*/ 891092 h 965350"/>
              <a:gd name="connsiteX33" fmla="*/ 1205780 w 1512093"/>
              <a:gd name="connsiteY33" fmla="*/ 891092 h 965350"/>
              <a:gd name="connsiteX34" fmla="*/ 1152129 w 1512093"/>
              <a:gd name="connsiteY34" fmla="*/ 761141 h 965350"/>
              <a:gd name="connsiteX35" fmla="*/ 1215433 w 1512093"/>
              <a:gd name="connsiteY35" fmla="*/ 761141 h 965350"/>
              <a:gd name="connsiteX36" fmla="*/ 1368590 w 1512093"/>
              <a:gd name="connsiteY36" fmla="*/ 541710 h 965350"/>
              <a:gd name="connsiteX37" fmla="*/ 1066547 w 1512093"/>
              <a:gd name="connsiteY37" fmla="*/ 315595 h 965350"/>
              <a:gd name="connsiteX38" fmla="*/ 1021621 w 1512093"/>
              <a:gd name="connsiteY38" fmla="*/ 241337 h 965350"/>
              <a:gd name="connsiteX39" fmla="*/ 955160 w 1512093"/>
              <a:gd name="connsiteY39" fmla="*/ 241337 h 965350"/>
              <a:gd name="connsiteX40" fmla="*/ 955160 w 1512093"/>
              <a:gd name="connsiteY40" fmla="*/ 129951 h 965350"/>
              <a:gd name="connsiteX41" fmla="*/ 1474964 w 1512093"/>
              <a:gd name="connsiteY41" fmla="*/ 129951 h 965350"/>
              <a:gd name="connsiteX42" fmla="*/ 1512093 w 1512093"/>
              <a:gd name="connsiteY42" fmla="*/ 92822 h 965350"/>
              <a:gd name="connsiteX43" fmla="*/ 1474964 w 1512093"/>
              <a:gd name="connsiteY43" fmla="*/ 55693 h 965350"/>
              <a:gd name="connsiteX44" fmla="*/ 1126324 w 1512093"/>
              <a:gd name="connsiteY44" fmla="*/ 891092 h 965350"/>
              <a:gd name="connsiteX45" fmla="*/ 914875 w 1512093"/>
              <a:gd name="connsiteY45" fmla="*/ 891092 h 965350"/>
              <a:gd name="connsiteX46" fmla="*/ 968712 w 1512093"/>
              <a:gd name="connsiteY46" fmla="*/ 761141 h 965350"/>
              <a:gd name="connsiteX47" fmla="*/ 1072673 w 1512093"/>
              <a:gd name="connsiteY47" fmla="*/ 761141 h 965350"/>
              <a:gd name="connsiteX48" fmla="*/ 1126324 w 1512093"/>
              <a:gd name="connsiteY48" fmla="*/ 891092 h 965350"/>
              <a:gd name="connsiteX49" fmla="*/ 1297117 w 1512093"/>
              <a:gd name="connsiteY49" fmla="*/ 558232 h 965350"/>
              <a:gd name="connsiteX50" fmla="*/ 1298788 w 1512093"/>
              <a:gd name="connsiteY50" fmla="*/ 575497 h 965350"/>
              <a:gd name="connsiteX51" fmla="*/ 1113143 w 1512093"/>
              <a:gd name="connsiteY51" fmla="*/ 575497 h 965350"/>
              <a:gd name="connsiteX52" fmla="*/ 1057450 w 1512093"/>
              <a:gd name="connsiteY52" fmla="*/ 389853 h 965350"/>
              <a:gd name="connsiteX53" fmla="*/ 1297117 w 1512093"/>
              <a:gd name="connsiteY53" fmla="*/ 558232 h 965350"/>
              <a:gd name="connsiteX0" fmla="*/ 1492191 w 1529320"/>
              <a:gd name="connsiteY0" fmla="*/ 55693 h 965350"/>
              <a:gd name="connsiteX1" fmla="*/ 972387 w 1529320"/>
              <a:gd name="connsiteY1" fmla="*/ 55693 h 965350"/>
              <a:gd name="connsiteX2" fmla="*/ 972387 w 1529320"/>
              <a:gd name="connsiteY2" fmla="*/ 37129 h 965350"/>
              <a:gd name="connsiteX3" fmla="*/ 935258 w 1529320"/>
              <a:gd name="connsiteY3" fmla="*/ 0 h 965350"/>
              <a:gd name="connsiteX4" fmla="*/ 898129 w 1529320"/>
              <a:gd name="connsiteY4" fmla="*/ 37129 h 965350"/>
              <a:gd name="connsiteX5" fmla="*/ 451089 w 1529320"/>
              <a:gd name="connsiteY5" fmla="*/ 32833 h 965350"/>
              <a:gd name="connsiteX6" fmla="*/ 378326 w 1529320"/>
              <a:gd name="connsiteY6" fmla="*/ 55693 h 965350"/>
              <a:gd name="connsiteX7" fmla="*/ 341197 w 1529320"/>
              <a:gd name="connsiteY7" fmla="*/ 92822 h 965350"/>
              <a:gd name="connsiteX8" fmla="*/ 378326 w 1529320"/>
              <a:gd name="connsiteY8" fmla="*/ 129951 h 965350"/>
              <a:gd name="connsiteX9" fmla="*/ 679689 w 1529320"/>
              <a:gd name="connsiteY9" fmla="*/ 168051 h 965350"/>
              <a:gd name="connsiteX10" fmla="*/ 898129 w 1529320"/>
              <a:gd name="connsiteY10" fmla="*/ 241337 h 965350"/>
              <a:gd name="connsiteX11" fmla="*/ 796582 w 1529320"/>
              <a:gd name="connsiteY11" fmla="*/ 241337 h 965350"/>
              <a:gd name="connsiteX12" fmla="*/ 763166 w 1529320"/>
              <a:gd name="connsiteY12" fmla="*/ 297031 h 965350"/>
              <a:gd name="connsiteX13" fmla="*/ 264155 w 1529320"/>
              <a:gd name="connsiteY13" fmla="*/ 297031 h 965350"/>
              <a:gd name="connsiteX14" fmla="*/ 188776 w 1529320"/>
              <a:gd name="connsiteY14" fmla="*/ 120052 h 965350"/>
              <a:gd name="connsiteX15" fmla="*/ 62666 w 1529320"/>
              <a:gd name="connsiteY15" fmla="*/ 94601 h 965350"/>
              <a:gd name="connsiteX16" fmla="*/ 87978 w 1529320"/>
              <a:gd name="connsiteY16" fmla="*/ 225743 h 965350"/>
              <a:gd name="connsiteX17" fmla="*/ 135046 w 1529320"/>
              <a:gd name="connsiteY17" fmla="*/ 341948 h 965350"/>
              <a:gd name="connsiteX18" fmla="*/ 25826 w 1529320"/>
              <a:gd name="connsiteY18" fmla="*/ 233568 h 965350"/>
              <a:gd name="connsiteX19" fmla="*/ 17235 w 1529320"/>
              <a:gd name="connsiteY19" fmla="*/ 494217 h 965350"/>
              <a:gd name="connsiteX20" fmla="*/ 285504 w 1529320"/>
              <a:gd name="connsiteY20" fmla="*/ 538368 h 965350"/>
              <a:gd name="connsiteX21" fmla="*/ 285504 w 1529320"/>
              <a:gd name="connsiteY21" fmla="*/ 371288 h 965350"/>
              <a:gd name="connsiteX22" fmla="*/ 434056 w 1529320"/>
              <a:gd name="connsiteY22" fmla="*/ 368748 h 965350"/>
              <a:gd name="connsiteX23" fmla="*/ 675356 w 1529320"/>
              <a:gd name="connsiteY23" fmla="*/ 538368 h 965350"/>
              <a:gd name="connsiteX24" fmla="*/ 861001 w 1529320"/>
              <a:gd name="connsiteY24" fmla="*/ 761141 h 965350"/>
              <a:gd name="connsiteX25" fmla="*/ 905555 w 1529320"/>
              <a:gd name="connsiteY25" fmla="*/ 761141 h 965350"/>
              <a:gd name="connsiteX26" fmla="*/ 851718 w 1529320"/>
              <a:gd name="connsiteY26" fmla="*/ 891092 h 965350"/>
              <a:gd name="connsiteX27" fmla="*/ 582534 w 1529320"/>
              <a:gd name="connsiteY27" fmla="*/ 891092 h 965350"/>
              <a:gd name="connsiteX28" fmla="*/ 582534 w 1529320"/>
              <a:gd name="connsiteY28" fmla="*/ 965350 h 965350"/>
              <a:gd name="connsiteX29" fmla="*/ 1352958 w 1529320"/>
              <a:gd name="connsiteY29" fmla="*/ 965350 h 965350"/>
              <a:gd name="connsiteX30" fmla="*/ 1482909 w 1529320"/>
              <a:gd name="connsiteY30" fmla="*/ 816834 h 965350"/>
              <a:gd name="connsiteX31" fmla="*/ 1408651 w 1529320"/>
              <a:gd name="connsiteY31" fmla="*/ 816834 h 965350"/>
              <a:gd name="connsiteX32" fmla="*/ 1352958 w 1529320"/>
              <a:gd name="connsiteY32" fmla="*/ 891092 h 965350"/>
              <a:gd name="connsiteX33" fmla="*/ 1223007 w 1529320"/>
              <a:gd name="connsiteY33" fmla="*/ 891092 h 965350"/>
              <a:gd name="connsiteX34" fmla="*/ 1169356 w 1529320"/>
              <a:gd name="connsiteY34" fmla="*/ 761141 h 965350"/>
              <a:gd name="connsiteX35" fmla="*/ 1232660 w 1529320"/>
              <a:gd name="connsiteY35" fmla="*/ 761141 h 965350"/>
              <a:gd name="connsiteX36" fmla="*/ 1385817 w 1529320"/>
              <a:gd name="connsiteY36" fmla="*/ 541710 h 965350"/>
              <a:gd name="connsiteX37" fmla="*/ 1083774 w 1529320"/>
              <a:gd name="connsiteY37" fmla="*/ 315595 h 965350"/>
              <a:gd name="connsiteX38" fmla="*/ 1038848 w 1529320"/>
              <a:gd name="connsiteY38" fmla="*/ 241337 h 965350"/>
              <a:gd name="connsiteX39" fmla="*/ 972387 w 1529320"/>
              <a:gd name="connsiteY39" fmla="*/ 241337 h 965350"/>
              <a:gd name="connsiteX40" fmla="*/ 972387 w 1529320"/>
              <a:gd name="connsiteY40" fmla="*/ 129951 h 965350"/>
              <a:gd name="connsiteX41" fmla="*/ 1492191 w 1529320"/>
              <a:gd name="connsiteY41" fmla="*/ 129951 h 965350"/>
              <a:gd name="connsiteX42" fmla="*/ 1529320 w 1529320"/>
              <a:gd name="connsiteY42" fmla="*/ 92822 h 965350"/>
              <a:gd name="connsiteX43" fmla="*/ 1492191 w 1529320"/>
              <a:gd name="connsiteY43" fmla="*/ 55693 h 965350"/>
              <a:gd name="connsiteX44" fmla="*/ 1143551 w 1529320"/>
              <a:gd name="connsiteY44" fmla="*/ 891092 h 965350"/>
              <a:gd name="connsiteX45" fmla="*/ 932102 w 1529320"/>
              <a:gd name="connsiteY45" fmla="*/ 891092 h 965350"/>
              <a:gd name="connsiteX46" fmla="*/ 985939 w 1529320"/>
              <a:gd name="connsiteY46" fmla="*/ 761141 h 965350"/>
              <a:gd name="connsiteX47" fmla="*/ 1089900 w 1529320"/>
              <a:gd name="connsiteY47" fmla="*/ 761141 h 965350"/>
              <a:gd name="connsiteX48" fmla="*/ 1143551 w 1529320"/>
              <a:gd name="connsiteY48" fmla="*/ 891092 h 965350"/>
              <a:gd name="connsiteX49" fmla="*/ 1314344 w 1529320"/>
              <a:gd name="connsiteY49" fmla="*/ 558232 h 965350"/>
              <a:gd name="connsiteX50" fmla="*/ 1316015 w 1529320"/>
              <a:gd name="connsiteY50" fmla="*/ 575497 h 965350"/>
              <a:gd name="connsiteX51" fmla="*/ 1130370 w 1529320"/>
              <a:gd name="connsiteY51" fmla="*/ 575497 h 965350"/>
              <a:gd name="connsiteX52" fmla="*/ 1074677 w 1529320"/>
              <a:gd name="connsiteY52" fmla="*/ 389853 h 965350"/>
              <a:gd name="connsiteX53" fmla="*/ 1314344 w 1529320"/>
              <a:gd name="connsiteY53" fmla="*/ 558232 h 965350"/>
              <a:gd name="connsiteX0" fmla="*/ 1488242 w 1525371"/>
              <a:gd name="connsiteY0" fmla="*/ 55693 h 965350"/>
              <a:gd name="connsiteX1" fmla="*/ 968438 w 1525371"/>
              <a:gd name="connsiteY1" fmla="*/ 55693 h 965350"/>
              <a:gd name="connsiteX2" fmla="*/ 968438 w 1525371"/>
              <a:gd name="connsiteY2" fmla="*/ 37129 h 965350"/>
              <a:gd name="connsiteX3" fmla="*/ 931309 w 1525371"/>
              <a:gd name="connsiteY3" fmla="*/ 0 h 965350"/>
              <a:gd name="connsiteX4" fmla="*/ 894180 w 1525371"/>
              <a:gd name="connsiteY4" fmla="*/ 37129 h 965350"/>
              <a:gd name="connsiteX5" fmla="*/ 447140 w 1525371"/>
              <a:gd name="connsiteY5" fmla="*/ 32833 h 965350"/>
              <a:gd name="connsiteX6" fmla="*/ 374377 w 1525371"/>
              <a:gd name="connsiteY6" fmla="*/ 55693 h 965350"/>
              <a:gd name="connsiteX7" fmla="*/ 337248 w 1525371"/>
              <a:gd name="connsiteY7" fmla="*/ 92822 h 965350"/>
              <a:gd name="connsiteX8" fmla="*/ 374377 w 1525371"/>
              <a:gd name="connsiteY8" fmla="*/ 129951 h 965350"/>
              <a:gd name="connsiteX9" fmla="*/ 675740 w 1525371"/>
              <a:gd name="connsiteY9" fmla="*/ 168051 h 965350"/>
              <a:gd name="connsiteX10" fmla="*/ 894180 w 1525371"/>
              <a:gd name="connsiteY10" fmla="*/ 241337 h 965350"/>
              <a:gd name="connsiteX11" fmla="*/ 792633 w 1525371"/>
              <a:gd name="connsiteY11" fmla="*/ 241337 h 965350"/>
              <a:gd name="connsiteX12" fmla="*/ 759217 w 1525371"/>
              <a:gd name="connsiteY12" fmla="*/ 297031 h 965350"/>
              <a:gd name="connsiteX13" fmla="*/ 260206 w 1525371"/>
              <a:gd name="connsiteY13" fmla="*/ 297031 h 965350"/>
              <a:gd name="connsiteX14" fmla="*/ 184827 w 1525371"/>
              <a:gd name="connsiteY14" fmla="*/ 120052 h 965350"/>
              <a:gd name="connsiteX15" fmla="*/ 58717 w 1525371"/>
              <a:gd name="connsiteY15" fmla="*/ 94601 h 965350"/>
              <a:gd name="connsiteX16" fmla="*/ 84029 w 1525371"/>
              <a:gd name="connsiteY16" fmla="*/ 225743 h 965350"/>
              <a:gd name="connsiteX17" fmla="*/ 131097 w 1525371"/>
              <a:gd name="connsiteY17" fmla="*/ 341948 h 965350"/>
              <a:gd name="connsiteX18" fmla="*/ 21877 w 1525371"/>
              <a:gd name="connsiteY18" fmla="*/ 233568 h 965350"/>
              <a:gd name="connsiteX19" fmla="*/ 18366 w 1525371"/>
              <a:gd name="connsiteY19" fmla="*/ 519617 h 965350"/>
              <a:gd name="connsiteX20" fmla="*/ 281555 w 1525371"/>
              <a:gd name="connsiteY20" fmla="*/ 538368 h 965350"/>
              <a:gd name="connsiteX21" fmla="*/ 281555 w 1525371"/>
              <a:gd name="connsiteY21" fmla="*/ 371288 h 965350"/>
              <a:gd name="connsiteX22" fmla="*/ 430107 w 1525371"/>
              <a:gd name="connsiteY22" fmla="*/ 368748 h 965350"/>
              <a:gd name="connsiteX23" fmla="*/ 671407 w 1525371"/>
              <a:gd name="connsiteY23" fmla="*/ 538368 h 965350"/>
              <a:gd name="connsiteX24" fmla="*/ 857052 w 1525371"/>
              <a:gd name="connsiteY24" fmla="*/ 761141 h 965350"/>
              <a:gd name="connsiteX25" fmla="*/ 901606 w 1525371"/>
              <a:gd name="connsiteY25" fmla="*/ 761141 h 965350"/>
              <a:gd name="connsiteX26" fmla="*/ 847769 w 1525371"/>
              <a:gd name="connsiteY26" fmla="*/ 891092 h 965350"/>
              <a:gd name="connsiteX27" fmla="*/ 578585 w 1525371"/>
              <a:gd name="connsiteY27" fmla="*/ 891092 h 965350"/>
              <a:gd name="connsiteX28" fmla="*/ 578585 w 1525371"/>
              <a:gd name="connsiteY28" fmla="*/ 965350 h 965350"/>
              <a:gd name="connsiteX29" fmla="*/ 1349009 w 1525371"/>
              <a:gd name="connsiteY29" fmla="*/ 965350 h 965350"/>
              <a:gd name="connsiteX30" fmla="*/ 1478960 w 1525371"/>
              <a:gd name="connsiteY30" fmla="*/ 816834 h 965350"/>
              <a:gd name="connsiteX31" fmla="*/ 1404702 w 1525371"/>
              <a:gd name="connsiteY31" fmla="*/ 816834 h 965350"/>
              <a:gd name="connsiteX32" fmla="*/ 1349009 w 1525371"/>
              <a:gd name="connsiteY32" fmla="*/ 891092 h 965350"/>
              <a:gd name="connsiteX33" fmla="*/ 1219058 w 1525371"/>
              <a:gd name="connsiteY33" fmla="*/ 891092 h 965350"/>
              <a:gd name="connsiteX34" fmla="*/ 1165407 w 1525371"/>
              <a:gd name="connsiteY34" fmla="*/ 761141 h 965350"/>
              <a:gd name="connsiteX35" fmla="*/ 1228711 w 1525371"/>
              <a:gd name="connsiteY35" fmla="*/ 761141 h 965350"/>
              <a:gd name="connsiteX36" fmla="*/ 1381868 w 1525371"/>
              <a:gd name="connsiteY36" fmla="*/ 541710 h 965350"/>
              <a:gd name="connsiteX37" fmla="*/ 1079825 w 1525371"/>
              <a:gd name="connsiteY37" fmla="*/ 315595 h 965350"/>
              <a:gd name="connsiteX38" fmla="*/ 1034899 w 1525371"/>
              <a:gd name="connsiteY38" fmla="*/ 241337 h 965350"/>
              <a:gd name="connsiteX39" fmla="*/ 968438 w 1525371"/>
              <a:gd name="connsiteY39" fmla="*/ 241337 h 965350"/>
              <a:gd name="connsiteX40" fmla="*/ 968438 w 1525371"/>
              <a:gd name="connsiteY40" fmla="*/ 129951 h 965350"/>
              <a:gd name="connsiteX41" fmla="*/ 1488242 w 1525371"/>
              <a:gd name="connsiteY41" fmla="*/ 129951 h 965350"/>
              <a:gd name="connsiteX42" fmla="*/ 1525371 w 1525371"/>
              <a:gd name="connsiteY42" fmla="*/ 92822 h 965350"/>
              <a:gd name="connsiteX43" fmla="*/ 1488242 w 1525371"/>
              <a:gd name="connsiteY43" fmla="*/ 55693 h 965350"/>
              <a:gd name="connsiteX44" fmla="*/ 1139602 w 1525371"/>
              <a:gd name="connsiteY44" fmla="*/ 891092 h 965350"/>
              <a:gd name="connsiteX45" fmla="*/ 928153 w 1525371"/>
              <a:gd name="connsiteY45" fmla="*/ 891092 h 965350"/>
              <a:gd name="connsiteX46" fmla="*/ 981990 w 1525371"/>
              <a:gd name="connsiteY46" fmla="*/ 761141 h 965350"/>
              <a:gd name="connsiteX47" fmla="*/ 1085951 w 1525371"/>
              <a:gd name="connsiteY47" fmla="*/ 761141 h 965350"/>
              <a:gd name="connsiteX48" fmla="*/ 1139602 w 1525371"/>
              <a:gd name="connsiteY48" fmla="*/ 891092 h 965350"/>
              <a:gd name="connsiteX49" fmla="*/ 1310395 w 1525371"/>
              <a:gd name="connsiteY49" fmla="*/ 558232 h 965350"/>
              <a:gd name="connsiteX50" fmla="*/ 1312066 w 1525371"/>
              <a:gd name="connsiteY50" fmla="*/ 575497 h 965350"/>
              <a:gd name="connsiteX51" fmla="*/ 1126421 w 1525371"/>
              <a:gd name="connsiteY51" fmla="*/ 575497 h 965350"/>
              <a:gd name="connsiteX52" fmla="*/ 1070728 w 1525371"/>
              <a:gd name="connsiteY52" fmla="*/ 389853 h 965350"/>
              <a:gd name="connsiteX53" fmla="*/ 1310395 w 1525371"/>
              <a:gd name="connsiteY53" fmla="*/ 558232 h 965350"/>
              <a:gd name="connsiteX0" fmla="*/ 1484743 w 1521872"/>
              <a:gd name="connsiteY0" fmla="*/ 55693 h 965350"/>
              <a:gd name="connsiteX1" fmla="*/ 964939 w 1521872"/>
              <a:gd name="connsiteY1" fmla="*/ 55693 h 965350"/>
              <a:gd name="connsiteX2" fmla="*/ 964939 w 1521872"/>
              <a:gd name="connsiteY2" fmla="*/ 37129 h 965350"/>
              <a:gd name="connsiteX3" fmla="*/ 927810 w 1521872"/>
              <a:gd name="connsiteY3" fmla="*/ 0 h 965350"/>
              <a:gd name="connsiteX4" fmla="*/ 890681 w 1521872"/>
              <a:gd name="connsiteY4" fmla="*/ 37129 h 965350"/>
              <a:gd name="connsiteX5" fmla="*/ 443641 w 1521872"/>
              <a:gd name="connsiteY5" fmla="*/ 32833 h 965350"/>
              <a:gd name="connsiteX6" fmla="*/ 370878 w 1521872"/>
              <a:gd name="connsiteY6" fmla="*/ 55693 h 965350"/>
              <a:gd name="connsiteX7" fmla="*/ 333749 w 1521872"/>
              <a:gd name="connsiteY7" fmla="*/ 92822 h 965350"/>
              <a:gd name="connsiteX8" fmla="*/ 370878 w 1521872"/>
              <a:gd name="connsiteY8" fmla="*/ 129951 h 965350"/>
              <a:gd name="connsiteX9" fmla="*/ 672241 w 1521872"/>
              <a:gd name="connsiteY9" fmla="*/ 168051 h 965350"/>
              <a:gd name="connsiteX10" fmla="*/ 890681 w 1521872"/>
              <a:gd name="connsiteY10" fmla="*/ 241337 h 965350"/>
              <a:gd name="connsiteX11" fmla="*/ 789134 w 1521872"/>
              <a:gd name="connsiteY11" fmla="*/ 241337 h 965350"/>
              <a:gd name="connsiteX12" fmla="*/ 755718 w 1521872"/>
              <a:gd name="connsiteY12" fmla="*/ 297031 h 965350"/>
              <a:gd name="connsiteX13" fmla="*/ 256707 w 1521872"/>
              <a:gd name="connsiteY13" fmla="*/ 297031 h 965350"/>
              <a:gd name="connsiteX14" fmla="*/ 181328 w 1521872"/>
              <a:gd name="connsiteY14" fmla="*/ 120052 h 965350"/>
              <a:gd name="connsiteX15" fmla="*/ 55218 w 1521872"/>
              <a:gd name="connsiteY15" fmla="*/ 94601 h 965350"/>
              <a:gd name="connsiteX16" fmla="*/ 80530 w 1521872"/>
              <a:gd name="connsiteY16" fmla="*/ 225743 h 965350"/>
              <a:gd name="connsiteX17" fmla="*/ 127598 w 1521872"/>
              <a:gd name="connsiteY17" fmla="*/ 341948 h 965350"/>
              <a:gd name="connsiteX18" fmla="*/ 31078 w 1521872"/>
              <a:gd name="connsiteY18" fmla="*/ 340248 h 965350"/>
              <a:gd name="connsiteX19" fmla="*/ 14867 w 1521872"/>
              <a:gd name="connsiteY19" fmla="*/ 519617 h 965350"/>
              <a:gd name="connsiteX20" fmla="*/ 278056 w 1521872"/>
              <a:gd name="connsiteY20" fmla="*/ 538368 h 965350"/>
              <a:gd name="connsiteX21" fmla="*/ 278056 w 1521872"/>
              <a:gd name="connsiteY21" fmla="*/ 371288 h 965350"/>
              <a:gd name="connsiteX22" fmla="*/ 426608 w 1521872"/>
              <a:gd name="connsiteY22" fmla="*/ 368748 h 965350"/>
              <a:gd name="connsiteX23" fmla="*/ 667908 w 1521872"/>
              <a:gd name="connsiteY23" fmla="*/ 538368 h 965350"/>
              <a:gd name="connsiteX24" fmla="*/ 853553 w 1521872"/>
              <a:gd name="connsiteY24" fmla="*/ 761141 h 965350"/>
              <a:gd name="connsiteX25" fmla="*/ 898107 w 1521872"/>
              <a:gd name="connsiteY25" fmla="*/ 761141 h 965350"/>
              <a:gd name="connsiteX26" fmla="*/ 844270 w 1521872"/>
              <a:gd name="connsiteY26" fmla="*/ 891092 h 965350"/>
              <a:gd name="connsiteX27" fmla="*/ 575086 w 1521872"/>
              <a:gd name="connsiteY27" fmla="*/ 891092 h 965350"/>
              <a:gd name="connsiteX28" fmla="*/ 575086 w 1521872"/>
              <a:gd name="connsiteY28" fmla="*/ 965350 h 965350"/>
              <a:gd name="connsiteX29" fmla="*/ 1345510 w 1521872"/>
              <a:gd name="connsiteY29" fmla="*/ 965350 h 965350"/>
              <a:gd name="connsiteX30" fmla="*/ 1475461 w 1521872"/>
              <a:gd name="connsiteY30" fmla="*/ 816834 h 965350"/>
              <a:gd name="connsiteX31" fmla="*/ 1401203 w 1521872"/>
              <a:gd name="connsiteY31" fmla="*/ 816834 h 965350"/>
              <a:gd name="connsiteX32" fmla="*/ 1345510 w 1521872"/>
              <a:gd name="connsiteY32" fmla="*/ 891092 h 965350"/>
              <a:gd name="connsiteX33" fmla="*/ 1215559 w 1521872"/>
              <a:gd name="connsiteY33" fmla="*/ 891092 h 965350"/>
              <a:gd name="connsiteX34" fmla="*/ 1161908 w 1521872"/>
              <a:gd name="connsiteY34" fmla="*/ 761141 h 965350"/>
              <a:gd name="connsiteX35" fmla="*/ 1225212 w 1521872"/>
              <a:gd name="connsiteY35" fmla="*/ 761141 h 965350"/>
              <a:gd name="connsiteX36" fmla="*/ 1378369 w 1521872"/>
              <a:gd name="connsiteY36" fmla="*/ 541710 h 965350"/>
              <a:gd name="connsiteX37" fmla="*/ 1076326 w 1521872"/>
              <a:gd name="connsiteY37" fmla="*/ 315595 h 965350"/>
              <a:gd name="connsiteX38" fmla="*/ 1031400 w 1521872"/>
              <a:gd name="connsiteY38" fmla="*/ 241337 h 965350"/>
              <a:gd name="connsiteX39" fmla="*/ 964939 w 1521872"/>
              <a:gd name="connsiteY39" fmla="*/ 241337 h 965350"/>
              <a:gd name="connsiteX40" fmla="*/ 964939 w 1521872"/>
              <a:gd name="connsiteY40" fmla="*/ 129951 h 965350"/>
              <a:gd name="connsiteX41" fmla="*/ 1484743 w 1521872"/>
              <a:gd name="connsiteY41" fmla="*/ 129951 h 965350"/>
              <a:gd name="connsiteX42" fmla="*/ 1521872 w 1521872"/>
              <a:gd name="connsiteY42" fmla="*/ 92822 h 965350"/>
              <a:gd name="connsiteX43" fmla="*/ 1484743 w 1521872"/>
              <a:gd name="connsiteY43" fmla="*/ 55693 h 965350"/>
              <a:gd name="connsiteX44" fmla="*/ 1136103 w 1521872"/>
              <a:gd name="connsiteY44" fmla="*/ 891092 h 965350"/>
              <a:gd name="connsiteX45" fmla="*/ 924654 w 1521872"/>
              <a:gd name="connsiteY45" fmla="*/ 891092 h 965350"/>
              <a:gd name="connsiteX46" fmla="*/ 978491 w 1521872"/>
              <a:gd name="connsiteY46" fmla="*/ 761141 h 965350"/>
              <a:gd name="connsiteX47" fmla="*/ 1082452 w 1521872"/>
              <a:gd name="connsiteY47" fmla="*/ 761141 h 965350"/>
              <a:gd name="connsiteX48" fmla="*/ 1136103 w 1521872"/>
              <a:gd name="connsiteY48" fmla="*/ 891092 h 965350"/>
              <a:gd name="connsiteX49" fmla="*/ 1306896 w 1521872"/>
              <a:gd name="connsiteY49" fmla="*/ 558232 h 965350"/>
              <a:gd name="connsiteX50" fmla="*/ 1308567 w 1521872"/>
              <a:gd name="connsiteY50" fmla="*/ 575497 h 965350"/>
              <a:gd name="connsiteX51" fmla="*/ 1122922 w 1521872"/>
              <a:gd name="connsiteY51" fmla="*/ 575497 h 965350"/>
              <a:gd name="connsiteX52" fmla="*/ 1067229 w 1521872"/>
              <a:gd name="connsiteY52" fmla="*/ 389853 h 965350"/>
              <a:gd name="connsiteX53" fmla="*/ 1306896 w 1521872"/>
              <a:gd name="connsiteY53" fmla="*/ 558232 h 965350"/>
              <a:gd name="connsiteX0" fmla="*/ 1494014 w 1531143"/>
              <a:gd name="connsiteY0" fmla="*/ 55693 h 965350"/>
              <a:gd name="connsiteX1" fmla="*/ 974210 w 1531143"/>
              <a:gd name="connsiteY1" fmla="*/ 55693 h 965350"/>
              <a:gd name="connsiteX2" fmla="*/ 974210 w 1531143"/>
              <a:gd name="connsiteY2" fmla="*/ 37129 h 965350"/>
              <a:gd name="connsiteX3" fmla="*/ 937081 w 1531143"/>
              <a:gd name="connsiteY3" fmla="*/ 0 h 965350"/>
              <a:gd name="connsiteX4" fmla="*/ 899952 w 1531143"/>
              <a:gd name="connsiteY4" fmla="*/ 37129 h 965350"/>
              <a:gd name="connsiteX5" fmla="*/ 452912 w 1531143"/>
              <a:gd name="connsiteY5" fmla="*/ 32833 h 965350"/>
              <a:gd name="connsiteX6" fmla="*/ 380149 w 1531143"/>
              <a:gd name="connsiteY6" fmla="*/ 55693 h 965350"/>
              <a:gd name="connsiteX7" fmla="*/ 343020 w 1531143"/>
              <a:gd name="connsiteY7" fmla="*/ 92822 h 965350"/>
              <a:gd name="connsiteX8" fmla="*/ 380149 w 1531143"/>
              <a:gd name="connsiteY8" fmla="*/ 129951 h 965350"/>
              <a:gd name="connsiteX9" fmla="*/ 681512 w 1531143"/>
              <a:gd name="connsiteY9" fmla="*/ 168051 h 965350"/>
              <a:gd name="connsiteX10" fmla="*/ 899952 w 1531143"/>
              <a:gd name="connsiteY10" fmla="*/ 241337 h 965350"/>
              <a:gd name="connsiteX11" fmla="*/ 798405 w 1531143"/>
              <a:gd name="connsiteY11" fmla="*/ 241337 h 965350"/>
              <a:gd name="connsiteX12" fmla="*/ 764989 w 1531143"/>
              <a:gd name="connsiteY12" fmla="*/ 297031 h 965350"/>
              <a:gd name="connsiteX13" fmla="*/ 265978 w 1531143"/>
              <a:gd name="connsiteY13" fmla="*/ 297031 h 965350"/>
              <a:gd name="connsiteX14" fmla="*/ 190599 w 1531143"/>
              <a:gd name="connsiteY14" fmla="*/ 120052 h 965350"/>
              <a:gd name="connsiteX15" fmla="*/ 64489 w 1531143"/>
              <a:gd name="connsiteY15" fmla="*/ 94601 h 965350"/>
              <a:gd name="connsiteX16" fmla="*/ 89801 w 1531143"/>
              <a:gd name="connsiteY16" fmla="*/ 225743 h 965350"/>
              <a:gd name="connsiteX17" fmla="*/ 136869 w 1531143"/>
              <a:gd name="connsiteY17" fmla="*/ 341948 h 965350"/>
              <a:gd name="connsiteX18" fmla="*/ 40349 w 1531143"/>
              <a:gd name="connsiteY18" fmla="*/ 340248 h 965350"/>
              <a:gd name="connsiteX19" fmla="*/ 13743 w 1531143"/>
              <a:gd name="connsiteY19" fmla="*/ 424468 h 965350"/>
              <a:gd name="connsiteX20" fmla="*/ 24138 w 1531143"/>
              <a:gd name="connsiteY20" fmla="*/ 519617 h 965350"/>
              <a:gd name="connsiteX21" fmla="*/ 287327 w 1531143"/>
              <a:gd name="connsiteY21" fmla="*/ 538368 h 965350"/>
              <a:gd name="connsiteX22" fmla="*/ 287327 w 1531143"/>
              <a:gd name="connsiteY22" fmla="*/ 371288 h 965350"/>
              <a:gd name="connsiteX23" fmla="*/ 435879 w 1531143"/>
              <a:gd name="connsiteY23" fmla="*/ 368748 h 965350"/>
              <a:gd name="connsiteX24" fmla="*/ 677179 w 1531143"/>
              <a:gd name="connsiteY24" fmla="*/ 538368 h 965350"/>
              <a:gd name="connsiteX25" fmla="*/ 862824 w 1531143"/>
              <a:gd name="connsiteY25" fmla="*/ 761141 h 965350"/>
              <a:gd name="connsiteX26" fmla="*/ 907378 w 1531143"/>
              <a:gd name="connsiteY26" fmla="*/ 761141 h 965350"/>
              <a:gd name="connsiteX27" fmla="*/ 853541 w 1531143"/>
              <a:gd name="connsiteY27" fmla="*/ 891092 h 965350"/>
              <a:gd name="connsiteX28" fmla="*/ 584357 w 1531143"/>
              <a:gd name="connsiteY28" fmla="*/ 891092 h 965350"/>
              <a:gd name="connsiteX29" fmla="*/ 584357 w 1531143"/>
              <a:gd name="connsiteY29" fmla="*/ 965350 h 965350"/>
              <a:gd name="connsiteX30" fmla="*/ 1354781 w 1531143"/>
              <a:gd name="connsiteY30" fmla="*/ 965350 h 965350"/>
              <a:gd name="connsiteX31" fmla="*/ 1484732 w 1531143"/>
              <a:gd name="connsiteY31" fmla="*/ 816834 h 965350"/>
              <a:gd name="connsiteX32" fmla="*/ 1410474 w 1531143"/>
              <a:gd name="connsiteY32" fmla="*/ 816834 h 965350"/>
              <a:gd name="connsiteX33" fmla="*/ 1354781 w 1531143"/>
              <a:gd name="connsiteY33" fmla="*/ 891092 h 965350"/>
              <a:gd name="connsiteX34" fmla="*/ 1224830 w 1531143"/>
              <a:gd name="connsiteY34" fmla="*/ 891092 h 965350"/>
              <a:gd name="connsiteX35" fmla="*/ 1171179 w 1531143"/>
              <a:gd name="connsiteY35" fmla="*/ 761141 h 965350"/>
              <a:gd name="connsiteX36" fmla="*/ 1234483 w 1531143"/>
              <a:gd name="connsiteY36" fmla="*/ 761141 h 965350"/>
              <a:gd name="connsiteX37" fmla="*/ 1387640 w 1531143"/>
              <a:gd name="connsiteY37" fmla="*/ 541710 h 965350"/>
              <a:gd name="connsiteX38" fmla="*/ 1085597 w 1531143"/>
              <a:gd name="connsiteY38" fmla="*/ 315595 h 965350"/>
              <a:gd name="connsiteX39" fmla="*/ 1040671 w 1531143"/>
              <a:gd name="connsiteY39" fmla="*/ 241337 h 965350"/>
              <a:gd name="connsiteX40" fmla="*/ 974210 w 1531143"/>
              <a:gd name="connsiteY40" fmla="*/ 241337 h 965350"/>
              <a:gd name="connsiteX41" fmla="*/ 974210 w 1531143"/>
              <a:gd name="connsiteY41" fmla="*/ 129951 h 965350"/>
              <a:gd name="connsiteX42" fmla="*/ 1494014 w 1531143"/>
              <a:gd name="connsiteY42" fmla="*/ 129951 h 965350"/>
              <a:gd name="connsiteX43" fmla="*/ 1531143 w 1531143"/>
              <a:gd name="connsiteY43" fmla="*/ 92822 h 965350"/>
              <a:gd name="connsiteX44" fmla="*/ 1494014 w 1531143"/>
              <a:gd name="connsiteY44" fmla="*/ 55693 h 965350"/>
              <a:gd name="connsiteX45" fmla="*/ 1145374 w 1531143"/>
              <a:gd name="connsiteY45" fmla="*/ 891092 h 965350"/>
              <a:gd name="connsiteX46" fmla="*/ 933925 w 1531143"/>
              <a:gd name="connsiteY46" fmla="*/ 891092 h 965350"/>
              <a:gd name="connsiteX47" fmla="*/ 987762 w 1531143"/>
              <a:gd name="connsiteY47" fmla="*/ 761141 h 965350"/>
              <a:gd name="connsiteX48" fmla="*/ 1091723 w 1531143"/>
              <a:gd name="connsiteY48" fmla="*/ 761141 h 965350"/>
              <a:gd name="connsiteX49" fmla="*/ 1145374 w 1531143"/>
              <a:gd name="connsiteY49" fmla="*/ 891092 h 965350"/>
              <a:gd name="connsiteX50" fmla="*/ 1316167 w 1531143"/>
              <a:gd name="connsiteY50" fmla="*/ 558232 h 965350"/>
              <a:gd name="connsiteX51" fmla="*/ 1317838 w 1531143"/>
              <a:gd name="connsiteY51" fmla="*/ 575497 h 965350"/>
              <a:gd name="connsiteX52" fmla="*/ 1132193 w 1531143"/>
              <a:gd name="connsiteY52" fmla="*/ 575497 h 965350"/>
              <a:gd name="connsiteX53" fmla="*/ 1076500 w 1531143"/>
              <a:gd name="connsiteY53" fmla="*/ 389853 h 965350"/>
              <a:gd name="connsiteX54" fmla="*/ 1316167 w 1531143"/>
              <a:gd name="connsiteY54" fmla="*/ 558232 h 965350"/>
              <a:gd name="connsiteX0" fmla="*/ 1494014 w 1531143"/>
              <a:gd name="connsiteY0" fmla="*/ 55693 h 965350"/>
              <a:gd name="connsiteX1" fmla="*/ 974210 w 1531143"/>
              <a:gd name="connsiteY1" fmla="*/ 55693 h 965350"/>
              <a:gd name="connsiteX2" fmla="*/ 974210 w 1531143"/>
              <a:gd name="connsiteY2" fmla="*/ 37129 h 965350"/>
              <a:gd name="connsiteX3" fmla="*/ 937081 w 1531143"/>
              <a:gd name="connsiteY3" fmla="*/ 0 h 965350"/>
              <a:gd name="connsiteX4" fmla="*/ 899952 w 1531143"/>
              <a:gd name="connsiteY4" fmla="*/ 37129 h 965350"/>
              <a:gd name="connsiteX5" fmla="*/ 452912 w 1531143"/>
              <a:gd name="connsiteY5" fmla="*/ 32833 h 965350"/>
              <a:gd name="connsiteX6" fmla="*/ 380149 w 1531143"/>
              <a:gd name="connsiteY6" fmla="*/ 55693 h 965350"/>
              <a:gd name="connsiteX7" fmla="*/ 343020 w 1531143"/>
              <a:gd name="connsiteY7" fmla="*/ 92822 h 965350"/>
              <a:gd name="connsiteX8" fmla="*/ 380149 w 1531143"/>
              <a:gd name="connsiteY8" fmla="*/ 129951 h 965350"/>
              <a:gd name="connsiteX9" fmla="*/ 681512 w 1531143"/>
              <a:gd name="connsiteY9" fmla="*/ 168051 h 965350"/>
              <a:gd name="connsiteX10" fmla="*/ 899952 w 1531143"/>
              <a:gd name="connsiteY10" fmla="*/ 241337 h 965350"/>
              <a:gd name="connsiteX11" fmla="*/ 798405 w 1531143"/>
              <a:gd name="connsiteY11" fmla="*/ 241337 h 965350"/>
              <a:gd name="connsiteX12" fmla="*/ 764989 w 1531143"/>
              <a:gd name="connsiteY12" fmla="*/ 297031 h 965350"/>
              <a:gd name="connsiteX13" fmla="*/ 265978 w 1531143"/>
              <a:gd name="connsiteY13" fmla="*/ 297031 h 965350"/>
              <a:gd name="connsiteX14" fmla="*/ 190599 w 1531143"/>
              <a:gd name="connsiteY14" fmla="*/ 120052 h 965350"/>
              <a:gd name="connsiteX15" fmla="*/ 64489 w 1531143"/>
              <a:gd name="connsiteY15" fmla="*/ 94601 h 965350"/>
              <a:gd name="connsiteX16" fmla="*/ 89801 w 1531143"/>
              <a:gd name="connsiteY16" fmla="*/ 225743 h 965350"/>
              <a:gd name="connsiteX17" fmla="*/ 136869 w 1531143"/>
              <a:gd name="connsiteY17" fmla="*/ 341948 h 965350"/>
              <a:gd name="connsiteX18" fmla="*/ 40349 w 1531143"/>
              <a:gd name="connsiteY18" fmla="*/ 340248 h 965350"/>
              <a:gd name="connsiteX19" fmla="*/ 13743 w 1531143"/>
              <a:gd name="connsiteY19" fmla="*/ 190788 h 965350"/>
              <a:gd name="connsiteX20" fmla="*/ 24138 w 1531143"/>
              <a:gd name="connsiteY20" fmla="*/ 519617 h 965350"/>
              <a:gd name="connsiteX21" fmla="*/ 287327 w 1531143"/>
              <a:gd name="connsiteY21" fmla="*/ 538368 h 965350"/>
              <a:gd name="connsiteX22" fmla="*/ 287327 w 1531143"/>
              <a:gd name="connsiteY22" fmla="*/ 371288 h 965350"/>
              <a:gd name="connsiteX23" fmla="*/ 435879 w 1531143"/>
              <a:gd name="connsiteY23" fmla="*/ 368748 h 965350"/>
              <a:gd name="connsiteX24" fmla="*/ 677179 w 1531143"/>
              <a:gd name="connsiteY24" fmla="*/ 538368 h 965350"/>
              <a:gd name="connsiteX25" fmla="*/ 862824 w 1531143"/>
              <a:gd name="connsiteY25" fmla="*/ 761141 h 965350"/>
              <a:gd name="connsiteX26" fmla="*/ 907378 w 1531143"/>
              <a:gd name="connsiteY26" fmla="*/ 761141 h 965350"/>
              <a:gd name="connsiteX27" fmla="*/ 853541 w 1531143"/>
              <a:gd name="connsiteY27" fmla="*/ 891092 h 965350"/>
              <a:gd name="connsiteX28" fmla="*/ 584357 w 1531143"/>
              <a:gd name="connsiteY28" fmla="*/ 891092 h 965350"/>
              <a:gd name="connsiteX29" fmla="*/ 584357 w 1531143"/>
              <a:gd name="connsiteY29" fmla="*/ 965350 h 965350"/>
              <a:gd name="connsiteX30" fmla="*/ 1354781 w 1531143"/>
              <a:gd name="connsiteY30" fmla="*/ 965350 h 965350"/>
              <a:gd name="connsiteX31" fmla="*/ 1484732 w 1531143"/>
              <a:gd name="connsiteY31" fmla="*/ 816834 h 965350"/>
              <a:gd name="connsiteX32" fmla="*/ 1410474 w 1531143"/>
              <a:gd name="connsiteY32" fmla="*/ 816834 h 965350"/>
              <a:gd name="connsiteX33" fmla="*/ 1354781 w 1531143"/>
              <a:gd name="connsiteY33" fmla="*/ 891092 h 965350"/>
              <a:gd name="connsiteX34" fmla="*/ 1224830 w 1531143"/>
              <a:gd name="connsiteY34" fmla="*/ 891092 h 965350"/>
              <a:gd name="connsiteX35" fmla="*/ 1171179 w 1531143"/>
              <a:gd name="connsiteY35" fmla="*/ 761141 h 965350"/>
              <a:gd name="connsiteX36" fmla="*/ 1234483 w 1531143"/>
              <a:gd name="connsiteY36" fmla="*/ 761141 h 965350"/>
              <a:gd name="connsiteX37" fmla="*/ 1387640 w 1531143"/>
              <a:gd name="connsiteY37" fmla="*/ 541710 h 965350"/>
              <a:gd name="connsiteX38" fmla="*/ 1085597 w 1531143"/>
              <a:gd name="connsiteY38" fmla="*/ 315595 h 965350"/>
              <a:gd name="connsiteX39" fmla="*/ 1040671 w 1531143"/>
              <a:gd name="connsiteY39" fmla="*/ 241337 h 965350"/>
              <a:gd name="connsiteX40" fmla="*/ 974210 w 1531143"/>
              <a:gd name="connsiteY40" fmla="*/ 241337 h 965350"/>
              <a:gd name="connsiteX41" fmla="*/ 974210 w 1531143"/>
              <a:gd name="connsiteY41" fmla="*/ 129951 h 965350"/>
              <a:gd name="connsiteX42" fmla="*/ 1494014 w 1531143"/>
              <a:gd name="connsiteY42" fmla="*/ 129951 h 965350"/>
              <a:gd name="connsiteX43" fmla="*/ 1531143 w 1531143"/>
              <a:gd name="connsiteY43" fmla="*/ 92822 h 965350"/>
              <a:gd name="connsiteX44" fmla="*/ 1494014 w 1531143"/>
              <a:gd name="connsiteY44" fmla="*/ 55693 h 965350"/>
              <a:gd name="connsiteX45" fmla="*/ 1145374 w 1531143"/>
              <a:gd name="connsiteY45" fmla="*/ 891092 h 965350"/>
              <a:gd name="connsiteX46" fmla="*/ 933925 w 1531143"/>
              <a:gd name="connsiteY46" fmla="*/ 891092 h 965350"/>
              <a:gd name="connsiteX47" fmla="*/ 987762 w 1531143"/>
              <a:gd name="connsiteY47" fmla="*/ 761141 h 965350"/>
              <a:gd name="connsiteX48" fmla="*/ 1091723 w 1531143"/>
              <a:gd name="connsiteY48" fmla="*/ 761141 h 965350"/>
              <a:gd name="connsiteX49" fmla="*/ 1145374 w 1531143"/>
              <a:gd name="connsiteY49" fmla="*/ 891092 h 965350"/>
              <a:gd name="connsiteX50" fmla="*/ 1316167 w 1531143"/>
              <a:gd name="connsiteY50" fmla="*/ 558232 h 965350"/>
              <a:gd name="connsiteX51" fmla="*/ 1317838 w 1531143"/>
              <a:gd name="connsiteY51" fmla="*/ 575497 h 965350"/>
              <a:gd name="connsiteX52" fmla="*/ 1132193 w 1531143"/>
              <a:gd name="connsiteY52" fmla="*/ 575497 h 965350"/>
              <a:gd name="connsiteX53" fmla="*/ 1076500 w 1531143"/>
              <a:gd name="connsiteY53" fmla="*/ 389853 h 965350"/>
              <a:gd name="connsiteX54" fmla="*/ 1316167 w 1531143"/>
              <a:gd name="connsiteY54" fmla="*/ 558232 h 965350"/>
              <a:gd name="connsiteX0" fmla="*/ 1498687 w 1535816"/>
              <a:gd name="connsiteY0" fmla="*/ 55693 h 965350"/>
              <a:gd name="connsiteX1" fmla="*/ 978883 w 1535816"/>
              <a:gd name="connsiteY1" fmla="*/ 55693 h 965350"/>
              <a:gd name="connsiteX2" fmla="*/ 978883 w 1535816"/>
              <a:gd name="connsiteY2" fmla="*/ 37129 h 965350"/>
              <a:gd name="connsiteX3" fmla="*/ 941754 w 1535816"/>
              <a:gd name="connsiteY3" fmla="*/ 0 h 965350"/>
              <a:gd name="connsiteX4" fmla="*/ 904625 w 1535816"/>
              <a:gd name="connsiteY4" fmla="*/ 37129 h 965350"/>
              <a:gd name="connsiteX5" fmla="*/ 457585 w 1535816"/>
              <a:gd name="connsiteY5" fmla="*/ 32833 h 965350"/>
              <a:gd name="connsiteX6" fmla="*/ 384822 w 1535816"/>
              <a:gd name="connsiteY6" fmla="*/ 55693 h 965350"/>
              <a:gd name="connsiteX7" fmla="*/ 347693 w 1535816"/>
              <a:gd name="connsiteY7" fmla="*/ 92822 h 965350"/>
              <a:gd name="connsiteX8" fmla="*/ 384822 w 1535816"/>
              <a:gd name="connsiteY8" fmla="*/ 129951 h 965350"/>
              <a:gd name="connsiteX9" fmla="*/ 686185 w 1535816"/>
              <a:gd name="connsiteY9" fmla="*/ 168051 h 965350"/>
              <a:gd name="connsiteX10" fmla="*/ 904625 w 1535816"/>
              <a:gd name="connsiteY10" fmla="*/ 241337 h 965350"/>
              <a:gd name="connsiteX11" fmla="*/ 803078 w 1535816"/>
              <a:gd name="connsiteY11" fmla="*/ 241337 h 965350"/>
              <a:gd name="connsiteX12" fmla="*/ 769662 w 1535816"/>
              <a:gd name="connsiteY12" fmla="*/ 297031 h 965350"/>
              <a:gd name="connsiteX13" fmla="*/ 270651 w 1535816"/>
              <a:gd name="connsiteY13" fmla="*/ 297031 h 965350"/>
              <a:gd name="connsiteX14" fmla="*/ 195272 w 1535816"/>
              <a:gd name="connsiteY14" fmla="*/ 120052 h 965350"/>
              <a:gd name="connsiteX15" fmla="*/ 69162 w 1535816"/>
              <a:gd name="connsiteY15" fmla="*/ 94601 h 965350"/>
              <a:gd name="connsiteX16" fmla="*/ 94474 w 1535816"/>
              <a:gd name="connsiteY16" fmla="*/ 225743 h 965350"/>
              <a:gd name="connsiteX17" fmla="*/ 141542 w 1535816"/>
              <a:gd name="connsiteY17" fmla="*/ 341948 h 965350"/>
              <a:gd name="connsiteX18" fmla="*/ 45022 w 1535816"/>
              <a:gd name="connsiteY18" fmla="*/ 340248 h 965350"/>
              <a:gd name="connsiteX19" fmla="*/ 18416 w 1535816"/>
              <a:gd name="connsiteY19" fmla="*/ 190788 h 965350"/>
              <a:gd name="connsiteX20" fmla="*/ 5717 w 1535816"/>
              <a:gd name="connsiteY20" fmla="*/ 317788 h 965350"/>
              <a:gd name="connsiteX21" fmla="*/ 28811 w 1535816"/>
              <a:gd name="connsiteY21" fmla="*/ 519617 h 965350"/>
              <a:gd name="connsiteX22" fmla="*/ 292000 w 1535816"/>
              <a:gd name="connsiteY22" fmla="*/ 538368 h 965350"/>
              <a:gd name="connsiteX23" fmla="*/ 292000 w 1535816"/>
              <a:gd name="connsiteY23" fmla="*/ 371288 h 965350"/>
              <a:gd name="connsiteX24" fmla="*/ 440552 w 1535816"/>
              <a:gd name="connsiteY24" fmla="*/ 368748 h 965350"/>
              <a:gd name="connsiteX25" fmla="*/ 681852 w 1535816"/>
              <a:gd name="connsiteY25" fmla="*/ 538368 h 965350"/>
              <a:gd name="connsiteX26" fmla="*/ 867497 w 1535816"/>
              <a:gd name="connsiteY26" fmla="*/ 761141 h 965350"/>
              <a:gd name="connsiteX27" fmla="*/ 912051 w 1535816"/>
              <a:gd name="connsiteY27" fmla="*/ 761141 h 965350"/>
              <a:gd name="connsiteX28" fmla="*/ 858214 w 1535816"/>
              <a:gd name="connsiteY28" fmla="*/ 891092 h 965350"/>
              <a:gd name="connsiteX29" fmla="*/ 589030 w 1535816"/>
              <a:gd name="connsiteY29" fmla="*/ 891092 h 965350"/>
              <a:gd name="connsiteX30" fmla="*/ 589030 w 1535816"/>
              <a:gd name="connsiteY30" fmla="*/ 965350 h 965350"/>
              <a:gd name="connsiteX31" fmla="*/ 1359454 w 1535816"/>
              <a:gd name="connsiteY31" fmla="*/ 965350 h 965350"/>
              <a:gd name="connsiteX32" fmla="*/ 1489405 w 1535816"/>
              <a:gd name="connsiteY32" fmla="*/ 816834 h 965350"/>
              <a:gd name="connsiteX33" fmla="*/ 1415147 w 1535816"/>
              <a:gd name="connsiteY33" fmla="*/ 816834 h 965350"/>
              <a:gd name="connsiteX34" fmla="*/ 1359454 w 1535816"/>
              <a:gd name="connsiteY34" fmla="*/ 891092 h 965350"/>
              <a:gd name="connsiteX35" fmla="*/ 1229503 w 1535816"/>
              <a:gd name="connsiteY35" fmla="*/ 891092 h 965350"/>
              <a:gd name="connsiteX36" fmla="*/ 1175852 w 1535816"/>
              <a:gd name="connsiteY36" fmla="*/ 761141 h 965350"/>
              <a:gd name="connsiteX37" fmla="*/ 1239156 w 1535816"/>
              <a:gd name="connsiteY37" fmla="*/ 761141 h 965350"/>
              <a:gd name="connsiteX38" fmla="*/ 1392313 w 1535816"/>
              <a:gd name="connsiteY38" fmla="*/ 541710 h 965350"/>
              <a:gd name="connsiteX39" fmla="*/ 1090270 w 1535816"/>
              <a:gd name="connsiteY39" fmla="*/ 315595 h 965350"/>
              <a:gd name="connsiteX40" fmla="*/ 1045344 w 1535816"/>
              <a:gd name="connsiteY40" fmla="*/ 241337 h 965350"/>
              <a:gd name="connsiteX41" fmla="*/ 978883 w 1535816"/>
              <a:gd name="connsiteY41" fmla="*/ 241337 h 965350"/>
              <a:gd name="connsiteX42" fmla="*/ 978883 w 1535816"/>
              <a:gd name="connsiteY42" fmla="*/ 129951 h 965350"/>
              <a:gd name="connsiteX43" fmla="*/ 1498687 w 1535816"/>
              <a:gd name="connsiteY43" fmla="*/ 129951 h 965350"/>
              <a:gd name="connsiteX44" fmla="*/ 1535816 w 1535816"/>
              <a:gd name="connsiteY44" fmla="*/ 92822 h 965350"/>
              <a:gd name="connsiteX45" fmla="*/ 1498687 w 1535816"/>
              <a:gd name="connsiteY45" fmla="*/ 55693 h 965350"/>
              <a:gd name="connsiteX46" fmla="*/ 1150047 w 1535816"/>
              <a:gd name="connsiteY46" fmla="*/ 891092 h 965350"/>
              <a:gd name="connsiteX47" fmla="*/ 938598 w 1535816"/>
              <a:gd name="connsiteY47" fmla="*/ 891092 h 965350"/>
              <a:gd name="connsiteX48" fmla="*/ 992435 w 1535816"/>
              <a:gd name="connsiteY48" fmla="*/ 761141 h 965350"/>
              <a:gd name="connsiteX49" fmla="*/ 1096396 w 1535816"/>
              <a:gd name="connsiteY49" fmla="*/ 761141 h 965350"/>
              <a:gd name="connsiteX50" fmla="*/ 1150047 w 1535816"/>
              <a:gd name="connsiteY50" fmla="*/ 891092 h 965350"/>
              <a:gd name="connsiteX51" fmla="*/ 1320840 w 1535816"/>
              <a:gd name="connsiteY51" fmla="*/ 558232 h 965350"/>
              <a:gd name="connsiteX52" fmla="*/ 1322511 w 1535816"/>
              <a:gd name="connsiteY52" fmla="*/ 575497 h 965350"/>
              <a:gd name="connsiteX53" fmla="*/ 1136866 w 1535816"/>
              <a:gd name="connsiteY53" fmla="*/ 575497 h 965350"/>
              <a:gd name="connsiteX54" fmla="*/ 1081173 w 1535816"/>
              <a:gd name="connsiteY54" fmla="*/ 389853 h 965350"/>
              <a:gd name="connsiteX55" fmla="*/ 1320840 w 1535816"/>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15773 w 1657115"/>
              <a:gd name="connsiteY16" fmla="*/ 225743 h 965350"/>
              <a:gd name="connsiteX17" fmla="*/ 262841 w 1657115"/>
              <a:gd name="connsiteY17" fmla="*/ 341948 h 965350"/>
              <a:gd name="connsiteX18" fmla="*/ 166321 w 1657115"/>
              <a:gd name="connsiteY18" fmla="*/ 340248 h 965350"/>
              <a:gd name="connsiteX19" fmla="*/ 139715 w 1657115"/>
              <a:gd name="connsiteY19" fmla="*/ 190788 h 965350"/>
              <a:gd name="connsiteX20" fmla="*/ 16 w 1657115"/>
              <a:gd name="connsiteY20" fmla="*/ 289848 h 965350"/>
              <a:gd name="connsiteX21" fmla="*/ 150110 w 1657115"/>
              <a:gd name="connsiteY21" fmla="*/ 519617 h 965350"/>
              <a:gd name="connsiteX22" fmla="*/ 413299 w 1657115"/>
              <a:gd name="connsiteY22" fmla="*/ 538368 h 965350"/>
              <a:gd name="connsiteX23" fmla="*/ 413299 w 1657115"/>
              <a:gd name="connsiteY23" fmla="*/ 371288 h 965350"/>
              <a:gd name="connsiteX24" fmla="*/ 561851 w 1657115"/>
              <a:gd name="connsiteY24" fmla="*/ 368748 h 965350"/>
              <a:gd name="connsiteX25" fmla="*/ 803151 w 1657115"/>
              <a:gd name="connsiteY25" fmla="*/ 538368 h 965350"/>
              <a:gd name="connsiteX26" fmla="*/ 988796 w 1657115"/>
              <a:gd name="connsiteY26" fmla="*/ 761141 h 965350"/>
              <a:gd name="connsiteX27" fmla="*/ 1033350 w 1657115"/>
              <a:gd name="connsiteY27" fmla="*/ 761141 h 965350"/>
              <a:gd name="connsiteX28" fmla="*/ 979513 w 1657115"/>
              <a:gd name="connsiteY28" fmla="*/ 891092 h 965350"/>
              <a:gd name="connsiteX29" fmla="*/ 710329 w 1657115"/>
              <a:gd name="connsiteY29" fmla="*/ 891092 h 965350"/>
              <a:gd name="connsiteX30" fmla="*/ 710329 w 1657115"/>
              <a:gd name="connsiteY30" fmla="*/ 965350 h 965350"/>
              <a:gd name="connsiteX31" fmla="*/ 1480753 w 1657115"/>
              <a:gd name="connsiteY31" fmla="*/ 965350 h 965350"/>
              <a:gd name="connsiteX32" fmla="*/ 1610704 w 1657115"/>
              <a:gd name="connsiteY32" fmla="*/ 816834 h 965350"/>
              <a:gd name="connsiteX33" fmla="*/ 1536446 w 1657115"/>
              <a:gd name="connsiteY33" fmla="*/ 816834 h 965350"/>
              <a:gd name="connsiteX34" fmla="*/ 1480753 w 1657115"/>
              <a:gd name="connsiteY34" fmla="*/ 891092 h 965350"/>
              <a:gd name="connsiteX35" fmla="*/ 1350802 w 1657115"/>
              <a:gd name="connsiteY35" fmla="*/ 891092 h 965350"/>
              <a:gd name="connsiteX36" fmla="*/ 1297151 w 1657115"/>
              <a:gd name="connsiteY36" fmla="*/ 761141 h 965350"/>
              <a:gd name="connsiteX37" fmla="*/ 1360455 w 1657115"/>
              <a:gd name="connsiteY37" fmla="*/ 761141 h 965350"/>
              <a:gd name="connsiteX38" fmla="*/ 1513612 w 1657115"/>
              <a:gd name="connsiteY38" fmla="*/ 541710 h 965350"/>
              <a:gd name="connsiteX39" fmla="*/ 1211569 w 1657115"/>
              <a:gd name="connsiteY39" fmla="*/ 315595 h 965350"/>
              <a:gd name="connsiteX40" fmla="*/ 1166643 w 1657115"/>
              <a:gd name="connsiteY40" fmla="*/ 241337 h 965350"/>
              <a:gd name="connsiteX41" fmla="*/ 1100182 w 1657115"/>
              <a:gd name="connsiteY41" fmla="*/ 241337 h 965350"/>
              <a:gd name="connsiteX42" fmla="*/ 1100182 w 1657115"/>
              <a:gd name="connsiteY42" fmla="*/ 129951 h 965350"/>
              <a:gd name="connsiteX43" fmla="*/ 1619986 w 1657115"/>
              <a:gd name="connsiteY43" fmla="*/ 129951 h 965350"/>
              <a:gd name="connsiteX44" fmla="*/ 1657115 w 1657115"/>
              <a:gd name="connsiteY44" fmla="*/ 92822 h 965350"/>
              <a:gd name="connsiteX45" fmla="*/ 1619986 w 1657115"/>
              <a:gd name="connsiteY45" fmla="*/ 55693 h 965350"/>
              <a:gd name="connsiteX46" fmla="*/ 1271346 w 1657115"/>
              <a:gd name="connsiteY46" fmla="*/ 891092 h 965350"/>
              <a:gd name="connsiteX47" fmla="*/ 1059897 w 1657115"/>
              <a:gd name="connsiteY47" fmla="*/ 891092 h 965350"/>
              <a:gd name="connsiteX48" fmla="*/ 1113734 w 1657115"/>
              <a:gd name="connsiteY48" fmla="*/ 761141 h 965350"/>
              <a:gd name="connsiteX49" fmla="*/ 1217695 w 1657115"/>
              <a:gd name="connsiteY49" fmla="*/ 761141 h 965350"/>
              <a:gd name="connsiteX50" fmla="*/ 1271346 w 1657115"/>
              <a:gd name="connsiteY50" fmla="*/ 891092 h 965350"/>
              <a:gd name="connsiteX51" fmla="*/ 1442139 w 1657115"/>
              <a:gd name="connsiteY51" fmla="*/ 558232 h 965350"/>
              <a:gd name="connsiteX52" fmla="*/ 1443810 w 1657115"/>
              <a:gd name="connsiteY52" fmla="*/ 575497 h 965350"/>
              <a:gd name="connsiteX53" fmla="*/ 1258165 w 1657115"/>
              <a:gd name="connsiteY53" fmla="*/ 575497 h 965350"/>
              <a:gd name="connsiteX54" fmla="*/ 1202472 w 1657115"/>
              <a:gd name="connsiteY54" fmla="*/ 389853 h 965350"/>
              <a:gd name="connsiteX55" fmla="*/ 1442139 w 1657115"/>
              <a:gd name="connsiteY55" fmla="*/ 558232 h 965350"/>
              <a:gd name="connsiteX0" fmla="*/ 1619986 w 1657115"/>
              <a:gd name="connsiteY0" fmla="*/ 55693 h 965350"/>
              <a:gd name="connsiteX1" fmla="*/ 1100182 w 1657115"/>
              <a:gd name="connsiteY1" fmla="*/ 55693 h 965350"/>
              <a:gd name="connsiteX2" fmla="*/ 1100182 w 1657115"/>
              <a:gd name="connsiteY2" fmla="*/ 37129 h 965350"/>
              <a:gd name="connsiteX3" fmla="*/ 1063053 w 1657115"/>
              <a:gd name="connsiteY3" fmla="*/ 0 h 965350"/>
              <a:gd name="connsiteX4" fmla="*/ 1025924 w 1657115"/>
              <a:gd name="connsiteY4" fmla="*/ 37129 h 965350"/>
              <a:gd name="connsiteX5" fmla="*/ 578884 w 1657115"/>
              <a:gd name="connsiteY5" fmla="*/ 32833 h 965350"/>
              <a:gd name="connsiteX6" fmla="*/ 506121 w 1657115"/>
              <a:gd name="connsiteY6" fmla="*/ 55693 h 965350"/>
              <a:gd name="connsiteX7" fmla="*/ 468992 w 1657115"/>
              <a:gd name="connsiteY7" fmla="*/ 92822 h 965350"/>
              <a:gd name="connsiteX8" fmla="*/ 506121 w 1657115"/>
              <a:gd name="connsiteY8" fmla="*/ 129951 h 965350"/>
              <a:gd name="connsiteX9" fmla="*/ 807484 w 1657115"/>
              <a:gd name="connsiteY9" fmla="*/ 168051 h 965350"/>
              <a:gd name="connsiteX10" fmla="*/ 1025924 w 1657115"/>
              <a:gd name="connsiteY10" fmla="*/ 241337 h 965350"/>
              <a:gd name="connsiteX11" fmla="*/ 924377 w 1657115"/>
              <a:gd name="connsiteY11" fmla="*/ 241337 h 965350"/>
              <a:gd name="connsiteX12" fmla="*/ 890961 w 1657115"/>
              <a:gd name="connsiteY12" fmla="*/ 297031 h 965350"/>
              <a:gd name="connsiteX13" fmla="*/ 391950 w 1657115"/>
              <a:gd name="connsiteY13" fmla="*/ 297031 h 965350"/>
              <a:gd name="connsiteX14" fmla="*/ 316571 w 1657115"/>
              <a:gd name="connsiteY14" fmla="*/ 120052 h 965350"/>
              <a:gd name="connsiteX15" fmla="*/ 190461 w 1657115"/>
              <a:gd name="connsiteY15" fmla="*/ 94601 h 965350"/>
              <a:gd name="connsiteX16" fmla="*/ 262841 w 1657115"/>
              <a:gd name="connsiteY16" fmla="*/ 341948 h 965350"/>
              <a:gd name="connsiteX17" fmla="*/ 166321 w 1657115"/>
              <a:gd name="connsiteY17" fmla="*/ 340248 h 965350"/>
              <a:gd name="connsiteX18" fmla="*/ 139715 w 1657115"/>
              <a:gd name="connsiteY18" fmla="*/ 190788 h 965350"/>
              <a:gd name="connsiteX19" fmla="*/ 16 w 1657115"/>
              <a:gd name="connsiteY19" fmla="*/ 289848 h 965350"/>
              <a:gd name="connsiteX20" fmla="*/ 150110 w 1657115"/>
              <a:gd name="connsiteY20" fmla="*/ 519617 h 965350"/>
              <a:gd name="connsiteX21" fmla="*/ 413299 w 1657115"/>
              <a:gd name="connsiteY21" fmla="*/ 538368 h 965350"/>
              <a:gd name="connsiteX22" fmla="*/ 413299 w 1657115"/>
              <a:gd name="connsiteY22" fmla="*/ 371288 h 965350"/>
              <a:gd name="connsiteX23" fmla="*/ 561851 w 1657115"/>
              <a:gd name="connsiteY23" fmla="*/ 368748 h 965350"/>
              <a:gd name="connsiteX24" fmla="*/ 803151 w 1657115"/>
              <a:gd name="connsiteY24" fmla="*/ 538368 h 965350"/>
              <a:gd name="connsiteX25" fmla="*/ 988796 w 1657115"/>
              <a:gd name="connsiteY25" fmla="*/ 761141 h 965350"/>
              <a:gd name="connsiteX26" fmla="*/ 1033350 w 1657115"/>
              <a:gd name="connsiteY26" fmla="*/ 761141 h 965350"/>
              <a:gd name="connsiteX27" fmla="*/ 979513 w 1657115"/>
              <a:gd name="connsiteY27" fmla="*/ 891092 h 965350"/>
              <a:gd name="connsiteX28" fmla="*/ 710329 w 1657115"/>
              <a:gd name="connsiteY28" fmla="*/ 891092 h 965350"/>
              <a:gd name="connsiteX29" fmla="*/ 710329 w 1657115"/>
              <a:gd name="connsiteY29" fmla="*/ 965350 h 965350"/>
              <a:gd name="connsiteX30" fmla="*/ 1480753 w 1657115"/>
              <a:gd name="connsiteY30" fmla="*/ 965350 h 965350"/>
              <a:gd name="connsiteX31" fmla="*/ 1610704 w 1657115"/>
              <a:gd name="connsiteY31" fmla="*/ 816834 h 965350"/>
              <a:gd name="connsiteX32" fmla="*/ 1536446 w 1657115"/>
              <a:gd name="connsiteY32" fmla="*/ 816834 h 965350"/>
              <a:gd name="connsiteX33" fmla="*/ 1480753 w 1657115"/>
              <a:gd name="connsiteY33" fmla="*/ 891092 h 965350"/>
              <a:gd name="connsiteX34" fmla="*/ 1350802 w 1657115"/>
              <a:gd name="connsiteY34" fmla="*/ 891092 h 965350"/>
              <a:gd name="connsiteX35" fmla="*/ 1297151 w 1657115"/>
              <a:gd name="connsiteY35" fmla="*/ 761141 h 965350"/>
              <a:gd name="connsiteX36" fmla="*/ 1360455 w 1657115"/>
              <a:gd name="connsiteY36" fmla="*/ 761141 h 965350"/>
              <a:gd name="connsiteX37" fmla="*/ 1513612 w 1657115"/>
              <a:gd name="connsiteY37" fmla="*/ 541710 h 965350"/>
              <a:gd name="connsiteX38" fmla="*/ 1211569 w 1657115"/>
              <a:gd name="connsiteY38" fmla="*/ 315595 h 965350"/>
              <a:gd name="connsiteX39" fmla="*/ 1166643 w 1657115"/>
              <a:gd name="connsiteY39" fmla="*/ 241337 h 965350"/>
              <a:gd name="connsiteX40" fmla="*/ 1100182 w 1657115"/>
              <a:gd name="connsiteY40" fmla="*/ 241337 h 965350"/>
              <a:gd name="connsiteX41" fmla="*/ 1100182 w 1657115"/>
              <a:gd name="connsiteY41" fmla="*/ 129951 h 965350"/>
              <a:gd name="connsiteX42" fmla="*/ 1619986 w 1657115"/>
              <a:gd name="connsiteY42" fmla="*/ 129951 h 965350"/>
              <a:gd name="connsiteX43" fmla="*/ 1657115 w 1657115"/>
              <a:gd name="connsiteY43" fmla="*/ 92822 h 965350"/>
              <a:gd name="connsiteX44" fmla="*/ 1619986 w 1657115"/>
              <a:gd name="connsiteY44" fmla="*/ 55693 h 965350"/>
              <a:gd name="connsiteX45" fmla="*/ 1271346 w 1657115"/>
              <a:gd name="connsiteY45" fmla="*/ 891092 h 965350"/>
              <a:gd name="connsiteX46" fmla="*/ 1059897 w 1657115"/>
              <a:gd name="connsiteY46" fmla="*/ 891092 h 965350"/>
              <a:gd name="connsiteX47" fmla="*/ 1113734 w 1657115"/>
              <a:gd name="connsiteY47" fmla="*/ 761141 h 965350"/>
              <a:gd name="connsiteX48" fmla="*/ 1217695 w 1657115"/>
              <a:gd name="connsiteY48" fmla="*/ 761141 h 965350"/>
              <a:gd name="connsiteX49" fmla="*/ 1271346 w 1657115"/>
              <a:gd name="connsiteY49" fmla="*/ 891092 h 965350"/>
              <a:gd name="connsiteX50" fmla="*/ 1442139 w 1657115"/>
              <a:gd name="connsiteY50" fmla="*/ 558232 h 965350"/>
              <a:gd name="connsiteX51" fmla="*/ 1443810 w 1657115"/>
              <a:gd name="connsiteY51" fmla="*/ 575497 h 965350"/>
              <a:gd name="connsiteX52" fmla="*/ 1258165 w 1657115"/>
              <a:gd name="connsiteY52" fmla="*/ 575497 h 965350"/>
              <a:gd name="connsiteX53" fmla="*/ 1202472 w 1657115"/>
              <a:gd name="connsiteY53" fmla="*/ 389853 h 965350"/>
              <a:gd name="connsiteX54" fmla="*/ 1442139 w 1657115"/>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66318 w 1573323"/>
              <a:gd name="connsiteY20" fmla="*/ 519617 h 965350"/>
              <a:gd name="connsiteX21" fmla="*/ 329507 w 1573323"/>
              <a:gd name="connsiteY21" fmla="*/ 538368 h 965350"/>
              <a:gd name="connsiteX22" fmla="*/ 329507 w 1573323"/>
              <a:gd name="connsiteY22" fmla="*/ 371288 h 965350"/>
              <a:gd name="connsiteX23" fmla="*/ 478059 w 1573323"/>
              <a:gd name="connsiteY23" fmla="*/ 368748 h 965350"/>
              <a:gd name="connsiteX24" fmla="*/ 719359 w 1573323"/>
              <a:gd name="connsiteY24" fmla="*/ 53836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46199 w 1583328"/>
              <a:gd name="connsiteY0" fmla="*/ 55693 h 965350"/>
              <a:gd name="connsiteX1" fmla="*/ 1026395 w 1583328"/>
              <a:gd name="connsiteY1" fmla="*/ 55693 h 965350"/>
              <a:gd name="connsiteX2" fmla="*/ 1026395 w 1583328"/>
              <a:gd name="connsiteY2" fmla="*/ 37129 h 965350"/>
              <a:gd name="connsiteX3" fmla="*/ 989266 w 1583328"/>
              <a:gd name="connsiteY3" fmla="*/ 0 h 965350"/>
              <a:gd name="connsiteX4" fmla="*/ 952137 w 1583328"/>
              <a:gd name="connsiteY4" fmla="*/ 37129 h 965350"/>
              <a:gd name="connsiteX5" fmla="*/ 505097 w 1583328"/>
              <a:gd name="connsiteY5" fmla="*/ 32833 h 965350"/>
              <a:gd name="connsiteX6" fmla="*/ 432334 w 1583328"/>
              <a:gd name="connsiteY6" fmla="*/ 55693 h 965350"/>
              <a:gd name="connsiteX7" fmla="*/ 395205 w 1583328"/>
              <a:gd name="connsiteY7" fmla="*/ 92822 h 965350"/>
              <a:gd name="connsiteX8" fmla="*/ 432334 w 1583328"/>
              <a:gd name="connsiteY8" fmla="*/ 129951 h 965350"/>
              <a:gd name="connsiteX9" fmla="*/ 733697 w 1583328"/>
              <a:gd name="connsiteY9" fmla="*/ 168051 h 965350"/>
              <a:gd name="connsiteX10" fmla="*/ 952137 w 1583328"/>
              <a:gd name="connsiteY10" fmla="*/ 241337 h 965350"/>
              <a:gd name="connsiteX11" fmla="*/ 850590 w 1583328"/>
              <a:gd name="connsiteY11" fmla="*/ 241337 h 965350"/>
              <a:gd name="connsiteX12" fmla="*/ 817174 w 1583328"/>
              <a:gd name="connsiteY12" fmla="*/ 297031 h 965350"/>
              <a:gd name="connsiteX13" fmla="*/ 318163 w 1583328"/>
              <a:gd name="connsiteY13" fmla="*/ 297031 h 965350"/>
              <a:gd name="connsiteX14" fmla="*/ 242784 w 1583328"/>
              <a:gd name="connsiteY14" fmla="*/ 120052 h 965350"/>
              <a:gd name="connsiteX15" fmla="*/ 116674 w 1583328"/>
              <a:gd name="connsiteY15" fmla="*/ 94601 h 965350"/>
              <a:gd name="connsiteX16" fmla="*/ 189054 w 1583328"/>
              <a:gd name="connsiteY16" fmla="*/ 341948 h 965350"/>
              <a:gd name="connsiteX17" fmla="*/ 92534 w 1583328"/>
              <a:gd name="connsiteY17" fmla="*/ 340248 h 965350"/>
              <a:gd name="connsiteX18" fmla="*/ 65928 w 1583328"/>
              <a:gd name="connsiteY18" fmla="*/ 190788 h 965350"/>
              <a:gd name="connsiteX19" fmla="*/ 10049 w 1583328"/>
              <a:gd name="connsiteY19" fmla="*/ 226348 h 965350"/>
              <a:gd name="connsiteX20" fmla="*/ 30603 w 1583328"/>
              <a:gd name="connsiteY20" fmla="*/ 519617 h 965350"/>
              <a:gd name="connsiteX21" fmla="*/ 339512 w 1583328"/>
              <a:gd name="connsiteY21" fmla="*/ 538368 h 965350"/>
              <a:gd name="connsiteX22" fmla="*/ 339512 w 1583328"/>
              <a:gd name="connsiteY22" fmla="*/ 371288 h 965350"/>
              <a:gd name="connsiteX23" fmla="*/ 488064 w 1583328"/>
              <a:gd name="connsiteY23" fmla="*/ 368748 h 965350"/>
              <a:gd name="connsiteX24" fmla="*/ 729364 w 1583328"/>
              <a:gd name="connsiteY24" fmla="*/ 538368 h 965350"/>
              <a:gd name="connsiteX25" fmla="*/ 915009 w 1583328"/>
              <a:gd name="connsiteY25" fmla="*/ 761141 h 965350"/>
              <a:gd name="connsiteX26" fmla="*/ 959563 w 1583328"/>
              <a:gd name="connsiteY26" fmla="*/ 761141 h 965350"/>
              <a:gd name="connsiteX27" fmla="*/ 905726 w 1583328"/>
              <a:gd name="connsiteY27" fmla="*/ 891092 h 965350"/>
              <a:gd name="connsiteX28" fmla="*/ 636542 w 1583328"/>
              <a:gd name="connsiteY28" fmla="*/ 891092 h 965350"/>
              <a:gd name="connsiteX29" fmla="*/ 636542 w 1583328"/>
              <a:gd name="connsiteY29" fmla="*/ 965350 h 965350"/>
              <a:gd name="connsiteX30" fmla="*/ 1406966 w 1583328"/>
              <a:gd name="connsiteY30" fmla="*/ 965350 h 965350"/>
              <a:gd name="connsiteX31" fmla="*/ 1536917 w 1583328"/>
              <a:gd name="connsiteY31" fmla="*/ 816834 h 965350"/>
              <a:gd name="connsiteX32" fmla="*/ 1462659 w 1583328"/>
              <a:gd name="connsiteY32" fmla="*/ 816834 h 965350"/>
              <a:gd name="connsiteX33" fmla="*/ 1406966 w 1583328"/>
              <a:gd name="connsiteY33" fmla="*/ 891092 h 965350"/>
              <a:gd name="connsiteX34" fmla="*/ 1277015 w 1583328"/>
              <a:gd name="connsiteY34" fmla="*/ 891092 h 965350"/>
              <a:gd name="connsiteX35" fmla="*/ 1223364 w 1583328"/>
              <a:gd name="connsiteY35" fmla="*/ 761141 h 965350"/>
              <a:gd name="connsiteX36" fmla="*/ 1286668 w 1583328"/>
              <a:gd name="connsiteY36" fmla="*/ 761141 h 965350"/>
              <a:gd name="connsiteX37" fmla="*/ 1439825 w 1583328"/>
              <a:gd name="connsiteY37" fmla="*/ 541710 h 965350"/>
              <a:gd name="connsiteX38" fmla="*/ 1137782 w 1583328"/>
              <a:gd name="connsiteY38" fmla="*/ 315595 h 965350"/>
              <a:gd name="connsiteX39" fmla="*/ 1092856 w 1583328"/>
              <a:gd name="connsiteY39" fmla="*/ 241337 h 965350"/>
              <a:gd name="connsiteX40" fmla="*/ 1026395 w 1583328"/>
              <a:gd name="connsiteY40" fmla="*/ 241337 h 965350"/>
              <a:gd name="connsiteX41" fmla="*/ 1026395 w 1583328"/>
              <a:gd name="connsiteY41" fmla="*/ 129951 h 965350"/>
              <a:gd name="connsiteX42" fmla="*/ 1546199 w 1583328"/>
              <a:gd name="connsiteY42" fmla="*/ 129951 h 965350"/>
              <a:gd name="connsiteX43" fmla="*/ 1583328 w 1583328"/>
              <a:gd name="connsiteY43" fmla="*/ 92822 h 965350"/>
              <a:gd name="connsiteX44" fmla="*/ 1546199 w 1583328"/>
              <a:gd name="connsiteY44" fmla="*/ 55693 h 965350"/>
              <a:gd name="connsiteX45" fmla="*/ 1197559 w 1583328"/>
              <a:gd name="connsiteY45" fmla="*/ 891092 h 965350"/>
              <a:gd name="connsiteX46" fmla="*/ 986110 w 1583328"/>
              <a:gd name="connsiteY46" fmla="*/ 891092 h 965350"/>
              <a:gd name="connsiteX47" fmla="*/ 1039947 w 1583328"/>
              <a:gd name="connsiteY47" fmla="*/ 761141 h 965350"/>
              <a:gd name="connsiteX48" fmla="*/ 1143908 w 1583328"/>
              <a:gd name="connsiteY48" fmla="*/ 761141 h 965350"/>
              <a:gd name="connsiteX49" fmla="*/ 1197559 w 1583328"/>
              <a:gd name="connsiteY49" fmla="*/ 891092 h 965350"/>
              <a:gd name="connsiteX50" fmla="*/ 1368352 w 1583328"/>
              <a:gd name="connsiteY50" fmla="*/ 558232 h 965350"/>
              <a:gd name="connsiteX51" fmla="*/ 1370023 w 1583328"/>
              <a:gd name="connsiteY51" fmla="*/ 575497 h 965350"/>
              <a:gd name="connsiteX52" fmla="*/ 1184378 w 1583328"/>
              <a:gd name="connsiteY52" fmla="*/ 575497 h 965350"/>
              <a:gd name="connsiteX53" fmla="*/ 1128685 w 1583328"/>
              <a:gd name="connsiteY53" fmla="*/ 389853 h 965350"/>
              <a:gd name="connsiteX54" fmla="*/ 1368352 w 1583328"/>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329507 w 1573323"/>
              <a:gd name="connsiteY22" fmla="*/ 371288 h 965350"/>
              <a:gd name="connsiteX23" fmla="*/ 478059 w 1573323"/>
              <a:gd name="connsiteY23" fmla="*/ 368748 h 965350"/>
              <a:gd name="connsiteX24" fmla="*/ 719359 w 1573323"/>
              <a:gd name="connsiteY24" fmla="*/ 53836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231185 w 1573323"/>
              <a:gd name="connsiteY22" fmla="*/ 427008 h 965350"/>
              <a:gd name="connsiteX23" fmla="*/ 329507 w 1573323"/>
              <a:gd name="connsiteY23" fmla="*/ 371288 h 965350"/>
              <a:gd name="connsiteX24" fmla="*/ 478059 w 1573323"/>
              <a:gd name="connsiteY24" fmla="*/ 368748 h 965350"/>
              <a:gd name="connsiteX25" fmla="*/ 719359 w 1573323"/>
              <a:gd name="connsiteY25" fmla="*/ 53836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29507 w 1573323"/>
              <a:gd name="connsiteY23" fmla="*/ 371288 h 965350"/>
              <a:gd name="connsiteX24" fmla="*/ 478059 w 1573323"/>
              <a:gd name="connsiteY24" fmla="*/ 368748 h 965350"/>
              <a:gd name="connsiteX25" fmla="*/ 719359 w 1573323"/>
              <a:gd name="connsiteY25" fmla="*/ 53836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29507 w 1573323"/>
              <a:gd name="connsiteY24" fmla="*/ 371288 h 965350"/>
              <a:gd name="connsiteX25" fmla="*/ 478059 w 1573323"/>
              <a:gd name="connsiteY25" fmla="*/ 36874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478059 w 1573323"/>
              <a:gd name="connsiteY25" fmla="*/ 36874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00919 w 1573323"/>
              <a:gd name="connsiteY25" fmla="*/ 41446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719359 w 1573323"/>
              <a:gd name="connsiteY26" fmla="*/ 53836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681259 w 1573323"/>
              <a:gd name="connsiteY26" fmla="*/ 65520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584739 w 1573323"/>
              <a:gd name="connsiteY25" fmla="*/ 531308 h 965350"/>
              <a:gd name="connsiteX26" fmla="*/ 681259 w 1573323"/>
              <a:gd name="connsiteY26" fmla="*/ 655208 h 965350"/>
              <a:gd name="connsiteX27" fmla="*/ 905004 w 1573323"/>
              <a:gd name="connsiteY27" fmla="*/ 761141 h 965350"/>
              <a:gd name="connsiteX28" fmla="*/ 949558 w 1573323"/>
              <a:gd name="connsiteY28" fmla="*/ 761141 h 965350"/>
              <a:gd name="connsiteX29" fmla="*/ 895721 w 1573323"/>
              <a:gd name="connsiteY29" fmla="*/ 891092 h 965350"/>
              <a:gd name="connsiteX30" fmla="*/ 626537 w 1573323"/>
              <a:gd name="connsiteY30" fmla="*/ 891092 h 965350"/>
              <a:gd name="connsiteX31" fmla="*/ 626537 w 1573323"/>
              <a:gd name="connsiteY31" fmla="*/ 965350 h 965350"/>
              <a:gd name="connsiteX32" fmla="*/ 1396961 w 1573323"/>
              <a:gd name="connsiteY32" fmla="*/ 965350 h 965350"/>
              <a:gd name="connsiteX33" fmla="*/ 1526912 w 1573323"/>
              <a:gd name="connsiteY33" fmla="*/ 816834 h 965350"/>
              <a:gd name="connsiteX34" fmla="*/ 1452654 w 1573323"/>
              <a:gd name="connsiteY34" fmla="*/ 816834 h 965350"/>
              <a:gd name="connsiteX35" fmla="*/ 1396961 w 1573323"/>
              <a:gd name="connsiteY35" fmla="*/ 891092 h 965350"/>
              <a:gd name="connsiteX36" fmla="*/ 1267010 w 1573323"/>
              <a:gd name="connsiteY36" fmla="*/ 891092 h 965350"/>
              <a:gd name="connsiteX37" fmla="*/ 1213359 w 1573323"/>
              <a:gd name="connsiteY37" fmla="*/ 761141 h 965350"/>
              <a:gd name="connsiteX38" fmla="*/ 1276663 w 1573323"/>
              <a:gd name="connsiteY38" fmla="*/ 761141 h 965350"/>
              <a:gd name="connsiteX39" fmla="*/ 1429820 w 1573323"/>
              <a:gd name="connsiteY39" fmla="*/ 541710 h 965350"/>
              <a:gd name="connsiteX40" fmla="*/ 1127777 w 1573323"/>
              <a:gd name="connsiteY40" fmla="*/ 315595 h 965350"/>
              <a:gd name="connsiteX41" fmla="*/ 1082851 w 1573323"/>
              <a:gd name="connsiteY41" fmla="*/ 241337 h 965350"/>
              <a:gd name="connsiteX42" fmla="*/ 1016390 w 1573323"/>
              <a:gd name="connsiteY42" fmla="*/ 241337 h 965350"/>
              <a:gd name="connsiteX43" fmla="*/ 1016390 w 1573323"/>
              <a:gd name="connsiteY43" fmla="*/ 129951 h 965350"/>
              <a:gd name="connsiteX44" fmla="*/ 1536194 w 1573323"/>
              <a:gd name="connsiteY44" fmla="*/ 129951 h 965350"/>
              <a:gd name="connsiteX45" fmla="*/ 1573323 w 1573323"/>
              <a:gd name="connsiteY45" fmla="*/ 92822 h 965350"/>
              <a:gd name="connsiteX46" fmla="*/ 1536194 w 1573323"/>
              <a:gd name="connsiteY46" fmla="*/ 55693 h 965350"/>
              <a:gd name="connsiteX47" fmla="*/ 1187554 w 1573323"/>
              <a:gd name="connsiteY47" fmla="*/ 891092 h 965350"/>
              <a:gd name="connsiteX48" fmla="*/ 976105 w 1573323"/>
              <a:gd name="connsiteY48" fmla="*/ 891092 h 965350"/>
              <a:gd name="connsiteX49" fmla="*/ 1029942 w 1573323"/>
              <a:gd name="connsiteY49" fmla="*/ 761141 h 965350"/>
              <a:gd name="connsiteX50" fmla="*/ 1133903 w 1573323"/>
              <a:gd name="connsiteY50" fmla="*/ 761141 h 965350"/>
              <a:gd name="connsiteX51" fmla="*/ 1187554 w 1573323"/>
              <a:gd name="connsiteY51" fmla="*/ 891092 h 965350"/>
              <a:gd name="connsiteX52" fmla="*/ 1358347 w 1573323"/>
              <a:gd name="connsiteY52" fmla="*/ 558232 h 965350"/>
              <a:gd name="connsiteX53" fmla="*/ 1360018 w 1573323"/>
              <a:gd name="connsiteY53" fmla="*/ 575497 h 965350"/>
              <a:gd name="connsiteX54" fmla="*/ 1174373 w 1573323"/>
              <a:gd name="connsiteY54" fmla="*/ 575497 h 965350"/>
              <a:gd name="connsiteX55" fmla="*/ 1118680 w 1573323"/>
              <a:gd name="connsiteY55" fmla="*/ 389853 h 965350"/>
              <a:gd name="connsiteX56" fmla="*/ 1358347 w 1573323"/>
              <a:gd name="connsiteY56"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254045 w 1573323"/>
              <a:gd name="connsiteY23" fmla="*/ 414308 h 965350"/>
              <a:gd name="connsiteX24" fmla="*/ 380307 w 1573323"/>
              <a:gd name="connsiteY24" fmla="*/ 406848 h 965350"/>
              <a:gd name="connsiteX25" fmla="*/ 681259 w 1573323"/>
              <a:gd name="connsiteY25" fmla="*/ 655208 h 965350"/>
              <a:gd name="connsiteX26" fmla="*/ 905004 w 1573323"/>
              <a:gd name="connsiteY26" fmla="*/ 761141 h 965350"/>
              <a:gd name="connsiteX27" fmla="*/ 949558 w 1573323"/>
              <a:gd name="connsiteY27" fmla="*/ 761141 h 965350"/>
              <a:gd name="connsiteX28" fmla="*/ 895721 w 1573323"/>
              <a:gd name="connsiteY28" fmla="*/ 891092 h 965350"/>
              <a:gd name="connsiteX29" fmla="*/ 626537 w 1573323"/>
              <a:gd name="connsiteY29" fmla="*/ 891092 h 965350"/>
              <a:gd name="connsiteX30" fmla="*/ 626537 w 1573323"/>
              <a:gd name="connsiteY30" fmla="*/ 965350 h 965350"/>
              <a:gd name="connsiteX31" fmla="*/ 1396961 w 1573323"/>
              <a:gd name="connsiteY31" fmla="*/ 965350 h 965350"/>
              <a:gd name="connsiteX32" fmla="*/ 1526912 w 1573323"/>
              <a:gd name="connsiteY32" fmla="*/ 816834 h 965350"/>
              <a:gd name="connsiteX33" fmla="*/ 1452654 w 1573323"/>
              <a:gd name="connsiteY33" fmla="*/ 816834 h 965350"/>
              <a:gd name="connsiteX34" fmla="*/ 1396961 w 1573323"/>
              <a:gd name="connsiteY34" fmla="*/ 891092 h 965350"/>
              <a:gd name="connsiteX35" fmla="*/ 1267010 w 1573323"/>
              <a:gd name="connsiteY35" fmla="*/ 891092 h 965350"/>
              <a:gd name="connsiteX36" fmla="*/ 1213359 w 1573323"/>
              <a:gd name="connsiteY36" fmla="*/ 761141 h 965350"/>
              <a:gd name="connsiteX37" fmla="*/ 1276663 w 1573323"/>
              <a:gd name="connsiteY37" fmla="*/ 761141 h 965350"/>
              <a:gd name="connsiteX38" fmla="*/ 1429820 w 1573323"/>
              <a:gd name="connsiteY38" fmla="*/ 541710 h 965350"/>
              <a:gd name="connsiteX39" fmla="*/ 1127777 w 1573323"/>
              <a:gd name="connsiteY39" fmla="*/ 315595 h 965350"/>
              <a:gd name="connsiteX40" fmla="*/ 1082851 w 1573323"/>
              <a:gd name="connsiteY40" fmla="*/ 241337 h 965350"/>
              <a:gd name="connsiteX41" fmla="*/ 1016390 w 1573323"/>
              <a:gd name="connsiteY41" fmla="*/ 241337 h 965350"/>
              <a:gd name="connsiteX42" fmla="*/ 1016390 w 1573323"/>
              <a:gd name="connsiteY42" fmla="*/ 129951 h 965350"/>
              <a:gd name="connsiteX43" fmla="*/ 1536194 w 1573323"/>
              <a:gd name="connsiteY43" fmla="*/ 129951 h 965350"/>
              <a:gd name="connsiteX44" fmla="*/ 1573323 w 1573323"/>
              <a:gd name="connsiteY44" fmla="*/ 92822 h 965350"/>
              <a:gd name="connsiteX45" fmla="*/ 1536194 w 1573323"/>
              <a:gd name="connsiteY45" fmla="*/ 55693 h 965350"/>
              <a:gd name="connsiteX46" fmla="*/ 1187554 w 1573323"/>
              <a:gd name="connsiteY46" fmla="*/ 891092 h 965350"/>
              <a:gd name="connsiteX47" fmla="*/ 976105 w 1573323"/>
              <a:gd name="connsiteY47" fmla="*/ 891092 h 965350"/>
              <a:gd name="connsiteX48" fmla="*/ 1029942 w 1573323"/>
              <a:gd name="connsiteY48" fmla="*/ 761141 h 965350"/>
              <a:gd name="connsiteX49" fmla="*/ 1133903 w 1573323"/>
              <a:gd name="connsiteY49" fmla="*/ 761141 h 965350"/>
              <a:gd name="connsiteX50" fmla="*/ 1187554 w 1573323"/>
              <a:gd name="connsiteY50" fmla="*/ 891092 h 965350"/>
              <a:gd name="connsiteX51" fmla="*/ 1358347 w 1573323"/>
              <a:gd name="connsiteY51" fmla="*/ 558232 h 965350"/>
              <a:gd name="connsiteX52" fmla="*/ 1360018 w 1573323"/>
              <a:gd name="connsiteY52" fmla="*/ 575497 h 965350"/>
              <a:gd name="connsiteX53" fmla="*/ 1174373 w 1573323"/>
              <a:gd name="connsiteY53" fmla="*/ 575497 h 965350"/>
              <a:gd name="connsiteX54" fmla="*/ 1118680 w 1573323"/>
              <a:gd name="connsiteY54" fmla="*/ 389853 h 965350"/>
              <a:gd name="connsiteX55" fmla="*/ 1358347 w 1573323"/>
              <a:gd name="connsiteY55"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80307 w 1573323"/>
              <a:gd name="connsiteY23" fmla="*/ 406848 h 965350"/>
              <a:gd name="connsiteX24" fmla="*/ 681259 w 1573323"/>
              <a:gd name="connsiteY24" fmla="*/ 65520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94 w 1573323"/>
              <a:gd name="connsiteY0" fmla="*/ 55693 h 965350"/>
              <a:gd name="connsiteX1" fmla="*/ 1016390 w 1573323"/>
              <a:gd name="connsiteY1" fmla="*/ 55693 h 965350"/>
              <a:gd name="connsiteX2" fmla="*/ 1016390 w 1573323"/>
              <a:gd name="connsiteY2" fmla="*/ 37129 h 965350"/>
              <a:gd name="connsiteX3" fmla="*/ 979261 w 1573323"/>
              <a:gd name="connsiteY3" fmla="*/ 0 h 965350"/>
              <a:gd name="connsiteX4" fmla="*/ 942132 w 1573323"/>
              <a:gd name="connsiteY4" fmla="*/ 37129 h 965350"/>
              <a:gd name="connsiteX5" fmla="*/ 495092 w 1573323"/>
              <a:gd name="connsiteY5" fmla="*/ 32833 h 965350"/>
              <a:gd name="connsiteX6" fmla="*/ 422329 w 1573323"/>
              <a:gd name="connsiteY6" fmla="*/ 55693 h 965350"/>
              <a:gd name="connsiteX7" fmla="*/ 385200 w 1573323"/>
              <a:gd name="connsiteY7" fmla="*/ 92822 h 965350"/>
              <a:gd name="connsiteX8" fmla="*/ 422329 w 1573323"/>
              <a:gd name="connsiteY8" fmla="*/ 129951 h 965350"/>
              <a:gd name="connsiteX9" fmla="*/ 723692 w 1573323"/>
              <a:gd name="connsiteY9" fmla="*/ 168051 h 965350"/>
              <a:gd name="connsiteX10" fmla="*/ 942132 w 1573323"/>
              <a:gd name="connsiteY10" fmla="*/ 241337 h 965350"/>
              <a:gd name="connsiteX11" fmla="*/ 840585 w 1573323"/>
              <a:gd name="connsiteY11" fmla="*/ 241337 h 965350"/>
              <a:gd name="connsiteX12" fmla="*/ 807169 w 1573323"/>
              <a:gd name="connsiteY12" fmla="*/ 297031 h 965350"/>
              <a:gd name="connsiteX13" fmla="*/ 308158 w 1573323"/>
              <a:gd name="connsiteY13" fmla="*/ 297031 h 965350"/>
              <a:gd name="connsiteX14" fmla="*/ 232779 w 1573323"/>
              <a:gd name="connsiteY14" fmla="*/ 120052 h 965350"/>
              <a:gd name="connsiteX15" fmla="*/ 106669 w 1573323"/>
              <a:gd name="connsiteY15" fmla="*/ 94601 h 965350"/>
              <a:gd name="connsiteX16" fmla="*/ 179049 w 1573323"/>
              <a:gd name="connsiteY16" fmla="*/ 341948 h 965350"/>
              <a:gd name="connsiteX17" fmla="*/ 82529 w 1573323"/>
              <a:gd name="connsiteY17" fmla="*/ 340248 h 965350"/>
              <a:gd name="connsiteX18" fmla="*/ 55923 w 1573323"/>
              <a:gd name="connsiteY18" fmla="*/ 190788 h 965350"/>
              <a:gd name="connsiteX19" fmla="*/ 44 w 1573323"/>
              <a:gd name="connsiteY19" fmla="*/ 226348 h 965350"/>
              <a:gd name="connsiteX20" fmla="*/ 20598 w 1573323"/>
              <a:gd name="connsiteY20" fmla="*/ 519617 h 965350"/>
              <a:gd name="connsiteX21" fmla="*/ 85667 w 1573323"/>
              <a:gd name="connsiteY21" fmla="*/ 523128 h 965350"/>
              <a:gd name="connsiteX22" fmla="*/ 78785 w 1573323"/>
              <a:gd name="connsiteY22" fmla="*/ 406688 h 965350"/>
              <a:gd name="connsiteX23" fmla="*/ 380307 w 1573323"/>
              <a:gd name="connsiteY23" fmla="*/ 406848 h 965350"/>
              <a:gd name="connsiteX24" fmla="*/ 681259 w 1573323"/>
              <a:gd name="connsiteY24" fmla="*/ 655208 h 965350"/>
              <a:gd name="connsiteX25" fmla="*/ 905004 w 1573323"/>
              <a:gd name="connsiteY25" fmla="*/ 761141 h 965350"/>
              <a:gd name="connsiteX26" fmla="*/ 949558 w 1573323"/>
              <a:gd name="connsiteY26" fmla="*/ 761141 h 965350"/>
              <a:gd name="connsiteX27" fmla="*/ 895721 w 1573323"/>
              <a:gd name="connsiteY27" fmla="*/ 891092 h 965350"/>
              <a:gd name="connsiteX28" fmla="*/ 626537 w 1573323"/>
              <a:gd name="connsiteY28" fmla="*/ 891092 h 965350"/>
              <a:gd name="connsiteX29" fmla="*/ 626537 w 1573323"/>
              <a:gd name="connsiteY29" fmla="*/ 965350 h 965350"/>
              <a:gd name="connsiteX30" fmla="*/ 1396961 w 1573323"/>
              <a:gd name="connsiteY30" fmla="*/ 965350 h 965350"/>
              <a:gd name="connsiteX31" fmla="*/ 1526912 w 1573323"/>
              <a:gd name="connsiteY31" fmla="*/ 816834 h 965350"/>
              <a:gd name="connsiteX32" fmla="*/ 1452654 w 1573323"/>
              <a:gd name="connsiteY32" fmla="*/ 816834 h 965350"/>
              <a:gd name="connsiteX33" fmla="*/ 1396961 w 1573323"/>
              <a:gd name="connsiteY33" fmla="*/ 891092 h 965350"/>
              <a:gd name="connsiteX34" fmla="*/ 1267010 w 1573323"/>
              <a:gd name="connsiteY34" fmla="*/ 891092 h 965350"/>
              <a:gd name="connsiteX35" fmla="*/ 1213359 w 1573323"/>
              <a:gd name="connsiteY35" fmla="*/ 761141 h 965350"/>
              <a:gd name="connsiteX36" fmla="*/ 1276663 w 1573323"/>
              <a:gd name="connsiteY36" fmla="*/ 761141 h 965350"/>
              <a:gd name="connsiteX37" fmla="*/ 1429820 w 1573323"/>
              <a:gd name="connsiteY37" fmla="*/ 541710 h 965350"/>
              <a:gd name="connsiteX38" fmla="*/ 1127777 w 1573323"/>
              <a:gd name="connsiteY38" fmla="*/ 315595 h 965350"/>
              <a:gd name="connsiteX39" fmla="*/ 1082851 w 1573323"/>
              <a:gd name="connsiteY39" fmla="*/ 241337 h 965350"/>
              <a:gd name="connsiteX40" fmla="*/ 1016390 w 1573323"/>
              <a:gd name="connsiteY40" fmla="*/ 241337 h 965350"/>
              <a:gd name="connsiteX41" fmla="*/ 1016390 w 1573323"/>
              <a:gd name="connsiteY41" fmla="*/ 129951 h 965350"/>
              <a:gd name="connsiteX42" fmla="*/ 1536194 w 1573323"/>
              <a:gd name="connsiteY42" fmla="*/ 129951 h 965350"/>
              <a:gd name="connsiteX43" fmla="*/ 1573323 w 1573323"/>
              <a:gd name="connsiteY43" fmla="*/ 92822 h 965350"/>
              <a:gd name="connsiteX44" fmla="*/ 1536194 w 1573323"/>
              <a:gd name="connsiteY44" fmla="*/ 55693 h 965350"/>
              <a:gd name="connsiteX45" fmla="*/ 1187554 w 1573323"/>
              <a:gd name="connsiteY45" fmla="*/ 891092 h 965350"/>
              <a:gd name="connsiteX46" fmla="*/ 976105 w 1573323"/>
              <a:gd name="connsiteY46" fmla="*/ 891092 h 965350"/>
              <a:gd name="connsiteX47" fmla="*/ 1029942 w 1573323"/>
              <a:gd name="connsiteY47" fmla="*/ 761141 h 965350"/>
              <a:gd name="connsiteX48" fmla="*/ 1133903 w 1573323"/>
              <a:gd name="connsiteY48" fmla="*/ 761141 h 965350"/>
              <a:gd name="connsiteX49" fmla="*/ 1187554 w 1573323"/>
              <a:gd name="connsiteY49" fmla="*/ 891092 h 965350"/>
              <a:gd name="connsiteX50" fmla="*/ 1358347 w 1573323"/>
              <a:gd name="connsiteY50" fmla="*/ 558232 h 965350"/>
              <a:gd name="connsiteX51" fmla="*/ 1360018 w 1573323"/>
              <a:gd name="connsiteY51" fmla="*/ 575497 h 965350"/>
              <a:gd name="connsiteX52" fmla="*/ 1174373 w 1573323"/>
              <a:gd name="connsiteY52" fmla="*/ 575497 h 965350"/>
              <a:gd name="connsiteX53" fmla="*/ 1118680 w 1573323"/>
              <a:gd name="connsiteY53" fmla="*/ 389853 h 965350"/>
              <a:gd name="connsiteX54" fmla="*/ 1358347 w 1573323"/>
              <a:gd name="connsiteY54" fmla="*/ 558232 h 965350"/>
              <a:gd name="connsiteX0" fmla="*/ 1536150 w 1573279"/>
              <a:gd name="connsiteY0" fmla="*/ 55693 h 965350"/>
              <a:gd name="connsiteX1" fmla="*/ 1016346 w 1573279"/>
              <a:gd name="connsiteY1" fmla="*/ 55693 h 965350"/>
              <a:gd name="connsiteX2" fmla="*/ 1016346 w 1573279"/>
              <a:gd name="connsiteY2" fmla="*/ 37129 h 965350"/>
              <a:gd name="connsiteX3" fmla="*/ 979217 w 1573279"/>
              <a:gd name="connsiteY3" fmla="*/ 0 h 965350"/>
              <a:gd name="connsiteX4" fmla="*/ 942088 w 1573279"/>
              <a:gd name="connsiteY4" fmla="*/ 37129 h 965350"/>
              <a:gd name="connsiteX5" fmla="*/ 495048 w 1573279"/>
              <a:gd name="connsiteY5" fmla="*/ 32833 h 965350"/>
              <a:gd name="connsiteX6" fmla="*/ 422285 w 1573279"/>
              <a:gd name="connsiteY6" fmla="*/ 55693 h 965350"/>
              <a:gd name="connsiteX7" fmla="*/ 385156 w 1573279"/>
              <a:gd name="connsiteY7" fmla="*/ 92822 h 965350"/>
              <a:gd name="connsiteX8" fmla="*/ 422285 w 1573279"/>
              <a:gd name="connsiteY8" fmla="*/ 129951 h 965350"/>
              <a:gd name="connsiteX9" fmla="*/ 723648 w 1573279"/>
              <a:gd name="connsiteY9" fmla="*/ 168051 h 965350"/>
              <a:gd name="connsiteX10" fmla="*/ 942088 w 1573279"/>
              <a:gd name="connsiteY10" fmla="*/ 241337 h 965350"/>
              <a:gd name="connsiteX11" fmla="*/ 840541 w 1573279"/>
              <a:gd name="connsiteY11" fmla="*/ 241337 h 965350"/>
              <a:gd name="connsiteX12" fmla="*/ 807125 w 1573279"/>
              <a:gd name="connsiteY12" fmla="*/ 297031 h 965350"/>
              <a:gd name="connsiteX13" fmla="*/ 308114 w 1573279"/>
              <a:gd name="connsiteY13" fmla="*/ 297031 h 965350"/>
              <a:gd name="connsiteX14" fmla="*/ 232735 w 1573279"/>
              <a:gd name="connsiteY14" fmla="*/ 120052 h 965350"/>
              <a:gd name="connsiteX15" fmla="*/ 106625 w 1573279"/>
              <a:gd name="connsiteY15" fmla="*/ 94601 h 965350"/>
              <a:gd name="connsiteX16" fmla="*/ 179005 w 1573279"/>
              <a:gd name="connsiteY16" fmla="*/ 341948 h 965350"/>
              <a:gd name="connsiteX17" fmla="*/ 82485 w 1573279"/>
              <a:gd name="connsiteY17" fmla="*/ 340248 h 965350"/>
              <a:gd name="connsiteX18" fmla="*/ 55879 w 1573279"/>
              <a:gd name="connsiteY18" fmla="*/ 190788 h 965350"/>
              <a:gd name="connsiteX19" fmla="*/ 0 w 1573279"/>
              <a:gd name="connsiteY19" fmla="*/ 226348 h 965350"/>
              <a:gd name="connsiteX20" fmla="*/ 20554 w 1573279"/>
              <a:gd name="connsiteY20" fmla="*/ 519617 h 965350"/>
              <a:gd name="connsiteX21" fmla="*/ 85623 w 1573279"/>
              <a:gd name="connsiteY21" fmla="*/ 523128 h 965350"/>
              <a:gd name="connsiteX22" fmla="*/ 78741 w 1573279"/>
              <a:gd name="connsiteY22" fmla="*/ 406688 h 965350"/>
              <a:gd name="connsiteX23" fmla="*/ 380263 w 1573279"/>
              <a:gd name="connsiteY23" fmla="*/ 406848 h 965350"/>
              <a:gd name="connsiteX24" fmla="*/ 681215 w 1573279"/>
              <a:gd name="connsiteY24" fmla="*/ 655208 h 965350"/>
              <a:gd name="connsiteX25" fmla="*/ 904960 w 1573279"/>
              <a:gd name="connsiteY25" fmla="*/ 761141 h 965350"/>
              <a:gd name="connsiteX26" fmla="*/ 949514 w 1573279"/>
              <a:gd name="connsiteY26" fmla="*/ 761141 h 965350"/>
              <a:gd name="connsiteX27" fmla="*/ 895677 w 1573279"/>
              <a:gd name="connsiteY27" fmla="*/ 891092 h 965350"/>
              <a:gd name="connsiteX28" fmla="*/ 626493 w 1573279"/>
              <a:gd name="connsiteY28" fmla="*/ 891092 h 965350"/>
              <a:gd name="connsiteX29" fmla="*/ 626493 w 1573279"/>
              <a:gd name="connsiteY29" fmla="*/ 965350 h 965350"/>
              <a:gd name="connsiteX30" fmla="*/ 1396917 w 1573279"/>
              <a:gd name="connsiteY30" fmla="*/ 965350 h 965350"/>
              <a:gd name="connsiteX31" fmla="*/ 1526868 w 1573279"/>
              <a:gd name="connsiteY31" fmla="*/ 816834 h 965350"/>
              <a:gd name="connsiteX32" fmla="*/ 1452610 w 1573279"/>
              <a:gd name="connsiteY32" fmla="*/ 816834 h 965350"/>
              <a:gd name="connsiteX33" fmla="*/ 1396917 w 1573279"/>
              <a:gd name="connsiteY33" fmla="*/ 891092 h 965350"/>
              <a:gd name="connsiteX34" fmla="*/ 1266966 w 1573279"/>
              <a:gd name="connsiteY34" fmla="*/ 891092 h 965350"/>
              <a:gd name="connsiteX35" fmla="*/ 1213315 w 1573279"/>
              <a:gd name="connsiteY35" fmla="*/ 761141 h 965350"/>
              <a:gd name="connsiteX36" fmla="*/ 1276619 w 1573279"/>
              <a:gd name="connsiteY36" fmla="*/ 761141 h 965350"/>
              <a:gd name="connsiteX37" fmla="*/ 1429776 w 1573279"/>
              <a:gd name="connsiteY37" fmla="*/ 541710 h 965350"/>
              <a:gd name="connsiteX38" fmla="*/ 1127733 w 1573279"/>
              <a:gd name="connsiteY38" fmla="*/ 315595 h 965350"/>
              <a:gd name="connsiteX39" fmla="*/ 1082807 w 1573279"/>
              <a:gd name="connsiteY39" fmla="*/ 241337 h 965350"/>
              <a:gd name="connsiteX40" fmla="*/ 1016346 w 1573279"/>
              <a:gd name="connsiteY40" fmla="*/ 241337 h 965350"/>
              <a:gd name="connsiteX41" fmla="*/ 1016346 w 1573279"/>
              <a:gd name="connsiteY41" fmla="*/ 129951 h 965350"/>
              <a:gd name="connsiteX42" fmla="*/ 1536150 w 1573279"/>
              <a:gd name="connsiteY42" fmla="*/ 129951 h 965350"/>
              <a:gd name="connsiteX43" fmla="*/ 1573279 w 1573279"/>
              <a:gd name="connsiteY43" fmla="*/ 92822 h 965350"/>
              <a:gd name="connsiteX44" fmla="*/ 1536150 w 1573279"/>
              <a:gd name="connsiteY44" fmla="*/ 55693 h 965350"/>
              <a:gd name="connsiteX45" fmla="*/ 1187510 w 1573279"/>
              <a:gd name="connsiteY45" fmla="*/ 891092 h 965350"/>
              <a:gd name="connsiteX46" fmla="*/ 976061 w 1573279"/>
              <a:gd name="connsiteY46" fmla="*/ 891092 h 965350"/>
              <a:gd name="connsiteX47" fmla="*/ 1029898 w 1573279"/>
              <a:gd name="connsiteY47" fmla="*/ 761141 h 965350"/>
              <a:gd name="connsiteX48" fmla="*/ 1133859 w 1573279"/>
              <a:gd name="connsiteY48" fmla="*/ 761141 h 965350"/>
              <a:gd name="connsiteX49" fmla="*/ 1187510 w 1573279"/>
              <a:gd name="connsiteY49" fmla="*/ 891092 h 965350"/>
              <a:gd name="connsiteX50" fmla="*/ 1358303 w 1573279"/>
              <a:gd name="connsiteY50" fmla="*/ 558232 h 965350"/>
              <a:gd name="connsiteX51" fmla="*/ 1359974 w 1573279"/>
              <a:gd name="connsiteY51" fmla="*/ 575497 h 965350"/>
              <a:gd name="connsiteX52" fmla="*/ 1174329 w 1573279"/>
              <a:gd name="connsiteY52" fmla="*/ 575497 h 965350"/>
              <a:gd name="connsiteX53" fmla="*/ 1118636 w 1573279"/>
              <a:gd name="connsiteY53" fmla="*/ 389853 h 965350"/>
              <a:gd name="connsiteX54" fmla="*/ 1358303 w 1573279"/>
              <a:gd name="connsiteY54" fmla="*/ 558232 h 965350"/>
              <a:gd name="connsiteX0" fmla="*/ 1525990 w 1563119"/>
              <a:gd name="connsiteY0" fmla="*/ 55693 h 965350"/>
              <a:gd name="connsiteX1" fmla="*/ 1006186 w 1563119"/>
              <a:gd name="connsiteY1" fmla="*/ 55693 h 965350"/>
              <a:gd name="connsiteX2" fmla="*/ 1006186 w 1563119"/>
              <a:gd name="connsiteY2" fmla="*/ 37129 h 965350"/>
              <a:gd name="connsiteX3" fmla="*/ 969057 w 1563119"/>
              <a:gd name="connsiteY3" fmla="*/ 0 h 965350"/>
              <a:gd name="connsiteX4" fmla="*/ 931928 w 1563119"/>
              <a:gd name="connsiteY4" fmla="*/ 37129 h 965350"/>
              <a:gd name="connsiteX5" fmla="*/ 484888 w 1563119"/>
              <a:gd name="connsiteY5" fmla="*/ 32833 h 965350"/>
              <a:gd name="connsiteX6" fmla="*/ 412125 w 1563119"/>
              <a:gd name="connsiteY6" fmla="*/ 55693 h 965350"/>
              <a:gd name="connsiteX7" fmla="*/ 374996 w 1563119"/>
              <a:gd name="connsiteY7" fmla="*/ 92822 h 965350"/>
              <a:gd name="connsiteX8" fmla="*/ 412125 w 1563119"/>
              <a:gd name="connsiteY8" fmla="*/ 129951 h 965350"/>
              <a:gd name="connsiteX9" fmla="*/ 713488 w 1563119"/>
              <a:gd name="connsiteY9" fmla="*/ 168051 h 965350"/>
              <a:gd name="connsiteX10" fmla="*/ 931928 w 1563119"/>
              <a:gd name="connsiteY10" fmla="*/ 241337 h 965350"/>
              <a:gd name="connsiteX11" fmla="*/ 830381 w 1563119"/>
              <a:gd name="connsiteY11" fmla="*/ 241337 h 965350"/>
              <a:gd name="connsiteX12" fmla="*/ 796965 w 1563119"/>
              <a:gd name="connsiteY12" fmla="*/ 297031 h 965350"/>
              <a:gd name="connsiteX13" fmla="*/ 297954 w 1563119"/>
              <a:gd name="connsiteY13" fmla="*/ 297031 h 965350"/>
              <a:gd name="connsiteX14" fmla="*/ 222575 w 1563119"/>
              <a:gd name="connsiteY14" fmla="*/ 120052 h 965350"/>
              <a:gd name="connsiteX15" fmla="*/ 96465 w 1563119"/>
              <a:gd name="connsiteY15" fmla="*/ 94601 h 965350"/>
              <a:gd name="connsiteX16" fmla="*/ 168845 w 1563119"/>
              <a:gd name="connsiteY16" fmla="*/ 341948 h 965350"/>
              <a:gd name="connsiteX17" fmla="*/ 72325 w 1563119"/>
              <a:gd name="connsiteY17" fmla="*/ 340248 h 965350"/>
              <a:gd name="connsiteX18" fmla="*/ 45719 w 1563119"/>
              <a:gd name="connsiteY18" fmla="*/ 190788 h 965350"/>
              <a:gd name="connsiteX19" fmla="*/ 0 w 1563119"/>
              <a:gd name="connsiteY19" fmla="*/ 195868 h 965350"/>
              <a:gd name="connsiteX20" fmla="*/ 10394 w 1563119"/>
              <a:gd name="connsiteY20" fmla="*/ 519617 h 965350"/>
              <a:gd name="connsiteX21" fmla="*/ 75463 w 1563119"/>
              <a:gd name="connsiteY21" fmla="*/ 523128 h 965350"/>
              <a:gd name="connsiteX22" fmla="*/ 68581 w 1563119"/>
              <a:gd name="connsiteY22" fmla="*/ 406688 h 965350"/>
              <a:gd name="connsiteX23" fmla="*/ 370103 w 1563119"/>
              <a:gd name="connsiteY23" fmla="*/ 406848 h 965350"/>
              <a:gd name="connsiteX24" fmla="*/ 671055 w 1563119"/>
              <a:gd name="connsiteY24" fmla="*/ 655208 h 965350"/>
              <a:gd name="connsiteX25" fmla="*/ 894800 w 1563119"/>
              <a:gd name="connsiteY25" fmla="*/ 761141 h 965350"/>
              <a:gd name="connsiteX26" fmla="*/ 939354 w 1563119"/>
              <a:gd name="connsiteY26" fmla="*/ 761141 h 965350"/>
              <a:gd name="connsiteX27" fmla="*/ 885517 w 1563119"/>
              <a:gd name="connsiteY27" fmla="*/ 891092 h 965350"/>
              <a:gd name="connsiteX28" fmla="*/ 616333 w 1563119"/>
              <a:gd name="connsiteY28" fmla="*/ 891092 h 965350"/>
              <a:gd name="connsiteX29" fmla="*/ 616333 w 1563119"/>
              <a:gd name="connsiteY29" fmla="*/ 965350 h 965350"/>
              <a:gd name="connsiteX30" fmla="*/ 1386757 w 1563119"/>
              <a:gd name="connsiteY30" fmla="*/ 965350 h 965350"/>
              <a:gd name="connsiteX31" fmla="*/ 1516708 w 1563119"/>
              <a:gd name="connsiteY31" fmla="*/ 816834 h 965350"/>
              <a:gd name="connsiteX32" fmla="*/ 1442450 w 1563119"/>
              <a:gd name="connsiteY32" fmla="*/ 816834 h 965350"/>
              <a:gd name="connsiteX33" fmla="*/ 1386757 w 1563119"/>
              <a:gd name="connsiteY33" fmla="*/ 891092 h 965350"/>
              <a:gd name="connsiteX34" fmla="*/ 1256806 w 1563119"/>
              <a:gd name="connsiteY34" fmla="*/ 891092 h 965350"/>
              <a:gd name="connsiteX35" fmla="*/ 1203155 w 1563119"/>
              <a:gd name="connsiteY35" fmla="*/ 761141 h 965350"/>
              <a:gd name="connsiteX36" fmla="*/ 1266459 w 1563119"/>
              <a:gd name="connsiteY36" fmla="*/ 761141 h 965350"/>
              <a:gd name="connsiteX37" fmla="*/ 1419616 w 1563119"/>
              <a:gd name="connsiteY37" fmla="*/ 541710 h 965350"/>
              <a:gd name="connsiteX38" fmla="*/ 1117573 w 1563119"/>
              <a:gd name="connsiteY38" fmla="*/ 315595 h 965350"/>
              <a:gd name="connsiteX39" fmla="*/ 1072647 w 1563119"/>
              <a:gd name="connsiteY39" fmla="*/ 241337 h 965350"/>
              <a:gd name="connsiteX40" fmla="*/ 1006186 w 1563119"/>
              <a:gd name="connsiteY40" fmla="*/ 241337 h 965350"/>
              <a:gd name="connsiteX41" fmla="*/ 1006186 w 1563119"/>
              <a:gd name="connsiteY41" fmla="*/ 129951 h 965350"/>
              <a:gd name="connsiteX42" fmla="*/ 1525990 w 1563119"/>
              <a:gd name="connsiteY42" fmla="*/ 129951 h 965350"/>
              <a:gd name="connsiteX43" fmla="*/ 1563119 w 1563119"/>
              <a:gd name="connsiteY43" fmla="*/ 92822 h 965350"/>
              <a:gd name="connsiteX44" fmla="*/ 1525990 w 1563119"/>
              <a:gd name="connsiteY44" fmla="*/ 55693 h 965350"/>
              <a:gd name="connsiteX45" fmla="*/ 1177350 w 1563119"/>
              <a:gd name="connsiteY45" fmla="*/ 891092 h 965350"/>
              <a:gd name="connsiteX46" fmla="*/ 965901 w 1563119"/>
              <a:gd name="connsiteY46" fmla="*/ 891092 h 965350"/>
              <a:gd name="connsiteX47" fmla="*/ 1019738 w 1563119"/>
              <a:gd name="connsiteY47" fmla="*/ 761141 h 965350"/>
              <a:gd name="connsiteX48" fmla="*/ 1123699 w 1563119"/>
              <a:gd name="connsiteY48" fmla="*/ 761141 h 965350"/>
              <a:gd name="connsiteX49" fmla="*/ 1177350 w 1563119"/>
              <a:gd name="connsiteY49" fmla="*/ 891092 h 965350"/>
              <a:gd name="connsiteX50" fmla="*/ 1348143 w 1563119"/>
              <a:gd name="connsiteY50" fmla="*/ 558232 h 965350"/>
              <a:gd name="connsiteX51" fmla="*/ 1349814 w 1563119"/>
              <a:gd name="connsiteY51" fmla="*/ 575497 h 965350"/>
              <a:gd name="connsiteX52" fmla="*/ 1164169 w 1563119"/>
              <a:gd name="connsiteY52" fmla="*/ 575497 h 965350"/>
              <a:gd name="connsiteX53" fmla="*/ 1108476 w 1563119"/>
              <a:gd name="connsiteY53" fmla="*/ 389853 h 965350"/>
              <a:gd name="connsiteX54" fmla="*/ 1348143 w 1563119"/>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52312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9078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9586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40668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370260 w 1563276"/>
              <a:gd name="connsiteY23" fmla="*/ 406848 h 965350"/>
              <a:gd name="connsiteX24" fmla="*/ 671212 w 1563276"/>
              <a:gd name="connsiteY24" fmla="*/ 655208 h 965350"/>
              <a:gd name="connsiteX25" fmla="*/ 894957 w 1563276"/>
              <a:gd name="connsiteY25" fmla="*/ 761141 h 965350"/>
              <a:gd name="connsiteX26" fmla="*/ 939511 w 1563276"/>
              <a:gd name="connsiteY26" fmla="*/ 761141 h 965350"/>
              <a:gd name="connsiteX27" fmla="*/ 885674 w 1563276"/>
              <a:gd name="connsiteY27" fmla="*/ 891092 h 965350"/>
              <a:gd name="connsiteX28" fmla="*/ 616490 w 1563276"/>
              <a:gd name="connsiteY28" fmla="*/ 891092 h 965350"/>
              <a:gd name="connsiteX29" fmla="*/ 616490 w 1563276"/>
              <a:gd name="connsiteY29" fmla="*/ 965350 h 965350"/>
              <a:gd name="connsiteX30" fmla="*/ 1386914 w 1563276"/>
              <a:gd name="connsiteY30" fmla="*/ 965350 h 965350"/>
              <a:gd name="connsiteX31" fmla="*/ 1516865 w 1563276"/>
              <a:gd name="connsiteY31" fmla="*/ 816834 h 965350"/>
              <a:gd name="connsiteX32" fmla="*/ 1442607 w 1563276"/>
              <a:gd name="connsiteY32" fmla="*/ 816834 h 965350"/>
              <a:gd name="connsiteX33" fmla="*/ 1386914 w 1563276"/>
              <a:gd name="connsiteY33" fmla="*/ 891092 h 965350"/>
              <a:gd name="connsiteX34" fmla="*/ 1256963 w 1563276"/>
              <a:gd name="connsiteY34" fmla="*/ 891092 h 965350"/>
              <a:gd name="connsiteX35" fmla="*/ 1203312 w 1563276"/>
              <a:gd name="connsiteY35" fmla="*/ 761141 h 965350"/>
              <a:gd name="connsiteX36" fmla="*/ 1266616 w 1563276"/>
              <a:gd name="connsiteY36" fmla="*/ 761141 h 965350"/>
              <a:gd name="connsiteX37" fmla="*/ 1419773 w 1563276"/>
              <a:gd name="connsiteY37" fmla="*/ 541710 h 965350"/>
              <a:gd name="connsiteX38" fmla="*/ 1117730 w 1563276"/>
              <a:gd name="connsiteY38" fmla="*/ 315595 h 965350"/>
              <a:gd name="connsiteX39" fmla="*/ 1072804 w 1563276"/>
              <a:gd name="connsiteY39" fmla="*/ 241337 h 965350"/>
              <a:gd name="connsiteX40" fmla="*/ 1006343 w 1563276"/>
              <a:gd name="connsiteY40" fmla="*/ 241337 h 965350"/>
              <a:gd name="connsiteX41" fmla="*/ 1006343 w 1563276"/>
              <a:gd name="connsiteY41" fmla="*/ 129951 h 965350"/>
              <a:gd name="connsiteX42" fmla="*/ 1526147 w 1563276"/>
              <a:gd name="connsiteY42" fmla="*/ 129951 h 965350"/>
              <a:gd name="connsiteX43" fmla="*/ 1563276 w 1563276"/>
              <a:gd name="connsiteY43" fmla="*/ 92822 h 965350"/>
              <a:gd name="connsiteX44" fmla="*/ 1526147 w 1563276"/>
              <a:gd name="connsiteY44" fmla="*/ 55693 h 965350"/>
              <a:gd name="connsiteX45" fmla="*/ 1177507 w 1563276"/>
              <a:gd name="connsiteY45" fmla="*/ 891092 h 965350"/>
              <a:gd name="connsiteX46" fmla="*/ 966058 w 1563276"/>
              <a:gd name="connsiteY46" fmla="*/ 891092 h 965350"/>
              <a:gd name="connsiteX47" fmla="*/ 1019895 w 1563276"/>
              <a:gd name="connsiteY47" fmla="*/ 761141 h 965350"/>
              <a:gd name="connsiteX48" fmla="*/ 1123856 w 1563276"/>
              <a:gd name="connsiteY48" fmla="*/ 761141 h 965350"/>
              <a:gd name="connsiteX49" fmla="*/ 1177507 w 1563276"/>
              <a:gd name="connsiteY49" fmla="*/ 891092 h 965350"/>
              <a:gd name="connsiteX50" fmla="*/ 1348300 w 1563276"/>
              <a:gd name="connsiteY50" fmla="*/ 558232 h 965350"/>
              <a:gd name="connsiteX51" fmla="*/ 1349971 w 1563276"/>
              <a:gd name="connsiteY51" fmla="*/ 575497 h 965350"/>
              <a:gd name="connsiteX52" fmla="*/ 1164326 w 1563276"/>
              <a:gd name="connsiteY52" fmla="*/ 575497 h 965350"/>
              <a:gd name="connsiteX53" fmla="*/ 1108633 w 1563276"/>
              <a:gd name="connsiteY53" fmla="*/ 389853 h 965350"/>
              <a:gd name="connsiteX54" fmla="*/ 1348300 w 1563276"/>
              <a:gd name="connsiteY54"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671212 w 1563276"/>
              <a:gd name="connsiteY25" fmla="*/ 65520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671212 w 1563276"/>
              <a:gd name="connsiteY25" fmla="*/ 65520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136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932085 w 1563276"/>
              <a:gd name="connsiteY10" fmla="*/ 241337 h 965350"/>
              <a:gd name="connsiteX11" fmla="*/ 83053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932085 w 1563276"/>
              <a:gd name="connsiteY10" fmla="*/ 24133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751745 w 1563276"/>
              <a:gd name="connsiteY9" fmla="*/ 16805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412282 w 1563276"/>
              <a:gd name="connsiteY8" fmla="*/ 129951 h 965350"/>
              <a:gd name="connsiteX9" fmla="*/ 408845 w 1563276"/>
              <a:gd name="connsiteY9" fmla="*/ 19599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308142 w 1563276"/>
              <a:gd name="connsiteY8" fmla="*/ 135031 h 965350"/>
              <a:gd name="connsiteX9" fmla="*/ 408845 w 1563276"/>
              <a:gd name="connsiteY9" fmla="*/ 19599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75153 w 1563276"/>
              <a:gd name="connsiteY7" fmla="*/ 9282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412282 w 1563276"/>
              <a:gd name="connsiteY6" fmla="*/ 556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485045 w 1563276"/>
              <a:gd name="connsiteY5" fmla="*/ 32833 h 965350"/>
              <a:gd name="connsiteX6" fmla="*/ 780582 w 1563276"/>
              <a:gd name="connsiteY6" fmla="*/ 810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55693 h 965350"/>
              <a:gd name="connsiteX1" fmla="*/ 1006343 w 1563276"/>
              <a:gd name="connsiteY1" fmla="*/ 55693 h 965350"/>
              <a:gd name="connsiteX2" fmla="*/ 1006343 w 1563276"/>
              <a:gd name="connsiteY2" fmla="*/ 37129 h 965350"/>
              <a:gd name="connsiteX3" fmla="*/ 969214 w 1563276"/>
              <a:gd name="connsiteY3" fmla="*/ 0 h 965350"/>
              <a:gd name="connsiteX4" fmla="*/ 932085 w 1563276"/>
              <a:gd name="connsiteY4" fmla="*/ 37129 h 965350"/>
              <a:gd name="connsiteX5" fmla="*/ 619665 w 1563276"/>
              <a:gd name="connsiteY5" fmla="*/ 159833 h 965350"/>
              <a:gd name="connsiteX6" fmla="*/ 780582 w 1563276"/>
              <a:gd name="connsiteY6" fmla="*/ 81093 h 965350"/>
              <a:gd name="connsiteX7" fmla="*/ 367533 w 1563276"/>
              <a:gd name="connsiteY7" fmla="*/ 85202 h 965350"/>
              <a:gd name="connsiteX8" fmla="*/ 308142 w 1563276"/>
              <a:gd name="connsiteY8" fmla="*/ 135031 h 965350"/>
              <a:gd name="connsiteX9" fmla="*/ 530765 w 1563276"/>
              <a:gd name="connsiteY9" fmla="*/ 178211 h 965350"/>
              <a:gd name="connsiteX10" fmla="*/ 469805 w 1563276"/>
              <a:gd name="connsiteY10" fmla="*/ 236257 h 965350"/>
              <a:gd name="connsiteX11" fmla="*/ 764498 w 1563276"/>
              <a:gd name="connsiteY11" fmla="*/ 241337 h 965350"/>
              <a:gd name="connsiteX12" fmla="*/ 797122 w 1563276"/>
              <a:gd name="connsiteY12" fmla="*/ 297031 h 965350"/>
              <a:gd name="connsiteX13" fmla="*/ 298111 w 1563276"/>
              <a:gd name="connsiteY13" fmla="*/ 297031 h 965350"/>
              <a:gd name="connsiteX14" fmla="*/ 222732 w 1563276"/>
              <a:gd name="connsiteY14" fmla="*/ 120052 h 965350"/>
              <a:gd name="connsiteX15" fmla="*/ 96622 w 1563276"/>
              <a:gd name="connsiteY15" fmla="*/ 94601 h 965350"/>
              <a:gd name="connsiteX16" fmla="*/ 169002 w 1563276"/>
              <a:gd name="connsiteY16" fmla="*/ 341948 h 965350"/>
              <a:gd name="connsiteX17" fmla="*/ 72482 w 1563276"/>
              <a:gd name="connsiteY17" fmla="*/ 340248 h 965350"/>
              <a:gd name="connsiteX18" fmla="*/ 45876 w 1563276"/>
              <a:gd name="connsiteY18" fmla="*/ 157768 h 965350"/>
              <a:gd name="connsiteX19" fmla="*/ 157 w 1563276"/>
              <a:gd name="connsiteY19" fmla="*/ 160308 h 965350"/>
              <a:gd name="connsiteX20" fmla="*/ 8011 w 1563276"/>
              <a:gd name="connsiteY20" fmla="*/ 489137 h 965350"/>
              <a:gd name="connsiteX21" fmla="*/ 75620 w 1563276"/>
              <a:gd name="connsiteY21" fmla="*/ 490108 h 965350"/>
              <a:gd name="connsiteX22" fmla="*/ 68738 w 1563276"/>
              <a:gd name="connsiteY22" fmla="*/ 386368 h 965350"/>
              <a:gd name="connsiteX23" fmla="*/ 274478 w 1563276"/>
              <a:gd name="connsiteY23" fmla="*/ 383828 h 965350"/>
              <a:gd name="connsiteX24" fmla="*/ 370260 w 1563276"/>
              <a:gd name="connsiteY24" fmla="*/ 406848 h 965350"/>
              <a:gd name="connsiteX25" fmla="*/ 437532 w 1563276"/>
              <a:gd name="connsiteY25" fmla="*/ 558688 h 965350"/>
              <a:gd name="connsiteX26" fmla="*/ 894957 w 1563276"/>
              <a:gd name="connsiteY26" fmla="*/ 761141 h 965350"/>
              <a:gd name="connsiteX27" fmla="*/ 939511 w 1563276"/>
              <a:gd name="connsiteY27" fmla="*/ 761141 h 965350"/>
              <a:gd name="connsiteX28" fmla="*/ 885674 w 1563276"/>
              <a:gd name="connsiteY28" fmla="*/ 891092 h 965350"/>
              <a:gd name="connsiteX29" fmla="*/ 616490 w 1563276"/>
              <a:gd name="connsiteY29" fmla="*/ 891092 h 965350"/>
              <a:gd name="connsiteX30" fmla="*/ 616490 w 1563276"/>
              <a:gd name="connsiteY30" fmla="*/ 965350 h 965350"/>
              <a:gd name="connsiteX31" fmla="*/ 1386914 w 1563276"/>
              <a:gd name="connsiteY31" fmla="*/ 965350 h 965350"/>
              <a:gd name="connsiteX32" fmla="*/ 1516865 w 1563276"/>
              <a:gd name="connsiteY32" fmla="*/ 816834 h 965350"/>
              <a:gd name="connsiteX33" fmla="*/ 1442607 w 1563276"/>
              <a:gd name="connsiteY33" fmla="*/ 816834 h 965350"/>
              <a:gd name="connsiteX34" fmla="*/ 1386914 w 1563276"/>
              <a:gd name="connsiteY34" fmla="*/ 891092 h 965350"/>
              <a:gd name="connsiteX35" fmla="*/ 1256963 w 1563276"/>
              <a:gd name="connsiteY35" fmla="*/ 891092 h 965350"/>
              <a:gd name="connsiteX36" fmla="*/ 1203312 w 1563276"/>
              <a:gd name="connsiteY36" fmla="*/ 761141 h 965350"/>
              <a:gd name="connsiteX37" fmla="*/ 1266616 w 1563276"/>
              <a:gd name="connsiteY37" fmla="*/ 761141 h 965350"/>
              <a:gd name="connsiteX38" fmla="*/ 1419773 w 1563276"/>
              <a:gd name="connsiteY38" fmla="*/ 541710 h 965350"/>
              <a:gd name="connsiteX39" fmla="*/ 1117730 w 1563276"/>
              <a:gd name="connsiteY39" fmla="*/ 315595 h 965350"/>
              <a:gd name="connsiteX40" fmla="*/ 1072804 w 1563276"/>
              <a:gd name="connsiteY40" fmla="*/ 241337 h 965350"/>
              <a:gd name="connsiteX41" fmla="*/ 1006343 w 1563276"/>
              <a:gd name="connsiteY41" fmla="*/ 241337 h 965350"/>
              <a:gd name="connsiteX42" fmla="*/ 1006343 w 1563276"/>
              <a:gd name="connsiteY42" fmla="*/ 129951 h 965350"/>
              <a:gd name="connsiteX43" fmla="*/ 1526147 w 1563276"/>
              <a:gd name="connsiteY43" fmla="*/ 129951 h 965350"/>
              <a:gd name="connsiteX44" fmla="*/ 1563276 w 1563276"/>
              <a:gd name="connsiteY44" fmla="*/ 92822 h 965350"/>
              <a:gd name="connsiteX45" fmla="*/ 1526147 w 1563276"/>
              <a:gd name="connsiteY45" fmla="*/ 55693 h 965350"/>
              <a:gd name="connsiteX46" fmla="*/ 1177507 w 1563276"/>
              <a:gd name="connsiteY46" fmla="*/ 891092 h 965350"/>
              <a:gd name="connsiteX47" fmla="*/ 966058 w 1563276"/>
              <a:gd name="connsiteY47" fmla="*/ 891092 h 965350"/>
              <a:gd name="connsiteX48" fmla="*/ 1019895 w 1563276"/>
              <a:gd name="connsiteY48" fmla="*/ 761141 h 965350"/>
              <a:gd name="connsiteX49" fmla="*/ 1123856 w 1563276"/>
              <a:gd name="connsiteY49" fmla="*/ 761141 h 965350"/>
              <a:gd name="connsiteX50" fmla="*/ 1177507 w 1563276"/>
              <a:gd name="connsiteY50" fmla="*/ 891092 h 965350"/>
              <a:gd name="connsiteX51" fmla="*/ 1348300 w 1563276"/>
              <a:gd name="connsiteY51" fmla="*/ 558232 h 965350"/>
              <a:gd name="connsiteX52" fmla="*/ 1349971 w 1563276"/>
              <a:gd name="connsiteY52" fmla="*/ 575497 h 965350"/>
              <a:gd name="connsiteX53" fmla="*/ 1164326 w 1563276"/>
              <a:gd name="connsiteY53" fmla="*/ 575497 h 965350"/>
              <a:gd name="connsiteX54" fmla="*/ 1108633 w 1563276"/>
              <a:gd name="connsiteY54" fmla="*/ 389853 h 965350"/>
              <a:gd name="connsiteX55" fmla="*/ 1348300 w 1563276"/>
              <a:gd name="connsiteY55" fmla="*/ 558232 h 965350"/>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530765 w 1563276"/>
              <a:gd name="connsiteY9" fmla="*/ 184784 h 971923"/>
              <a:gd name="connsiteX10" fmla="*/ 46980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492665 w 1563276"/>
              <a:gd name="connsiteY9" fmla="*/ 184784 h 971923"/>
              <a:gd name="connsiteX10" fmla="*/ 46980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308142 w 1563276"/>
              <a:gd name="connsiteY8" fmla="*/ 1416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67533 w 1563276"/>
              <a:gd name="connsiteY7" fmla="*/ 9177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80582 w 1563276"/>
              <a:gd name="connsiteY6" fmla="*/ 8766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196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68062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58664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947325 w 1563276"/>
              <a:gd name="connsiteY4" fmla="*/ 175782 h 971923"/>
              <a:gd name="connsiteX5" fmla="*/ 7085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62266 h 971923"/>
              <a:gd name="connsiteX1" fmla="*/ 1006343 w 1563276"/>
              <a:gd name="connsiteY1" fmla="*/ 62266 h 971923"/>
              <a:gd name="connsiteX2" fmla="*/ 1006343 w 1563276"/>
              <a:gd name="connsiteY2" fmla="*/ 43702 h 971923"/>
              <a:gd name="connsiteX3" fmla="*/ 969214 w 1563276"/>
              <a:gd name="connsiteY3" fmla="*/ 6573 h 971923"/>
              <a:gd name="connsiteX4" fmla="*/ 599345 w 1563276"/>
              <a:gd name="connsiteY4" fmla="*/ 175782 h 971923"/>
              <a:gd name="connsiteX5" fmla="*/ 708565 w 1563276"/>
              <a:gd name="connsiteY5" fmla="*/ 166406 h 971923"/>
              <a:gd name="connsiteX6" fmla="*/ 729782 w 1563276"/>
              <a:gd name="connsiteY6" fmla="*/ 102906 h 971923"/>
              <a:gd name="connsiteX7" fmla="*/ 329433 w 1563276"/>
              <a:gd name="connsiteY7" fmla="*/ 122255 h 971923"/>
              <a:gd name="connsiteX8" fmla="*/ 295442 w 1563276"/>
              <a:gd name="connsiteY8" fmla="*/ 192404 h 971923"/>
              <a:gd name="connsiteX9" fmla="*/ 492665 w 1563276"/>
              <a:gd name="connsiteY9" fmla="*/ 184784 h 971923"/>
              <a:gd name="connsiteX10" fmla="*/ 505365 w 1563276"/>
              <a:gd name="connsiteY10" fmla="*/ 242830 h 971923"/>
              <a:gd name="connsiteX11" fmla="*/ 764498 w 1563276"/>
              <a:gd name="connsiteY11" fmla="*/ 247910 h 971923"/>
              <a:gd name="connsiteX12" fmla="*/ 797122 w 1563276"/>
              <a:gd name="connsiteY12" fmla="*/ 303604 h 971923"/>
              <a:gd name="connsiteX13" fmla="*/ 298111 w 1563276"/>
              <a:gd name="connsiteY13" fmla="*/ 303604 h 971923"/>
              <a:gd name="connsiteX14" fmla="*/ 222732 w 1563276"/>
              <a:gd name="connsiteY14" fmla="*/ 126625 h 971923"/>
              <a:gd name="connsiteX15" fmla="*/ 96622 w 1563276"/>
              <a:gd name="connsiteY15" fmla="*/ 101174 h 971923"/>
              <a:gd name="connsiteX16" fmla="*/ 169002 w 1563276"/>
              <a:gd name="connsiteY16" fmla="*/ 348521 h 971923"/>
              <a:gd name="connsiteX17" fmla="*/ 72482 w 1563276"/>
              <a:gd name="connsiteY17" fmla="*/ 346821 h 971923"/>
              <a:gd name="connsiteX18" fmla="*/ 45876 w 1563276"/>
              <a:gd name="connsiteY18" fmla="*/ 164341 h 971923"/>
              <a:gd name="connsiteX19" fmla="*/ 157 w 1563276"/>
              <a:gd name="connsiteY19" fmla="*/ 166881 h 971923"/>
              <a:gd name="connsiteX20" fmla="*/ 8011 w 1563276"/>
              <a:gd name="connsiteY20" fmla="*/ 495710 h 971923"/>
              <a:gd name="connsiteX21" fmla="*/ 75620 w 1563276"/>
              <a:gd name="connsiteY21" fmla="*/ 496681 h 971923"/>
              <a:gd name="connsiteX22" fmla="*/ 68738 w 1563276"/>
              <a:gd name="connsiteY22" fmla="*/ 392941 h 971923"/>
              <a:gd name="connsiteX23" fmla="*/ 274478 w 1563276"/>
              <a:gd name="connsiteY23" fmla="*/ 390401 h 971923"/>
              <a:gd name="connsiteX24" fmla="*/ 370260 w 1563276"/>
              <a:gd name="connsiteY24" fmla="*/ 413421 h 971923"/>
              <a:gd name="connsiteX25" fmla="*/ 437532 w 1563276"/>
              <a:gd name="connsiteY25" fmla="*/ 565261 h 971923"/>
              <a:gd name="connsiteX26" fmla="*/ 894957 w 1563276"/>
              <a:gd name="connsiteY26" fmla="*/ 767714 h 971923"/>
              <a:gd name="connsiteX27" fmla="*/ 939511 w 1563276"/>
              <a:gd name="connsiteY27" fmla="*/ 767714 h 971923"/>
              <a:gd name="connsiteX28" fmla="*/ 885674 w 1563276"/>
              <a:gd name="connsiteY28" fmla="*/ 897665 h 971923"/>
              <a:gd name="connsiteX29" fmla="*/ 616490 w 1563276"/>
              <a:gd name="connsiteY29" fmla="*/ 897665 h 971923"/>
              <a:gd name="connsiteX30" fmla="*/ 616490 w 1563276"/>
              <a:gd name="connsiteY30" fmla="*/ 971923 h 971923"/>
              <a:gd name="connsiteX31" fmla="*/ 1386914 w 1563276"/>
              <a:gd name="connsiteY31" fmla="*/ 971923 h 971923"/>
              <a:gd name="connsiteX32" fmla="*/ 1516865 w 1563276"/>
              <a:gd name="connsiteY32" fmla="*/ 823407 h 971923"/>
              <a:gd name="connsiteX33" fmla="*/ 1442607 w 1563276"/>
              <a:gd name="connsiteY33" fmla="*/ 823407 h 971923"/>
              <a:gd name="connsiteX34" fmla="*/ 1386914 w 1563276"/>
              <a:gd name="connsiteY34" fmla="*/ 897665 h 971923"/>
              <a:gd name="connsiteX35" fmla="*/ 1256963 w 1563276"/>
              <a:gd name="connsiteY35" fmla="*/ 897665 h 971923"/>
              <a:gd name="connsiteX36" fmla="*/ 1203312 w 1563276"/>
              <a:gd name="connsiteY36" fmla="*/ 767714 h 971923"/>
              <a:gd name="connsiteX37" fmla="*/ 1266616 w 1563276"/>
              <a:gd name="connsiteY37" fmla="*/ 767714 h 971923"/>
              <a:gd name="connsiteX38" fmla="*/ 1419773 w 1563276"/>
              <a:gd name="connsiteY38" fmla="*/ 548283 h 971923"/>
              <a:gd name="connsiteX39" fmla="*/ 1117730 w 1563276"/>
              <a:gd name="connsiteY39" fmla="*/ 322168 h 971923"/>
              <a:gd name="connsiteX40" fmla="*/ 1072804 w 1563276"/>
              <a:gd name="connsiteY40" fmla="*/ 247910 h 971923"/>
              <a:gd name="connsiteX41" fmla="*/ 1006343 w 1563276"/>
              <a:gd name="connsiteY41" fmla="*/ 247910 h 971923"/>
              <a:gd name="connsiteX42" fmla="*/ 1006343 w 1563276"/>
              <a:gd name="connsiteY42" fmla="*/ 136524 h 971923"/>
              <a:gd name="connsiteX43" fmla="*/ 1526147 w 1563276"/>
              <a:gd name="connsiteY43" fmla="*/ 136524 h 971923"/>
              <a:gd name="connsiteX44" fmla="*/ 1563276 w 1563276"/>
              <a:gd name="connsiteY44" fmla="*/ 99395 h 971923"/>
              <a:gd name="connsiteX45" fmla="*/ 1526147 w 1563276"/>
              <a:gd name="connsiteY45" fmla="*/ 62266 h 971923"/>
              <a:gd name="connsiteX46" fmla="*/ 1177507 w 1563276"/>
              <a:gd name="connsiteY46" fmla="*/ 897665 h 971923"/>
              <a:gd name="connsiteX47" fmla="*/ 966058 w 1563276"/>
              <a:gd name="connsiteY47" fmla="*/ 897665 h 971923"/>
              <a:gd name="connsiteX48" fmla="*/ 1019895 w 1563276"/>
              <a:gd name="connsiteY48" fmla="*/ 767714 h 971923"/>
              <a:gd name="connsiteX49" fmla="*/ 1123856 w 1563276"/>
              <a:gd name="connsiteY49" fmla="*/ 767714 h 971923"/>
              <a:gd name="connsiteX50" fmla="*/ 1177507 w 1563276"/>
              <a:gd name="connsiteY50" fmla="*/ 897665 h 971923"/>
              <a:gd name="connsiteX51" fmla="*/ 1348300 w 1563276"/>
              <a:gd name="connsiteY51" fmla="*/ 564805 h 971923"/>
              <a:gd name="connsiteX52" fmla="*/ 1349971 w 1563276"/>
              <a:gd name="connsiteY52" fmla="*/ 582070 h 971923"/>
              <a:gd name="connsiteX53" fmla="*/ 1164326 w 1563276"/>
              <a:gd name="connsiteY53" fmla="*/ 582070 h 971923"/>
              <a:gd name="connsiteX54" fmla="*/ 1108633 w 1563276"/>
              <a:gd name="connsiteY54" fmla="*/ 396426 h 971923"/>
              <a:gd name="connsiteX55" fmla="*/ 1348300 w 1563276"/>
              <a:gd name="connsiteY55" fmla="*/ 564805 h 971923"/>
              <a:gd name="connsiteX0" fmla="*/ 1526147 w 1563276"/>
              <a:gd name="connsiteY0" fmla="*/ 20932 h 930589"/>
              <a:gd name="connsiteX1" fmla="*/ 1006343 w 1563276"/>
              <a:gd name="connsiteY1" fmla="*/ 20932 h 930589"/>
              <a:gd name="connsiteX2" fmla="*/ 1006343 w 1563276"/>
              <a:gd name="connsiteY2" fmla="*/ 2368 h 930589"/>
              <a:gd name="connsiteX3" fmla="*/ 931114 w 1563276"/>
              <a:gd name="connsiteY3" fmla="*/ 122719 h 930589"/>
              <a:gd name="connsiteX4" fmla="*/ 599345 w 1563276"/>
              <a:gd name="connsiteY4" fmla="*/ 134448 h 930589"/>
              <a:gd name="connsiteX5" fmla="*/ 708565 w 1563276"/>
              <a:gd name="connsiteY5" fmla="*/ 125072 h 930589"/>
              <a:gd name="connsiteX6" fmla="*/ 729782 w 1563276"/>
              <a:gd name="connsiteY6" fmla="*/ 61572 h 930589"/>
              <a:gd name="connsiteX7" fmla="*/ 329433 w 1563276"/>
              <a:gd name="connsiteY7" fmla="*/ 80921 h 930589"/>
              <a:gd name="connsiteX8" fmla="*/ 295442 w 1563276"/>
              <a:gd name="connsiteY8" fmla="*/ 151070 h 930589"/>
              <a:gd name="connsiteX9" fmla="*/ 492665 w 1563276"/>
              <a:gd name="connsiteY9" fmla="*/ 143450 h 930589"/>
              <a:gd name="connsiteX10" fmla="*/ 505365 w 1563276"/>
              <a:gd name="connsiteY10" fmla="*/ 201496 h 930589"/>
              <a:gd name="connsiteX11" fmla="*/ 764498 w 1563276"/>
              <a:gd name="connsiteY11" fmla="*/ 206576 h 930589"/>
              <a:gd name="connsiteX12" fmla="*/ 797122 w 1563276"/>
              <a:gd name="connsiteY12" fmla="*/ 262270 h 930589"/>
              <a:gd name="connsiteX13" fmla="*/ 298111 w 1563276"/>
              <a:gd name="connsiteY13" fmla="*/ 262270 h 930589"/>
              <a:gd name="connsiteX14" fmla="*/ 222732 w 1563276"/>
              <a:gd name="connsiteY14" fmla="*/ 85291 h 930589"/>
              <a:gd name="connsiteX15" fmla="*/ 96622 w 1563276"/>
              <a:gd name="connsiteY15" fmla="*/ 59840 h 930589"/>
              <a:gd name="connsiteX16" fmla="*/ 169002 w 1563276"/>
              <a:gd name="connsiteY16" fmla="*/ 307187 h 930589"/>
              <a:gd name="connsiteX17" fmla="*/ 72482 w 1563276"/>
              <a:gd name="connsiteY17" fmla="*/ 305487 h 930589"/>
              <a:gd name="connsiteX18" fmla="*/ 45876 w 1563276"/>
              <a:gd name="connsiteY18" fmla="*/ 123007 h 930589"/>
              <a:gd name="connsiteX19" fmla="*/ 157 w 1563276"/>
              <a:gd name="connsiteY19" fmla="*/ 125547 h 930589"/>
              <a:gd name="connsiteX20" fmla="*/ 8011 w 1563276"/>
              <a:gd name="connsiteY20" fmla="*/ 454376 h 930589"/>
              <a:gd name="connsiteX21" fmla="*/ 75620 w 1563276"/>
              <a:gd name="connsiteY21" fmla="*/ 455347 h 930589"/>
              <a:gd name="connsiteX22" fmla="*/ 68738 w 1563276"/>
              <a:gd name="connsiteY22" fmla="*/ 351607 h 930589"/>
              <a:gd name="connsiteX23" fmla="*/ 274478 w 1563276"/>
              <a:gd name="connsiteY23" fmla="*/ 349067 h 930589"/>
              <a:gd name="connsiteX24" fmla="*/ 370260 w 1563276"/>
              <a:gd name="connsiteY24" fmla="*/ 372087 h 930589"/>
              <a:gd name="connsiteX25" fmla="*/ 437532 w 1563276"/>
              <a:gd name="connsiteY25" fmla="*/ 523927 h 930589"/>
              <a:gd name="connsiteX26" fmla="*/ 894957 w 1563276"/>
              <a:gd name="connsiteY26" fmla="*/ 726380 h 930589"/>
              <a:gd name="connsiteX27" fmla="*/ 939511 w 1563276"/>
              <a:gd name="connsiteY27" fmla="*/ 726380 h 930589"/>
              <a:gd name="connsiteX28" fmla="*/ 885674 w 1563276"/>
              <a:gd name="connsiteY28" fmla="*/ 856331 h 930589"/>
              <a:gd name="connsiteX29" fmla="*/ 616490 w 1563276"/>
              <a:gd name="connsiteY29" fmla="*/ 856331 h 930589"/>
              <a:gd name="connsiteX30" fmla="*/ 616490 w 1563276"/>
              <a:gd name="connsiteY30" fmla="*/ 930589 h 930589"/>
              <a:gd name="connsiteX31" fmla="*/ 1386914 w 1563276"/>
              <a:gd name="connsiteY31" fmla="*/ 930589 h 930589"/>
              <a:gd name="connsiteX32" fmla="*/ 1516865 w 1563276"/>
              <a:gd name="connsiteY32" fmla="*/ 782073 h 930589"/>
              <a:gd name="connsiteX33" fmla="*/ 1442607 w 1563276"/>
              <a:gd name="connsiteY33" fmla="*/ 782073 h 930589"/>
              <a:gd name="connsiteX34" fmla="*/ 1386914 w 1563276"/>
              <a:gd name="connsiteY34" fmla="*/ 856331 h 930589"/>
              <a:gd name="connsiteX35" fmla="*/ 1256963 w 1563276"/>
              <a:gd name="connsiteY35" fmla="*/ 856331 h 930589"/>
              <a:gd name="connsiteX36" fmla="*/ 1203312 w 1563276"/>
              <a:gd name="connsiteY36" fmla="*/ 726380 h 930589"/>
              <a:gd name="connsiteX37" fmla="*/ 1266616 w 1563276"/>
              <a:gd name="connsiteY37" fmla="*/ 726380 h 930589"/>
              <a:gd name="connsiteX38" fmla="*/ 1419773 w 1563276"/>
              <a:gd name="connsiteY38" fmla="*/ 506949 h 930589"/>
              <a:gd name="connsiteX39" fmla="*/ 1117730 w 1563276"/>
              <a:gd name="connsiteY39" fmla="*/ 280834 h 930589"/>
              <a:gd name="connsiteX40" fmla="*/ 1072804 w 1563276"/>
              <a:gd name="connsiteY40" fmla="*/ 206576 h 930589"/>
              <a:gd name="connsiteX41" fmla="*/ 1006343 w 1563276"/>
              <a:gd name="connsiteY41" fmla="*/ 206576 h 930589"/>
              <a:gd name="connsiteX42" fmla="*/ 1006343 w 1563276"/>
              <a:gd name="connsiteY42" fmla="*/ 95190 h 930589"/>
              <a:gd name="connsiteX43" fmla="*/ 1526147 w 1563276"/>
              <a:gd name="connsiteY43" fmla="*/ 95190 h 930589"/>
              <a:gd name="connsiteX44" fmla="*/ 1563276 w 1563276"/>
              <a:gd name="connsiteY44" fmla="*/ 58061 h 930589"/>
              <a:gd name="connsiteX45" fmla="*/ 1526147 w 1563276"/>
              <a:gd name="connsiteY45" fmla="*/ 20932 h 930589"/>
              <a:gd name="connsiteX46" fmla="*/ 1177507 w 1563276"/>
              <a:gd name="connsiteY46" fmla="*/ 856331 h 930589"/>
              <a:gd name="connsiteX47" fmla="*/ 966058 w 1563276"/>
              <a:gd name="connsiteY47" fmla="*/ 856331 h 930589"/>
              <a:gd name="connsiteX48" fmla="*/ 1019895 w 1563276"/>
              <a:gd name="connsiteY48" fmla="*/ 726380 h 930589"/>
              <a:gd name="connsiteX49" fmla="*/ 1123856 w 1563276"/>
              <a:gd name="connsiteY49" fmla="*/ 726380 h 930589"/>
              <a:gd name="connsiteX50" fmla="*/ 1177507 w 1563276"/>
              <a:gd name="connsiteY50" fmla="*/ 856331 h 930589"/>
              <a:gd name="connsiteX51" fmla="*/ 1348300 w 1563276"/>
              <a:gd name="connsiteY51" fmla="*/ 523471 h 930589"/>
              <a:gd name="connsiteX52" fmla="*/ 1349971 w 1563276"/>
              <a:gd name="connsiteY52" fmla="*/ 540736 h 930589"/>
              <a:gd name="connsiteX53" fmla="*/ 1164326 w 1563276"/>
              <a:gd name="connsiteY53" fmla="*/ 540736 h 930589"/>
              <a:gd name="connsiteX54" fmla="*/ 1108633 w 1563276"/>
              <a:gd name="connsiteY54" fmla="*/ 355092 h 930589"/>
              <a:gd name="connsiteX55" fmla="*/ 1348300 w 1563276"/>
              <a:gd name="connsiteY55" fmla="*/ 523471 h 930589"/>
              <a:gd name="connsiteX0" fmla="*/ 1526147 w 1563276"/>
              <a:gd name="connsiteY0" fmla="*/ 20932 h 930589"/>
              <a:gd name="connsiteX1" fmla="*/ 1006343 w 1563276"/>
              <a:gd name="connsiteY1" fmla="*/ 20932 h 930589"/>
              <a:gd name="connsiteX2" fmla="*/ 1006343 w 1563276"/>
              <a:gd name="connsiteY2" fmla="*/ 2368 h 930589"/>
              <a:gd name="connsiteX3" fmla="*/ 931114 w 1563276"/>
              <a:gd name="connsiteY3" fmla="*/ 122719 h 930589"/>
              <a:gd name="connsiteX4" fmla="*/ 599345 w 1563276"/>
              <a:gd name="connsiteY4" fmla="*/ 134448 h 930589"/>
              <a:gd name="connsiteX5" fmla="*/ 761905 w 1563276"/>
              <a:gd name="connsiteY5" fmla="*/ 89512 h 930589"/>
              <a:gd name="connsiteX6" fmla="*/ 729782 w 1563276"/>
              <a:gd name="connsiteY6" fmla="*/ 61572 h 930589"/>
              <a:gd name="connsiteX7" fmla="*/ 329433 w 1563276"/>
              <a:gd name="connsiteY7" fmla="*/ 80921 h 930589"/>
              <a:gd name="connsiteX8" fmla="*/ 295442 w 1563276"/>
              <a:gd name="connsiteY8" fmla="*/ 151070 h 930589"/>
              <a:gd name="connsiteX9" fmla="*/ 492665 w 1563276"/>
              <a:gd name="connsiteY9" fmla="*/ 143450 h 930589"/>
              <a:gd name="connsiteX10" fmla="*/ 505365 w 1563276"/>
              <a:gd name="connsiteY10" fmla="*/ 201496 h 930589"/>
              <a:gd name="connsiteX11" fmla="*/ 764498 w 1563276"/>
              <a:gd name="connsiteY11" fmla="*/ 206576 h 930589"/>
              <a:gd name="connsiteX12" fmla="*/ 797122 w 1563276"/>
              <a:gd name="connsiteY12" fmla="*/ 262270 h 930589"/>
              <a:gd name="connsiteX13" fmla="*/ 298111 w 1563276"/>
              <a:gd name="connsiteY13" fmla="*/ 262270 h 930589"/>
              <a:gd name="connsiteX14" fmla="*/ 222732 w 1563276"/>
              <a:gd name="connsiteY14" fmla="*/ 85291 h 930589"/>
              <a:gd name="connsiteX15" fmla="*/ 96622 w 1563276"/>
              <a:gd name="connsiteY15" fmla="*/ 59840 h 930589"/>
              <a:gd name="connsiteX16" fmla="*/ 169002 w 1563276"/>
              <a:gd name="connsiteY16" fmla="*/ 307187 h 930589"/>
              <a:gd name="connsiteX17" fmla="*/ 72482 w 1563276"/>
              <a:gd name="connsiteY17" fmla="*/ 305487 h 930589"/>
              <a:gd name="connsiteX18" fmla="*/ 45876 w 1563276"/>
              <a:gd name="connsiteY18" fmla="*/ 123007 h 930589"/>
              <a:gd name="connsiteX19" fmla="*/ 157 w 1563276"/>
              <a:gd name="connsiteY19" fmla="*/ 125547 h 930589"/>
              <a:gd name="connsiteX20" fmla="*/ 8011 w 1563276"/>
              <a:gd name="connsiteY20" fmla="*/ 454376 h 930589"/>
              <a:gd name="connsiteX21" fmla="*/ 75620 w 1563276"/>
              <a:gd name="connsiteY21" fmla="*/ 455347 h 930589"/>
              <a:gd name="connsiteX22" fmla="*/ 68738 w 1563276"/>
              <a:gd name="connsiteY22" fmla="*/ 351607 h 930589"/>
              <a:gd name="connsiteX23" fmla="*/ 274478 w 1563276"/>
              <a:gd name="connsiteY23" fmla="*/ 349067 h 930589"/>
              <a:gd name="connsiteX24" fmla="*/ 370260 w 1563276"/>
              <a:gd name="connsiteY24" fmla="*/ 372087 h 930589"/>
              <a:gd name="connsiteX25" fmla="*/ 437532 w 1563276"/>
              <a:gd name="connsiteY25" fmla="*/ 523927 h 930589"/>
              <a:gd name="connsiteX26" fmla="*/ 894957 w 1563276"/>
              <a:gd name="connsiteY26" fmla="*/ 726380 h 930589"/>
              <a:gd name="connsiteX27" fmla="*/ 939511 w 1563276"/>
              <a:gd name="connsiteY27" fmla="*/ 726380 h 930589"/>
              <a:gd name="connsiteX28" fmla="*/ 885674 w 1563276"/>
              <a:gd name="connsiteY28" fmla="*/ 856331 h 930589"/>
              <a:gd name="connsiteX29" fmla="*/ 616490 w 1563276"/>
              <a:gd name="connsiteY29" fmla="*/ 856331 h 930589"/>
              <a:gd name="connsiteX30" fmla="*/ 616490 w 1563276"/>
              <a:gd name="connsiteY30" fmla="*/ 930589 h 930589"/>
              <a:gd name="connsiteX31" fmla="*/ 1386914 w 1563276"/>
              <a:gd name="connsiteY31" fmla="*/ 930589 h 930589"/>
              <a:gd name="connsiteX32" fmla="*/ 1516865 w 1563276"/>
              <a:gd name="connsiteY32" fmla="*/ 782073 h 930589"/>
              <a:gd name="connsiteX33" fmla="*/ 1442607 w 1563276"/>
              <a:gd name="connsiteY33" fmla="*/ 782073 h 930589"/>
              <a:gd name="connsiteX34" fmla="*/ 1386914 w 1563276"/>
              <a:gd name="connsiteY34" fmla="*/ 856331 h 930589"/>
              <a:gd name="connsiteX35" fmla="*/ 1256963 w 1563276"/>
              <a:gd name="connsiteY35" fmla="*/ 856331 h 930589"/>
              <a:gd name="connsiteX36" fmla="*/ 1203312 w 1563276"/>
              <a:gd name="connsiteY36" fmla="*/ 726380 h 930589"/>
              <a:gd name="connsiteX37" fmla="*/ 1266616 w 1563276"/>
              <a:gd name="connsiteY37" fmla="*/ 726380 h 930589"/>
              <a:gd name="connsiteX38" fmla="*/ 1419773 w 1563276"/>
              <a:gd name="connsiteY38" fmla="*/ 506949 h 930589"/>
              <a:gd name="connsiteX39" fmla="*/ 1117730 w 1563276"/>
              <a:gd name="connsiteY39" fmla="*/ 280834 h 930589"/>
              <a:gd name="connsiteX40" fmla="*/ 1072804 w 1563276"/>
              <a:gd name="connsiteY40" fmla="*/ 206576 h 930589"/>
              <a:gd name="connsiteX41" fmla="*/ 1006343 w 1563276"/>
              <a:gd name="connsiteY41" fmla="*/ 206576 h 930589"/>
              <a:gd name="connsiteX42" fmla="*/ 1006343 w 1563276"/>
              <a:gd name="connsiteY42" fmla="*/ 95190 h 930589"/>
              <a:gd name="connsiteX43" fmla="*/ 1526147 w 1563276"/>
              <a:gd name="connsiteY43" fmla="*/ 95190 h 930589"/>
              <a:gd name="connsiteX44" fmla="*/ 1563276 w 1563276"/>
              <a:gd name="connsiteY44" fmla="*/ 58061 h 930589"/>
              <a:gd name="connsiteX45" fmla="*/ 1526147 w 1563276"/>
              <a:gd name="connsiteY45" fmla="*/ 20932 h 930589"/>
              <a:gd name="connsiteX46" fmla="*/ 1177507 w 1563276"/>
              <a:gd name="connsiteY46" fmla="*/ 856331 h 930589"/>
              <a:gd name="connsiteX47" fmla="*/ 966058 w 1563276"/>
              <a:gd name="connsiteY47" fmla="*/ 856331 h 930589"/>
              <a:gd name="connsiteX48" fmla="*/ 1019895 w 1563276"/>
              <a:gd name="connsiteY48" fmla="*/ 726380 h 930589"/>
              <a:gd name="connsiteX49" fmla="*/ 1123856 w 1563276"/>
              <a:gd name="connsiteY49" fmla="*/ 726380 h 930589"/>
              <a:gd name="connsiteX50" fmla="*/ 1177507 w 1563276"/>
              <a:gd name="connsiteY50" fmla="*/ 856331 h 930589"/>
              <a:gd name="connsiteX51" fmla="*/ 1348300 w 1563276"/>
              <a:gd name="connsiteY51" fmla="*/ 523471 h 930589"/>
              <a:gd name="connsiteX52" fmla="*/ 1349971 w 1563276"/>
              <a:gd name="connsiteY52" fmla="*/ 540736 h 930589"/>
              <a:gd name="connsiteX53" fmla="*/ 1164326 w 1563276"/>
              <a:gd name="connsiteY53" fmla="*/ 540736 h 930589"/>
              <a:gd name="connsiteX54" fmla="*/ 1108633 w 1563276"/>
              <a:gd name="connsiteY54" fmla="*/ 355092 h 930589"/>
              <a:gd name="connsiteX55" fmla="*/ 1348300 w 1563276"/>
              <a:gd name="connsiteY55" fmla="*/ 523471 h 930589"/>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61905 w 1563276"/>
              <a:gd name="connsiteY5" fmla="*/ 89570 h 930647"/>
              <a:gd name="connsiteX6" fmla="*/ 72978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03485 w 1563276"/>
              <a:gd name="connsiteY5" fmla="*/ 120050 h 930647"/>
              <a:gd name="connsiteX6" fmla="*/ 72978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03485 w 1563276"/>
              <a:gd name="connsiteY5" fmla="*/ 120050 h 930647"/>
              <a:gd name="connsiteX6" fmla="*/ 77296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90 h 930647"/>
              <a:gd name="connsiteX1" fmla="*/ 1006343 w 1563276"/>
              <a:gd name="connsiteY1" fmla="*/ 20990 h 930647"/>
              <a:gd name="connsiteX2" fmla="*/ 1006343 w 1563276"/>
              <a:gd name="connsiteY2" fmla="*/ 2426 h 930647"/>
              <a:gd name="connsiteX3" fmla="*/ 931114 w 1563276"/>
              <a:gd name="connsiteY3" fmla="*/ 122777 h 930647"/>
              <a:gd name="connsiteX4" fmla="*/ 599345 w 1563276"/>
              <a:gd name="connsiteY4" fmla="*/ 154826 h 930647"/>
              <a:gd name="connsiteX5" fmla="*/ 774605 w 1563276"/>
              <a:gd name="connsiteY5" fmla="*/ 117510 h 930647"/>
              <a:gd name="connsiteX6" fmla="*/ 772962 w 1563276"/>
              <a:gd name="connsiteY6" fmla="*/ 61630 h 930647"/>
              <a:gd name="connsiteX7" fmla="*/ 329433 w 1563276"/>
              <a:gd name="connsiteY7" fmla="*/ 80979 h 930647"/>
              <a:gd name="connsiteX8" fmla="*/ 295442 w 1563276"/>
              <a:gd name="connsiteY8" fmla="*/ 151128 h 930647"/>
              <a:gd name="connsiteX9" fmla="*/ 492665 w 1563276"/>
              <a:gd name="connsiteY9" fmla="*/ 143508 h 930647"/>
              <a:gd name="connsiteX10" fmla="*/ 505365 w 1563276"/>
              <a:gd name="connsiteY10" fmla="*/ 201554 h 930647"/>
              <a:gd name="connsiteX11" fmla="*/ 764498 w 1563276"/>
              <a:gd name="connsiteY11" fmla="*/ 206634 h 930647"/>
              <a:gd name="connsiteX12" fmla="*/ 797122 w 1563276"/>
              <a:gd name="connsiteY12" fmla="*/ 262328 h 930647"/>
              <a:gd name="connsiteX13" fmla="*/ 298111 w 1563276"/>
              <a:gd name="connsiteY13" fmla="*/ 262328 h 930647"/>
              <a:gd name="connsiteX14" fmla="*/ 222732 w 1563276"/>
              <a:gd name="connsiteY14" fmla="*/ 85349 h 930647"/>
              <a:gd name="connsiteX15" fmla="*/ 96622 w 1563276"/>
              <a:gd name="connsiteY15" fmla="*/ 59898 h 930647"/>
              <a:gd name="connsiteX16" fmla="*/ 169002 w 1563276"/>
              <a:gd name="connsiteY16" fmla="*/ 307245 h 930647"/>
              <a:gd name="connsiteX17" fmla="*/ 72482 w 1563276"/>
              <a:gd name="connsiteY17" fmla="*/ 305545 h 930647"/>
              <a:gd name="connsiteX18" fmla="*/ 45876 w 1563276"/>
              <a:gd name="connsiteY18" fmla="*/ 123065 h 930647"/>
              <a:gd name="connsiteX19" fmla="*/ 157 w 1563276"/>
              <a:gd name="connsiteY19" fmla="*/ 125605 h 930647"/>
              <a:gd name="connsiteX20" fmla="*/ 8011 w 1563276"/>
              <a:gd name="connsiteY20" fmla="*/ 454434 h 930647"/>
              <a:gd name="connsiteX21" fmla="*/ 75620 w 1563276"/>
              <a:gd name="connsiteY21" fmla="*/ 455405 h 930647"/>
              <a:gd name="connsiteX22" fmla="*/ 68738 w 1563276"/>
              <a:gd name="connsiteY22" fmla="*/ 351665 h 930647"/>
              <a:gd name="connsiteX23" fmla="*/ 274478 w 1563276"/>
              <a:gd name="connsiteY23" fmla="*/ 349125 h 930647"/>
              <a:gd name="connsiteX24" fmla="*/ 370260 w 1563276"/>
              <a:gd name="connsiteY24" fmla="*/ 372145 h 930647"/>
              <a:gd name="connsiteX25" fmla="*/ 437532 w 1563276"/>
              <a:gd name="connsiteY25" fmla="*/ 523985 h 930647"/>
              <a:gd name="connsiteX26" fmla="*/ 894957 w 1563276"/>
              <a:gd name="connsiteY26" fmla="*/ 726438 h 930647"/>
              <a:gd name="connsiteX27" fmla="*/ 939511 w 1563276"/>
              <a:gd name="connsiteY27" fmla="*/ 726438 h 930647"/>
              <a:gd name="connsiteX28" fmla="*/ 885674 w 1563276"/>
              <a:gd name="connsiteY28" fmla="*/ 856389 h 930647"/>
              <a:gd name="connsiteX29" fmla="*/ 616490 w 1563276"/>
              <a:gd name="connsiteY29" fmla="*/ 856389 h 930647"/>
              <a:gd name="connsiteX30" fmla="*/ 616490 w 1563276"/>
              <a:gd name="connsiteY30" fmla="*/ 930647 h 930647"/>
              <a:gd name="connsiteX31" fmla="*/ 1386914 w 1563276"/>
              <a:gd name="connsiteY31" fmla="*/ 930647 h 930647"/>
              <a:gd name="connsiteX32" fmla="*/ 1516865 w 1563276"/>
              <a:gd name="connsiteY32" fmla="*/ 782131 h 930647"/>
              <a:gd name="connsiteX33" fmla="*/ 1442607 w 1563276"/>
              <a:gd name="connsiteY33" fmla="*/ 782131 h 930647"/>
              <a:gd name="connsiteX34" fmla="*/ 1386914 w 1563276"/>
              <a:gd name="connsiteY34" fmla="*/ 856389 h 930647"/>
              <a:gd name="connsiteX35" fmla="*/ 1256963 w 1563276"/>
              <a:gd name="connsiteY35" fmla="*/ 856389 h 930647"/>
              <a:gd name="connsiteX36" fmla="*/ 1203312 w 1563276"/>
              <a:gd name="connsiteY36" fmla="*/ 726438 h 930647"/>
              <a:gd name="connsiteX37" fmla="*/ 1266616 w 1563276"/>
              <a:gd name="connsiteY37" fmla="*/ 726438 h 930647"/>
              <a:gd name="connsiteX38" fmla="*/ 1419773 w 1563276"/>
              <a:gd name="connsiteY38" fmla="*/ 507007 h 930647"/>
              <a:gd name="connsiteX39" fmla="*/ 1117730 w 1563276"/>
              <a:gd name="connsiteY39" fmla="*/ 280892 h 930647"/>
              <a:gd name="connsiteX40" fmla="*/ 1072804 w 1563276"/>
              <a:gd name="connsiteY40" fmla="*/ 206634 h 930647"/>
              <a:gd name="connsiteX41" fmla="*/ 1006343 w 1563276"/>
              <a:gd name="connsiteY41" fmla="*/ 206634 h 930647"/>
              <a:gd name="connsiteX42" fmla="*/ 1006343 w 1563276"/>
              <a:gd name="connsiteY42" fmla="*/ 95248 h 930647"/>
              <a:gd name="connsiteX43" fmla="*/ 1526147 w 1563276"/>
              <a:gd name="connsiteY43" fmla="*/ 95248 h 930647"/>
              <a:gd name="connsiteX44" fmla="*/ 1563276 w 1563276"/>
              <a:gd name="connsiteY44" fmla="*/ 58119 h 930647"/>
              <a:gd name="connsiteX45" fmla="*/ 1526147 w 1563276"/>
              <a:gd name="connsiteY45" fmla="*/ 20990 h 930647"/>
              <a:gd name="connsiteX46" fmla="*/ 1177507 w 1563276"/>
              <a:gd name="connsiteY46" fmla="*/ 856389 h 930647"/>
              <a:gd name="connsiteX47" fmla="*/ 966058 w 1563276"/>
              <a:gd name="connsiteY47" fmla="*/ 856389 h 930647"/>
              <a:gd name="connsiteX48" fmla="*/ 1019895 w 1563276"/>
              <a:gd name="connsiteY48" fmla="*/ 726438 h 930647"/>
              <a:gd name="connsiteX49" fmla="*/ 1123856 w 1563276"/>
              <a:gd name="connsiteY49" fmla="*/ 726438 h 930647"/>
              <a:gd name="connsiteX50" fmla="*/ 1177507 w 1563276"/>
              <a:gd name="connsiteY50" fmla="*/ 856389 h 930647"/>
              <a:gd name="connsiteX51" fmla="*/ 1348300 w 1563276"/>
              <a:gd name="connsiteY51" fmla="*/ 523529 h 930647"/>
              <a:gd name="connsiteX52" fmla="*/ 1349971 w 1563276"/>
              <a:gd name="connsiteY52" fmla="*/ 540794 h 930647"/>
              <a:gd name="connsiteX53" fmla="*/ 1164326 w 1563276"/>
              <a:gd name="connsiteY53" fmla="*/ 540794 h 930647"/>
              <a:gd name="connsiteX54" fmla="*/ 1108633 w 1563276"/>
              <a:gd name="connsiteY54" fmla="*/ 355150 h 930647"/>
              <a:gd name="connsiteX55" fmla="*/ 1348300 w 1563276"/>
              <a:gd name="connsiteY55" fmla="*/ 523529 h 930647"/>
              <a:gd name="connsiteX0" fmla="*/ 1526147 w 1563276"/>
              <a:gd name="connsiteY0" fmla="*/ 20984 h 930641"/>
              <a:gd name="connsiteX1" fmla="*/ 1006343 w 1563276"/>
              <a:gd name="connsiteY1" fmla="*/ 20984 h 930641"/>
              <a:gd name="connsiteX2" fmla="*/ 1006343 w 1563276"/>
              <a:gd name="connsiteY2" fmla="*/ 2420 h 930641"/>
              <a:gd name="connsiteX3" fmla="*/ 931114 w 1563276"/>
              <a:gd name="connsiteY3" fmla="*/ 122771 h 930641"/>
              <a:gd name="connsiteX4" fmla="*/ 576485 w 1563276"/>
              <a:gd name="connsiteY4" fmla="*/ 152280 h 930641"/>
              <a:gd name="connsiteX5" fmla="*/ 774605 w 1563276"/>
              <a:gd name="connsiteY5" fmla="*/ 117504 h 930641"/>
              <a:gd name="connsiteX6" fmla="*/ 772962 w 1563276"/>
              <a:gd name="connsiteY6" fmla="*/ 61624 h 930641"/>
              <a:gd name="connsiteX7" fmla="*/ 329433 w 1563276"/>
              <a:gd name="connsiteY7" fmla="*/ 80973 h 930641"/>
              <a:gd name="connsiteX8" fmla="*/ 295442 w 1563276"/>
              <a:gd name="connsiteY8" fmla="*/ 151122 h 930641"/>
              <a:gd name="connsiteX9" fmla="*/ 492665 w 1563276"/>
              <a:gd name="connsiteY9" fmla="*/ 143502 h 930641"/>
              <a:gd name="connsiteX10" fmla="*/ 505365 w 1563276"/>
              <a:gd name="connsiteY10" fmla="*/ 201548 h 930641"/>
              <a:gd name="connsiteX11" fmla="*/ 764498 w 1563276"/>
              <a:gd name="connsiteY11" fmla="*/ 206628 h 930641"/>
              <a:gd name="connsiteX12" fmla="*/ 797122 w 1563276"/>
              <a:gd name="connsiteY12" fmla="*/ 262322 h 930641"/>
              <a:gd name="connsiteX13" fmla="*/ 298111 w 1563276"/>
              <a:gd name="connsiteY13" fmla="*/ 262322 h 930641"/>
              <a:gd name="connsiteX14" fmla="*/ 222732 w 1563276"/>
              <a:gd name="connsiteY14" fmla="*/ 85343 h 930641"/>
              <a:gd name="connsiteX15" fmla="*/ 96622 w 1563276"/>
              <a:gd name="connsiteY15" fmla="*/ 59892 h 930641"/>
              <a:gd name="connsiteX16" fmla="*/ 169002 w 1563276"/>
              <a:gd name="connsiteY16" fmla="*/ 307239 h 930641"/>
              <a:gd name="connsiteX17" fmla="*/ 72482 w 1563276"/>
              <a:gd name="connsiteY17" fmla="*/ 305539 h 930641"/>
              <a:gd name="connsiteX18" fmla="*/ 45876 w 1563276"/>
              <a:gd name="connsiteY18" fmla="*/ 123059 h 930641"/>
              <a:gd name="connsiteX19" fmla="*/ 157 w 1563276"/>
              <a:gd name="connsiteY19" fmla="*/ 125599 h 930641"/>
              <a:gd name="connsiteX20" fmla="*/ 8011 w 1563276"/>
              <a:gd name="connsiteY20" fmla="*/ 454428 h 930641"/>
              <a:gd name="connsiteX21" fmla="*/ 75620 w 1563276"/>
              <a:gd name="connsiteY21" fmla="*/ 455399 h 930641"/>
              <a:gd name="connsiteX22" fmla="*/ 68738 w 1563276"/>
              <a:gd name="connsiteY22" fmla="*/ 351659 h 930641"/>
              <a:gd name="connsiteX23" fmla="*/ 274478 w 1563276"/>
              <a:gd name="connsiteY23" fmla="*/ 349119 h 930641"/>
              <a:gd name="connsiteX24" fmla="*/ 370260 w 1563276"/>
              <a:gd name="connsiteY24" fmla="*/ 372139 h 930641"/>
              <a:gd name="connsiteX25" fmla="*/ 437532 w 1563276"/>
              <a:gd name="connsiteY25" fmla="*/ 523979 h 930641"/>
              <a:gd name="connsiteX26" fmla="*/ 894957 w 1563276"/>
              <a:gd name="connsiteY26" fmla="*/ 726432 h 930641"/>
              <a:gd name="connsiteX27" fmla="*/ 939511 w 1563276"/>
              <a:gd name="connsiteY27" fmla="*/ 726432 h 930641"/>
              <a:gd name="connsiteX28" fmla="*/ 885674 w 1563276"/>
              <a:gd name="connsiteY28" fmla="*/ 856383 h 930641"/>
              <a:gd name="connsiteX29" fmla="*/ 616490 w 1563276"/>
              <a:gd name="connsiteY29" fmla="*/ 856383 h 930641"/>
              <a:gd name="connsiteX30" fmla="*/ 616490 w 1563276"/>
              <a:gd name="connsiteY30" fmla="*/ 930641 h 930641"/>
              <a:gd name="connsiteX31" fmla="*/ 1386914 w 1563276"/>
              <a:gd name="connsiteY31" fmla="*/ 930641 h 930641"/>
              <a:gd name="connsiteX32" fmla="*/ 1516865 w 1563276"/>
              <a:gd name="connsiteY32" fmla="*/ 782125 h 930641"/>
              <a:gd name="connsiteX33" fmla="*/ 1442607 w 1563276"/>
              <a:gd name="connsiteY33" fmla="*/ 782125 h 930641"/>
              <a:gd name="connsiteX34" fmla="*/ 1386914 w 1563276"/>
              <a:gd name="connsiteY34" fmla="*/ 856383 h 930641"/>
              <a:gd name="connsiteX35" fmla="*/ 1256963 w 1563276"/>
              <a:gd name="connsiteY35" fmla="*/ 856383 h 930641"/>
              <a:gd name="connsiteX36" fmla="*/ 1203312 w 1563276"/>
              <a:gd name="connsiteY36" fmla="*/ 726432 h 930641"/>
              <a:gd name="connsiteX37" fmla="*/ 1266616 w 1563276"/>
              <a:gd name="connsiteY37" fmla="*/ 726432 h 930641"/>
              <a:gd name="connsiteX38" fmla="*/ 1419773 w 1563276"/>
              <a:gd name="connsiteY38" fmla="*/ 507001 h 930641"/>
              <a:gd name="connsiteX39" fmla="*/ 1117730 w 1563276"/>
              <a:gd name="connsiteY39" fmla="*/ 280886 h 930641"/>
              <a:gd name="connsiteX40" fmla="*/ 1072804 w 1563276"/>
              <a:gd name="connsiteY40" fmla="*/ 206628 h 930641"/>
              <a:gd name="connsiteX41" fmla="*/ 1006343 w 1563276"/>
              <a:gd name="connsiteY41" fmla="*/ 206628 h 930641"/>
              <a:gd name="connsiteX42" fmla="*/ 1006343 w 1563276"/>
              <a:gd name="connsiteY42" fmla="*/ 95242 h 930641"/>
              <a:gd name="connsiteX43" fmla="*/ 1526147 w 1563276"/>
              <a:gd name="connsiteY43" fmla="*/ 95242 h 930641"/>
              <a:gd name="connsiteX44" fmla="*/ 1563276 w 1563276"/>
              <a:gd name="connsiteY44" fmla="*/ 58113 h 930641"/>
              <a:gd name="connsiteX45" fmla="*/ 1526147 w 1563276"/>
              <a:gd name="connsiteY45" fmla="*/ 20984 h 930641"/>
              <a:gd name="connsiteX46" fmla="*/ 1177507 w 1563276"/>
              <a:gd name="connsiteY46" fmla="*/ 856383 h 930641"/>
              <a:gd name="connsiteX47" fmla="*/ 966058 w 1563276"/>
              <a:gd name="connsiteY47" fmla="*/ 856383 h 930641"/>
              <a:gd name="connsiteX48" fmla="*/ 1019895 w 1563276"/>
              <a:gd name="connsiteY48" fmla="*/ 726432 h 930641"/>
              <a:gd name="connsiteX49" fmla="*/ 1123856 w 1563276"/>
              <a:gd name="connsiteY49" fmla="*/ 726432 h 930641"/>
              <a:gd name="connsiteX50" fmla="*/ 1177507 w 1563276"/>
              <a:gd name="connsiteY50" fmla="*/ 856383 h 930641"/>
              <a:gd name="connsiteX51" fmla="*/ 1348300 w 1563276"/>
              <a:gd name="connsiteY51" fmla="*/ 523523 h 930641"/>
              <a:gd name="connsiteX52" fmla="*/ 1349971 w 1563276"/>
              <a:gd name="connsiteY52" fmla="*/ 540788 h 930641"/>
              <a:gd name="connsiteX53" fmla="*/ 1164326 w 1563276"/>
              <a:gd name="connsiteY53" fmla="*/ 540788 h 930641"/>
              <a:gd name="connsiteX54" fmla="*/ 1108633 w 1563276"/>
              <a:gd name="connsiteY54" fmla="*/ 355144 h 930641"/>
              <a:gd name="connsiteX55" fmla="*/ 1348300 w 1563276"/>
              <a:gd name="connsiteY55" fmla="*/ 523523 h 930641"/>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072804 w 1563276"/>
              <a:gd name="connsiteY40" fmla="*/ 206675 h 930688"/>
              <a:gd name="connsiteX41" fmla="*/ 1006343 w 1563276"/>
              <a:gd name="connsiteY41" fmla="*/ 206675 h 930688"/>
              <a:gd name="connsiteX42" fmla="*/ 1006343 w 1563276"/>
              <a:gd name="connsiteY42" fmla="*/ 9528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072804 w 1563276"/>
              <a:gd name="connsiteY40" fmla="*/ 206675 h 930688"/>
              <a:gd name="connsiteX41" fmla="*/ 1006343 w 1563276"/>
              <a:gd name="connsiteY41" fmla="*/ 20667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006343 w 1563276"/>
              <a:gd name="connsiteY41" fmla="*/ 20667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412743 w 1563276"/>
              <a:gd name="connsiteY41" fmla="*/ 191435 h 930688"/>
              <a:gd name="connsiteX42" fmla="*/ 1115563 w 1563276"/>
              <a:gd name="connsiteY42" fmla="*/ 11814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563276"/>
              <a:gd name="connsiteY0" fmla="*/ 21031 h 930688"/>
              <a:gd name="connsiteX1" fmla="*/ 1006343 w 1563276"/>
              <a:gd name="connsiteY1" fmla="*/ 21031 h 930688"/>
              <a:gd name="connsiteX2" fmla="*/ 1006343 w 1563276"/>
              <a:gd name="connsiteY2" fmla="*/ 2467 h 930688"/>
              <a:gd name="connsiteX3" fmla="*/ 959054 w 1563276"/>
              <a:gd name="connsiteY3" fmla="*/ 120278 h 930688"/>
              <a:gd name="connsiteX4" fmla="*/ 576485 w 1563276"/>
              <a:gd name="connsiteY4" fmla="*/ 152327 h 930688"/>
              <a:gd name="connsiteX5" fmla="*/ 774605 w 1563276"/>
              <a:gd name="connsiteY5" fmla="*/ 117551 h 930688"/>
              <a:gd name="connsiteX6" fmla="*/ 772962 w 1563276"/>
              <a:gd name="connsiteY6" fmla="*/ 61671 h 930688"/>
              <a:gd name="connsiteX7" fmla="*/ 329433 w 1563276"/>
              <a:gd name="connsiteY7" fmla="*/ 81020 h 930688"/>
              <a:gd name="connsiteX8" fmla="*/ 295442 w 1563276"/>
              <a:gd name="connsiteY8" fmla="*/ 151169 h 930688"/>
              <a:gd name="connsiteX9" fmla="*/ 492665 w 1563276"/>
              <a:gd name="connsiteY9" fmla="*/ 143549 h 930688"/>
              <a:gd name="connsiteX10" fmla="*/ 505365 w 1563276"/>
              <a:gd name="connsiteY10" fmla="*/ 201595 h 930688"/>
              <a:gd name="connsiteX11" fmla="*/ 764498 w 1563276"/>
              <a:gd name="connsiteY11" fmla="*/ 206675 h 930688"/>
              <a:gd name="connsiteX12" fmla="*/ 797122 w 1563276"/>
              <a:gd name="connsiteY12" fmla="*/ 262369 h 930688"/>
              <a:gd name="connsiteX13" fmla="*/ 298111 w 1563276"/>
              <a:gd name="connsiteY13" fmla="*/ 262369 h 930688"/>
              <a:gd name="connsiteX14" fmla="*/ 222732 w 1563276"/>
              <a:gd name="connsiteY14" fmla="*/ 85390 h 930688"/>
              <a:gd name="connsiteX15" fmla="*/ 96622 w 1563276"/>
              <a:gd name="connsiteY15" fmla="*/ 59939 h 930688"/>
              <a:gd name="connsiteX16" fmla="*/ 169002 w 1563276"/>
              <a:gd name="connsiteY16" fmla="*/ 307286 h 930688"/>
              <a:gd name="connsiteX17" fmla="*/ 72482 w 1563276"/>
              <a:gd name="connsiteY17" fmla="*/ 305586 h 930688"/>
              <a:gd name="connsiteX18" fmla="*/ 45876 w 1563276"/>
              <a:gd name="connsiteY18" fmla="*/ 123106 h 930688"/>
              <a:gd name="connsiteX19" fmla="*/ 157 w 1563276"/>
              <a:gd name="connsiteY19" fmla="*/ 125646 h 930688"/>
              <a:gd name="connsiteX20" fmla="*/ 8011 w 1563276"/>
              <a:gd name="connsiteY20" fmla="*/ 454475 h 930688"/>
              <a:gd name="connsiteX21" fmla="*/ 75620 w 1563276"/>
              <a:gd name="connsiteY21" fmla="*/ 455446 h 930688"/>
              <a:gd name="connsiteX22" fmla="*/ 68738 w 1563276"/>
              <a:gd name="connsiteY22" fmla="*/ 351706 h 930688"/>
              <a:gd name="connsiteX23" fmla="*/ 274478 w 1563276"/>
              <a:gd name="connsiteY23" fmla="*/ 349166 h 930688"/>
              <a:gd name="connsiteX24" fmla="*/ 370260 w 1563276"/>
              <a:gd name="connsiteY24" fmla="*/ 372186 h 930688"/>
              <a:gd name="connsiteX25" fmla="*/ 437532 w 1563276"/>
              <a:gd name="connsiteY25" fmla="*/ 524026 h 930688"/>
              <a:gd name="connsiteX26" fmla="*/ 894957 w 1563276"/>
              <a:gd name="connsiteY26" fmla="*/ 726479 h 930688"/>
              <a:gd name="connsiteX27" fmla="*/ 939511 w 1563276"/>
              <a:gd name="connsiteY27" fmla="*/ 726479 h 930688"/>
              <a:gd name="connsiteX28" fmla="*/ 885674 w 1563276"/>
              <a:gd name="connsiteY28" fmla="*/ 856430 h 930688"/>
              <a:gd name="connsiteX29" fmla="*/ 616490 w 1563276"/>
              <a:gd name="connsiteY29" fmla="*/ 856430 h 930688"/>
              <a:gd name="connsiteX30" fmla="*/ 616490 w 1563276"/>
              <a:gd name="connsiteY30" fmla="*/ 930688 h 930688"/>
              <a:gd name="connsiteX31" fmla="*/ 1386914 w 1563276"/>
              <a:gd name="connsiteY31" fmla="*/ 930688 h 930688"/>
              <a:gd name="connsiteX32" fmla="*/ 1516865 w 1563276"/>
              <a:gd name="connsiteY32" fmla="*/ 782172 h 930688"/>
              <a:gd name="connsiteX33" fmla="*/ 1442607 w 1563276"/>
              <a:gd name="connsiteY33" fmla="*/ 782172 h 930688"/>
              <a:gd name="connsiteX34" fmla="*/ 1386914 w 1563276"/>
              <a:gd name="connsiteY34" fmla="*/ 856430 h 930688"/>
              <a:gd name="connsiteX35" fmla="*/ 1256963 w 1563276"/>
              <a:gd name="connsiteY35" fmla="*/ 856430 h 930688"/>
              <a:gd name="connsiteX36" fmla="*/ 1203312 w 1563276"/>
              <a:gd name="connsiteY36" fmla="*/ 726479 h 930688"/>
              <a:gd name="connsiteX37" fmla="*/ 1266616 w 1563276"/>
              <a:gd name="connsiteY37" fmla="*/ 726479 h 930688"/>
              <a:gd name="connsiteX38" fmla="*/ 1419773 w 1563276"/>
              <a:gd name="connsiteY38" fmla="*/ 507048 h 930688"/>
              <a:gd name="connsiteX39" fmla="*/ 1117730 w 1563276"/>
              <a:gd name="connsiteY39" fmla="*/ 280933 h 930688"/>
              <a:gd name="connsiteX40" fmla="*/ 1121064 w 1563276"/>
              <a:gd name="connsiteY40" fmla="*/ 209215 h 930688"/>
              <a:gd name="connsiteX41" fmla="*/ 1412743 w 1563276"/>
              <a:gd name="connsiteY41" fmla="*/ 191435 h 930688"/>
              <a:gd name="connsiteX42" fmla="*/ 1430523 w 1563276"/>
              <a:gd name="connsiteY42" fmla="*/ 128309 h 930688"/>
              <a:gd name="connsiteX43" fmla="*/ 1526147 w 1563276"/>
              <a:gd name="connsiteY43" fmla="*/ 95289 h 930688"/>
              <a:gd name="connsiteX44" fmla="*/ 1563276 w 1563276"/>
              <a:gd name="connsiteY44" fmla="*/ 58160 h 930688"/>
              <a:gd name="connsiteX45" fmla="*/ 1526147 w 1563276"/>
              <a:gd name="connsiteY45" fmla="*/ 21031 h 930688"/>
              <a:gd name="connsiteX46" fmla="*/ 1177507 w 1563276"/>
              <a:gd name="connsiteY46" fmla="*/ 856430 h 930688"/>
              <a:gd name="connsiteX47" fmla="*/ 966058 w 1563276"/>
              <a:gd name="connsiteY47" fmla="*/ 856430 h 930688"/>
              <a:gd name="connsiteX48" fmla="*/ 1019895 w 1563276"/>
              <a:gd name="connsiteY48" fmla="*/ 726479 h 930688"/>
              <a:gd name="connsiteX49" fmla="*/ 1123856 w 1563276"/>
              <a:gd name="connsiteY49" fmla="*/ 726479 h 930688"/>
              <a:gd name="connsiteX50" fmla="*/ 1177507 w 1563276"/>
              <a:gd name="connsiteY50" fmla="*/ 856430 h 930688"/>
              <a:gd name="connsiteX51" fmla="*/ 1348300 w 1563276"/>
              <a:gd name="connsiteY51" fmla="*/ 523570 h 930688"/>
              <a:gd name="connsiteX52" fmla="*/ 1349971 w 1563276"/>
              <a:gd name="connsiteY52" fmla="*/ 540835 h 930688"/>
              <a:gd name="connsiteX53" fmla="*/ 1164326 w 1563276"/>
              <a:gd name="connsiteY53" fmla="*/ 540835 h 930688"/>
              <a:gd name="connsiteX54" fmla="*/ 1108633 w 1563276"/>
              <a:gd name="connsiteY54" fmla="*/ 355191 h 930688"/>
              <a:gd name="connsiteX55" fmla="*/ 1348300 w 1563276"/>
              <a:gd name="connsiteY55" fmla="*/ 523570 h 930688"/>
              <a:gd name="connsiteX0" fmla="*/ 1526147 w 1626687"/>
              <a:gd name="connsiteY0" fmla="*/ 21031 h 930688"/>
              <a:gd name="connsiteX1" fmla="*/ 1006343 w 1626687"/>
              <a:gd name="connsiteY1" fmla="*/ 21031 h 930688"/>
              <a:gd name="connsiteX2" fmla="*/ 1006343 w 1626687"/>
              <a:gd name="connsiteY2" fmla="*/ 2467 h 930688"/>
              <a:gd name="connsiteX3" fmla="*/ 959054 w 1626687"/>
              <a:gd name="connsiteY3" fmla="*/ 120278 h 930688"/>
              <a:gd name="connsiteX4" fmla="*/ 576485 w 1626687"/>
              <a:gd name="connsiteY4" fmla="*/ 152327 h 930688"/>
              <a:gd name="connsiteX5" fmla="*/ 774605 w 1626687"/>
              <a:gd name="connsiteY5" fmla="*/ 117551 h 930688"/>
              <a:gd name="connsiteX6" fmla="*/ 772962 w 1626687"/>
              <a:gd name="connsiteY6" fmla="*/ 61671 h 930688"/>
              <a:gd name="connsiteX7" fmla="*/ 329433 w 1626687"/>
              <a:gd name="connsiteY7" fmla="*/ 81020 h 930688"/>
              <a:gd name="connsiteX8" fmla="*/ 295442 w 1626687"/>
              <a:gd name="connsiteY8" fmla="*/ 151169 h 930688"/>
              <a:gd name="connsiteX9" fmla="*/ 492665 w 1626687"/>
              <a:gd name="connsiteY9" fmla="*/ 143549 h 930688"/>
              <a:gd name="connsiteX10" fmla="*/ 505365 w 1626687"/>
              <a:gd name="connsiteY10" fmla="*/ 201595 h 930688"/>
              <a:gd name="connsiteX11" fmla="*/ 764498 w 1626687"/>
              <a:gd name="connsiteY11" fmla="*/ 206675 h 930688"/>
              <a:gd name="connsiteX12" fmla="*/ 797122 w 1626687"/>
              <a:gd name="connsiteY12" fmla="*/ 262369 h 930688"/>
              <a:gd name="connsiteX13" fmla="*/ 298111 w 1626687"/>
              <a:gd name="connsiteY13" fmla="*/ 262369 h 930688"/>
              <a:gd name="connsiteX14" fmla="*/ 222732 w 1626687"/>
              <a:gd name="connsiteY14" fmla="*/ 85390 h 930688"/>
              <a:gd name="connsiteX15" fmla="*/ 96622 w 1626687"/>
              <a:gd name="connsiteY15" fmla="*/ 59939 h 930688"/>
              <a:gd name="connsiteX16" fmla="*/ 169002 w 1626687"/>
              <a:gd name="connsiteY16" fmla="*/ 307286 h 930688"/>
              <a:gd name="connsiteX17" fmla="*/ 72482 w 1626687"/>
              <a:gd name="connsiteY17" fmla="*/ 305586 h 930688"/>
              <a:gd name="connsiteX18" fmla="*/ 45876 w 1626687"/>
              <a:gd name="connsiteY18" fmla="*/ 123106 h 930688"/>
              <a:gd name="connsiteX19" fmla="*/ 157 w 1626687"/>
              <a:gd name="connsiteY19" fmla="*/ 125646 h 930688"/>
              <a:gd name="connsiteX20" fmla="*/ 8011 w 1626687"/>
              <a:gd name="connsiteY20" fmla="*/ 454475 h 930688"/>
              <a:gd name="connsiteX21" fmla="*/ 75620 w 1626687"/>
              <a:gd name="connsiteY21" fmla="*/ 455446 h 930688"/>
              <a:gd name="connsiteX22" fmla="*/ 68738 w 1626687"/>
              <a:gd name="connsiteY22" fmla="*/ 351706 h 930688"/>
              <a:gd name="connsiteX23" fmla="*/ 274478 w 1626687"/>
              <a:gd name="connsiteY23" fmla="*/ 349166 h 930688"/>
              <a:gd name="connsiteX24" fmla="*/ 370260 w 1626687"/>
              <a:gd name="connsiteY24" fmla="*/ 372186 h 930688"/>
              <a:gd name="connsiteX25" fmla="*/ 437532 w 1626687"/>
              <a:gd name="connsiteY25" fmla="*/ 524026 h 930688"/>
              <a:gd name="connsiteX26" fmla="*/ 894957 w 1626687"/>
              <a:gd name="connsiteY26" fmla="*/ 726479 h 930688"/>
              <a:gd name="connsiteX27" fmla="*/ 939511 w 1626687"/>
              <a:gd name="connsiteY27" fmla="*/ 726479 h 930688"/>
              <a:gd name="connsiteX28" fmla="*/ 885674 w 1626687"/>
              <a:gd name="connsiteY28" fmla="*/ 856430 h 930688"/>
              <a:gd name="connsiteX29" fmla="*/ 616490 w 1626687"/>
              <a:gd name="connsiteY29" fmla="*/ 856430 h 930688"/>
              <a:gd name="connsiteX30" fmla="*/ 616490 w 1626687"/>
              <a:gd name="connsiteY30" fmla="*/ 930688 h 930688"/>
              <a:gd name="connsiteX31" fmla="*/ 1386914 w 1626687"/>
              <a:gd name="connsiteY31" fmla="*/ 930688 h 930688"/>
              <a:gd name="connsiteX32" fmla="*/ 1516865 w 1626687"/>
              <a:gd name="connsiteY32" fmla="*/ 782172 h 930688"/>
              <a:gd name="connsiteX33" fmla="*/ 1442607 w 1626687"/>
              <a:gd name="connsiteY33" fmla="*/ 782172 h 930688"/>
              <a:gd name="connsiteX34" fmla="*/ 1386914 w 1626687"/>
              <a:gd name="connsiteY34" fmla="*/ 856430 h 930688"/>
              <a:gd name="connsiteX35" fmla="*/ 1256963 w 1626687"/>
              <a:gd name="connsiteY35" fmla="*/ 856430 h 930688"/>
              <a:gd name="connsiteX36" fmla="*/ 1203312 w 1626687"/>
              <a:gd name="connsiteY36" fmla="*/ 726479 h 930688"/>
              <a:gd name="connsiteX37" fmla="*/ 1266616 w 1626687"/>
              <a:gd name="connsiteY37" fmla="*/ 726479 h 930688"/>
              <a:gd name="connsiteX38" fmla="*/ 1419773 w 1626687"/>
              <a:gd name="connsiteY38" fmla="*/ 507048 h 930688"/>
              <a:gd name="connsiteX39" fmla="*/ 1117730 w 1626687"/>
              <a:gd name="connsiteY39" fmla="*/ 280933 h 930688"/>
              <a:gd name="connsiteX40" fmla="*/ 1121064 w 1626687"/>
              <a:gd name="connsiteY40" fmla="*/ 209215 h 930688"/>
              <a:gd name="connsiteX41" fmla="*/ 1412743 w 1626687"/>
              <a:gd name="connsiteY41" fmla="*/ 191435 h 930688"/>
              <a:gd name="connsiteX42" fmla="*/ 1430523 w 1626687"/>
              <a:gd name="connsiteY42" fmla="*/ 128309 h 930688"/>
              <a:gd name="connsiteX43" fmla="*/ 1622667 w 1626687"/>
              <a:gd name="connsiteY43" fmla="*/ 120689 h 930688"/>
              <a:gd name="connsiteX44" fmla="*/ 1563276 w 1626687"/>
              <a:gd name="connsiteY44" fmla="*/ 58160 h 930688"/>
              <a:gd name="connsiteX45" fmla="*/ 1526147 w 1626687"/>
              <a:gd name="connsiteY45" fmla="*/ 21031 h 930688"/>
              <a:gd name="connsiteX46" fmla="*/ 1177507 w 1626687"/>
              <a:gd name="connsiteY46" fmla="*/ 856430 h 930688"/>
              <a:gd name="connsiteX47" fmla="*/ 966058 w 1626687"/>
              <a:gd name="connsiteY47" fmla="*/ 856430 h 930688"/>
              <a:gd name="connsiteX48" fmla="*/ 1019895 w 1626687"/>
              <a:gd name="connsiteY48" fmla="*/ 726479 h 930688"/>
              <a:gd name="connsiteX49" fmla="*/ 1123856 w 1626687"/>
              <a:gd name="connsiteY49" fmla="*/ 726479 h 930688"/>
              <a:gd name="connsiteX50" fmla="*/ 1177507 w 1626687"/>
              <a:gd name="connsiteY50" fmla="*/ 856430 h 930688"/>
              <a:gd name="connsiteX51" fmla="*/ 1348300 w 1626687"/>
              <a:gd name="connsiteY51" fmla="*/ 523570 h 930688"/>
              <a:gd name="connsiteX52" fmla="*/ 1349971 w 1626687"/>
              <a:gd name="connsiteY52" fmla="*/ 540835 h 930688"/>
              <a:gd name="connsiteX53" fmla="*/ 1164326 w 1626687"/>
              <a:gd name="connsiteY53" fmla="*/ 540835 h 930688"/>
              <a:gd name="connsiteX54" fmla="*/ 1108633 w 1626687"/>
              <a:gd name="connsiteY54" fmla="*/ 355191 h 930688"/>
              <a:gd name="connsiteX55" fmla="*/ 1348300 w 1626687"/>
              <a:gd name="connsiteY55" fmla="*/ 523570 h 930688"/>
              <a:gd name="connsiteX0" fmla="*/ 1526147 w 1630733"/>
              <a:gd name="connsiteY0" fmla="*/ 21031 h 930688"/>
              <a:gd name="connsiteX1" fmla="*/ 1006343 w 1630733"/>
              <a:gd name="connsiteY1" fmla="*/ 21031 h 930688"/>
              <a:gd name="connsiteX2" fmla="*/ 1006343 w 1630733"/>
              <a:gd name="connsiteY2" fmla="*/ 2467 h 930688"/>
              <a:gd name="connsiteX3" fmla="*/ 959054 w 1630733"/>
              <a:gd name="connsiteY3" fmla="*/ 120278 h 930688"/>
              <a:gd name="connsiteX4" fmla="*/ 576485 w 1630733"/>
              <a:gd name="connsiteY4" fmla="*/ 152327 h 930688"/>
              <a:gd name="connsiteX5" fmla="*/ 774605 w 1630733"/>
              <a:gd name="connsiteY5" fmla="*/ 117551 h 930688"/>
              <a:gd name="connsiteX6" fmla="*/ 772962 w 1630733"/>
              <a:gd name="connsiteY6" fmla="*/ 61671 h 930688"/>
              <a:gd name="connsiteX7" fmla="*/ 329433 w 1630733"/>
              <a:gd name="connsiteY7" fmla="*/ 81020 h 930688"/>
              <a:gd name="connsiteX8" fmla="*/ 295442 w 1630733"/>
              <a:gd name="connsiteY8" fmla="*/ 151169 h 930688"/>
              <a:gd name="connsiteX9" fmla="*/ 492665 w 1630733"/>
              <a:gd name="connsiteY9" fmla="*/ 143549 h 930688"/>
              <a:gd name="connsiteX10" fmla="*/ 505365 w 1630733"/>
              <a:gd name="connsiteY10" fmla="*/ 201595 h 930688"/>
              <a:gd name="connsiteX11" fmla="*/ 764498 w 1630733"/>
              <a:gd name="connsiteY11" fmla="*/ 206675 h 930688"/>
              <a:gd name="connsiteX12" fmla="*/ 797122 w 1630733"/>
              <a:gd name="connsiteY12" fmla="*/ 262369 h 930688"/>
              <a:gd name="connsiteX13" fmla="*/ 298111 w 1630733"/>
              <a:gd name="connsiteY13" fmla="*/ 262369 h 930688"/>
              <a:gd name="connsiteX14" fmla="*/ 222732 w 1630733"/>
              <a:gd name="connsiteY14" fmla="*/ 85390 h 930688"/>
              <a:gd name="connsiteX15" fmla="*/ 96622 w 1630733"/>
              <a:gd name="connsiteY15" fmla="*/ 59939 h 930688"/>
              <a:gd name="connsiteX16" fmla="*/ 169002 w 1630733"/>
              <a:gd name="connsiteY16" fmla="*/ 307286 h 930688"/>
              <a:gd name="connsiteX17" fmla="*/ 72482 w 1630733"/>
              <a:gd name="connsiteY17" fmla="*/ 305586 h 930688"/>
              <a:gd name="connsiteX18" fmla="*/ 45876 w 1630733"/>
              <a:gd name="connsiteY18" fmla="*/ 123106 h 930688"/>
              <a:gd name="connsiteX19" fmla="*/ 157 w 1630733"/>
              <a:gd name="connsiteY19" fmla="*/ 125646 h 930688"/>
              <a:gd name="connsiteX20" fmla="*/ 8011 w 1630733"/>
              <a:gd name="connsiteY20" fmla="*/ 454475 h 930688"/>
              <a:gd name="connsiteX21" fmla="*/ 75620 w 1630733"/>
              <a:gd name="connsiteY21" fmla="*/ 455446 h 930688"/>
              <a:gd name="connsiteX22" fmla="*/ 68738 w 1630733"/>
              <a:gd name="connsiteY22" fmla="*/ 351706 h 930688"/>
              <a:gd name="connsiteX23" fmla="*/ 274478 w 1630733"/>
              <a:gd name="connsiteY23" fmla="*/ 349166 h 930688"/>
              <a:gd name="connsiteX24" fmla="*/ 370260 w 1630733"/>
              <a:gd name="connsiteY24" fmla="*/ 372186 h 930688"/>
              <a:gd name="connsiteX25" fmla="*/ 437532 w 1630733"/>
              <a:gd name="connsiteY25" fmla="*/ 524026 h 930688"/>
              <a:gd name="connsiteX26" fmla="*/ 894957 w 1630733"/>
              <a:gd name="connsiteY26" fmla="*/ 726479 h 930688"/>
              <a:gd name="connsiteX27" fmla="*/ 939511 w 1630733"/>
              <a:gd name="connsiteY27" fmla="*/ 726479 h 930688"/>
              <a:gd name="connsiteX28" fmla="*/ 885674 w 1630733"/>
              <a:gd name="connsiteY28" fmla="*/ 856430 h 930688"/>
              <a:gd name="connsiteX29" fmla="*/ 616490 w 1630733"/>
              <a:gd name="connsiteY29" fmla="*/ 856430 h 930688"/>
              <a:gd name="connsiteX30" fmla="*/ 616490 w 1630733"/>
              <a:gd name="connsiteY30" fmla="*/ 930688 h 930688"/>
              <a:gd name="connsiteX31" fmla="*/ 1386914 w 1630733"/>
              <a:gd name="connsiteY31" fmla="*/ 930688 h 930688"/>
              <a:gd name="connsiteX32" fmla="*/ 1516865 w 1630733"/>
              <a:gd name="connsiteY32" fmla="*/ 782172 h 930688"/>
              <a:gd name="connsiteX33" fmla="*/ 1442607 w 1630733"/>
              <a:gd name="connsiteY33" fmla="*/ 782172 h 930688"/>
              <a:gd name="connsiteX34" fmla="*/ 1386914 w 1630733"/>
              <a:gd name="connsiteY34" fmla="*/ 856430 h 930688"/>
              <a:gd name="connsiteX35" fmla="*/ 1256963 w 1630733"/>
              <a:gd name="connsiteY35" fmla="*/ 856430 h 930688"/>
              <a:gd name="connsiteX36" fmla="*/ 1203312 w 1630733"/>
              <a:gd name="connsiteY36" fmla="*/ 726479 h 930688"/>
              <a:gd name="connsiteX37" fmla="*/ 1266616 w 1630733"/>
              <a:gd name="connsiteY37" fmla="*/ 726479 h 930688"/>
              <a:gd name="connsiteX38" fmla="*/ 1419773 w 1630733"/>
              <a:gd name="connsiteY38" fmla="*/ 507048 h 930688"/>
              <a:gd name="connsiteX39" fmla="*/ 1117730 w 1630733"/>
              <a:gd name="connsiteY39" fmla="*/ 280933 h 930688"/>
              <a:gd name="connsiteX40" fmla="*/ 1121064 w 1630733"/>
              <a:gd name="connsiteY40" fmla="*/ 209215 h 930688"/>
              <a:gd name="connsiteX41" fmla="*/ 1412743 w 1630733"/>
              <a:gd name="connsiteY41" fmla="*/ 191435 h 930688"/>
              <a:gd name="connsiteX42" fmla="*/ 1430523 w 1630733"/>
              <a:gd name="connsiteY42" fmla="*/ 128309 h 930688"/>
              <a:gd name="connsiteX43" fmla="*/ 1622667 w 1630733"/>
              <a:gd name="connsiteY43" fmla="*/ 120689 h 930688"/>
              <a:gd name="connsiteX44" fmla="*/ 1603916 w 1630733"/>
              <a:gd name="connsiteY44" fmla="*/ 60700 h 930688"/>
              <a:gd name="connsiteX45" fmla="*/ 1526147 w 1630733"/>
              <a:gd name="connsiteY45" fmla="*/ 21031 h 930688"/>
              <a:gd name="connsiteX46" fmla="*/ 1177507 w 1630733"/>
              <a:gd name="connsiteY46" fmla="*/ 856430 h 930688"/>
              <a:gd name="connsiteX47" fmla="*/ 966058 w 1630733"/>
              <a:gd name="connsiteY47" fmla="*/ 856430 h 930688"/>
              <a:gd name="connsiteX48" fmla="*/ 1019895 w 1630733"/>
              <a:gd name="connsiteY48" fmla="*/ 726479 h 930688"/>
              <a:gd name="connsiteX49" fmla="*/ 1123856 w 1630733"/>
              <a:gd name="connsiteY49" fmla="*/ 726479 h 930688"/>
              <a:gd name="connsiteX50" fmla="*/ 1177507 w 1630733"/>
              <a:gd name="connsiteY50" fmla="*/ 856430 h 930688"/>
              <a:gd name="connsiteX51" fmla="*/ 1348300 w 1630733"/>
              <a:gd name="connsiteY51" fmla="*/ 523570 h 930688"/>
              <a:gd name="connsiteX52" fmla="*/ 1349971 w 1630733"/>
              <a:gd name="connsiteY52" fmla="*/ 540835 h 930688"/>
              <a:gd name="connsiteX53" fmla="*/ 1164326 w 1630733"/>
              <a:gd name="connsiteY53" fmla="*/ 540835 h 930688"/>
              <a:gd name="connsiteX54" fmla="*/ 1108633 w 1630733"/>
              <a:gd name="connsiteY54" fmla="*/ 355191 h 930688"/>
              <a:gd name="connsiteX55" fmla="*/ 1348300 w 1630733"/>
              <a:gd name="connsiteY55" fmla="*/ 523570 h 930688"/>
              <a:gd name="connsiteX0" fmla="*/ 1162927 w 1650036"/>
              <a:gd name="connsiteY0" fmla="*/ 43891 h 930688"/>
              <a:gd name="connsiteX1" fmla="*/ 1006343 w 1650036"/>
              <a:gd name="connsiteY1" fmla="*/ 21031 h 930688"/>
              <a:gd name="connsiteX2" fmla="*/ 1006343 w 1650036"/>
              <a:gd name="connsiteY2" fmla="*/ 2467 h 930688"/>
              <a:gd name="connsiteX3" fmla="*/ 959054 w 1650036"/>
              <a:gd name="connsiteY3" fmla="*/ 120278 h 930688"/>
              <a:gd name="connsiteX4" fmla="*/ 576485 w 1650036"/>
              <a:gd name="connsiteY4" fmla="*/ 152327 h 930688"/>
              <a:gd name="connsiteX5" fmla="*/ 774605 w 1650036"/>
              <a:gd name="connsiteY5" fmla="*/ 117551 h 930688"/>
              <a:gd name="connsiteX6" fmla="*/ 772962 w 1650036"/>
              <a:gd name="connsiteY6" fmla="*/ 61671 h 930688"/>
              <a:gd name="connsiteX7" fmla="*/ 329433 w 1650036"/>
              <a:gd name="connsiteY7" fmla="*/ 81020 h 930688"/>
              <a:gd name="connsiteX8" fmla="*/ 295442 w 1650036"/>
              <a:gd name="connsiteY8" fmla="*/ 151169 h 930688"/>
              <a:gd name="connsiteX9" fmla="*/ 492665 w 1650036"/>
              <a:gd name="connsiteY9" fmla="*/ 143549 h 930688"/>
              <a:gd name="connsiteX10" fmla="*/ 505365 w 1650036"/>
              <a:gd name="connsiteY10" fmla="*/ 201595 h 930688"/>
              <a:gd name="connsiteX11" fmla="*/ 764498 w 1650036"/>
              <a:gd name="connsiteY11" fmla="*/ 206675 h 930688"/>
              <a:gd name="connsiteX12" fmla="*/ 797122 w 1650036"/>
              <a:gd name="connsiteY12" fmla="*/ 262369 h 930688"/>
              <a:gd name="connsiteX13" fmla="*/ 298111 w 1650036"/>
              <a:gd name="connsiteY13" fmla="*/ 262369 h 930688"/>
              <a:gd name="connsiteX14" fmla="*/ 222732 w 1650036"/>
              <a:gd name="connsiteY14" fmla="*/ 85390 h 930688"/>
              <a:gd name="connsiteX15" fmla="*/ 96622 w 1650036"/>
              <a:gd name="connsiteY15" fmla="*/ 59939 h 930688"/>
              <a:gd name="connsiteX16" fmla="*/ 169002 w 1650036"/>
              <a:gd name="connsiteY16" fmla="*/ 307286 h 930688"/>
              <a:gd name="connsiteX17" fmla="*/ 72482 w 1650036"/>
              <a:gd name="connsiteY17" fmla="*/ 305586 h 930688"/>
              <a:gd name="connsiteX18" fmla="*/ 45876 w 1650036"/>
              <a:gd name="connsiteY18" fmla="*/ 123106 h 930688"/>
              <a:gd name="connsiteX19" fmla="*/ 157 w 1650036"/>
              <a:gd name="connsiteY19" fmla="*/ 125646 h 930688"/>
              <a:gd name="connsiteX20" fmla="*/ 8011 w 1650036"/>
              <a:gd name="connsiteY20" fmla="*/ 454475 h 930688"/>
              <a:gd name="connsiteX21" fmla="*/ 75620 w 1650036"/>
              <a:gd name="connsiteY21" fmla="*/ 455446 h 930688"/>
              <a:gd name="connsiteX22" fmla="*/ 68738 w 1650036"/>
              <a:gd name="connsiteY22" fmla="*/ 351706 h 930688"/>
              <a:gd name="connsiteX23" fmla="*/ 274478 w 1650036"/>
              <a:gd name="connsiteY23" fmla="*/ 349166 h 930688"/>
              <a:gd name="connsiteX24" fmla="*/ 370260 w 1650036"/>
              <a:gd name="connsiteY24" fmla="*/ 372186 h 930688"/>
              <a:gd name="connsiteX25" fmla="*/ 437532 w 1650036"/>
              <a:gd name="connsiteY25" fmla="*/ 524026 h 930688"/>
              <a:gd name="connsiteX26" fmla="*/ 894957 w 1650036"/>
              <a:gd name="connsiteY26" fmla="*/ 726479 h 930688"/>
              <a:gd name="connsiteX27" fmla="*/ 939511 w 1650036"/>
              <a:gd name="connsiteY27" fmla="*/ 726479 h 930688"/>
              <a:gd name="connsiteX28" fmla="*/ 885674 w 1650036"/>
              <a:gd name="connsiteY28" fmla="*/ 856430 h 930688"/>
              <a:gd name="connsiteX29" fmla="*/ 616490 w 1650036"/>
              <a:gd name="connsiteY29" fmla="*/ 856430 h 930688"/>
              <a:gd name="connsiteX30" fmla="*/ 616490 w 1650036"/>
              <a:gd name="connsiteY30" fmla="*/ 930688 h 930688"/>
              <a:gd name="connsiteX31" fmla="*/ 1386914 w 1650036"/>
              <a:gd name="connsiteY31" fmla="*/ 930688 h 930688"/>
              <a:gd name="connsiteX32" fmla="*/ 1516865 w 1650036"/>
              <a:gd name="connsiteY32" fmla="*/ 782172 h 930688"/>
              <a:gd name="connsiteX33" fmla="*/ 1442607 w 1650036"/>
              <a:gd name="connsiteY33" fmla="*/ 782172 h 930688"/>
              <a:gd name="connsiteX34" fmla="*/ 1386914 w 1650036"/>
              <a:gd name="connsiteY34" fmla="*/ 856430 h 930688"/>
              <a:gd name="connsiteX35" fmla="*/ 1256963 w 1650036"/>
              <a:gd name="connsiteY35" fmla="*/ 856430 h 930688"/>
              <a:gd name="connsiteX36" fmla="*/ 1203312 w 1650036"/>
              <a:gd name="connsiteY36" fmla="*/ 726479 h 930688"/>
              <a:gd name="connsiteX37" fmla="*/ 1266616 w 1650036"/>
              <a:gd name="connsiteY37" fmla="*/ 726479 h 930688"/>
              <a:gd name="connsiteX38" fmla="*/ 1419773 w 1650036"/>
              <a:gd name="connsiteY38" fmla="*/ 507048 h 930688"/>
              <a:gd name="connsiteX39" fmla="*/ 1117730 w 1650036"/>
              <a:gd name="connsiteY39" fmla="*/ 280933 h 930688"/>
              <a:gd name="connsiteX40" fmla="*/ 1121064 w 1650036"/>
              <a:gd name="connsiteY40" fmla="*/ 209215 h 930688"/>
              <a:gd name="connsiteX41" fmla="*/ 1412743 w 1650036"/>
              <a:gd name="connsiteY41" fmla="*/ 191435 h 930688"/>
              <a:gd name="connsiteX42" fmla="*/ 1430523 w 1650036"/>
              <a:gd name="connsiteY42" fmla="*/ 128309 h 930688"/>
              <a:gd name="connsiteX43" fmla="*/ 1622667 w 1650036"/>
              <a:gd name="connsiteY43" fmla="*/ 120689 h 930688"/>
              <a:gd name="connsiteX44" fmla="*/ 1603916 w 1650036"/>
              <a:gd name="connsiteY44" fmla="*/ 60700 h 930688"/>
              <a:gd name="connsiteX45" fmla="*/ 1162927 w 1650036"/>
              <a:gd name="connsiteY45" fmla="*/ 43891 h 930688"/>
              <a:gd name="connsiteX46" fmla="*/ 1177507 w 1650036"/>
              <a:gd name="connsiteY46" fmla="*/ 856430 h 930688"/>
              <a:gd name="connsiteX47" fmla="*/ 966058 w 1650036"/>
              <a:gd name="connsiteY47" fmla="*/ 856430 h 930688"/>
              <a:gd name="connsiteX48" fmla="*/ 1019895 w 1650036"/>
              <a:gd name="connsiteY48" fmla="*/ 726479 h 930688"/>
              <a:gd name="connsiteX49" fmla="*/ 1123856 w 1650036"/>
              <a:gd name="connsiteY49" fmla="*/ 726479 h 930688"/>
              <a:gd name="connsiteX50" fmla="*/ 1177507 w 1650036"/>
              <a:gd name="connsiteY50" fmla="*/ 856430 h 930688"/>
              <a:gd name="connsiteX51" fmla="*/ 1348300 w 1650036"/>
              <a:gd name="connsiteY51" fmla="*/ 523570 h 930688"/>
              <a:gd name="connsiteX52" fmla="*/ 1349971 w 1650036"/>
              <a:gd name="connsiteY52" fmla="*/ 540835 h 930688"/>
              <a:gd name="connsiteX53" fmla="*/ 1164326 w 1650036"/>
              <a:gd name="connsiteY53" fmla="*/ 540835 h 930688"/>
              <a:gd name="connsiteX54" fmla="*/ 1108633 w 1650036"/>
              <a:gd name="connsiteY54" fmla="*/ 355191 h 930688"/>
              <a:gd name="connsiteX55" fmla="*/ 1348300 w 1650036"/>
              <a:gd name="connsiteY55" fmla="*/ 523570 h 930688"/>
              <a:gd name="connsiteX0" fmla="*/ 1162927 w 1650036"/>
              <a:gd name="connsiteY0" fmla="*/ 22860 h 909657"/>
              <a:gd name="connsiteX1" fmla="*/ 1006343 w 1650036"/>
              <a:gd name="connsiteY1" fmla="*/ 0 h 909657"/>
              <a:gd name="connsiteX2" fmla="*/ 1095243 w 1650036"/>
              <a:gd name="connsiteY2" fmla="*/ 146536 h 909657"/>
              <a:gd name="connsiteX3" fmla="*/ 959054 w 1650036"/>
              <a:gd name="connsiteY3" fmla="*/ 99247 h 909657"/>
              <a:gd name="connsiteX4" fmla="*/ 576485 w 1650036"/>
              <a:gd name="connsiteY4" fmla="*/ 131296 h 909657"/>
              <a:gd name="connsiteX5" fmla="*/ 774605 w 1650036"/>
              <a:gd name="connsiteY5" fmla="*/ 96520 h 909657"/>
              <a:gd name="connsiteX6" fmla="*/ 772962 w 1650036"/>
              <a:gd name="connsiteY6" fmla="*/ 40640 h 909657"/>
              <a:gd name="connsiteX7" fmla="*/ 329433 w 1650036"/>
              <a:gd name="connsiteY7" fmla="*/ 59989 h 909657"/>
              <a:gd name="connsiteX8" fmla="*/ 295442 w 1650036"/>
              <a:gd name="connsiteY8" fmla="*/ 130138 h 909657"/>
              <a:gd name="connsiteX9" fmla="*/ 492665 w 1650036"/>
              <a:gd name="connsiteY9" fmla="*/ 122518 h 909657"/>
              <a:gd name="connsiteX10" fmla="*/ 505365 w 1650036"/>
              <a:gd name="connsiteY10" fmla="*/ 180564 h 909657"/>
              <a:gd name="connsiteX11" fmla="*/ 764498 w 1650036"/>
              <a:gd name="connsiteY11" fmla="*/ 185644 h 909657"/>
              <a:gd name="connsiteX12" fmla="*/ 797122 w 1650036"/>
              <a:gd name="connsiteY12" fmla="*/ 241338 h 909657"/>
              <a:gd name="connsiteX13" fmla="*/ 298111 w 1650036"/>
              <a:gd name="connsiteY13" fmla="*/ 241338 h 909657"/>
              <a:gd name="connsiteX14" fmla="*/ 222732 w 1650036"/>
              <a:gd name="connsiteY14" fmla="*/ 64359 h 909657"/>
              <a:gd name="connsiteX15" fmla="*/ 96622 w 1650036"/>
              <a:gd name="connsiteY15" fmla="*/ 38908 h 909657"/>
              <a:gd name="connsiteX16" fmla="*/ 169002 w 1650036"/>
              <a:gd name="connsiteY16" fmla="*/ 286255 h 909657"/>
              <a:gd name="connsiteX17" fmla="*/ 72482 w 1650036"/>
              <a:gd name="connsiteY17" fmla="*/ 284555 h 909657"/>
              <a:gd name="connsiteX18" fmla="*/ 45876 w 1650036"/>
              <a:gd name="connsiteY18" fmla="*/ 102075 h 909657"/>
              <a:gd name="connsiteX19" fmla="*/ 157 w 1650036"/>
              <a:gd name="connsiteY19" fmla="*/ 104615 h 909657"/>
              <a:gd name="connsiteX20" fmla="*/ 8011 w 1650036"/>
              <a:gd name="connsiteY20" fmla="*/ 433444 h 909657"/>
              <a:gd name="connsiteX21" fmla="*/ 75620 w 1650036"/>
              <a:gd name="connsiteY21" fmla="*/ 434415 h 909657"/>
              <a:gd name="connsiteX22" fmla="*/ 68738 w 1650036"/>
              <a:gd name="connsiteY22" fmla="*/ 330675 h 909657"/>
              <a:gd name="connsiteX23" fmla="*/ 274478 w 1650036"/>
              <a:gd name="connsiteY23" fmla="*/ 328135 h 909657"/>
              <a:gd name="connsiteX24" fmla="*/ 370260 w 1650036"/>
              <a:gd name="connsiteY24" fmla="*/ 351155 h 909657"/>
              <a:gd name="connsiteX25" fmla="*/ 437532 w 1650036"/>
              <a:gd name="connsiteY25" fmla="*/ 502995 h 909657"/>
              <a:gd name="connsiteX26" fmla="*/ 894957 w 1650036"/>
              <a:gd name="connsiteY26" fmla="*/ 705448 h 909657"/>
              <a:gd name="connsiteX27" fmla="*/ 939511 w 1650036"/>
              <a:gd name="connsiteY27" fmla="*/ 705448 h 909657"/>
              <a:gd name="connsiteX28" fmla="*/ 885674 w 1650036"/>
              <a:gd name="connsiteY28" fmla="*/ 835399 h 909657"/>
              <a:gd name="connsiteX29" fmla="*/ 616490 w 1650036"/>
              <a:gd name="connsiteY29" fmla="*/ 835399 h 909657"/>
              <a:gd name="connsiteX30" fmla="*/ 616490 w 1650036"/>
              <a:gd name="connsiteY30" fmla="*/ 909657 h 909657"/>
              <a:gd name="connsiteX31" fmla="*/ 1386914 w 1650036"/>
              <a:gd name="connsiteY31" fmla="*/ 909657 h 909657"/>
              <a:gd name="connsiteX32" fmla="*/ 1516865 w 1650036"/>
              <a:gd name="connsiteY32" fmla="*/ 761141 h 909657"/>
              <a:gd name="connsiteX33" fmla="*/ 1442607 w 1650036"/>
              <a:gd name="connsiteY33" fmla="*/ 761141 h 909657"/>
              <a:gd name="connsiteX34" fmla="*/ 1386914 w 1650036"/>
              <a:gd name="connsiteY34" fmla="*/ 835399 h 909657"/>
              <a:gd name="connsiteX35" fmla="*/ 1256963 w 1650036"/>
              <a:gd name="connsiteY35" fmla="*/ 835399 h 909657"/>
              <a:gd name="connsiteX36" fmla="*/ 1203312 w 1650036"/>
              <a:gd name="connsiteY36" fmla="*/ 705448 h 909657"/>
              <a:gd name="connsiteX37" fmla="*/ 1266616 w 1650036"/>
              <a:gd name="connsiteY37" fmla="*/ 705448 h 909657"/>
              <a:gd name="connsiteX38" fmla="*/ 1419773 w 1650036"/>
              <a:gd name="connsiteY38" fmla="*/ 486017 h 909657"/>
              <a:gd name="connsiteX39" fmla="*/ 1117730 w 1650036"/>
              <a:gd name="connsiteY39" fmla="*/ 259902 h 909657"/>
              <a:gd name="connsiteX40" fmla="*/ 1121064 w 1650036"/>
              <a:gd name="connsiteY40" fmla="*/ 188184 h 909657"/>
              <a:gd name="connsiteX41" fmla="*/ 1412743 w 1650036"/>
              <a:gd name="connsiteY41" fmla="*/ 170404 h 909657"/>
              <a:gd name="connsiteX42" fmla="*/ 1430523 w 1650036"/>
              <a:gd name="connsiteY42" fmla="*/ 107278 h 909657"/>
              <a:gd name="connsiteX43" fmla="*/ 1622667 w 1650036"/>
              <a:gd name="connsiteY43" fmla="*/ 99658 h 909657"/>
              <a:gd name="connsiteX44" fmla="*/ 1603916 w 1650036"/>
              <a:gd name="connsiteY44" fmla="*/ 39669 h 909657"/>
              <a:gd name="connsiteX45" fmla="*/ 1162927 w 1650036"/>
              <a:gd name="connsiteY45" fmla="*/ 22860 h 909657"/>
              <a:gd name="connsiteX46" fmla="*/ 1177507 w 1650036"/>
              <a:gd name="connsiteY46" fmla="*/ 835399 h 909657"/>
              <a:gd name="connsiteX47" fmla="*/ 966058 w 1650036"/>
              <a:gd name="connsiteY47" fmla="*/ 835399 h 909657"/>
              <a:gd name="connsiteX48" fmla="*/ 1019895 w 1650036"/>
              <a:gd name="connsiteY48" fmla="*/ 705448 h 909657"/>
              <a:gd name="connsiteX49" fmla="*/ 1123856 w 1650036"/>
              <a:gd name="connsiteY49" fmla="*/ 705448 h 909657"/>
              <a:gd name="connsiteX50" fmla="*/ 1177507 w 1650036"/>
              <a:gd name="connsiteY50" fmla="*/ 835399 h 909657"/>
              <a:gd name="connsiteX51" fmla="*/ 1348300 w 1650036"/>
              <a:gd name="connsiteY51" fmla="*/ 502539 h 909657"/>
              <a:gd name="connsiteX52" fmla="*/ 1349971 w 1650036"/>
              <a:gd name="connsiteY52" fmla="*/ 519804 h 909657"/>
              <a:gd name="connsiteX53" fmla="*/ 1164326 w 1650036"/>
              <a:gd name="connsiteY53" fmla="*/ 519804 h 909657"/>
              <a:gd name="connsiteX54" fmla="*/ 1108633 w 1650036"/>
              <a:gd name="connsiteY54" fmla="*/ 334160 h 909657"/>
              <a:gd name="connsiteX55" fmla="*/ 1348300 w 1650036"/>
              <a:gd name="connsiteY55" fmla="*/ 502539 h 909657"/>
              <a:gd name="connsiteX0" fmla="*/ 1162927 w 1650036"/>
              <a:gd name="connsiteY0" fmla="*/ 0 h 886797"/>
              <a:gd name="connsiteX1" fmla="*/ 1173983 w 1650036"/>
              <a:gd name="connsiteY1" fmla="*/ 63500 h 886797"/>
              <a:gd name="connsiteX2" fmla="*/ 1095243 w 1650036"/>
              <a:gd name="connsiteY2" fmla="*/ 123676 h 886797"/>
              <a:gd name="connsiteX3" fmla="*/ 959054 w 1650036"/>
              <a:gd name="connsiteY3" fmla="*/ 7638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959054 w 1650036"/>
              <a:gd name="connsiteY3" fmla="*/ 7638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281634 w 1650036"/>
              <a:gd name="connsiteY3" fmla="*/ 9416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76485 w 1650036"/>
              <a:gd name="connsiteY4" fmla="*/ 10843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51" fmla="*/ 1348300 w 1650036"/>
              <a:gd name="connsiteY51" fmla="*/ 479679 h 886797"/>
              <a:gd name="connsiteX52" fmla="*/ 1349971 w 1650036"/>
              <a:gd name="connsiteY52" fmla="*/ 496944 h 886797"/>
              <a:gd name="connsiteX53" fmla="*/ 1164326 w 1650036"/>
              <a:gd name="connsiteY53" fmla="*/ 496944 h 886797"/>
              <a:gd name="connsiteX54" fmla="*/ 1108633 w 1650036"/>
              <a:gd name="connsiteY54" fmla="*/ 311300 h 886797"/>
              <a:gd name="connsiteX55" fmla="*/ 1348300 w 1650036"/>
              <a:gd name="connsiteY55" fmla="*/ 479679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349971 w 1650036"/>
              <a:gd name="connsiteY53" fmla="*/ 496944 h 886797"/>
              <a:gd name="connsiteX54" fmla="*/ 1164326 w 1650036"/>
              <a:gd name="connsiteY54" fmla="*/ 496944 h 886797"/>
              <a:gd name="connsiteX55" fmla="*/ 1108633 w 1650036"/>
              <a:gd name="connsiteY55" fmla="*/ 311300 h 886797"/>
              <a:gd name="connsiteX56" fmla="*/ 1168557 w 1650036"/>
              <a:gd name="connsiteY56" fmla="*/ 33496 h 886797"/>
              <a:gd name="connsiteX0" fmla="*/ 1162927 w 1650036"/>
              <a:gd name="connsiteY0" fmla="*/ 82367 h 969164"/>
              <a:gd name="connsiteX1" fmla="*/ 1168557 w 1650036"/>
              <a:gd name="connsiteY1" fmla="*/ 115863 h 969164"/>
              <a:gd name="connsiteX2" fmla="*/ 1173983 w 1650036"/>
              <a:gd name="connsiteY2" fmla="*/ 145867 h 969164"/>
              <a:gd name="connsiteX3" fmla="*/ 1374643 w 1650036"/>
              <a:gd name="connsiteY3" fmla="*/ 173023 h 969164"/>
              <a:gd name="connsiteX4" fmla="*/ 1192734 w 1650036"/>
              <a:gd name="connsiteY4" fmla="*/ 207014 h 969164"/>
              <a:gd name="connsiteX5" fmla="*/ 563785 w 1650036"/>
              <a:gd name="connsiteY5" fmla="*/ 198423 h 969164"/>
              <a:gd name="connsiteX6" fmla="*/ 774605 w 1650036"/>
              <a:gd name="connsiteY6" fmla="*/ 156027 h 969164"/>
              <a:gd name="connsiteX7" fmla="*/ 772962 w 1650036"/>
              <a:gd name="connsiteY7" fmla="*/ 100147 h 969164"/>
              <a:gd name="connsiteX8" fmla="*/ 329433 w 1650036"/>
              <a:gd name="connsiteY8" fmla="*/ 119496 h 969164"/>
              <a:gd name="connsiteX9" fmla="*/ 295442 w 1650036"/>
              <a:gd name="connsiteY9" fmla="*/ 189645 h 969164"/>
              <a:gd name="connsiteX10" fmla="*/ 492665 w 1650036"/>
              <a:gd name="connsiteY10" fmla="*/ 182025 h 969164"/>
              <a:gd name="connsiteX11" fmla="*/ 505365 w 1650036"/>
              <a:gd name="connsiteY11" fmla="*/ 240071 h 969164"/>
              <a:gd name="connsiteX12" fmla="*/ 764498 w 1650036"/>
              <a:gd name="connsiteY12" fmla="*/ 245151 h 969164"/>
              <a:gd name="connsiteX13" fmla="*/ 797122 w 1650036"/>
              <a:gd name="connsiteY13" fmla="*/ 300845 h 969164"/>
              <a:gd name="connsiteX14" fmla="*/ 298111 w 1650036"/>
              <a:gd name="connsiteY14" fmla="*/ 300845 h 969164"/>
              <a:gd name="connsiteX15" fmla="*/ 222732 w 1650036"/>
              <a:gd name="connsiteY15" fmla="*/ 123866 h 969164"/>
              <a:gd name="connsiteX16" fmla="*/ 96622 w 1650036"/>
              <a:gd name="connsiteY16" fmla="*/ 98415 h 969164"/>
              <a:gd name="connsiteX17" fmla="*/ 169002 w 1650036"/>
              <a:gd name="connsiteY17" fmla="*/ 345762 h 969164"/>
              <a:gd name="connsiteX18" fmla="*/ 72482 w 1650036"/>
              <a:gd name="connsiteY18" fmla="*/ 344062 h 969164"/>
              <a:gd name="connsiteX19" fmla="*/ 45876 w 1650036"/>
              <a:gd name="connsiteY19" fmla="*/ 161582 h 969164"/>
              <a:gd name="connsiteX20" fmla="*/ 157 w 1650036"/>
              <a:gd name="connsiteY20" fmla="*/ 164122 h 969164"/>
              <a:gd name="connsiteX21" fmla="*/ 8011 w 1650036"/>
              <a:gd name="connsiteY21" fmla="*/ 492951 h 969164"/>
              <a:gd name="connsiteX22" fmla="*/ 75620 w 1650036"/>
              <a:gd name="connsiteY22" fmla="*/ 493922 h 969164"/>
              <a:gd name="connsiteX23" fmla="*/ 68738 w 1650036"/>
              <a:gd name="connsiteY23" fmla="*/ 390182 h 969164"/>
              <a:gd name="connsiteX24" fmla="*/ 274478 w 1650036"/>
              <a:gd name="connsiteY24" fmla="*/ 387642 h 969164"/>
              <a:gd name="connsiteX25" fmla="*/ 370260 w 1650036"/>
              <a:gd name="connsiteY25" fmla="*/ 410662 h 969164"/>
              <a:gd name="connsiteX26" fmla="*/ 437532 w 1650036"/>
              <a:gd name="connsiteY26" fmla="*/ 562502 h 969164"/>
              <a:gd name="connsiteX27" fmla="*/ 894957 w 1650036"/>
              <a:gd name="connsiteY27" fmla="*/ 764955 h 969164"/>
              <a:gd name="connsiteX28" fmla="*/ 939511 w 1650036"/>
              <a:gd name="connsiteY28" fmla="*/ 764955 h 969164"/>
              <a:gd name="connsiteX29" fmla="*/ 885674 w 1650036"/>
              <a:gd name="connsiteY29" fmla="*/ 894906 h 969164"/>
              <a:gd name="connsiteX30" fmla="*/ 616490 w 1650036"/>
              <a:gd name="connsiteY30" fmla="*/ 894906 h 969164"/>
              <a:gd name="connsiteX31" fmla="*/ 616490 w 1650036"/>
              <a:gd name="connsiteY31" fmla="*/ 969164 h 969164"/>
              <a:gd name="connsiteX32" fmla="*/ 1386914 w 1650036"/>
              <a:gd name="connsiteY32" fmla="*/ 969164 h 969164"/>
              <a:gd name="connsiteX33" fmla="*/ 1516865 w 1650036"/>
              <a:gd name="connsiteY33" fmla="*/ 820648 h 969164"/>
              <a:gd name="connsiteX34" fmla="*/ 1442607 w 1650036"/>
              <a:gd name="connsiteY34" fmla="*/ 820648 h 969164"/>
              <a:gd name="connsiteX35" fmla="*/ 1386914 w 1650036"/>
              <a:gd name="connsiteY35" fmla="*/ 894906 h 969164"/>
              <a:gd name="connsiteX36" fmla="*/ 1256963 w 1650036"/>
              <a:gd name="connsiteY36" fmla="*/ 894906 h 969164"/>
              <a:gd name="connsiteX37" fmla="*/ 1203312 w 1650036"/>
              <a:gd name="connsiteY37" fmla="*/ 764955 h 969164"/>
              <a:gd name="connsiteX38" fmla="*/ 1266616 w 1650036"/>
              <a:gd name="connsiteY38" fmla="*/ 764955 h 969164"/>
              <a:gd name="connsiteX39" fmla="*/ 1419773 w 1650036"/>
              <a:gd name="connsiteY39" fmla="*/ 545524 h 969164"/>
              <a:gd name="connsiteX40" fmla="*/ 1117730 w 1650036"/>
              <a:gd name="connsiteY40" fmla="*/ 319409 h 969164"/>
              <a:gd name="connsiteX41" fmla="*/ 1121064 w 1650036"/>
              <a:gd name="connsiteY41" fmla="*/ 247691 h 969164"/>
              <a:gd name="connsiteX42" fmla="*/ 1412743 w 1650036"/>
              <a:gd name="connsiteY42" fmla="*/ 229911 h 969164"/>
              <a:gd name="connsiteX43" fmla="*/ 1430523 w 1650036"/>
              <a:gd name="connsiteY43" fmla="*/ 166785 h 969164"/>
              <a:gd name="connsiteX44" fmla="*/ 1622667 w 1650036"/>
              <a:gd name="connsiteY44" fmla="*/ 159165 h 969164"/>
              <a:gd name="connsiteX45" fmla="*/ 1603916 w 1650036"/>
              <a:gd name="connsiteY45" fmla="*/ 99176 h 969164"/>
              <a:gd name="connsiteX46" fmla="*/ 1162927 w 1650036"/>
              <a:gd name="connsiteY46" fmla="*/ 82367 h 969164"/>
              <a:gd name="connsiteX47" fmla="*/ 1177507 w 1650036"/>
              <a:gd name="connsiteY47" fmla="*/ 894906 h 969164"/>
              <a:gd name="connsiteX48" fmla="*/ 966058 w 1650036"/>
              <a:gd name="connsiteY48" fmla="*/ 894906 h 969164"/>
              <a:gd name="connsiteX49" fmla="*/ 1019895 w 1650036"/>
              <a:gd name="connsiteY49" fmla="*/ 764955 h 969164"/>
              <a:gd name="connsiteX50" fmla="*/ 1123856 w 1650036"/>
              <a:gd name="connsiteY50" fmla="*/ 764955 h 969164"/>
              <a:gd name="connsiteX51" fmla="*/ 1177507 w 1650036"/>
              <a:gd name="connsiteY51" fmla="*/ 894906 h 969164"/>
              <a:gd name="connsiteX52" fmla="*/ 1168557 w 1650036"/>
              <a:gd name="connsiteY52" fmla="*/ 115863 h 969164"/>
              <a:gd name="connsiteX53" fmla="*/ 1027391 w 1650036"/>
              <a:gd name="connsiteY53" fmla="*/ 191 h 969164"/>
              <a:gd name="connsiteX54" fmla="*/ 1164326 w 1650036"/>
              <a:gd name="connsiteY54" fmla="*/ 579311 h 969164"/>
              <a:gd name="connsiteX55" fmla="*/ 1108633 w 1650036"/>
              <a:gd name="connsiteY55" fmla="*/ 393667 h 969164"/>
              <a:gd name="connsiteX56" fmla="*/ 1168557 w 1650036"/>
              <a:gd name="connsiteY56" fmla="*/ 115863 h 969164"/>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306791 w 1650036"/>
              <a:gd name="connsiteY53" fmla="*/ 535044 h 886797"/>
              <a:gd name="connsiteX54" fmla="*/ 1164326 w 1650036"/>
              <a:gd name="connsiteY54" fmla="*/ 496944 h 886797"/>
              <a:gd name="connsiteX55" fmla="*/ 1108633 w 1650036"/>
              <a:gd name="connsiteY55" fmla="*/ 311300 h 886797"/>
              <a:gd name="connsiteX56" fmla="*/ 1168557 w 1650036"/>
              <a:gd name="connsiteY56"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164326 w 1650036"/>
              <a:gd name="connsiteY53" fmla="*/ 496944 h 886797"/>
              <a:gd name="connsiteX54" fmla="*/ 1108633 w 1650036"/>
              <a:gd name="connsiteY54" fmla="*/ 311300 h 886797"/>
              <a:gd name="connsiteX55" fmla="*/ 1168557 w 1650036"/>
              <a:gd name="connsiteY55"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52" fmla="*/ 1168557 w 1650036"/>
              <a:gd name="connsiteY52" fmla="*/ 33496 h 886797"/>
              <a:gd name="connsiteX53" fmla="*/ 1108633 w 1650036"/>
              <a:gd name="connsiteY53" fmla="*/ 311300 h 886797"/>
              <a:gd name="connsiteX54" fmla="*/ 1168557 w 1650036"/>
              <a:gd name="connsiteY54" fmla="*/ 33496 h 886797"/>
              <a:gd name="connsiteX0" fmla="*/ 1162927 w 1650036"/>
              <a:gd name="connsiteY0" fmla="*/ 0 h 886797"/>
              <a:gd name="connsiteX1" fmla="*/ 1168557 w 1650036"/>
              <a:gd name="connsiteY1" fmla="*/ 33496 h 886797"/>
              <a:gd name="connsiteX2" fmla="*/ 1173983 w 1650036"/>
              <a:gd name="connsiteY2" fmla="*/ 63500 h 886797"/>
              <a:gd name="connsiteX3" fmla="*/ 1374643 w 1650036"/>
              <a:gd name="connsiteY3" fmla="*/ 90656 h 886797"/>
              <a:gd name="connsiteX4" fmla="*/ 1192734 w 1650036"/>
              <a:gd name="connsiteY4" fmla="*/ 124647 h 886797"/>
              <a:gd name="connsiteX5" fmla="*/ 563785 w 1650036"/>
              <a:gd name="connsiteY5" fmla="*/ 116056 h 886797"/>
              <a:gd name="connsiteX6" fmla="*/ 774605 w 1650036"/>
              <a:gd name="connsiteY6" fmla="*/ 73660 h 886797"/>
              <a:gd name="connsiteX7" fmla="*/ 772962 w 1650036"/>
              <a:gd name="connsiteY7" fmla="*/ 17780 h 886797"/>
              <a:gd name="connsiteX8" fmla="*/ 329433 w 1650036"/>
              <a:gd name="connsiteY8" fmla="*/ 37129 h 886797"/>
              <a:gd name="connsiteX9" fmla="*/ 295442 w 1650036"/>
              <a:gd name="connsiteY9" fmla="*/ 107278 h 886797"/>
              <a:gd name="connsiteX10" fmla="*/ 492665 w 1650036"/>
              <a:gd name="connsiteY10" fmla="*/ 99658 h 886797"/>
              <a:gd name="connsiteX11" fmla="*/ 505365 w 1650036"/>
              <a:gd name="connsiteY11" fmla="*/ 157704 h 886797"/>
              <a:gd name="connsiteX12" fmla="*/ 764498 w 1650036"/>
              <a:gd name="connsiteY12" fmla="*/ 162784 h 886797"/>
              <a:gd name="connsiteX13" fmla="*/ 797122 w 1650036"/>
              <a:gd name="connsiteY13" fmla="*/ 218478 h 886797"/>
              <a:gd name="connsiteX14" fmla="*/ 298111 w 1650036"/>
              <a:gd name="connsiteY14" fmla="*/ 218478 h 886797"/>
              <a:gd name="connsiteX15" fmla="*/ 222732 w 1650036"/>
              <a:gd name="connsiteY15" fmla="*/ 41499 h 886797"/>
              <a:gd name="connsiteX16" fmla="*/ 96622 w 1650036"/>
              <a:gd name="connsiteY16" fmla="*/ 16048 h 886797"/>
              <a:gd name="connsiteX17" fmla="*/ 169002 w 1650036"/>
              <a:gd name="connsiteY17" fmla="*/ 263395 h 886797"/>
              <a:gd name="connsiteX18" fmla="*/ 72482 w 1650036"/>
              <a:gd name="connsiteY18" fmla="*/ 261695 h 886797"/>
              <a:gd name="connsiteX19" fmla="*/ 45876 w 1650036"/>
              <a:gd name="connsiteY19" fmla="*/ 79215 h 886797"/>
              <a:gd name="connsiteX20" fmla="*/ 157 w 1650036"/>
              <a:gd name="connsiteY20" fmla="*/ 81755 h 886797"/>
              <a:gd name="connsiteX21" fmla="*/ 8011 w 1650036"/>
              <a:gd name="connsiteY21" fmla="*/ 410584 h 886797"/>
              <a:gd name="connsiteX22" fmla="*/ 75620 w 1650036"/>
              <a:gd name="connsiteY22" fmla="*/ 411555 h 886797"/>
              <a:gd name="connsiteX23" fmla="*/ 68738 w 1650036"/>
              <a:gd name="connsiteY23" fmla="*/ 307815 h 886797"/>
              <a:gd name="connsiteX24" fmla="*/ 274478 w 1650036"/>
              <a:gd name="connsiteY24" fmla="*/ 305275 h 886797"/>
              <a:gd name="connsiteX25" fmla="*/ 370260 w 1650036"/>
              <a:gd name="connsiteY25" fmla="*/ 328295 h 886797"/>
              <a:gd name="connsiteX26" fmla="*/ 437532 w 1650036"/>
              <a:gd name="connsiteY26" fmla="*/ 480135 h 886797"/>
              <a:gd name="connsiteX27" fmla="*/ 894957 w 1650036"/>
              <a:gd name="connsiteY27" fmla="*/ 682588 h 886797"/>
              <a:gd name="connsiteX28" fmla="*/ 939511 w 1650036"/>
              <a:gd name="connsiteY28" fmla="*/ 682588 h 886797"/>
              <a:gd name="connsiteX29" fmla="*/ 885674 w 1650036"/>
              <a:gd name="connsiteY29" fmla="*/ 812539 h 886797"/>
              <a:gd name="connsiteX30" fmla="*/ 616490 w 1650036"/>
              <a:gd name="connsiteY30" fmla="*/ 812539 h 886797"/>
              <a:gd name="connsiteX31" fmla="*/ 616490 w 1650036"/>
              <a:gd name="connsiteY31" fmla="*/ 886797 h 886797"/>
              <a:gd name="connsiteX32" fmla="*/ 1386914 w 1650036"/>
              <a:gd name="connsiteY32" fmla="*/ 886797 h 886797"/>
              <a:gd name="connsiteX33" fmla="*/ 1516865 w 1650036"/>
              <a:gd name="connsiteY33" fmla="*/ 738281 h 886797"/>
              <a:gd name="connsiteX34" fmla="*/ 1442607 w 1650036"/>
              <a:gd name="connsiteY34" fmla="*/ 738281 h 886797"/>
              <a:gd name="connsiteX35" fmla="*/ 1386914 w 1650036"/>
              <a:gd name="connsiteY35" fmla="*/ 812539 h 886797"/>
              <a:gd name="connsiteX36" fmla="*/ 1256963 w 1650036"/>
              <a:gd name="connsiteY36" fmla="*/ 812539 h 886797"/>
              <a:gd name="connsiteX37" fmla="*/ 1203312 w 1650036"/>
              <a:gd name="connsiteY37" fmla="*/ 682588 h 886797"/>
              <a:gd name="connsiteX38" fmla="*/ 1266616 w 1650036"/>
              <a:gd name="connsiteY38" fmla="*/ 682588 h 886797"/>
              <a:gd name="connsiteX39" fmla="*/ 1419773 w 1650036"/>
              <a:gd name="connsiteY39" fmla="*/ 463157 h 886797"/>
              <a:gd name="connsiteX40" fmla="*/ 1117730 w 1650036"/>
              <a:gd name="connsiteY40" fmla="*/ 237042 h 886797"/>
              <a:gd name="connsiteX41" fmla="*/ 1121064 w 1650036"/>
              <a:gd name="connsiteY41" fmla="*/ 165324 h 886797"/>
              <a:gd name="connsiteX42" fmla="*/ 1412743 w 1650036"/>
              <a:gd name="connsiteY42" fmla="*/ 147544 h 886797"/>
              <a:gd name="connsiteX43" fmla="*/ 1430523 w 1650036"/>
              <a:gd name="connsiteY43" fmla="*/ 84418 h 886797"/>
              <a:gd name="connsiteX44" fmla="*/ 1622667 w 1650036"/>
              <a:gd name="connsiteY44" fmla="*/ 76798 h 886797"/>
              <a:gd name="connsiteX45" fmla="*/ 1603916 w 1650036"/>
              <a:gd name="connsiteY45" fmla="*/ 16809 h 886797"/>
              <a:gd name="connsiteX46" fmla="*/ 1162927 w 1650036"/>
              <a:gd name="connsiteY46" fmla="*/ 0 h 886797"/>
              <a:gd name="connsiteX47" fmla="*/ 1177507 w 1650036"/>
              <a:gd name="connsiteY47" fmla="*/ 812539 h 886797"/>
              <a:gd name="connsiteX48" fmla="*/ 966058 w 1650036"/>
              <a:gd name="connsiteY48" fmla="*/ 812539 h 886797"/>
              <a:gd name="connsiteX49" fmla="*/ 1019895 w 1650036"/>
              <a:gd name="connsiteY49" fmla="*/ 682588 h 886797"/>
              <a:gd name="connsiteX50" fmla="*/ 1123856 w 1650036"/>
              <a:gd name="connsiteY50" fmla="*/ 682588 h 886797"/>
              <a:gd name="connsiteX51" fmla="*/ 1177507 w 1650036"/>
              <a:gd name="connsiteY51"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63785 w 1650036"/>
              <a:gd name="connsiteY4" fmla="*/ 11605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74643 w 1650036"/>
              <a:gd name="connsiteY2" fmla="*/ 9065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844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 name="connsiteX0" fmla="*/ 1162927 w 1650036"/>
              <a:gd name="connsiteY0" fmla="*/ 0 h 886797"/>
              <a:gd name="connsiteX1" fmla="*/ 1173983 w 1650036"/>
              <a:gd name="connsiteY1" fmla="*/ 63500 h 886797"/>
              <a:gd name="connsiteX2" fmla="*/ 1387343 w 1650036"/>
              <a:gd name="connsiteY2" fmla="*/ 70336 h 886797"/>
              <a:gd name="connsiteX3" fmla="*/ 1192734 w 1650036"/>
              <a:gd name="connsiteY3" fmla="*/ 124647 h 886797"/>
              <a:gd name="connsiteX4" fmla="*/ 543465 w 1650036"/>
              <a:gd name="connsiteY4" fmla="*/ 100816 h 886797"/>
              <a:gd name="connsiteX5" fmla="*/ 774605 w 1650036"/>
              <a:gd name="connsiteY5" fmla="*/ 73660 h 886797"/>
              <a:gd name="connsiteX6" fmla="*/ 772962 w 1650036"/>
              <a:gd name="connsiteY6" fmla="*/ 17780 h 886797"/>
              <a:gd name="connsiteX7" fmla="*/ 329433 w 1650036"/>
              <a:gd name="connsiteY7" fmla="*/ 37129 h 886797"/>
              <a:gd name="connsiteX8" fmla="*/ 295442 w 1650036"/>
              <a:gd name="connsiteY8" fmla="*/ 107278 h 886797"/>
              <a:gd name="connsiteX9" fmla="*/ 492665 w 1650036"/>
              <a:gd name="connsiteY9" fmla="*/ 99658 h 886797"/>
              <a:gd name="connsiteX10" fmla="*/ 505365 w 1650036"/>
              <a:gd name="connsiteY10" fmla="*/ 157704 h 886797"/>
              <a:gd name="connsiteX11" fmla="*/ 764498 w 1650036"/>
              <a:gd name="connsiteY11" fmla="*/ 162784 h 886797"/>
              <a:gd name="connsiteX12" fmla="*/ 797122 w 1650036"/>
              <a:gd name="connsiteY12" fmla="*/ 218478 h 886797"/>
              <a:gd name="connsiteX13" fmla="*/ 298111 w 1650036"/>
              <a:gd name="connsiteY13" fmla="*/ 218478 h 886797"/>
              <a:gd name="connsiteX14" fmla="*/ 222732 w 1650036"/>
              <a:gd name="connsiteY14" fmla="*/ 41499 h 886797"/>
              <a:gd name="connsiteX15" fmla="*/ 96622 w 1650036"/>
              <a:gd name="connsiteY15" fmla="*/ 16048 h 886797"/>
              <a:gd name="connsiteX16" fmla="*/ 169002 w 1650036"/>
              <a:gd name="connsiteY16" fmla="*/ 263395 h 886797"/>
              <a:gd name="connsiteX17" fmla="*/ 72482 w 1650036"/>
              <a:gd name="connsiteY17" fmla="*/ 261695 h 886797"/>
              <a:gd name="connsiteX18" fmla="*/ 45876 w 1650036"/>
              <a:gd name="connsiteY18" fmla="*/ 79215 h 886797"/>
              <a:gd name="connsiteX19" fmla="*/ 157 w 1650036"/>
              <a:gd name="connsiteY19" fmla="*/ 81755 h 886797"/>
              <a:gd name="connsiteX20" fmla="*/ 8011 w 1650036"/>
              <a:gd name="connsiteY20" fmla="*/ 410584 h 886797"/>
              <a:gd name="connsiteX21" fmla="*/ 75620 w 1650036"/>
              <a:gd name="connsiteY21" fmla="*/ 411555 h 886797"/>
              <a:gd name="connsiteX22" fmla="*/ 68738 w 1650036"/>
              <a:gd name="connsiteY22" fmla="*/ 307815 h 886797"/>
              <a:gd name="connsiteX23" fmla="*/ 274478 w 1650036"/>
              <a:gd name="connsiteY23" fmla="*/ 305275 h 886797"/>
              <a:gd name="connsiteX24" fmla="*/ 370260 w 1650036"/>
              <a:gd name="connsiteY24" fmla="*/ 328295 h 886797"/>
              <a:gd name="connsiteX25" fmla="*/ 437532 w 1650036"/>
              <a:gd name="connsiteY25" fmla="*/ 480135 h 886797"/>
              <a:gd name="connsiteX26" fmla="*/ 894957 w 1650036"/>
              <a:gd name="connsiteY26" fmla="*/ 682588 h 886797"/>
              <a:gd name="connsiteX27" fmla="*/ 939511 w 1650036"/>
              <a:gd name="connsiteY27" fmla="*/ 682588 h 886797"/>
              <a:gd name="connsiteX28" fmla="*/ 885674 w 1650036"/>
              <a:gd name="connsiteY28" fmla="*/ 812539 h 886797"/>
              <a:gd name="connsiteX29" fmla="*/ 616490 w 1650036"/>
              <a:gd name="connsiteY29" fmla="*/ 812539 h 886797"/>
              <a:gd name="connsiteX30" fmla="*/ 616490 w 1650036"/>
              <a:gd name="connsiteY30" fmla="*/ 886797 h 886797"/>
              <a:gd name="connsiteX31" fmla="*/ 1386914 w 1650036"/>
              <a:gd name="connsiteY31" fmla="*/ 886797 h 886797"/>
              <a:gd name="connsiteX32" fmla="*/ 1516865 w 1650036"/>
              <a:gd name="connsiteY32" fmla="*/ 738281 h 886797"/>
              <a:gd name="connsiteX33" fmla="*/ 1442607 w 1650036"/>
              <a:gd name="connsiteY33" fmla="*/ 738281 h 886797"/>
              <a:gd name="connsiteX34" fmla="*/ 1386914 w 1650036"/>
              <a:gd name="connsiteY34" fmla="*/ 812539 h 886797"/>
              <a:gd name="connsiteX35" fmla="*/ 1256963 w 1650036"/>
              <a:gd name="connsiteY35" fmla="*/ 812539 h 886797"/>
              <a:gd name="connsiteX36" fmla="*/ 1203312 w 1650036"/>
              <a:gd name="connsiteY36" fmla="*/ 682588 h 886797"/>
              <a:gd name="connsiteX37" fmla="*/ 1266616 w 1650036"/>
              <a:gd name="connsiteY37" fmla="*/ 682588 h 886797"/>
              <a:gd name="connsiteX38" fmla="*/ 1419773 w 1650036"/>
              <a:gd name="connsiteY38" fmla="*/ 463157 h 886797"/>
              <a:gd name="connsiteX39" fmla="*/ 1117730 w 1650036"/>
              <a:gd name="connsiteY39" fmla="*/ 237042 h 886797"/>
              <a:gd name="connsiteX40" fmla="*/ 1121064 w 1650036"/>
              <a:gd name="connsiteY40" fmla="*/ 165324 h 886797"/>
              <a:gd name="connsiteX41" fmla="*/ 1412743 w 1650036"/>
              <a:gd name="connsiteY41" fmla="*/ 147544 h 886797"/>
              <a:gd name="connsiteX42" fmla="*/ 1430523 w 1650036"/>
              <a:gd name="connsiteY42" fmla="*/ 71718 h 886797"/>
              <a:gd name="connsiteX43" fmla="*/ 1622667 w 1650036"/>
              <a:gd name="connsiteY43" fmla="*/ 76798 h 886797"/>
              <a:gd name="connsiteX44" fmla="*/ 1603916 w 1650036"/>
              <a:gd name="connsiteY44" fmla="*/ 16809 h 886797"/>
              <a:gd name="connsiteX45" fmla="*/ 1162927 w 1650036"/>
              <a:gd name="connsiteY45" fmla="*/ 0 h 886797"/>
              <a:gd name="connsiteX46" fmla="*/ 1177507 w 1650036"/>
              <a:gd name="connsiteY46" fmla="*/ 812539 h 886797"/>
              <a:gd name="connsiteX47" fmla="*/ 966058 w 1650036"/>
              <a:gd name="connsiteY47" fmla="*/ 812539 h 886797"/>
              <a:gd name="connsiteX48" fmla="*/ 1019895 w 1650036"/>
              <a:gd name="connsiteY48" fmla="*/ 682588 h 886797"/>
              <a:gd name="connsiteX49" fmla="*/ 1123856 w 1650036"/>
              <a:gd name="connsiteY49" fmla="*/ 682588 h 886797"/>
              <a:gd name="connsiteX50" fmla="*/ 1177507 w 1650036"/>
              <a:gd name="connsiteY50" fmla="*/ 812539 h 8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0036" h="886797">
                <a:moveTo>
                  <a:pt x="1162927" y="0"/>
                </a:moveTo>
                <a:lnTo>
                  <a:pt x="1173983" y="63500"/>
                </a:lnTo>
                <a:lnTo>
                  <a:pt x="1387343" y="70336"/>
                </a:lnTo>
                <a:cubicBezTo>
                  <a:pt x="1387343" y="49830"/>
                  <a:pt x="1333380" y="119567"/>
                  <a:pt x="1192734" y="124647"/>
                </a:cubicBezTo>
                <a:cubicBezTo>
                  <a:pt x="1052088" y="129727"/>
                  <a:pt x="812705" y="118410"/>
                  <a:pt x="543465" y="100816"/>
                </a:cubicBezTo>
                <a:cubicBezTo>
                  <a:pt x="700098" y="71444"/>
                  <a:pt x="704332" y="87792"/>
                  <a:pt x="774605" y="73660"/>
                </a:cubicBezTo>
                <a:cubicBezTo>
                  <a:pt x="774057" y="55033"/>
                  <a:pt x="773510" y="36407"/>
                  <a:pt x="772962" y="17780"/>
                </a:cubicBezTo>
                <a:cubicBezTo>
                  <a:pt x="635279" y="19150"/>
                  <a:pt x="409020" y="22213"/>
                  <a:pt x="329433" y="37129"/>
                </a:cubicBezTo>
                <a:cubicBezTo>
                  <a:pt x="249846" y="52045"/>
                  <a:pt x="274935" y="107278"/>
                  <a:pt x="295442" y="107278"/>
                </a:cubicBezTo>
                <a:lnTo>
                  <a:pt x="492665" y="99658"/>
                </a:lnTo>
                <a:lnTo>
                  <a:pt x="505365" y="157704"/>
                </a:lnTo>
                <a:lnTo>
                  <a:pt x="764498" y="162784"/>
                </a:lnTo>
                <a:lnTo>
                  <a:pt x="797122" y="218478"/>
                </a:lnTo>
                <a:lnTo>
                  <a:pt x="298111" y="218478"/>
                </a:lnTo>
                <a:lnTo>
                  <a:pt x="222732" y="41499"/>
                </a:lnTo>
                <a:lnTo>
                  <a:pt x="96622" y="16048"/>
                </a:lnTo>
                <a:lnTo>
                  <a:pt x="169002" y="263395"/>
                </a:lnTo>
                <a:lnTo>
                  <a:pt x="72482" y="261695"/>
                </a:lnTo>
                <a:lnTo>
                  <a:pt x="45876" y="79215"/>
                </a:lnTo>
                <a:lnTo>
                  <a:pt x="157" y="81755"/>
                </a:lnTo>
                <a:cubicBezTo>
                  <a:pt x="1889" y="136560"/>
                  <a:pt x="-4566" y="355617"/>
                  <a:pt x="8011" y="410584"/>
                </a:cubicBezTo>
                <a:cubicBezTo>
                  <a:pt x="20588" y="465551"/>
                  <a:pt x="48850" y="443405"/>
                  <a:pt x="75620" y="411555"/>
                </a:cubicBezTo>
                <a:lnTo>
                  <a:pt x="68738" y="307815"/>
                </a:lnTo>
                <a:cubicBezTo>
                  <a:pt x="101881" y="290102"/>
                  <a:pt x="224224" y="301862"/>
                  <a:pt x="274478" y="305275"/>
                </a:cubicBezTo>
                <a:cubicBezTo>
                  <a:pt x="324732" y="308688"/>
                  <a:pt x="304138" y="283065"/>
                  <a:pt x="370260" y="328295"/>
                </a:cubicBezTo>
                <a:lnTo>
                  <a:pt x="437532" y="480135"/>
                </a:lnTo>
                <a:cubicBezTo>
                  <a:pt x="622952" y="751862"/>
                  <a:pt x="796937" y="655670"/>
                  <a:pt x="894957" y="682588"/>
                </a:cubicBezTo>
                <a:lnTo>
                  <a:pt x="939511" y="682588"/>
                </a:lnTo>
                <a:lnTo>
                  <a:pt x="885674" y="812539"/>
                </a:lnTo>
                <a:lnTo>
                  <a:pt x="616490" y="812539"/>
                </a:lnTo>
                <a:lnTo>
                  <a:pt x="616490" y="886797"/>
                </a:lnTo>
                <a:lnTo>
                  <a:pt x="1386914" y="886797"/>
                </a:lnTo>
                <a:cubicBezTo>
                  <a:pt x="1422929" y="886797"/>
                  <a:pt x="1516865" y="860064"/>
                  <a:pt x="1516865" y="738281"/>
                </a:cubicBezTo>
                <a:lnTo>
                  <a:pt x="1442607" y="738281"/>
                </a:lnTo>
                <a:cubicBezTo>
                  <a:pt x="1442607" y="805670"/>
                  <a:pt x="1399537" y="812539"/>
                  <a:pt x="1386914" y="812539"/>
                </a:cubicBezTo>
                <a:lnTo>
                  <a:pt x="1256963" y="812539"/>
                </a:lnTo>
                <a:lnTo>
                  <a:pt x="1203312" y="682588"/>
                </a:lnTo>
                <a:lnTo>
                  <a:pt x="1266616" y="682588"/>
                </a:lnTo>
                <a:cubicBezTo>
                  <a:pt x="1462471" y="682588"/>
                  <a:pt x="1419773" y="463157"/>
                  <a:pt x="1419773" y="463157"/>
                </a:cubicBezTo>
                <a:cubicBezTo>
                  <a:pt x="1419773" y="463157"/>
                  <a:pt x="1368906" y="251151"/>
                  <a:pt x="1117730" y="237042"/>
                </a:cubicBezTo>
                <a:lnTo>
                  <a:pt x="1121064" y="165324"/>
                </a:lnTo>
                <a:lnTo>
                  <a:pt x="1412743" y="147544"/>
                </a:lnTo>
                <a:lnTo>
                  <a:pt x="1430523" y="71718"/>
                </a:lnTo>
                <a:lnTo>
                  <a:pt x="1622667" y="76798"/>
                </a:lnTo>
                <a:cubicBezTo>
                  <a:pt x="1643173" y="76798"/>
                  <a:pt x="1680539" y="29609"/>
                  <a:pt x="1603916" y="16809"/>
                </a:cubicBezTo>
                <a:cubicBezTo>
                  <a:pt x="1527293" y="4009"/>
                  <a:pt x="1183433" y="0"/>
                  <a:pt x="1162927" y="0"/>
                </a:cubicBezTo>
                <a:close/>
                <a:moveTo>
                  <a:pt x="1177507" y="812539"/>
                </a:moveTo>
                <a:lnTo>
                  <a:pt x="966058" y="812539"/>
                </a:lnTo>
                <a:lnTo>
                  <a:pt x="1019895" y="682588"/>
                </a:lnTo>
                <a:lnTo>
                  <a:pt x="1123856" y="682588"/>
                </a:lnTo>
                <a:lnTo>
                  <a:pt x="1177507" y="812539"/>
                </a:lnTo>
                <a:close/>
              </a:path>
            </a:pathLst>
          </a:custGeom>
          <a:solidFill>
            <a:schemeClr val="accent1"/>
          </a:solidFill>
          <a:ln w="18554"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562EE554-C6CF-487E-827C-0B0BC32C1AAC}"/>
              </a:ext>
            </a:extLst>
          </p:cNvPr>
          <p:cNvSpPr txBox="1"/>
          <p:nvPr/>
        </p:nvSpPr>
        <p:spPr>
          <a:xfrm>
            <a:off x="1523928" y="4586919"/>
            <a:ext cx="1525432" cy="523220"/>
          </a:xfrm>
          <a:prstGeom prst="rect">
            <a:avLst/>
          </a:prstGeom>
          <a:solidFill>
            <a:schemeClr val="accent1">
              <a:lumMod val="20000"/>
              <a:lumOff val="80000"/>
            </a:schemeClr>
          </a:solidFill>
          <a:ln>
            <a:solidFill>
              <a:schemeClr val="accent1"/>
            </a:solidFill>
          </a:ln>
        </p:spPr>
        <p:txBody>
          <a:bodyPr wrap="square" rtlCol="0">
            <a:spAutoFit/>
          </a:bodyPr>
          <a:lstStyle/>
          <a:p>
            <a:r>
              <a:rPr lang="en-US" sz="2800" b="1"/>
              <a:t>Access</a:t>
            </a:r>
          </a:p>
        </p:txBody>
      </p:sp>
      <p:sp>
        <p:nvSpPr>
          <p:cNvPr id="22" name="TextBox 21">
            <a:extLst>
              <a:ext uri="{FF2B5EF4-FFF2-40B4-BE49-F238E27FC236}">
                <a16:creationId xmlns:a16="http://schemas.microsoft.com/office/drawing/2014/main" id="{287A78B9-EE45-47A7-8E63-F2F7BEA77991}"/>
              </a:ext>
            </a:extLst>
          </p:cNvPr>
          <p:cNvSpPr txBox="1"/>
          <p:nvPr/>
        </p:nvSpPr>
        <p:spPr>
          <a:xfrm>
            <a:off x="5017820" y="4586919"/>
            <a:ext cx="2156360" cy="523220"/>
          </a:xfrm>
          <a:prstGeom prst="rect">
            <a:avLst/>
          </a:prstGeom>
          <a:solidFill>
            <a:schemeClr val="accent2">
              <a:lumMod val="20000"/>
              <a:lumOff val="80000"/>
            </a:schemeClr>
          </a:solidFill>
          <a:ln>
            <a:solidFill>
              <a:schemeClr val="accent2"/>
            </a:solidFill>
          </a:ln>
        </p:spPr>
        <p:txBody>
          <a:bodyPr wrap="none" rtlCol="0">
            <a:spAutoFit/>
          </a:bodyPr>
          <a:lstStyle/>
          <a:p>
            <a:r>
              <a:rPr lang="en-US" sz="2800" b="1"/>
              <a:t>Community</a:t>
            </a:r>
          </a:p>
        </p:txBody>
      </p:sp>
      <p:sp>
        <p:nvSpPr>
          <p:cNvPr id="23" name="TextBox 22">
            <a:extLst>
              <a:ext uri="{FF2B5EF4-FFF2-40B4-BE49-F238E27FC236}">
                <a16:creationId xmlns:a16="http://schemas.microsoft.com/office/drawing/2014/main" id="{3913C033-059B-4044-8678-0D3FEA16DC92}"/>
              </a:ext>
            </a:extLst>
          </p:cNvPr>
          <p:cNvSpPr txBox="1"/>
          <p:nvPr/>
        </p:nvSpPr>
        <p:spPr>
          <a:xfrm>
            <a:off x="8923697" y="4586919"/>
            <a:ext cx="2214068" cy="523220"/>
          </a:xfrm>
          <a:prstGeom prst="rect">
            <a:avLst/>
          </a:prstGeom>
          <a:solidFill>
            <a:schemeClr val="accent6">
              <a:lumMod val="20000"/>
              <a:lumOff val="80000"/>
            </a:schemeClr>
          </a:solidFill>
          <a:ln>
            <a:solidFill>
              <a:schemeClr val="accent6"/>
            </a:solidFill>
          </a:ln>
        </p:spPr>
        <p:txBody>
          <a:bodyPr wrap="none" rtlCol="0">
            <a:spAutoFit/>
          </a:bodyPr>
          <a:lstStyle/>
          <a:p>
            <a:r>
              <a:rPr lang="en-US" sz="2800" b="1"/>
              <a:t>Sustainable</a:t>
            </a:r>
          </a:p>
        </p:txBody>
      </p:sp>
    </p:spTree>
    <p:extLst>
      <p:ext uri="{BB962C8B-B14F-4D97-AF65-F5344CB8AC3E}">
        <p14:creationId xmlns:p14="http://schemas.microsoft.com/office/powerpoint/2010/main" val="178920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C6622-E70D-3E48-9F31-990FB30F9C04}"/>
              </a:ext>
            </a:extLst>
          </p:cNvPr>
          <p:cNvSpPr>
            <a:spLocks noGrp="1"/>
          </p:cNvSpPr>
          <p:nvPr>
            <p:ph type="title"/>
          </p:nvPr>
        </p:nvSpPr>
        <p:spPr>
          <a:xfrm>
            <a:off x="0" y="770375"/>
            <a:ext cx="12191999" cy="455310"/>
          </a:xfrm>
        </p:spPr>
        <p:txBody>
          <a:bodyPr>
            <a:noAutofit/>
          </a:bodyPr>
          <a:lstStyle/>
          <a:p>
            <a:r>
              <a:rPr lang="en-US" sz="3200" b="1" dirty="0">
                <a:solidFill>
                  <a:schemeClr val="bg1"/>
                </a:solidFill>
                <a:latin typeface="Helvetica" panose="020B0604020202020204" pitchFamily="34" charset="0"/>
                <a:cs typeface="Helvetica" panose="020B0604020202020204" pitchFamily="34" charset="0"/>
              </a:rPr>
              <a:t>What does </a:t>
            </a:r>
            <a:r>
              <a:rPr lang="en-US" sz="3200" b="1">
                <a:solidFill>
                  <a:schemeClr val="bg1"/>
                </a:solidFill>
                <a:latin typeface="Helvetica" panose="020B0604020202020204" pitchFamily="34" charset="0"/>
                <a:cs typeface="Helvetica" panose="020B0604020202020204" pitchFamily="34" charset="0"/>
              </a:rPr>
              <a:t>a Research Aerospace Engineer </a:t>
            </a:r>
            <a:r>
              <a:rPr lang="en-US" sz="3200" b="1" dirty="0">
                <a:solidFill>
                  <a:schemeClr val="bg1"/>
                </a:solidFill>
                <a:latin typeface="Helvetica" panose="020B0604020202020204" pitchFamily="34" charset="0"/>
                <a:cs typeface="Helvetica" panose="020B0604020202020204" pitchFamily="34" charset="0"/>
              </a:rPr>
              <a:t>at NASA do?</a:t>
            </a:r>
            <a:endParaRPr lang="en-US" sz="3200" dirty="0">
              <a:solidFill>
                <a:schemeClr val="bg1"/>
              </a:solidFill>
            </a:endParaRPr>
          </a:p>
        </p:txBody>
      </p:sp>
      <p:pic>
        <p:nvPicPr>
          <p:cNvPr id="7" name="Picture 6">
            <a:extLst>
              <a:ext uri="{FF2B5EF4-FFF2-40B4-BE49-F238E27FC236}">
                <a16:creationId xmlns:a16="http://schemas.microsoft.com/office/drawing/2014/main" id="{65A4FFCE-3256-4F81-8141-58D8EB4D512A}"/>
              </a:ext>
            </a:extLst>
          </p:cNvPr>
          <p:cNvPicPr>
            <a:picLocks noChangeAspect="1"/>
          </p:cNvPicPr>
          <p:nvPr/>
        </p:nvPicPr>
        <p:blipFill rotWithShape="1">
          <a:blip r:embed="rId2">
            <a:extLst>
              <a:ext uri="{28A0092B-C50C-407E-A947-70E740481C1C}">
                <a14:useLocalDpi xmlns:a14="http://schemas.microsoft.com/office/drawing/2010/main" val="0"/>
              </a:ext>
            </a:extLst>
          </a:blip>
          <a:srcRect l="13090" t="17988" r="29009"/>
          <a:stretch/>
        </p:blipFill>
        <p:spPr>
          <a:xfrm rot="10800000">
            <a:off x="1081177" y="1697954"/>
            <a:ext cx="4801377" cy="38253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39942A5-58FE-4142-A377-351CACB0B95F}"/>
              </a:ext>
            </a:extLst>
          </p:cNvPr>
          <p:cNvPicPr>
            <a:picLocks noChangeAspect="1"/>
          </p:cNvPicPr>
          <p:nvPr/>
        </p:nvPicPr>
        <p:blipFill rotWithShape="1">
          <a:blip r:embed="rId3">
            <a:extLst>
              <a:ext uri="{28A0092B-C50C-407E-A947-70E740481C1C}">
                <a14:useLocalDpi xmlns:a14="http://schemas.microsoft.com/office/drawing/2010/main" val="0"/>
              </a:ext>
            </a:extLst>
          </a:blip>
          <a:srcRect l="17044" t="20519" r="52202" b="12372"/>
          <a:stretch/>
        </p:blipFill>
        <p:spPr>
          <a:xfrm>
            <a:off x="6699849" y="1697954"/>
            <a:ext cx="4410975" cy="3845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200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 name="Title 1">
            <a:extLst>
              <a:ext uri="{FF2B5EF4-FFF2-40B4-BE49-F238E27FC236}">
                <a16:creationId xmlns:a16="http://schemas.microsoft.com/office/drawing/2014/main" id="{FF9C6622-E70D-3E48-9F31-990FB30F9C04}"/>
              </a:ext>
            </a:extLst>
          </p:cNvPr>
          <p:cNvSpPr>
            <a:spLocks noGrp="1"/>
          </p:cNvSpPr>
          <p:nvPr>
            <p:ph type="title"/>
          </p:nvPr>
        </p:nvSpPr>
        <p:spPr>
          <a:xfrm>
            <a:off x="0" y="770375"/>
            <a:ext cx="12191999" cy="455310"/>
          </a:xfrm>
        </p:spPr>
        <p:txBody>
          <a:bodyPr>
            <a:noAutofit/>
          </a:bodyPr>
          <a:lstStyle/>
          <a:p>
            <a:r>
              <a:rPr lang="en-US" sz="3200" b="1" dirty="0">
                <a:solidFill>
                  <a:schemeClr val="bg1"/>
                </a:solidFill>
                <a:latin typeface="Helvetica" panose="020B0604020202020204" pitchFamily="34" charset="0"/>
                <a:cs typeface="Helvetica" panose="020B0604020202020204" pitchFamily="34" charset="0"/>
              </a:rPr>
              <a:t>What does </a:t>
            </a:r>
            <a:r>
              <a:rPr lang="en-US" sz="3200" b="1">
                <a:solidFill>
                  <a:schemeClr val="bg1"/>
                </a:solidFill>
                <a:latin typeface="Helvetica" panose="020B0604020202020204" pitchFamily="34" charset="0"/>
                <a:cs typeface="Helvetica" panose="020B0604020202020204" pitchFamily="34" charset="0"/>
              </a:rPr>
              <a:t>a Research Aerospace Engineer </a:t>
            </a:r>
            <a:r>
              <a:rPr lang="en-US" sz="3200" b="1" dirty="0">
                <a:solidFill>
                  <a:schemeClr val="bg1"/>
                </a:solidFill>
                <a:latin typeface="Helvetica" panose="020B0604020202020204" pitchFamily="34" charset="0"/>
                <a:cs typeface="Helvetica" panose="020B0604020202020204" pitchFamily="34" charset="0"/>
              </a:rPr>
              <a:t>at NASA do?</a:t>
            </a:r>
            <a:endParaRPr lang="en-US" sz="3200" dirty="0">
              <a:solidFill>
                <a:schemeClr val="bg1"/>
              </a:solidFill>
            </a:endParaRPr>
          </a:p>
        </p:txBody>
      </p:sp>
      <p:pic>
        <p:nvPicPr>
          <p:cNvPr id="9" name="Picture 8" descr="SourceArray.jpg">
            <a:extLst>
              <a:ext uri="{FF2B5EF4-FFF2-40B4-BE49-F238E27FC236}">
                <a16:creationId xmlns:a16="http://schemas.microsoft.com/office/drawing/2014/main" id="{46DE3206-A2FA-419D-99D0-2A246736F06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9386" y="1732876"/>
            <a:ext cx="4956398" cy="3900116"/>
          </a:xfrm>
          <a:prstGeom prst="rect">
            <a:avLst/>
          </a:prstGeom>
          <a:noFill/>
          <a:ln w="25400">
            <a:solidFill>
              <a:schemeClr val="tx1"/>
            </a:solidFill>
            <a:miter lim="800000"/>
            <a:headEnd/>
            <a:tailEnd/>
          </a:ln>
        </p:spPr>
      </p:pic>
      <p:sp>
        <p:nvSpPr>
          <p:cNvPr id="12" name="Arrow: Left 11">
            <a:extLst>
              <a:ext uri="{FF2B5EF4-FFF2-40B4-BE49-F238E27FC236}">
                <a16:creationId xmlns:a16="http://schemas.microsoft.com/office/drawing/2014/main" id="{13F00891-599F-4506-9CFB-43BD15E2826F}"/>
              </a:ext>
            </a:extLst>
          </p:cNvPr>
          <p:cNvSpPr/>
          <p:nvPr/>
        </p:nvSpPr>
        <p:spPr>
          <a:xfrm rot="3401826">
            <a:off x="3705501" y="4386035"/>
            <a:ext cx="1015061" cy="512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42E6D1-DAD6-4322-98C2-D6428CCB107C}"/>
              </a:ext>
            </a:extLst>
          </p:cNvPr>
          <p:cNvGrpSpPr/>
          <p:nvPr/>
        </p:nvGrpSpPr>
        <p:grpSpPr>
          <a:xfrm>
            <a:off x="4132838" y="4815864"/>
            <a:ext cx="1039367" cy="914400"/>
            <a:chOff x="6672073" y="3715512"/>
            <a:chExt cx="1039367" cy="914400"/>
          </a:xfrm>
        </p:grpSpPr>
        <p:sp>
          <p:nvSpPr>
            <p:cNvPr id="10" name="Rectangle 9">
              <a:extLst>
                <a:ext uri="{FF2B5EF4-FFF2-40B4-BE49-F238E27FC236}">
                  <a16:creationId xmlns:a16="http://schemas.microsoft.com/office/drawing/2014/main" id="{D142C6FD-FE14-4AC3-934A-A624AECECF7C}"/>
                </a:ext>
              </a:extLst>
            </p:cNvPr>
            <p:cNvSpPr/>
            <p:nvPr/>
          </p:nvSpPr>
          <p:spPr>
            <a:xfrm>
              <a:off x="6672073" y="3832860"/>
              <a:ext cx="1039367" cy="679704"/>
            </a:xfrm>
            <a:prstGeom prst="rect">
              <a:avLst/>
            </a:prstGeom>
            <a:solidFill>
              <a:schemeClr val="accent1">
                <a:lumMod val="20000"/>
                <a:lumOff val="80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Graphic 5" descr="Helicopter">
              <a:extLst>
                <a:ext uri="{FF2B5EF4-FFF2-40B4-BE49-F238E27FC236}">
                  <a16:creationId xmlns:a16="http://schemas.microsoft.com/office/drawing/2014/main" id="{5C5612F7-92DE-483A-81F9-211C3D92B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2554" y="3715512"/>
              <a:ext cx="914400" cy="914400"/>
            </a:xfrm>
            <a:prstGeom prst="rect">
              <a:avLst/>
            </a:prstGeom>
          </p:spPr>
        </p:pic>
      </p:grpSp>
      <p:grpSp>
        <p:nvGrpSpPr>
          <p:cNvPr id="18" name="Group 17">
            <a:extLst>
              <a:ext uri="{FF2B5EF4-FFF2-40B4-BE49-F238E27FC236}">
                <a16:creationId xmlns:a16="http://schemas.microsoft.com/office/drawing/2014/main" id="{4E9281E9-F375-4D33-BB2C-9A5B2FBCBCFC}"/>
              </a:ext>
            </a:extLst>
          </p:cNvPr>
          <p:cNvGrpSpPr/>
          <p:nvPr/>
        </p:nvGrpSpPr>
        <p:grpSpPr>
          <a:xfrm>
            <a:off x="1098794" y="2621165"/>
            <a:ext cx="1068325" cy="1105481"/>
            <a:chOff x="6082283" y="2420111"/>
            <a:chExt cx="1068325" cy="1105481"/>
          </a:xfrm>
        </p:grpSpPr>
        <p:sp>
          <p:nvSpPr>
            <p:cNvPr id="16" name="Rectangle 15">
              <a:extLst>
                <a:ext uri="{FF2B5EF4-FFF2-40B4-BE49-F238E27FC236}">
                  <a16:creationId xmlns:a16="http://schemas.microsoft.com/office/drawing/2014/main" id="{CEE35540-2283-4C9C-B4C4-6A8D8DA19BCB}"/>
                </a:ext>
              </a:extLst>
            </p:cNvPr>
            <p:cNvSpPr/>
            <p:nvPr/>
          </p:nvSpPr>
          <p:spPr>
            <a:xfrm>
              <a:off x="6082283" y="2420111"/>
              <a:ext cx="1068325" cy="1105481"/>
            </a:xfrm>
            <a:prstGeom prst="rect">
              <a:avLst/>
            </a:prstGeom>
            <a:solidFill>
              <a:schemeClr val="accent6">
                <a:lumMod val="20000"/>
                <a:lumOff val="8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4" name="Graphic 13" descr="Microphone">
              <a:extLst>
                <a:ext uri="{FF2B5EF4-FFF2-40B4-BE49-F238E27FC236}">
                  <a16:creationId xmlns:a16="http://schemas.microsoft.com/office/drawing/2014/main" id="{A5B1AEB1-3301-464E-9678-274C2EBEF5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9245" y="2514600"/>
              <a:ext cx="914400" cy="914400"/>
            </a:xfrm>
            <a:prstGeom prst="rect">
              <a:avLst/>
            </a:prstGeom>
          </p:spPr>
        </p:pic>
      </p:grpSp>
      <p:cxnSp>
        <p:nvCxnSpPr>
          <p:cNvPr id="20" name="Straight Arrow Connector 19">
            <a:extLst>
              <a:ext uri="{FF2B5EF4-FFF2-40B4-BE49-F238E27FC236}">
                <a16:creationId xmlns:a16="http://schemas.microsoft.com/office/drawing/2014/main" id="{9EABD08A-8478-40B3-8625-401FFECE1E61}"/>
              </a:ext>
            </a:extLst>
          </p:cNvPr>
          <p:cNvCxnSpPr>
            <a:cxnSpLocks/>
          </p:cNvCxnSpPr>
          <p:nvPr/>
        </p:nvCxnSpPr>
        <p:spPr>
          <a:xfrm flipH="1">
            <a:off x="1488448" y="3724543"/>
            <a:ext cx="15241" cy="740662"/>
          </a:xfrm>
          <a:prstGeom prst="straightConnector1">
            <a:avLst/>
          </a:prstGeom>
          <a:ln w="762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3002EF3-B040-41AB-9ECB-4A82BE006647}"/>
              </a:ext>
            </a:extLst>
          </p:cNvPr>
          <p:cNvCxnSpPr>
            <a:cxnSpLocks/>
          </p:cNvCxnSpPr>
          <p:nvPr/>
        </p:nvCxnSpPr>
        <p:spPr>
          <a:xfrm>
            <a:off x="2167118" y="3172854"/>
            <a:ext cx="864966" cy="335164"/>
          </a:xfrm>
          <a:prstGeom prst="straightConnector1">
            <a:avLst/>
          </a:prstGeom>
          <a:ln w="762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D5E0DFB8-E868-4E9F-9B77-877A71C1F2BB}"/>
              </a:ext>
            </a:extLst>
          </p:cNvPr>
          <p:cNvPicPr>
            <a:picLocks noChangeAspect="1"/>
          </p:cNvPicPr>
          <p:nvPr/>
        </p:nvPicPr>
        <p:blipFill rotWithShape="1">
          <a:blip r:embed="rId7"/>
          <a:srcRect t="11528" b="9344"/>
          <a:stretch/>
        </p:blipFill>
        <p:spPr>
          <a:xfrm>
            <a:off x="6507111" y="1802389"/>
            <a:ext cx="3657600" cy="1456107"/>
          </a:xfrm>
          <a:prstGeom prst="rect">
            <a:avLst/>
          </a:prstGeom>
          <a:ln w="28575">
            <a:solidFill>
              <a:schemeClr val="tx1"/>
            </a:solidFill>
          </a:ln>
        </p:spPr>
      </p:pic>
      <p:pic>
        <p:nvPicPr>
          <p:cNvPr id="2052" name="Picture 4">
            <a:extLst>
              <a:ext uri="{FF2B5EF4-FFF2-40B4-BE49-F238E27FC236}">
                <a16:creationId xmlns:a16="http://schemas.microsoft.com/office/drawing/2014/main" id="{07B853F5-82D3-4652-BF31-72AD98727FB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8921" b="20821"/>
          <a:stretch/>
        </p:blipFill>
        <p:spPr bwMode="auto">
          <a:xfrm>
            <a:off x="6507111" y="3243419"/>
            <a:ext cx="3657600" cy="146819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DF6BF02-AFEB-4762-A617-D92681F2734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1103" b="15087"/>
          <a:stretch/>
        </p:blipFill>
        <p:spPr bwMode="auto">
          <a:xfrm>
            <a:off x="6507111" y="4711579"/>
            <a:ext cx="3657600" cy="9013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EDED60-C9FD-4DB8-B9E6-F637CDE05B6B}"/>
              </a:ext>
            </a:extLst>
          </p:cNvPr>
          <p:cNvSpPr/>
          <p:nvPr/>
        </p:nvSpPr>
        <p:spPr>
          <a:xfrm>
            <a:off x="90916" y="6172259"/>
            <a:ext cx="8144806" cy="523220"/>
          </a:xfrm>
          <a:prstGeom prst="rect">
            <a:avLst/>
          </a:prstGeom>
        </p:spPr>
        <p:txBody>
          <a:bodyPr wrap="square">
            <a:spAutoFit/>
          </a:bodyPr>
          <a:lstStyle/>
          <a:p>
            <a:r>
              <a:rPr lang="en-US" sz="1400">
                <a:latin typeface="Calibri" panose="020F0502020204030204" pitchFamily="34" charset="0"/>
                <a:ea typeface="Calibri" panose="020F0502020204030204" pitchFamily="34" charset="0"/>
              </a:rPr>
              <a:t>Trade names and trademarks are used in this report for identification only. Their usage does not constitute an official endorsement, either expressed or implied, by the National Aeronautics and Space Administration.</a:t>
            </a:r>
            <a:endParaRPr lang="en-US" sz="1400"/>
          </a:p>
        </p:txBody>
      </p:sp>
      <p:sp>
        <p:nvSpPr>
          <p:cNvPr id="4" name="Rectangle 3">
            <a:extLst>
              <a:ext uri="{FF2B5EF4-FFF2-40B4-BE49-F238E27FC236}">
                <a16:creationId xmlns:a16="http://schemas.microsoft.com/office/drawing/2014/main" id="{1E0DDC90-A4DA-433D-A70A-9E9D9A55E2E7}"/>
              </a:ext>
            </a:extLst>
          </p:cNvPr>
          <p:cNvSpPr/>
          <p:nvPr/>
        </p:nvSpPr>
        <p:spPr>
          <a:xfrm>
            <a:off x="9664156" y="4395846"/>
            <a:ext cx="1616148" cy="246221"/>
          </a:xfrm>
          <a:prstGeom prst="rect">
            <a:avLst/>
          </a:prstGeom>
          <a:solidFill>
            <a:schemeClr val="bg1"/>
          </a:solidFill>
          <a:ln w="19050">
            <a:solidFill>
              <a:schemeClr val="tx1"/>
            </a:solidFill>
          </a:ln>
        </p:spPr>
        <p:txBody>
          <a:bodyPr wrap="none">
            <a:spAutoFit/>
          </a:bodyPr>
          <a:lstStyle/>
          <a:p>
            <a:r>
              <a:rPr lang="en-US" sz="1000"/>
              <a:t>https://evtol.news/joby-s4</a:t>
            </a:r>
          </a:p>
        </p:txBody>
      </p:sp>
      <p:sp>
        <p:nvSpPr>
          <p:cNvPr id="19" name="Rectangle 18">
            <a:extLst>
              <a:ext uri="{FF2B5EF4-FFF2-40B4-BE49-F238E27FC236}">
                <a16:creationId xmlns:a16="http://schemas.microsoft.com/office/drawing/2014/main" id="{B30EB2D9-259C-4845-AF03-92A61A779013}"/>
              </a:ext>
            </a:extLst>
          </p:cNvPr>
          <p:cNvSpPr/>
          <p:nvPr/>
        </p:nvSpPr>
        <p:spPr>
          <a:xfrm>
            <a:off x="9674316" y="5344184"/>
            <a:ext cx="2100255" cy="246221"/>
          </a:xfrm>
          <a:prstGeom prst="rect">
            <a:avLst/>
          </a:prstGeom>
          <a:solidFill>
            <a:schemeClr val="bg1"/>
          </a:solidFill>
          <a:ln w="19050">
            <a:solidFill>
              <a:schemeClr val="tx1"/>
            </a:solidFill>
          </a:ln>
        </p:spPr>
        <p:txBody>
          <a:bodyPr wrap="none">
            <a:spAutoFit/>
          </a:bodyPr>
          <a:lstStyle/>
          <a:p>
            <a:r>
              <a:rPr lang="en-US" sz="1000"/>
              <a:t>https://evtol.news/kitty-hawk-cora/</a:t>
            </a:r>
          </a:p>
        </p:txBody>
      </p:sp>
      <p:sp>
        <p:nvSpPr>
          <p:cNvPr id="21" name="Rectangle 20">
            <a:extLst>
              <a:ext uri="{FF2B5EF4-FFF2-40B4-BE49-F238E27FC236}">
                <a16:creationId xmlns:a16="http://schemas.microsoft.com/office/drawing/2014/main" id="{414FEF1D-8D62-4631-96F1-F07A6D4EC370}"/>
              </a:ext>
            </a:extLst>
          </p:cNvPr>
          <p:cNvSpPr/>
          <p:nvPr/>
        </p:nvSpPr>
        <p:spPr>
          <a:xfrm>
            <a:off x="9664156" y="2303253"/>
            <a:ext cx="2423763" cy="861774"/>
          </a:xfrm>
          <a:prstGeom prst="rect">
            <a:avLst/>
          </a:prstGeom>
          <a:solidFill>
            <a:schemeClr val="bg1"/>
          </a:solidFill>
          <a:ln w="19050">
            <a:solidFill>
              <a:schemeClr val="tx1"/>
            </a:solidFill>
          </a:ln>
        </p:spPr>
        <p:txBody>
          <a:bodyPr wrap="square">
            <a:spAutoFit/>
          </a:bodyPr>
          <a:lstStyle/>
          <a:p>
            <a:r>
              <a:rPr lang="en-US" sz="1000"/>
              <a:t>Watts, M. E., Greenwood, E., Smith, C. D., Snyder, R., and Conner, D. A., “Maneuver Acoustic Flight Test of the Bell 430 Helicopter Data Report,” NASA/TM-2014-218266, May 2014.</a:t>
            </a:r>
          </a:p>
        </p:txBody>
      </p:sp>
    </p:spTree>
    <p:extLst>
      <p:ext uri="{BB962C8B-B14F-4D97-AF65-F5344CB8AC3E}">
        <p14:creationId xmlns:p14="http://schemas.microsoft.com/office/powerpoint/2010/main" val="16937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6" name="Round Diagonal Corner Rectangle 15">
            <a:extLst>
              <a:ext uri="{FF2B5EF4-FFF2-40B4-BE49-F238E27FC236}">
                <a16:creationId xmlns:a16="http://schemas.microsoft.com/office/drawing/2014/main" id="{8174F001-84D7-864B-8392-03C81C6312A5}"/>
              </a:ext>
            </a:extLst>
          </p:cNvPr>
          <p:cNvSpPr/>
          <p:nvPr/>
        </p:nvSpPr>
        <p:spPr>
          <a:xfrm>
            <a:off x="380466" y="299469"/>
            <a:ext cx="7590323" cy="775719"/>
          </a:xfrm>
          <a:prstGeom prst="round2Diag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Helvetica" panose="020B0604020202020204" pitchFamily="34" charset="0"/>
                <a:cs typeface="Helvetica" panose="020B0604020202020204" pitchFamily="34" charset="0"/>
              </a:rPr>
              <a:t>What is work life like at NASA?</a:t>
            </a:r>
          </a:p>
        </p:txBody>
      </p:sp>
      <p:pic>
        <p:nvPicPr>
          <p:cNvPr id="17" name="Picture 16">
            <a:extLst>
              <a:ext uri="{FF2B5EF4-FFF2-40B4-BE49-F238E27FC236}">
                <a16:creationId xmlns:a16="http://schemas.microsoft.com/office/drawing/2014/main" id="{8C981933-169E-3D45-8147-A131B70782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8" b="91126" l="9976" r="89903">
                        <a14:foregroundMark x1="34185" y1="48701" x2="34185" y2="48701"/>
                        <a14:foregroundMark x1="33942" y1="49567" x2="34428" y2="46970"/>
                        <a14:foregroundMark x1="35401" y1="47835" x2="34672" y2="56061"/>
                        <a14:foregroundMark x1="35158" y1="91126" x2="35158" y2="91126"/>
                        <a14:foregroundMark x1="75791" y1="4978" x2="75791" y2="4978"/>
                        <a14:foregroundMark x1="25669" y1="54329" x2="25669" y2="54329"/>
                        <a14:foregroundMark x1="24939" y1="46970" x2="24939" y2="46970"/>
                        <a14:foregroundMark x1="24939" y1="46970" x2="22019" y2="38745"/>
                        <a14:foregroundMark x1="21776" y1="37446" x2="26156" y2="47835"/>
                        <a14:foregroundMark x1="68978" y1="24026" x2="74088" y2="28788"/>
                        <a14:foregroundMark x1="73844" y1="32684" x2="76034" y2="17532"/>
                        <a14:foregroundMark x1="72384" y1="15801" x2="68978" y2="19264"/>
                        <a14:foregroundMark x1="73601" y1="39610" x2="74574" y2="39610"/>
                        <a14:foregroundMark x1="46594" y1="55195" x2="51460" y2="43506"/>
                        <a14:foregroundMark x1="53406" y1="45671" x2="56813" y2="54329"/>
                        <a14:foregroundMark x1="55839" y1="57359" x2="51217" y2="65152"/>
                        <a14:foregroundMark x1="50730" y1="76840" x2="50730" y2="76840"/>
                        <a14:foregroundMark x1="26886" y1="26623" x2="24209" y2="27056"/>
                        <a14:foregroundMark x1="25669" y1="26190" x2="22019" y2="27922"/>
                      </a14:backgroundRemoval>
                    </a14:imgEffect>
                  </a14:imgLayer>
                </a14:imgProps>
              </a:ext>
            </a:extLst>
          </a:blip>
          <a:stretch>
            <a:fillRect/>
          </a:stretch>
        </p:blipFill>
        <p:spPr>
          <a:xfrm>
            <a:off x="9272922" y="4457899"/>
            <a:ext cx="2576778" cy="1448262"/>
          </a:xfrm>
          <a:prstGeom prst="rect">
            <a:avLst/>
          </a:prstGeom>
        </p:spPr>
      </p:pic>
      <p:sp>
        <p:nvSpPr>
          <p:cNvPr id="20" name="Rectangle 19">
            <a:extLst>
              <a:ext uri="{FF2B5EF4-FFF2-40B4-BE49-F238E27FC236}">
                <a16:creationId xmlns:a16="http://schemas.microsoft.com/office/drawing/2014/main" id="{78218B7C-5ACF-7741-9D9F-799B83F2DE76}"/>
              </a:ext>
            </a:extLst>
          </p:cNvPr>
          <p:cNvSpPr/>
          <p:nvPr/>
        </p:nvSpPr>
        <p:spPr>
          <a:xfrm>
            <a:off x="9066898" y="964738"/>
            <a:ext cx="2057400" cy="1333761"/>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8095F2E-91F1-AE47-8003-9F231FAC3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8150" y="243953"/>
            <a:ext cx="1281021" cy="1095639"/>
          </a:xfrm>
          <a:prstGeom prst="rect">
            <a:avLst/>
          </a:prstGeom>
        </p:spPr>
      </p:pic>
      <p:sp>
        <p:nvSpPr>
          <p:cNvPr id="24" name="TextBox 23">
            <a:extLst>
              <a:ext uri="{FF2B5EF4-FFF2-40B4-BE49-F238E27FC236}">
                <a16:creationId xmlns:a16="http://schemas.microsoft.com/office/drawing/2014/main" id="{A888F19A-101E-9D4E-997C-7C2CD3B5BB22}"/>
              </a:ext>
            </a:extLst>
          </p:cNvPr>
          <p:cNvSpPr txBox="1"/>
          <p:nvPr/>
        </p:nvSpPr>
        <p:spPr>
          <a:xfrm>
            <a:off x="9338461" y="3906503"/>
            <a:ext cx="257677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Questions</a:t>
            </a:r>
          </a:p>
        </p:txBody>
      </p:sp>
      <p:pic>
        <p:nvPicPr>
          <p:cNvPr id="2" name="Picture 1">
            <a:extLst>
              <a:ext uri="{FF2B5EF4-FFF2-40B4-BE49-F238E27FC236}">
                <a16:creationId xmlns:a16="http://schemas.microsoft.com/office/drawing/2014/main" id="{09E9C02C-A7EF-4460-B846-5DF5B7D5B423}"/>
              </a:ext>
            </a:extLst>
          </p:cNvPr>
          <p:cNvPicPr>
            <a:picLocks noChangeAspect="1"/>
          </p:cNvPicPr>
          <p:nvPr/>
        </p:nvPicPr>
        <p:blipFill>
          <a:blip r:embed="rId5"/>
          <a:stretch>
            <a:fillRect/>
          </a:stretch>
        </p:blipFill>
        <p:spPr>
          <a:xfrm>
            <a:off x="389910" y="1502584"/>
            <a:ext cx="7648288" cy="4288615"/>
          </a:xfrm>
          <a:prstGeom prst="rect">
            <a:avLst/>
          </a:prstGeom>
        </p:spPr>
      </p:pic>
    </p:spTree>
    <p:extLst>
      <p:ext uri="{BB962C8B-B14F-4D97-AF65-F5344CB8AC3E}">
        <p14:creationId xmlns:p14="http://schemas.microsoft.com/office/powerpoint/2010/main" val="27655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SA STEM Star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GL Kincaid Presentation 5_10_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6EC980A0182648AF2DE4564F50CB61" ma:contentTypeVersion="10" ma:contentTypeDescription="Create a new document." ma:contentTypeScope="" ma:versionID="807ec007c97ef9f08735eb592c2d8688">
  <xsd:schema xmlns:xsd="http://www.w3.org/2001/XMLSchema" xmlns:xs="http://www.w3.org/2001/XMLSchema" xmlns:p="http://schemas.microsoft.com/office/2006/metadata/properties" xmlns:ns2="58193bbe-7cce-4dab-a5db-7f7c161d85c7" xmlns:ns3="6ccc96cc-3898-451b-86e8-93e443347aa4" targetNamespace="http://schemas.microsoft.com/office/2006/metadata/properties" ma:root="true" ma:fieldsID="612ac035778ae9b89c9e973b16f95830" ns2:_="" ns3:_="">
    <xsd:import namespace="58193bbe-7cce-4dab-a5db-7f7c161d85c7"/>
    <xsd:import namespace="6ccc96cc-3898-451b-86e8-93e443347a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93bbe-7cce-4dab-a5db-7f7c161d8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cc96cc-3898-451b-86e8-93e443347a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cc96cc-3898-451b-86e8-93e443347aa4">
      <UserInfo>
        <DisplayName>Smith, Trent M. (KSC-UBA00)</DisplayName>
        <AccountId>25</AccountId>
        <AccountType/>
      </UserInfo>
      <UserInfo>
        <DisplayName>Massa, Gioia D. (KSC-UBA00)</DisplayName>
        <AccountId>26</AccountId>
        <AccountType/>
      </UserInfo>
    </SharedWithUsers>
  </documentManagement>
</p:properties>
</file>

<file path=customXml/itemProps1.xml><?xml version="1.0" encoding="utf-8"?>
<ds:datastoreItem xmlns:ds="http://schemas.openxmlformats.org/officeDocument/2006/customXml" ds:itemID="{EB18345B-3333-473F-86F9-1351CE136038}">
  <ds:schemaRefs>
    <ds:schemaRef ds:uri="http://schemas.microsoft.com/sharepoint/v3/contenttype/forms"/>
  </ds:schemaRefs>
</ds:datastoreItem>
</file>

<file path=customXml/itemProps2.xml><?xml version="1.0" encoding="utf-8"?>
<ds:datastoreItem xmlns:ds="http://schemas.openxmlformats.org/officeDocument/2006/customXml" ds:itemID="{7A6D50BC-6544-4307-8E6C-01600DA9C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193bbe-7cce-4dab-a5db-7f7c161d85c7"/>
    <ds:schemaRef ds:uri="6ccc96cc-3898-451b-86e8-93e44334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D28D0-8287-4F3A-BFB1-3BC8A2210C53}">
  <ds:schemaRefs>
    <ds:schemaRef ds:uri="http://schemas.microsoft.com/sharepoint/v3"/>
    <ds:schemaRef ds:uri="http://schemas.microsoft.com/office/2006/documentManagement/types"/>
    <ds:schemaRef ds:uri="6ad06ab7-b698-4169-aa18-e453844b0b85"/>
    <ds:schemaRef ds:uri="http://schemas.microsoft.com/office/2006/metadata/properties"/>
    <ds:schemaRef ds:uri="http://purl.org/dc/dcmitype/"/>
    <ds:schemaRef ds:uri="http://purl.org/dc/terms/"/>
    <ds:schemaRef ds:uri="f0736e1a-0fe5-4138-b3cf-9910bb315081"/>
    <ds:schemaRef ds:uri="http://purl.org/dc/elements/1.1/"/>
    <ds:schemaRef ds:uri="http://www.w3.org/XML/1998/namespace"/>
    <ds:schemaRef ds:uri="http://schemas.microsoft.com/office/infopath/2007/PartnerControls"/>
    <ds:schemaRef ds:uri="http://schemas.openxmlformats.org/package/2006/metadata/core-properties"/>
    <ds:schemaRef ds:uri="6ccc96cc-3898-451b-86e8-93e443347aa4"/>
  </ds:schemaRefs>
</ds:datastoreItem>
</file>

<file path=docProps/app.xml><?xml version="1.0" encoding="utf-8"?>
<Properties xmlns="http://schemas.openxmlformats.org/officeDocument/2006/extended-properties" xmlns:vt="http://schemas.openxmlformats.org/officeDocument/2006/docPropsVTypes">
  <TotalTime>1278</TotalTime>
  <Words>156</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Avenir Book</vt:lpstr>
      <vt:lpstr>Calibri</vt:lpstr>
      <vt:lpstr>Franklin Gothic Book</vt:lpstr>
      <vt:lpstr>Helvetica</vt:lpstr>
      <vt:lpstr>1_Office Theme</vt:lpstr>
      <vt:lpstr>SSGL Kincaid Presentation 5_10_2019</vt:lpstr>
      <vt:lpstr>What is Advanced Air Mobility (AAM)?</vt:lpstr>
      <vt:lpstr>What is an eVTOL?</vt:lpstr>
      <vt:lpstr>PowerPoint Presentation</vt:lpstr>
      <vt:lpstr>PowerPoint Presentation</vt:lpstr>
      <vt:lpstr>PowerPoint Presentation</vt:lpstr>
      <vt:lpstr>What are the Benefits of Advanced Air Mobility?</vt:lpstr>
      <vt:lpstr>What does a Research Aerospace Engineer at NASA do?</vt:lpstr>
      <vt:lpstr>What does a Research Aerospace Engineer at NASA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David E. (AFRC-112)[PARAGON TEC]</dc:creator>
  <cp:lastModifiedBy>Lind, Andrew H. (LARC-D314)</cp:lastModifiedBy>
  <cp:revision>92</cp:revision>
  <dcterms:created xsi:type="dcterms:W3CDTF">2020-03-17T02:34:51Z</dcterms:created>
  <dcterms:modified xsi:type="dcterms:W3CDTF">2021-03-31T20:48:18Z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0x010100DA6EC980A0182648AF2DE4564F50CB61</vt:lpwstr>
  </property>
  <property fmtid="{D5CDD505-2E9C-101B-9397-08002B2CF9AE}" pid="3" name="TaxKeyword">
    <vt:lpwstr/>
  </property>
</Properties>
</file>