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99" r:id="rId2"/>
    <p:sldId id="269" r:id="rId3"/>
    <p:sldId id="273" r:id="rId4"/>
    <p:sldId id="278" r:id="rId5"/>
    <p:sldId id="280" r:id="rId6"/>
    <p:sldId id="274" r:id="rId7"/>
    <p:sldId id="265" r:id="rId8"/>
    <p:sldId id="268" r:id="rId9"/>
    <p:sldId id="288" r:id="rId10"/>
    <p:sldId id="267" r:id="rId11"/>
    <p:sldId id="281" r:id="rId12"/>
    <p:sldId id="257" r:id="rId13"/>
    <p:sldId id="285" r:id="rId14"/>
    <p:sldId id="286" r:id="rId15"/>
    <p:sldId id="284" r:id="rId16"/>
    <p:sldId id="291" r:id="rId17"/>
    <p:sldId id="298" r:id="rId18"/>
    <p:sldId id="258" r:id="rId19"/>
    <p:sldId id="292" r:id="rId20"/>
    <p:sldId id="296" r:id="rId21"/>
    <p:sldId id="295" r:id="rId22"/>
    <p:sldId id="259" r:id="rId23"/>
    <p:sldId id="28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no, Roberto J. (LARC-D307)" initials="CRJ(D" lastIdx="20" clrIdx="0">
    <p:extLst>
      <p:ext uri="{19B8F6BF-5375-455C-9EA6-DF929625EA0E}">
        <p15:presenceInfo xmlns:p15="http://schemas.microsoft.com/office/powerpoint/2012/main" userId="S::rcano@ndc.nasa.gov::96e68fb2-056d-4a33-a963-a8fcade2934b" providerId="AD"/>
      </p:ext>
    </p:extLst>
  </p:cmAuthor>
  <p:cmAuthor id="2" name="Choi, Sang H. (LARC-D307)" initials="CSH(" lastIdx="1" clrIdx="1">
    <p:extLst>
      <p:ext uri="{19B8F6BF-5375-455C-9EA6-DF929625EA0E}">
        <p15:presenceInfo xmlns:p15="http://schemas.microsoft.com/office/powerpoint/2012/main" userId="S::schoi@ndc.nasa.gov::679df91e-b843-488d-a995-9486579d302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520" autoAdjust="0"/>
    <p:restoredTop sz="94660"/>
  </p:normalViewPr>
  <p:slideViewPr>
    <p:cSldViewPr snapToGrid="0">
      <p:cViewPr varScale="1">
        <p:scale>
          <a:sx n="67" d="100"/>
          <a:sy n="67" d="100"/>
        </p:scale>
        <p:origin x="2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QD_graph_2_10_2015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477495313085864E-2"/>
          <c:y val="9.8218885430018929E-2"/>
          <c:w val="0.8994393700787402"/>
          <c:h val="0.7768628049400802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'12'!$B$1</c:f>
              <c:strCache>
                <c:ptCount val="1"/>
                <c:pt idx="0">
                  <c:v>No Dopamine</c:v>
                </c:pt>
              </c:strCache>
            </c:strRef>
          </c:tx>
          <c:spPr>
            <a:ln w="952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'12'!$A$2:$A$1024</c:f>
              <c:numCache>
                <c:formatCode>General</c:formatCode>
                <c:ptCount val="1023"/>
                <c:pt idx="0">
                  <c:v>0</c:v>
                </c:pt>
                <c:pt idx="1">
                  <c:v>1E-3</c:v>
                </c:pt>
                <c:pt idx="2">
                  <c:v>2E-3</c:v>
                </c:pt>
                <c:pt idx="3">
                  <c:v>3.0000000000000001E-3</c:v>
                </c:pt>
                <c:pt idx="4">
                  <c:v>4.0000000000000001E-3</c:v>
                </c:pt>
                <c:pt idx="5">
                  <c:v>5.0000000000000001E-3</c:v>
                </c:pt>
                <c:pt idx="6">
                  <c:v>6.0000000000000001E-3</c:v>
                </c:pt>
                <c:pt idx="7">
                  <c:v>7.0000000000000001E-3</c:v>
                </c:pt>
                <c:pt idx="8">
                  <c:v>8.0000000000000002E-3</c:v>
                </c:pt>
                <c:pt idx="9">
                  <c:v>8.9999999999999993E-3</c:v>
                </c:pt>
                <c:pt idx="10">
                  <c:v>0.01</c:v>
                </c:pt>
                <c:pt idx="11">
                  <c:v>1.0999999999999999E-2</c:v>
                </c:pt>
                <c:pt idx="12">
                  <c:v>1.2E-2</c:v>
                </c:pt>
                <c:pt idx="13">
                  <c:v>1.2999999999999999E-2</c:v>
                </c:pt>
                <c:pt idx="14">
                  <c:v>1.4E-2</c:v>
                </c:pt>
                <c:pt idx="15">
                  <c:v>1.4999999999999999E-2</c:v>
                </c:pt>
                <c:pt idx="16">
                  <c:v>1.6E-2</c:v>
                </c:pt>
                <c:pt idx="17">
                  <c:v>1.7000000000000001E-2</c:v>
                </c:pt>
                <c:pt idx="18">
                  <c:v>1.7999999999999999E-2</c:v>
                </c:pt>
                <c:pt idx="19">
                  <c:v>1.9E-2</c:v>
                </c:pt>
                <c:pt idx="20">
                  <c:v>0.02</c:v>
                </c:pt>
                <c:pt idx="21">
                  <c:v>2.1000000000000001E-2</c:v>
                </c:pt>
                <c:pt idx="22">
                  <c:v>2.1999999999999999E-2</c:v>
                </c:pt>
                <c:pt idx="23">
                  <c:v>2.3E-2</c:v>
                </c:pt>
                <c:pt idx="24">
                  <c:v>2.4E-2</c:v>
                </c:pt>
                <c:pt idx="25">
                  <c:v>2.5000000000000001E-2</c:v>
                </c:pt>
                <c:pt idx="26">
                  <c:v>2.5999999999999999E-2</c:v>
                </c:pt>
                <c:pt idx="27">
                  <c:v>2.7E-2</c:v>
                </c:pt>
                <c:pt idx="28">
                  <c:v>2.8000000000000001E-2</c:v>
                </c:pt>
                <c:pt idx="29">
                  <c:v>2.9000000000000001E-2</c:v>
                </c:pt>
                <c:pt idx="30">
                  <c:v>0.03</c:v>
                </c:pt>
                <c:pt idx="31">
                  <c:v>3.1E-2</c:v>
                </c:pt>
                <c:pt idx="32">
                  <c:v>3.2000000000000001E-2</c:v>
                </c:pt>
                <c:pt idx="33">
                  <c:v>3.3000000000000002E-2</c:v>
                </c:pt>
                <c:pt idx="34">
                  <c:v>3.4000000000000002E-2</c:v>
                </c:pt>
                <c:pt idx="35">
                  <c:v>3.5000000000000003E-2</c:v>
                </c:pt>
                <c:pt idx="36">
                  <c:v>3.5999999999999997E-2</c:v>
                </c:pt>
                <c:pt idx="37">
                  <c:v>3.6999999999999998E-2</c:v>
                </c:pt>
                <c:pt idx="38">
                  <c:v>3.7999999999999999E-2</c:v>
                </c:pt>
                <c:pt idx="39">
                  <c:v>3.9E-2</c:v>
                </c:pt>
                <c:pt idx="40">
                  <c:v>0.04</c:v>
                </c:pt>
                <c:pt idx="41">
                  <c:v>4.1000000000000002E-2</c:v>
                </c:pt>
                <c:pt idx="42">
                  <c:v>4.2000000000000003E-2</c:v>
                </c:pt>
                <c:pt idx="43">
                  <c:v>4.2999999999999997E-2</c:v>
                </c:pt>
                <c:pt idx="44">
                  <c:v>4.3999999999999997E-2</c:v>
                </c:pt>
                <c:pt idx="45">
                  <c:v>4.4999999999999998E-2</c:v>
                </c:pt>
                <c:pt idx="46">
                  <c:v>4.5999999999999999E-2</c:v>
                </c:pt>
                <c:pt idx="47">
                  <c:v>4.7E-2</c:v>
                </c:pt>
                <c:pt idx="48">
                  <c:v>4.8000000000000001E-2</c:v>
                </c:pt>
                <c:pt idx="49">
                  <c:v>4.9000000000000002E-2</c:v>
                </c:pt>
                <c:pt idx="50">
                  <c:v>0.05</c:v>
                </c:pt>
                <c:pt idx="51">
                  <c:v>5.0999999999999997E-2</c:v>
                </c:pt>
                <c:pt idx="52">
                  <c:v>5.1999999999999998E-2</c:v>
                </c:pt>
                <c:pt idx="53">
                  <c:v>5.2999999999999999E-2</c:v>
                </c:pt>
                <c:pt idx="54">
                  <c:v>5.3999999999999999E-2</c:v>
                </c:pt>
                <c:pt idx="55">
                  <c:v>5.5E-2</c:v>
                </c:pt>
                <c:pt idx="56">
                  <c:v>5.6000000000000001E-2</c:v>
                </c:pt>
                <c:pt idx="57">
                  <c:v>5.7000000000000002E-2</c:v>
                </c:pt>
                <c:pt idx="58">
                  <c:v>5.8000000000000003E-2</c:v>
                </c:pt>
                <c:pt idx="59">
                  <c:v>5.8999999999999997E-2</c:v>
                </c:pt>
                <c:pt idx="60">
                  <c:v>0.06</c:v>
                </c:pt>
                <c:pt idx="61">
                  <c:v>6.0999999999999999E-2</c:v>
                </c:pt>
                <c:pt idx="62">
                  <c:v>6.2E-2</c:v>
                </c:pt>
                <c:pt idx="63">
                  <c:v>6.3E-2</c:v>
                </c:pt>
                <c:pt idx="64">
                  <c:v>6.4000000000000001E-2</c:v>
                </c:pt>
                <c:pt idx="65">
                  <c:v>6.5000000000000002E-2</c:v>
                </c:pt>
                <c:pt idx="66">
                  <c:v>6.6000000000000003E-2</c:v>
                </c:pt>
                <c:pt idx="67">
                  <c:v>6.7000000000000004E-2</c:v>
                </c:pt>
                <c:pt idx="68">
                  <c:v>6.8000000000000005E-2</c:v>
                </c:pt>
                <c:pt idx="69">
                  <c:v>6.9000000000000006E-2</c:v>
                </c:pt>
                <c:pt idx="70">
                  <c:v>7.0000000000000007E-2</c:v>
                </c:pt>
                <c:pt idx="71">
                  <c:v>7.0999999999999994E-2</c:v>
                </c:pt>
                <c:pt idx="72">
                  <c:v>7.1999999999999995E-2</c:v>
                </c:pt>
                <c:pt idx="73">
                  <c:v>7.2999999999999995E-2</c:v>
                </c:pt>
                <c:pt idx="74">
                  <c:v>7.3999999999999996E-2</c:v>
                </c:pt>
                <c:pt idx="75">
                  <c:v>7.4999999999999997E-2</c:v>
                </c:pt>
                <c:pt idx="76">
                  <c:v>7.5999999999999998E-2</c:v>
                </c:pt>
                <c:pt idx="77">
                  <c:v>7.6999999999999999E-2</c:v>
                </c:pt>
                <c:pt idx="78">
                  <c:v>7.8E-2</c:v>
                </c:pt>
                <c:pt idx="79">
                  <c:v>7.9000000000000001E-2</c:v>
                </c:pt>
                <c:pt idx="80">
                  <c:v>0.08</c:v>
                </c:pt>
                <c:pt idx="81">
                  <c:v>8.1000000000000003E-2</c:v>
                </c:pt>
                <c:pt idx="82">
                  <c:v>8.2000000000000003E-2</c:v>
                </c:pt>
                <c:pt idx="83">
                  <c:v>8.3000000000000004E-2</c:v>
                </c:pt>
                <c:pt idx="84">
                  <c:v>8.4000000000000005E-2</c:v>
                </c:pt>
                <c:pt idx="85">
                  <c:v>8.5000000000000006E-2</c:v>
                </c:pt>
                <c:pt idx="86">
                  <c:v>8.5999999999999993E-2</c:v>
                </c:pt>
                <c:pt idx="87">
                  <c:v>8.6999999999999994E-2</c:v>
                </c:pt>
                <c:pt idx="88">
                  <c:v>8.7999999999999995E-2</c:v>
                </c:pt>
                <c:pt idx="89">
                  <c:v>8.8999999999999996E-2</c:v>
                </c:pt>
                <c:pt idx="90">
                  <c:v>0.09</c:v>
                </c:pt>
                <c:pt idx="91">
                  <c:v>9.0999999999999998E-2</c:v>
                </c:pt>
                <c:pt idx="92">
                  <c:v>9.1999999999999998E-2</c:v>
                </c:pt>
                <c:pt idx="93">
                  <c:v>9.2999999999999999E-2</c:v>
                </c:pt>
                <c:pt idx="94">
                  <c:v>9.4E-2</c:v>
                </c:pt>
                <c:pt idx="95">
                  <c:v>9.5000000000000001E-2</c:v>
                </c:pt>
                <c:pt idx="96">
                  <c:v>9.6000000000000002E-2</c:v>
                </c:pt>
                <c:pt idx="97">
                  <c:v>9.7000000000000003E-2</c:v>
                </c:pt>
                <c:pt idx="98">
                  <c:v>9.8000000000000004E-2</c:v>
                </c:pt>
                <c:pt idx="99">
                  <c:v>9.9000000000000005E-2</c:v>
                </c:pt>
                <c:pt idx="100">
                  <c:v>0.1</c:v>
                </c:pt>
                <c:pt idx="101">
                  <c:v>0.10100000000000001</c:v>
                </c:pt>
                <c:pt idx="102">
                  <c:v>0.10199999999999999</c:v>
                </c:pt>
                <c:pt idx="103">
                  <c:v>0.10299999999999999</c:v>
                </c:pt>
                <c:pt idx="104">
                  <c:v>0.104</c:v>
                </c:pt>
                <c:pt idx="105">
                  <c:v>0.105</c:v>
                </c:pt>
                <c:pt idx="106">
                  <c:v>0.106</c:v>
                </c:pt>
                <c:pt idx="107">
                  <c:v>0.107</c:v>
                </c:pt>
                <c:pt idx="108">
                  <c:v>0.108</c:v>
                </c:pt>
                <c:pt idx="109">
                  <c:v>0.109</c:v>
                </c:pt>
                <c:pt idx="110">
                  <c:v>0.11</c:v>
                </c:pt>
                <c:pt idx="111">
                  <c:v>0.111</c:v>
                </c:pt>
                <c:pt idx="112">
                  <c:v>0.112</c:v>
                </c:pt>
                <c:pt idx="113">
                  <c:v>0.113</c:v>
                </c:pt>
                <c:pt idx="114">
                  <c:v>0.114</c:v>
                </c:pt>
                <c:pt idx="115">
                  <c:v>0.115</c:v>
                </c:pt>
                <c:pt idx="116">
                  <c:v>0.11600000000000001</c:v>
                </c:pt>
                <c:pt idx="117">
                  <c:v>0.11700000000000001</c:v>
                </c:pt>
                <c:pt idx="118">
                  <c:v>0.11799999999999999</c:v>
                </c:pt>
                <c:pt idx="119">
                  <c:v>0.11899999999999999</c:v>
                </c:pt>
                <c:pt idx="120">
                  <c:v>0.12</c:v>
                </c:pt>
                <c:pt idx="121">
                  <c:v>0.121</c:v>
                </c:pt>
                <c:pt idx="122">
                  <c:v>0.122</c:v>
                </c:pt>
                <c:pt idx="123">
                  <c:v>0.123</c:v>
                </c:pt>
                <c:pt idx="124">
                  <c:v>0.124</c:v>
                </c:pt>
                <c:pt idx="125">
                  <c:v>0.125</c:v>
                </c:pt>
                <c:pt idx="126">
                  <c:v>0.126</c:v>
                </c:pt>
                <c:pt idx="127">
                  <c:v>0.127</c:v>
                </c:pt>
                <c:pt idx="128">
                  <c:v>0.128</c:v>
                </c:pt>
                <c:pt idx="129">
                  <c:v>0.129</c:v>
                </c:pt>
                <c:pt idx="130">
                  <c:v>0.13</c:v>
                </c:pt>
                <c:pt idx="131">
                  <c:v>0.13100000000000001</c:v>
                </c:pt>
                <c:pt idx="132">
                  <c:v>0.13200000000000001</c:v>
                </c:pt>
                <c:pt idx="133">
                  <c:v>0.13300000000000001</c:v>
                </c:pt>
                <c:pt idx="134">
                  <c:v>0.13400000000000001</c:v>
                </c:pt>
                <c:pt idx="135">
                  <c:v>0.13500000000000001</c:v>
                </c:pt>
                <c:pt idx="136">
                  <c:v>0.13600000000000001</c:v>
                </c:pt>
                <c:pt idx="137">
                  <c:v>0.13700000000000001</c:v>
                </c:pt>
                <c:pt idx="138">
                  <c:v>0.13800000000000001</c:v>
                </c:pt>
                <c:pt idx="139">
                  <c:v>0.13900000000000001</c:v>
                </c:pt>
                <c:pt idx="140">
                  <c:v>0.14000000000000001</c:v>
                </c:pt>
                <c:pt idx="141">
                  <c:v>0.14099999999999999</c:v>
                </c:pt>
                <c:pt idx="142">
                  <c:v>0.14199999999999999</c:v>
                </c:pt>
                <c:pt idx="143">
                  <c:v>0.14299999999999999</c:v>
                </c:pt>
                <c:pt idx="144">
                  <c:v>0.14399999999999999</c:v>
                </c:pt>
                <c:pt idx="145">
                  <c:v>0.14499999999999999</c:v>
                </c:pt>
                <c:pt idx="146">
                  <c:v>0.14599999999999999</c:v>
                </c:pt>
                <c:pt idx="147">
                  <c:v>0.14699999999999999</c:v>
                </c:pt>
                <c:pt idx="148">
                  <c:v>0.14799999999999999</c:v>
                </c:pt>
                <c:pt idx="149">
                  <c:v>0.14899999999999999</c:v>
                </c:pt>
                <c:pt idx="150">
                  <c:v>0.15</c:v>
                </c:pt>
                <c:pt idx="151">
                  <c:v>0.151</c:v>
                </c:pt>
                <c:pt idx="152">
                  <c:v>0.152</c:v>
                </c:pt>
                <c:pt idx="153">
                  <c:v>0.153</c:v>
                </c:pt>
                <c:pt idx="154">
                  <c:v>0.154</c:v>
                </c:pt>
                <c:pt idx="155">
                  <c:v>0.155</c:v>
                </c:pt>
                <c:pt idx="156">
                  <c:v>0.156</c:v>
                </c:pt>
                <c:pt idx="157">
                  <c:v>0.157</c:v>
                </c:pt>
                <c:pt idx="158">
                  <c:v>0.158</c:v>
                </c:pt>
                <c:pt idx="159">
                  <c:v>0.159</c:v>
                </c:pt>
                <c:pt idx="160">
                  <c:v>0.16</c:v>
                </c:pt>
                <c:pt idx="161">
                  <c:v>0.161</c:v>
                </c:pt>
                <c:pt idx="162">
                  <c:v>0.16200000000000001</c:v>
                </c:pt>
                <c:pt idx="163">
                  <c:v>0.16300000000000001</c:v>
                </c:pt>
                <c:pt idx="164">
                  <c:v>0.16400000000000001</c:v>
                </c:pt>
                <c:pt idx="165">
                  <c:v>0.16500000000000001</c:v>
                </c:pt>
                <c:pt idx="166">
                  <c:v>0.16600000000000001</c:v>
                </c:pt>
                <c:pt idx="167">
                  <c:v>0.16700000000000001</c:v>
                </c:pt>
                <c:pt idx="168">
                  <c:v>0.16800000000000001</c:v>
                </c:pt>
                <c:pt idx="169">
                  <c:v>0.16900000000000001</c:v>
                </c:pt>
                <c:pt idx="170">
                  <c:v>0.17</c:v>
                </c:pt>
                <c:pt idx="171">
                  <c:v>0.17100000000000001</c:v>
                </c:pt>
                <c:pt idx="172">
                  <c:v>0.17199999999999999</c:v>
                </c:pt>
                <c:pt idx="173">
                  <c:v>0.17299999999999999</c:v>
                </c:pt>
                <c:pt idx="174">
                  <c:v>0.17399999999999999</c:v>
                </c:pt>
                <c:pt idx="175">
                  <c:v>0.17499999999999999</c:v>
                </c:pt>
                <c:pt idx="176">
                  <c:v>0.17599999999999999</c:v>
                </c:pt>
                <c:pt idx="177">
                  <c:v>0.17699999999999999</c:v>
                </c:pt>
                <c:pt idx="178">
                  <c:v>0.17799999999999999</c:v>
                </c:pt>
                <c:pt idx="179">
                  <c:v>0.17899999999999999</c:v>
                </c:pt>
                <c:pt idx="180">
                  <c:v>0.18</c:v>
                </c:pt>
                <c:pt idx="181">
                  <c:v>0.18099999999999999</c:v>
                </c:pt>
                <c:pt idx="182">
                  <c:v>0.182</c:v>
                </c:pt>
                <c:pt idx="183">
                  <c:v>0.183</c:v>
                </c:pt>
                <c:pt idx="184">
                  <c:v>0.184</c:v>
                </c:pt>
                <c:pt idx="185">
                  <c:v>0.185</c:v>
                </c:pt>
                <c:pt idx="186">
                  <c:v>0.186</c:v>
                </c:pt>
                <c:pt idx="187">
                  <c:v>0.187</c:v>
                </c:pt>
                <c:pt idx="188">
                  <c:v>0.188</c:v>
                </c:pt>
                <c:pt idx="189">
                  <c:v>0.189</c:v>
                </c:pt>
                <c:pt idx="190">
                  <c:v>0.19</c:v>
                </c:pt>
                <c:pt idx="191">
                  <c:v>0.191</c:v>
                </c:pt>
                <c:pt idx="192">
                  <c:v>0.192</c:v>
                </c:pt>
                <c:pt idx="193">
                  <c:v>0.193</c:v>
                </c:pt>
                <c:pt idx="194">
                  <c:v>0.19400000000000001</c:v>
                </c:pt>
                <c:pt idx="195">
                  <c:v>0.19500000000000001</c:v>
                </c:pt>
                <c:pt idx="196">
                  <c:v>0.19600000000000001</c:v>
                </c:pt>
                <c:pt idx="197">
                  <c:v>0.19700000000000001</c:v>
                </c:pt>
                <c:pt idx="198">
                  <c:v>0.19800000000000001</c:v>
                </c:pt>
                <c:pt idx="199">
                  <c:v>0.19900000000000001</c:v>
                </c:pt>
                <c:pt idx="200">
                  <c:v>0.2</c:v>
                </c:pt>
                <c:pt idx="201">
                  <c:v>0.20100000000000001</c:v>
                </c:pt>
                <c:pt idx="202">
                  <c:v>0.20200000000000001</c:v>
                </c:pt>
                <c:pt idx="203">
                  <c:v>0.20300000000000001</c:v>
                </c:pt>
                <c:pt idx="204">
                  <c:v>0.20399999999999999</c:v>
                </c:pt>
                <c:pt idx="205">
                  <c:v>0.20499999999999999</c:v>
                </c:pt>
                <c:pt idx="206">
                  <c:v>0.20599999999999999</c:v>
                </c:pt>
                <c:pt idx="207">
                  <c:v>0.20699999999999999</c:v>
                </c:pt>
                <c:pt idx="208">
                  <c:v>0.20799999999999999</c:v>
                </c:pt>
                <c:pt idx="209">
                  <c:v>0.20899999999999999</c:v>
                </c:pt>
                <c:pt idx="210">
                  <c:v>0.21</c:v>
                </c:pt>
                <c:pt idx="211">
                  <c:v>0.21099999999999999</c:v>
                </c:pt>
                <c:pt idx="212">
                  <c:v>0.21199999999999999</c:v>
                </c:pt>
                <c:pt idx="213">
                  <c:v>0.21299999999999999</c:v>
                </c:pt>
                <c:pt idx="214">
                  <c:v>0.214</c:v>
                </c:pt>
                <c:pt idx="215">
                  <c:v>0.215</c:v>
                </c:pt>
                <c:pt idx="216">
                  <c:v>0.216</c:v>
                </c:pt>
                <c:pt idx="217">
                  <c:v>0.217</c:v>
                </c:pt>
                <c:pt idx="218">
                  <c:v>0.218</c:v>
                </c:pt>
                <c:pt idx="219">
                  <c:v>0.219</c:v>
                </c:pt>
                <c:pt idx="220">
                  <c:v>0.22</c:v>
                </c:pt>
                <c:pt idx="221">
                  <c:v>0.221</c:v>
                </c:pt>
                <c:pt idx="222">
                  <c:v>0.222</c:v>
                </c:pt>
                <c:pt idx="223">
                  <c:v>0.223</c:v>
                </c:pt>
                <c:pt idx="224">
                  <c:v>0.224</c:v>
                </c:pt>
                <c:pt idx="225">
                  <c:v>0.22500000000000001</c:v>
                </c:pt>
                <c:pt idx="226">
                  <c:v>0.22600000000000001</c:v>
                </c:pt>
                <c:pt idx="227">
                  <c:v>0.22700000000000001</c:v>
                </c:pt>
                <c:pt idx="228">
                  <c:v>0.22800000000000001</c:v>
                </c:pt>
                <c:pt idx="229">
                  <c:v>0.22900000000000001</c:v>
                </c:pt>
                <c:pt idx="230">
                  <c:v>0.23</c:v>
                </c:pt>
                <c:pt idx="231">
                  <c:v>0.23100000000000001</c:v>
                </c:pt>
                <c:pt idx="232">
                  <c:v>0.23200000000000001</c:v>
                </c:pt>
                <c:pt idx="233">
                  <c:v>0.23300000000000001</c:v>
                </c:pt>
                <c:pt idx="234">
                  <c:v>0.23400000000000001</c:v>
                </c:pt>
                <c:pt idx="235">
                  <c:v>0.23499999999999999</c:v>
                </c:pt>
                <c:pt idx="236">
                  <c:v>0.23599999999999999</c:v>
                </c:pt>
                <c:pt idx="237">
                  <c:v>0.23699999999999999</c:v>
                </c:pt>
                <c:pt idx="238">
                  <c:v>0.23799999999999999</c:v>
                </c:pt>
                <c:pt idx="239">
                  <c:v>0.23899999999999999</c:v>
                </c:pt>
                <c:pt idx="240">
                  <c:v>0.24</c:v>
                </c:pt>
                <c:pt idx="241">
                  <c:v>0.24099999999999999</c:v>
                </c:pt>
                <c:pt idx="242">
                  <c:v>0.24199999999999999</c:v>
                </c:pt>
                <c:pt idx="243">
                  <c:v>0.24299999999999999</c:v>
                </c:pt>
                <c:pt idx="244">
                  <c:v>0.24399999999999999</c:v>
                </c:pt>
                <c:pt idx="245">
                  <c:v>0.245</c:v>
                </c:pt>
                <c:pt idx="246">
                  <c:v>0.246</c:v>
                </c:pt>
                <c:pt idx="247">
                  <c:v>0.247</c:v>
                </c:pt>
                <c:pt idx="248">
                  <c:v>0.248</c:v>
                </c:pt>
                <c:pt idx="249">
                  <c:v>0.249</c:v>
                </c:pt>
                <c:pt idx="250">
                  <c:v>0.25</c:v>
                </c:pt>
                <c:pt idx="251">
                  <c:v>0.251</c:v>
                </c:pt>
                <c:pt idx="252">
                  <c:v>0.252</c:v>
                </c:pt>
                <c:pt idx="253">
                  <c:v>0.253</c:v>
                </c:pt>
                <c:pt idx="254">
                  <c:v>0.254</c:v>
                </c:pt>
                <c:pt idx="255">
                  <c:v>0.255</c:v>
                </c:pt>
                <c:pt idx="256">
                  <c:v>0.25600000000000001</c:v>
                </c:pt>
                <c:pt idx="257">
                  <c:v>0.25700000000000001</c:v>
                </c:pt>
                <c:pt idx="258">
                  <c:v>0.25800000000000001</c:v>
                </c:pt>
                <c:pt idx="259">
                  <c:v>0.25900000000000001</c:v>
                </c:pt>
                <c:pt idx="260">
                  <c:v>0.26</c:v>
                </c:pt>
                <c:pt idx="261">
                  <c:v>0.26100000000000001</c:v>
                </c:pt>
                <c:pt idx="262">
                  <c:v>0.26200000000000001</c:v>
                </c:pt>
                <c:pt idx="263">
                  <c:v>0.26300000000000001</c:v>
                </c:pt>
                <c:pt idx="264">
                  <c:v>0.26400000000000001</c:v>
                </c:pt>
                <c:pt idx="265">
                  <c:v>0.26500000000000001</c:v>
                </c:pt>
                <c:pt idx="266">
                  <c:v>0.26600000000000001</c:v>
                </c:pt>
                <c:pt idx="267">
                  <c:v>0.26700000000000002</c:v>
                </c:pt>
                <c:pt idx="268">
                  <c:v>0.26800000000000002</c:v>
                </c:pt>
                <c:pt idx="269">
                  <c:v>0.26900000000000002</c:v>
                </c:pt>
                <c:pt idx="270">
                  <c:v>0.27</c:v>
                </c:pt>
                <c:pt idx="271">
                  <c:v>0.27100000000000002</c:v>
                </c:pt>
                <c:pt idx="272">
                  <c:v>0.27200000000000002</c:v>
                </c:pt>
                <c:pt idx="273">
                  <c:v>0.27300000000000002</c:v>
                </c:pt>
                <c:pt idx="274">
                  <c:v>0.27400000000000002</c:v>
                </c:pt>
                <c:pt idx="275">
                  <c:v>0.27500000000000002</c:v>
                </c:pt>
                <c:pt idx="276">
                  <c:v>0.27600000000000002</c:v>
                </c:pt>
                <c:pt idx="277">
                  <c:v>0.27700000000000002</c:v>
                </c:pt>
                <c:pt idx="278">
                  <c:v>0.27800000000000002</c:v>
                </c:pt>
                <c:pt idx="279">
                  <c:v>0.27900000000000003</c:v>
                </c:pt>
                <c:pt idx="280">
                  <c:v>0.28000000000000003</c:v>
                </c:pt>
                <c:pt idx="281">
                  <c:v>0.28100000000000003</c:v>
                </c:pt>
                <c:pt idx="282">
                  <c:v>0.28199999999999997</c:v>
                </c:pt>
                <c:pt idx="283">
                  <c:v>0.28299999999999997</c:v>
                </c:pt>
                <c:pt idx="284">
                  <c:v>0.28399999999999997</c:v>
                </c:pt>
                <c:pt idx="285">
                  <c:v>0.28499999999999998</c:v>
                </c:pt>
                <c:pt idx="286">
                  <c:v>0.28599999999999998</c:v>
                </c:pt>
                <c:pt idx="287">
                  <c:v>0.28699999999999998</c:v>
                </c:pt>
                <c:pt idx="288">
                  <c:v>0.28799999999999998</c:v>
                </c:pt>
                <c:pt idx="289">
                  <c:v>0.28899999999999998</c:v>
                </c:pt>
                <c:pt idx="290">
                  <c:v>0.28999999999999998</c:v>
                </c:pt>
                <c:pt idx="291">
                  <c:v>0.29099999999999998</c:v>
                </c:pt>
                <c:pt idx="292">
                  <c:v>0.29199999999999998</c:v>
                </c:pt>
                <c:pt idx="293">
                  <c:v>0.29299999999999998</c:v>
                </c:pt>
                <c:pt idx="294">
                  <c:v>0.29399999999999998</c:v>
                </c:pt>
                <c:pt idx="295">
                  <c:v>0.29499999999999998</c:v>
                </c:pt>
                <c:pt idx="296">
                  <c:v>0.29599999999999999</c:v>
                </c:pt>
                <c:pt idx="297">
                  <c:v>0.29699999999999999</c:v>
                </c:pt>
                <c:pt idx="298">
                  <c:v>0.29799999999999999</c:v>
                </c:pt>
                <c:pt idx="299">
                  <c:v>0.29899999999999999</c:v>
                </c:pt>
                <c:pt idx="300">
                  <c:v>0.3</c:v>
                </c:pt>
                <c:pt idx="301">
                  <c:v>0.30099999999999999</c:v>
                </c:pt>
                <c:pt idx="302">
                  <c:v>0.30199999999999999</c:v>
                </c:pt>
                <c:pt idx="303">
                  <c:v>0.30299999999999999</c:v>
                </c:pt>
                <c:pt idx="304">
                  <c:v>0.30399999999999999</c:v>
                </c:pt>
                <c:pt idx="305">
                  <c:v>0.30499999999999999</c:v>
                </c:pt>
                <c:pt idx="306">
                  <c:v>0.30599999999999999</c:v>
                </c:pt>
                <c:pt idx="307">
                  <c:v>0.307</c:v>
                </c:pt>
                <c:pt idx="308">
                  <c:v>0.308</c:v>
                </c:pt>
                <c:pt idx="309">
                  <c:v>0.309</c:v>
                </c:pt>
                <c:pt idx="310">
                  <c:v>0.31</c:v>
                </c:pt>
                <c:pt idx="311">
                  <c:v>0.311</c:v>
                </c:pt>
                <c:pt idx="312">
                  <c:v>0.312</c:v>
                </c:pt>
                <c:pt idx="313">
                  <c:v>0.313</c:v>
                </c:pt>
                <c:pt idx="314">
                  <c:v>0.314</c:v>
                </c:pt>
                <c:pt idx="315">
                  <c:v>0.315</c:v>
                </c:pt>
                <c:pt idx="316">
                  <c:v>0.316</c:v>
                </c:pt>
                <c:pt idx="317">
                  <c:v>0.317</c:v>
                </c:pt>
                <c:pt idx="318">
                  <c:v>0.318</c:v>
                </c:pt>
                <c:pt idx="319">
                  <c:v>0.31900000000000001</c:v>
                </c:pt>
                <c:pt idx="320">
                  <c:v>0.32</c:v>
                </c:pt>
                <c:pt idx="321">
                  <c:v>0.32100000000000001</c:v>
                </c:pt>
                <c:pt idx="322">
                  <c:v>0.32200000000000001</c:v>
                </c:pt>
                <c:pt idx="323">
                  <c:v>0.32300000000000001</c:v>
                </c:pt>
                <c:pt idx="324">
                  <c:v>0.32400000000000001</c:v>
                </c:pt>
                <c:pt idx="325">
                  <c:v>0.32500000000000001</c:v>
                </c:pt>
                <c:pt idx="326">
                  <c:v>0.32600000000000001</c:v>
                </c:pt>
                <c:pt idx="327">
                  <c:v>0.32700000000000001</c:v>
                </c:pt>
                <c:pt idx="328">
                  <c:v>0.32800000000000001</c:v>
                </c:pt>
                <c:pt idx="329">
                  <c:v>0.32900000000000001</c:v>
                </c:pt>
                <c:pt idx="330">
                  <c:v>0.33</c:v>
                </c:pt>
                <c:pt idx="331">
                  <c:v>0.33100000000000002</c:v>
                </c:pt>
                <c:pt idx="332">
                  <c:v>0.33200000000000002</c:v>
                </c:pt>
                <c:pt idx="333">
                  <c:v>0.33300000000000002</c:v>
                </c:pt>
                <c:pt idx="334">
                  <c:v>0.33400000000000002</c:v>
                </c:pt>
                <c:pt idx="335">
                  <c:v>0.33500000000000002</c:v>
                </c:pt>
                <c:pt idx="336">
                  <c:v>0.33600000000000002</c:v>
                </c:pt>
                <c:pt idx="337">
                  <c:v>0.33700000000000002</c:v>
                </c:pt>
                <c:pt idx="338">
                  <c:v>0.33800000000000002</c:v>
                </c:pt>
                <c:pt idx="339">
                  <c:v>0.33900000000000002</c:v>
                </c:pt>
                <c:pt idx="340">
                  <c:v>0.34</c:v>
                </c:pt>
                <c:pt idx="341">
                  <c:v>0.34100000000000003</c:v>
                </c:pt>
                <c:pt idx="342">
                  <c:v>0.34200000000000003</c:v>
                </c:pt>
                <c:pt idx="343">
                  <c:v>0.34300000000000003</c:v>
                </c:pt>
                <c:pt idx="344">
                  <c:v>0.34399999999999997</c:v>
                </c:pt>
                <c:pt idx="345">
                  <c:v>0.34499999999999997</c:v>
                </c:pt>
                <c:pt idx="346">
                  <c:v>0.34599999999999997</c:v>
                </c:pt>
                <c:pt idx="347">
                  <c:v>0.34699999999999998</c:v>
                </c:pt>
                <c:pt idx="348">
                  <c:v>0.34799999999999998</c:v>
                </c:pt>
                <c:pt idx="349">
                  <c:v>0.34899999999999998</c:v>
                </c:pt>
                <c:pt idx="350">
                  <c:v>0.35</c:v>
                </c:pt>
                <c:pt idx="351">
                  <c:v>0.35099999999999998</c:v>
                </c:pt>
                <c:pt idx="352">
                  <c:v>0.35199999999999998</c:v>
                </c:pt>
                <c:pt idx="353">
                  <c:v>0.35299999999999998</c:v>
                </c:pt>
                <c:pt idx="354">
                  <c:v>0.35399999999999998</c:v>
                </c:pt>
                <c:pt idx="355">
                  <c:v>0.35499999999999998</c:v>
                </c:pt>
                <c:pt idx="356">
                  <c:v>0.35599999999999998</c:v>
                </c:pt>
                <c:pt idx="357">
                  <c:v>0.35699999999999998</c:v>
                </c:pt>
                <c:pt idx="358">
                  <c:v>0.35799999999999998</c:v>
                </c:pt>
                <c:pt idx="359">
                  <c:v>0.35899999999999999</c:v>
                </c:pt>
                <c:pt idx="360">
                  <c:v>0.36</c:v>
                </c:pt>
                <c:pt idx="361">
                  <c:v>0.36099999999999999</c:v>
                </c:pt>
                <c:pt idx="362">
                  <c:v>0.36199999999999999</c:v>
                </c:pt>
                <c:pt idx="363">
                  <c:v>0.36299999999999999</c:v>
                </c:pt>
                <c:pt idx="364">
                  <c:v>0.36399999999999999</c:v>
                </c:pt>
                <c:pt idx="365">
                  <c:v>0.36499999999999999</c:v>
                </c:pt>
                <c:pt idx="366">
                  <c:v>0.36599999999999999</c:v>
                </c:pt>
                <c:pt idx="367">
                  <c:v>0.36699999999999999</c:v>
                </c:pt>
                <c:pt idx="368">
                  <c:v>0.36799999999999999</c:v>
                </c:pt>
                <c:pt idx="369">
                  <c:v>0.36899999999999999</c:v>
                </c:pt>
                <c:pt idx="370">
                  <c:v>0.37</c:v>
                </c:pt>
                <c:pt idx="371">
                  <c:v>0.371</c:v>
                </c:pt>
                <c:pt idx="372">
                  <c:v>0.372</c:v>
                </c:pt>
                <c:pt idx="373">
                  <c:v>0.373</c:v>
                </c:pt>
                <c:pt idx="374">
                  <c:v>0.374</c:v>
                </c:pt>
                <c:pt idx="375">
                  <c:v>0.375</c:v>
                </c:pt>
                <c:pt idx="376">
                  <c:v>0.376</c:v>
                </c:pt>
                <c:pt idx="377">
                  <c:v>0.377</c:v>
                </c:pt>
                <c:pt idx="378">
                  <c:v>0.378</c:v>
                </c:pt>
                <c:pt idx="379">
                  <c:v>0.379</c:v>
                </c:pt>
                <c:pt idx="380">
                  <c:v>0.38</c:v>
                </c:pt>
                <c:pt idx="381">
                  <c:v>0.38100000000000001</c:v>
                </c:pt>
                <c:pt idx="382">
                  <c:v>0.38200000000000001</c:v>
                </c:pt>
                <c:pt idx="383">
                  <c:v>0.38300000000000001</c:v>
                </c:pt>
                <c:pt idx="384">
                  <c:v>0.38400000000000001</c:v>
                </c:pt>
                <c:pt idx="385">
                  <c:v>0.38500000000000001</c:v>
                </c:pt>
                <c:pt idx="386">
                  <c:v>0.38600000000000001</c:v>
                </c:pt>
                <c:pt idx="387">
                  <c:v>0.38700000000000001</c:v>
                </c:pt>
                <c:pt idx="388">
                  <c:v>0.38800000000000001</c:v>
                </c:pt>
                <c:pt idx="389">
                  <c:v>0.38900000000000001</c:v>
                </c:pt>
                <c:pt idx="390">
                  <c:v>0.39</c:v>
                </c:pt>
                <c:pt idx="391">
                  <c:v>0.39100000000000001</c:v>
                </c:pt>
                <c:pt idx="392">
                  <c:v>0.39200000000000002</c:v>
                </c:pt>
                <c:pt idx="393">
                  <c:v>0.39300000000000002</c:v>
                </c:pt>
                <c:pt idx="394">
                  <c:v>0.39400000000000002</c:v>
                </c:pt>
                <c:pt idx="395">
                  <c:v>0.39500000000000002</c:v>
                </c:pt>
                <c:pt idx="396">
                  <c:v>0.39600000000000002</c:v>
                </c:pt>
                <c:pt idx="397">
                  <c:v>0.39700000000000002</c:v>
                </c:pt>
                <c:pt idx="398">
                  <c:v>0.39800000000000002</c:v>
                </c:pt>
                <c:pt idx="399">
                  <c:v>0.39900000000000002</c:v>
                </c:pt>
                <c:pt idx="400">
                  <c:v>0.4</c:v>
                </c:pt>
                <c:pt idx="401">
                  <c:v>0.40100000000000002</c:v>
                </c:pt>
                <c:pt idx="402">
                  <c:v>0.40200000000000002</c:v>
                </c:pt>
                <c:pt idx="403">
                  <c:v>0.40300000000000002</c:v>
                </c:pt>
                <c:pt idx="404">
                  <c:v>0.40400000000000003</c:v>
                </c:pt>
                <c:pt idx="405">
                  <c:v>0.40500000000000003</c:v>
                </c:pt>
                <c:pt idx="406">
                  <c:v>0.40600000000000003</c:v>
                </c:pt>
                <c:pt idx="407">
                  <c:v>0.40699999999999997</c:v>
                </c:pt>
                <c:pt idx="408">
                  <c:v>0.40799999999999997</c:v>
                </c:pt>
                <c:pt idx="409">
                  <c:v>0.40899999999999997</c:v>
                </c:pt>
                <c:pt idx="410">
                  <c:v>0.41</c:v>
                </c:pt>
                <c:pt idx="411">
                  <c:v>0.41099999999999998</c:v>
                </c:pt>
                <c:pt idx="412">
                  <c:v>0.41199999999999998</c:v>
                </c:pt>
                <c:pt idx="413">
                  <c:v>0.41299999999999998</c:v>
                </c:pt>
                <c:pt idx="414">
                  <c:v>0.41399999999999998</c:v>
                </c:pt>
                <c:pt idx="415">
                  <c:v>0.41499999999999998</c:v>
                </c:pt>
                <c:pt idx="416">
                  <c:v>0.41599999999999998</c:v>
                </c:pt>
                <c:pt idx="417">
                  <c:v>0.41699999999999998</c:v>
                </c:pt>
                <c:pt idx="418">
                  <c:v>0.41799999999999998</c:v>
                </c:pt>
                <c:pt idx="419">
                  <c:v>0.41899999999999998</c:v>
                </c:pt>
                <c:pt idx="420">
                  <c:v>0.42</c:v>
                </c:pt>
                <c:pt idx="421">
                  <c:v>0.42099999999999999</c:v>
                </c:pt>
                <c:pt idx="422">
                  <c:v>0.42199999999999999</c:v>
                </c:pt>
                <c:pt idx="423">
                  <c:v>0.42299999999999999</c:v>
                </c:pt>
                <c:pt idx="424">
                  <c:v>0.42399999999999999</c:v>
                </c:pt>
                <c:pt idx="425">
                  <c:v>0.42499999999999999</c:v>
                </c:pt>
                <c:pt idx="426">
                  <c:v>0.42599999999999999</c:v>
                </c:pt>
                <c:pt idx="427">
                  <c:v>0.42699999999999999</c:v>
                </c:pt>
                <c:pt idx="428">
                  <c:v>0.42799999999999999</c:v>
                </c:pt>
                <c:pt idx="429">
                  <c:v>0.42899999999999999</c:v>
                </c:pt>
                <c:pt idx="430">
                  <c:v>0.43</c:v>
                </c:pt>
                <c:pt idx="431">
                  <c:v>0.43099999999999999</c:v>
                </c:pt>
                <c:pt idx="432">
                  <c:v>0.432</c:v>
                </c:pt>
                <c:pt idx="433">
                  <c:v>0.433</c:v>
                </c:pt>
                <c:pt idx="434">
                  <c:v>0.434</c:v>
                </c:pt>
                <c:pt idx="435">
                  <c:v>0.435</c:v>
                </c:pt>
                <c:pt idx="436">
                  <c:v>0.436</c:v>
                </c:pt>
                <c:pt idx="437">
                  <c:v>0.437</c:v>
                </c:pt>
                <c:pt idx="438">
                  <c:v>0.438</c:v>
                </c:pt>
                <c:pt idx="439">
                  <c:v>0.439</c:v>
                </c:pt>
                <c:pt idx="440">
                  <c:v>0.44</c:v>
                </c:pt>
                <c:pt idx="441">
                  <c:v>0.441</c:v>
                </c:pt>
                <c:pt idx="442">
                  <c:v>0.442</c:v>
                </c:pt>
                <c:pt idx="443">
                  <c:v>0.443</c:v>
                </c:pt>
                <c:pt idx="444">
                  <c:v>0.44400000000000001</c:v>
                </c:pt>
                <c:pt idx="445">
                  <c:v>0.44500000000000001</c:v>
                </c:pt>
                <c:pt idx="446">
                  <c:v>0.44600000000000001</c:v>
                </c:pt>
                <c:pt idx="447">
                  <c:v>0.44700000000000001</c:v>
                </c:pt>
                <c:pt idx="448">
                  <c:v>0.44800000000000001</c:v>
                </c:pt>
                <c:pt idx="449">
                  <c:v>0.44900000000000001</c:v>
                </c:pt>
                <c:pt idx="450">
                  <c:v>0.45</c:v>
                </c:pt>
                <c:pt idx="451">
                  <c:v>0.45100000000000001</c:v>
                </c:pt>
                <c:pt idx="452">
                  <c:v>0.45200000000000001</c:v>
                </c:pt>
                <c:pt idx="453">
                  <c:v>0.45300000000000001</c:v>
                </c:pt>
                <c:pt idx="454">
                  <c:v>0.45400000000000001</c:v>
                </c:pt>
                <c:pt idx="455">
                  <c:v>0.45500000000000002</c:v>
                </c:pt>
                <c:pt idx="456">
                  <c:v>0.45600000000000002</c:v>
                </c:pt>
                <c:pt idx="457">
                  <c:v>0.45700000000000002</c:v>
                </c:pt>
                <c:pt idx="458">
                  <c:v>0.45800000000000002</c:v>
                </c:pt>
                <c:pt idx="459">
                  <c:v>0.45900000000000002</c:v>
                </c:pt>
                <c:pt idx="460">
                  <c:v>0.46</c:v>
                </c:pt>
                <c:pt idx="461">
                  <c:v>0.46100000000000002</c:v>
                </c:pt>
                <c:pt idx="462">
                  <c:v>0.46200000000000002</c:v>
                </c:pt>
                <c:pt idx="463">
                  <c:v>0.46300000000000002</c:v>
                </c:pt>
                <c:pt idx="464">
                  <c:v>0.46400000000000002</c:v>
                </c:pt>
                <c:pt idx="465">
                  <c:v>0.46500000000000002</c:v>
                </c:pt>
                <c:pt idx="466">
                  <c:v>0.46600000000000003</c:v>
                </c:pt>
                <c:pt idx="467">
                  <c:v>0.46700000000000003</c:v>
                </c:pt>
                <c:pt idx="468">
                  <c:v>0.46800000000000003</c:v>
                </c:pt>
                <c:pt idx="469">
                  <c:v>0.46899999999999997</c:v>
                </c:pt>
                <c:pt idx="470">
                  <c:v>0.47</c:v>
                </c:pt>
                <c:pt idx="471">
                  <c:v>0.47099999999999997</c:v>
                </c:pt>
                <c:pt idx="472">
                  <c:v>0.47199999999999998</c:v>
                </c:pt>
                <c:pt idx="473">
                  <c:v>0.47299999999999998</c:v>
                </c:pt>
                <c:pt idx="474">
                  <c:v>0.47399999999999998</c:v>
                </c:pt>
                <c:pt idx="475">
                  <c:v>0.47499999999999998</c:v>
                </c:pt>
                <c:pt idx="476">
                  <c:v>0.47599999999999998</c:v>
                </c:pt>
                <c:pt idx="477">
                  <c:v>0.47699999999999998</c:v>
                </c:pt>
                <c:pt idx="478">
                  <c:v>0.47799999999999998</c:v>
                </c:pt>
                <c:pt idx="479">
                  <c:v>0.47899999999999998</c:v>
                </c:pt>
                <c:pt idx="480">
                  <c:v>0.48</c:v>
                </c:pt>
                <c:pt idx="481">
                  <c:v>0.48099999999999998</c:v>
                </c:pt>
                <c:pt idx="482">
                  <c:v>0.48199999999999998</c:v>
                </c:pt>
                <c:pt idx="483">
                  <c:v>0.48299999999999998</c:v>
                </c:pt>
                <c:pt idx="484">
                  <c:v>0.48399999999999999</c:v>
                </c:pt>
                <c:pt idx="485">
                  <c:v>0.48499999999999999</c:v>
                </c:pt>
                <c:pt idx="486">
                  <c:v>0.48599999999999999</c:v>
                </c:pt>
                <c:pt idx="487">
                  <c:v>0.48699999999999999</c:v>
                </c:pt>
                <c:pt idx="488">
                  <c:v>0.48799999999999999</c:v>
                </c:pt>
                <c:pt idx="489">
                  <c:v>0.48899999999999999</c:v>
                </c:pt>
                <c:pt idx="490">
                  <c:v>0.49</c:v>
                </c:pt>
                <c:pt idx="491">
                  <c:v>0.49099999999999999</c:v>
                </c:pt>
                <c:pt idx="492">
                  <c:v>0.49199999999999999</c:v>
                </c:pt>
                <c:pt idx="493">
                  <c:v>0.49299999999999999</c:v>
                </c:pt>
                <c:pt idx="494">
                  <c:v>0.49399999999999999</c:v>
                </c:pt>
                <c:pt idx="495">
                  <c:v>0.495</c:v>
                </c:pt>
                <c:pt idx="496">
                  <c:v>0.496</c:v>
                </c:pt>
                <c:pt idx="497">
                  <c:v>0.497</c:v>
                </c:pt>
                <c:pt idx="498">
                  <c:v>0.498</c:v>
                </c:pt>
                <c:pt idx="499">
                  <c:v>0.499</c:v>
                </c:pt>
                <c:pt idx="500">
                  <c:v>0.5</c:v>
                </c:pt>
                <c:pt idx="501">
                  <c:v>0.501</c:v>
                </c:pt>
                <c:pt idx="502">
                  <c:v>0.502</c:v>
                </c:pt>
                <c:pt idx="503">
                  <c:v>0.503</c:v>
                </c:pt>
                <c:pt idx="504">
                  <c:v>0.504</c:v>
                </c:pt>
                <c:pt idx="505">
                  <c:v>0.505</c:v>
                </c:pt>
                <c:pt idx="506">
                  <c:v>0.50600000000000001</c:v>
                </c:pt>
                <c:pt idx="507">
                  <c:v>0.50700000000000001</c:v>
                </c:pt>
                <c:pt idx="508">
                  <c:v>0.50800000000000001</c:v>
                </c:pt>
                <c:pt idx="509">
                  <c:v>0.50900000000000001</c:v>
                </c:pt>
                <c:pt idx="510">
                  <c:v>0.51</c:v>
                </c:pt>
                <c:pt idx="511">
                  <c:v>0.51100000000000001</c:v>
                </c:pt>
                <c:pt idx="512">
                  <c:v>0.51200000000000001</c:v>
                </c:pt>
                <c:pt idx="513">
                  <c:v>0.51300000000000001</c:v>
                </c:pt>
                <c:pt idx="514">
                  <c:v>0.51400000000000001</c:v>
                </c:pt>
                <c:pt idx="515">
                  <c:v>0.51500000000000001</c:v>
                </c:pt>
                <c:pt idx="516">
                  <c:v>0.51600000000000001</c:v>
                </c:pt>
                <c:pt idx="517">
                  <c:v>0.51700000000000002</c:v>
                </c:pt>
                <c:pt idx="518">
                  <c:v>0.51800000000000002</c:v>
                </c:pt>
                <c:pt idx="519">
                  <c:v>0.51900000000000002</c:v>
                </c:pt>
                <c:pt idx="520">
                  <c:v>0.52</c:v>
                </c:pt>
                <c:pt idx="521">
                  <c:v>0.52100000000000002</c:v>
                </c:pt>
                <c:pt idx="522">
                  <c:v>0.52200000000000002</c:v>
                </c:pt>
                <c:pt idx="523">
                  <c:v>0.52300000000000002</c:v>
                </c:pt>
                <c:pt idx="524">
                  <c:v>0.52400000000000002</c:v>
                </c:pt>
                <c:pt idx="525">
                  <c:v>0.52500000000000002</c:v>
                </c:pt>
                <c:pt idx="526">
                  <c:v>0.52600000000000002</c:v>
                </c:pt>
                <c:pt idx="527">
                  <c:v>0.52700000000000002</c:v>
                </c:pt>
                <c:pt idx="528">
                  <c:v>0.52800000000000002</c:v>
                </c:pt>
                <c:pt idx="529">
                  <c:v>0.52900000000000003</c:v>
                </c:pt>
                <c:pt idx="530">
                  <c:v>0.53</c:v>
                </c:pt>
                <c:pt idx="531">
                  <c:v>0.53100000000000003</c:v>
                </c:pt>
                <c:pt idx="532">
                  <c:v>0.53200000000000003</c:v>
                </c:pt>
                <c:pt idx="533">
                  <c:v>0.53300000000000003</c:v>
                </c:pt>
                <c:pt idx="534">
                  <c:v>0.53400000000000003</c:v>
                </c:pt>
                <c:pt idx="535">
                  <c:v>0.53500000000000003</c:v>
                </c:pt>
                <c:pt idx="536">
                  <c:v>0.53600000000000003</c:v>
                </c:pt>
                <c:pt idx="537">
                  <c:v>0.53700000000000003</c:v>
                </c:pt>
                <c:pt idx="538">
                  <c:v>0.53800000000000003</c:v>
                </c:pt>
                <c:pt idx="539">
                  <c:v>0.53900000000000003</c:v>
                </c:pt>
                <c:pt idx="540">
                  <c:v>0.54</c:v>
                </c:pt>
                <c:pt idx="541">
                  <c:v>0.54100000000000004</c:v>
                </c:pt>
                <c:pt idx="542">
                  <c:v>0.54200000000000004</c:v>
                </c:pt>
                <c:pt idx="543">
                  <c:v>0.54300000000000004</c:v>
                </c:pt>
                <c:pt idx="544">
                  <c:v>0.54400000000000004</c:v>
                </c:pt>
                <c:pt idx="545">
                  <c:v>0.54500000000000004</c:v>
                </c:pt>
                <c:pt idx="546">
                  <c:v>0.54600000000000004</c:v>
                </c:pt>
                <c:pt idx="547">
                  <c:v>0.54700000000000004</c:v>
                </c:pt>
                <c:pt idx="548">
                  <c:v>0.54800000000000004</c:v>
                </c:pt>
                <c:pt idx="549">
                  <c:v>0.54900000000000004</c:v>
                </c:pt>
                <c:pt idx="550">
                  <c:v>0.55000000000000004</c:v>
                </c:pt>
                <c:pt idx="551">
                  <c:v>0.55100000000000005</c:v>
                </c:pt>
                <c:pt idx="552">
                  <c:v>0.55200000000000005</c:v>
                </c:pt>
                <c:pt idx="553">
                  <c:v>0.55300000000000005</c:v>
                </c:pt>
                <c:pt idx="554">
                  <c:v>0.55400000000000005</c:v>
                </c:pt>
                <c:pt idx="555">
                  <c:v>0.55500000000000005</c:v>
                </c:pt>
                <c:pt idx="556">
                  <c:v>0.55600000000000005</c:v>
                </c:pt>
                <c:pt idx="557">
                  <c:v>0.55700000000000005</c:v>
                </c:pt>
                <c:pt idx="558">
                  <c:v>0.55800000000000005</c:v>
                </c:pt>
                <c:pt idx="559">
                  <c:v>0.55900000000000005</c:v>
                </c:pt>
                <c:pt idx="560">
                  <c:v>0.56000000000000005</c:v>
                </c:pt>
                <c:pt idx="561">
                  <c:v>0.56100000000000005</c:v>
                </c:pt>
                <c:pt idx="562">
                  <c:v>0.56200000000000006</c:v>
                </c:pt>
                <c:pt idx="563">
                  <c:v>0.56299999999999994</c:v>
                </c:pt>
                <c:pt idx="564">
                  <c:v>0.56399999999999995</c:v>
                </c:pt>
                <c:pt idx="565">
                  <c:v>0.56499999999999995</c:v>
                </c:pt>
                <c:pt idx="566">
                  <c:v>0.56599999999999995</c:v>
                </c:pt>
                <c:pt idx="567">
                  <c:v>0.56699999999999995</c:v>
                </c:pt>
                <c:pt idx="568">
                  <c:v>0.56799999999999995</c:v>
                </c:pt>
                <c:pt idx="569">
                  <c:v>0.56899999999999995</c:v>
                </c:pt>
                <c:pt idx="570">
                  <c:v>0.56999999999999995</c:v>
                </c:pt>
                <c:pt idx="571">
                  <c:v>0.57099999999999995</c:v>
                </c:pt>
                <c:pt idx="572">
                  <c:v>0.57199999999999995</c:v>
                </c:pt>
                <c:pt idx="573">
                  <c:v>0.57299999999999995</c:v>
                </c:pt>
                <c:pt idx="574">
                  <c:v>0.57399999999999995</c:v>
                </c:pt>
                <c:pt idx="575">
                  <c:v>0.57499999999999996</c:v>
                </c:pt>
                <c:pt idx="576">
                  <c:v>0.57599999999999996</c:v>
                </c:pt>
                <c:pt idx="577">
                  <c:v>0.57699999999999996</c:v>
                </c:pt>
                <c:pt idx="578">
                  <c:v>0.57799999999999996</c:v>
                </c:pt>
                <c:pt idx="579">
                  <c:v>0.57899999999999996</c:v>
                </c:pt>
                <c:pt idx="580">
                  <c:v>0.57999999999999996</c:v>
                </c:pt>
                <c:pt idx="581">
                  <c:v>0.58099999999999996</c:v>
                </c:pt>
                <c:pt idx="582">
                  <c:v>0.58199999999999996</c:v>
                </c:pt>
                <c:pt idx="583">
                  <c:v>0.58299999999999996</c:v>
                </c:pt>
                <c:pt idx="584">
                  <c:v>0.58399999999999996</c:v>
                </c:pt>
                <c:pt idx="585">
                  <c:v>0.58499999999999996</c:v>
                </c:pt>
                <c:pt idx="586">
                  <c:v>0.58599999999999997</c:v>
                </c:pt>
                <c:pt idx="587">
                  <c:v>0.58699999999999997</c:v>
                </c:pt>
                <c:pt idx="588">
                  <c:v>0.58799999999999997</c:v>
                </c:pt>
                <c:pt idx="589">
                  <c:v>0.58899999999999997</c:v>
                </c:pt>
                <c:pt idx="590">
                  <c:v>0.59</c:v>
                </c:pt>
                <c:pt idx="591">
                  <c:v>0.59099999999999997</c:v>
                </c:pt>
                <c:pt idx="592">
                  <c:v>0.59199999999999997</c:v>
                </c:pt>
                <c:pt idx="593">
                  <c:v>0.59299999999999997</c:v>
                </c:pt>
                <c:pt idx="594">
                  <c:v>0.59399999999999997</c:v>
                </c:pt>
                <c:pt idx="595">
                  <c:v>0.59499999999999997</c:v>
                </c:pt>
                <c:pt idx="596">
                  <c:v>0.59599999999999997</c:v>
                </c:pt>
                <c:pt idx="597">
                  <c:v>0.59699999999999998</c:v>
                </c:pt>
                <c:pt idx="598">
                  <c:v>0.59799999999999998</c:v>
                </c:pt>
                <c:pt idx="599">
                  <c:v>0.59899999999999998</c:v>
                </c:pt>
                <c:pt idx="600">
                  <c:v>0.6</c:v>
                </c:pt>
                <c:pt idx="601">
                  <c:v>0.60099999999999998</c:v>
                </c:pt>
                <c:pt idx="602">
                  <c:v>0.60199999999999998</c:v>
                </c:pt>
                <c:pt idx="603">
                  <c:v>0.60299999999999998</c:v>
                </c:pt>
                <c:pt idx="604">
                  <c:v>0.60399999999999998</c:v>
                </c:pt>
                <c:pt idx="605">
                  <c:v>0.60499999999999998</c:v>
                </c:pt>
                <c:pt idx="606">
                  <c:v>0.60599999999999998</c:v>
                </c:pt>
                <c:pt idx="607">
                  <c:v>0.60699999999999998</c:v>
                </c:pt>
                <c:pt idx="608">
                  <c:v>0.60799999999999998</c:v>
                </c:pt>
                <c:pt idx="609">
                  <c:v>0.60899999999999999</c:v>
                </c:pt>
                <c:pt idx="610">
                  <c:v>0.61</c:v>
                </c:pt>
                <c:pt idx="611">
                  <c:v>0.61099999999999999</c:v>
                </c:pt>
                <c:pt idx="612">
                  <c:v>0.61199999999999999</c:v>
                </c:pt>
                <c:pt idx="613">
                  <c:v>0.61299999999999999</c:v>
                </c:pt>
                <c:pt idx="614">
                  <c:v>0.61399999999999999</c:v>
                </c:pt>
                <c:pt idx="615">
                  <c:v>0.61499999999999999</c:v>
                </c:pt>
                <c:pt idx="616">
                  <c:v>0.61599999999999999</c:v>
                </c:pt>
                <c:pt idx="617">
                  <c:v>0.61699999999999999</c:v>
                </c:pt>
                <c:pt idx="618">
                  <c:v>0.61799999999999999</c:v>
                </c:pt>
                <c:pt idx="619">
                  <c:v>0.61899999999999999</c:v>
                </c:pt>
                <c:pt idx="620">
                  <c:v>0.62</c:v>
                </c:pt>
                <c:pt idx="621">
                  <c:v>0.621</c:v>
                </c:pt>
                <c:pt idx="622">
                  <c:v>0.622</c:v>
                </c:pt>
                <c:pt idx="623">
                  <c:v>0.623</c:v>
                </c:pt>
                <c:pt idx="624">
                  <c:v>0.624</c:v>
                </c:pt>
                <c:pt idx="625">
                  <c:v>0.625</c:v>
                </c:pt>
                <c:pt idx="626">
                  <c:v>0.626</c:v>
                </c:pt>
                <c:pt idx="627">
                  <c:v>0.627</c:v>
                </c:pt>
                <c:pt idx="628">
                  <c:v>0.628</c:v>
                </c:pt>
                <c:pt idx="629">
                  <c:v>0.629</c:v>
                </c:pt>
                <c:pt idx="630">
                  <c:v>0.63</c:v>
                </c:pt>
                <c:pt idx="631">
                  <c:v>0.63100000000000001</c:v>
                </c:pt>
                <c:pt idx="632">
                  <c:v>0.63200000000000001</c:v>
                </c:pt>
                <c:pt idx="633">
                  <c:v>0.63300000000000001</c:v>
                </c:pt>
                <c:pt idx="634">
                  <c:v>0.63400000000000001</c:v>
                </c:pt>
                <c:pt idx="635">
                  <c:v>0.63500000000000001</c:v>
                </c:pt>
                <c:pt idx="636">
                  <c:v>0.63600000000000001</c:v>
                </c:pt>
                <c:pt idx="637">
                  <c:v>0.63700000000000001</c:v>
                </c:pt>
                <c:pt idx="638">
                  <c:v>0.63800000000000001</c:v>
                </c:pt>
                <c:pt idx="639">
                  <c:v>0.63900000000000001</c:v>
                </c:pt>
                <c:pt idx="640">
                  <c:v>0.64</c:v>
                </c:pt>
                <c:pt idx="641">
                  <c:v>0.64100000000000001</c:v>
                </c:pt>
                <c:pt idx="642">
                  <c:v>0.64200000000000002</c:v>
                </c:pt>
                <c:pt idx="643">
                  <c:v>0.64300000000000002</c:v>
                </c:pt>
                <c:pt idx="644">
                  <c:v>0.64400000000000002</c:v>
                </c:pt>
                <c:pt idx="645">
                  <c:v>0.64500000000000002</c:v>
                </c:pt>
                <c:pt idx="646">
                  <c:v>0.64600000000000002</c:v>
                </c:pt>
                <c:pt idx="647">
                  <c:v>0.64700000000000002</c:v>
                </c:pt>
                <c:pt idx="648">
                  <c:v>0.64800000000000002</c:v>
                </c:pt>
                <c:pt idx="649">
                  <c:v>0.64900000000000002</c:v>
                </c:pt>
                <c:pt idx="650">
                  <c:v>0.65</c:v>
                </c:pt>
                <c:pt idx="651">
                  <c:v>0.65100000000000002</c:v>
                </c:pt>
                <c:pt idx="652">
                  <c:v>0.65200000000000002</c:v>
                </c:pt>
                <c:pt idx="653">
                  <c:v>0.65300000000000002</c:v>
                </c:pt>
                <c:pt idx="654">
                  <c:v>0.65400000000000003</c:v>
                </c:pt>
                <c:pt idx="655">
                  <c:v>0.65500000000000003</c:v>
                </c:pt>
                <c:pt idx="656">
                  <c:v>0.65600000000000003</c:v>
                </c:pt>
                <c:pt idx="657">
                  <c:v>0.65700000000000003</c:v>
                </c:pt>
                <c:pt idx="658">
                  <c:v>0.65800000000000003</c:v>
                </c:pt>
                <c:pt idx="659">
                  <c:v>0.65900000000000003</c:v>
                </c:pt>
                <c:pt idx="660">
                  <c:v>0.66</c:v>
                </c:pt>
                <c:pt idx="661">
                  <c:v>0.66100000000000003</c:v>
                </c:pt>
                <c:pt idx="662">
                  <c:v>0.66200000000000003</c:v>
                </c:pt>
                <c:pt idx="663">
                  <c:v>0.66300000000000003</c:v>
                </c:pt>
                <c:pt idx="664">
                  <c:v>0.66400000000000003</c:v>
                </c:pt>
                <c:pt idx="665">
                  <c:v>0.66500000000000004</c:v>
                </c:pt>
                <c:pt idx="666">
                  <c:v>0.66600000000000004</c:v>
                </c:pt>
                <c:pt idx="667">
                  <c:v>0.66700000000000004</c:v>
                </c:pt>
                <c:pt idx="668">
                  <c:v>0.66800000000000004</c:v>
                </c:pt>
                <c:pt idx="669">
                  <c:v>0.66900000000000004</c:v>
                </c:pt>
                <c:pt idx="670">
                  <c:v>0.67</c:v>
                </c:pt>
                <c:pt idx="671">
                  <c:v>0.67100000000000004</c:v>
                </c:pt>
                <c:pt idx="672">
                  <c:v>0.67200000000000004</c:v>
                </c:pt>
                <c:pt idx="673">
                  <c:v>0.67300000000000004</c:v>
                </c:pt>
                <c:pt idx="674">
                  <c:v>0.67400000000000004</c:v>
                </c:pt>
                <c:pt idx="675">
                  <c:v>0.67500000000000004</c:v>
                </c:pt>
                <c:pt idx="676">
                  <c:v>0.67600000000000005</c:v>
                </c:pt>
                <c:pt idx="677">
                  <c:v>0.67700000000000005</c:v>
                </c:pt>
                <c:pt idx="678">
                  <c:v>0.67800000000000005</c:v>
                </c:pt>
                <c:pt idx="679">
                  <c:v>0.67900000000000005</c:v>
                </c:pt>
                <c:pt idx="680">
                  <c:v>0.68</c:v>
                </c:pt>
                <c:pt idx="681">
                  <c:v>0.68100000000000005</c:v>
                </c:pt>
                <c:pt idx="682">
                  <c:v>0.68200000000000005</c:v>
                </c:pt>
                <c:pt idx="683">
                  <c:v>0.68300000000000005</c:v>
                </c:pt>
                <c:pt idx="684">
                  <c:v>0.68400000000000005</c:v>
                </c:pt>
                <c:pt idx="685">
                  <c:v>0.68500000000000005</c:v>
                </c:pt>
                <c:pt idx="686">
                  <c:v>0.68600000000000005</c:v>
                </c:pt>
                <c:pt idx="687">
                  <c:v>0.68700000000000006</c:v>
                </c:pt>
                <c:pt idx="688">
                  <c:v>0.68799999999999994</c:v>
                </c:pt>
                <c:pt idx="689">
                  <c:v>0.68899999999999995</c:v>
                </c:pt>
                <c:pt idx="690">
                  <c:v>0.69</c:v>
                </c:pt>
                <c:pt idx="691">
                  <c:v>0.69099999999999995</c:v>
                </c:pt>
                <c:pt idx="692">
                  <c:v>0.69199999999999995</c:v>
                </c:pt>
                <c:pt idx="693">
                  <c:v>0.69299999999999995</c:v>
                </c:pt>
                <c:pt idx="694">
                  <c:v>0.69399999999999995</c:v>
                </c:pt>
                <c:pt idx="695">
                  <c:v>0.69499999999999995</c:v>
                </c:pt>
                <c:pt idx="696">
                  <c:v>0.69599999999999995</c:v>
                </c:pt>
                <c:pt idx="697">
                  <c:v>0.69699999999999995</c:v>
                </c:pt>
                <c:pt idx="698">
                  <c:v>0.69799999999999995</c:v>
                </c:pt>
                <c:pt idx="699">
                  <c:v>0.69899999999999995</c:v>
                </c:pt>
                <c:pt idx="700">
                  <c:v>0.7</c:v>
                </c:pt>
                <c:pt idx="701">
                  <c:v>0.70099999999999996</c:v>
                </c:pt>
                <c:pt idx="702">
                  <c:v>0.70199999999999996</c:v>
                </c:pt>
                <c:pt idx="703">
                  <c:v>0.70299999999999996</c:v>
                </c:pt>
                <c:pt idx="704">
                  <c:v>0.70399999999999996</c:v>
                </c:pt>
                <c:pt idx="705">
                  <c:v>0.70499999999999996</c:v>
                </c:pt>
                <c:pt idx="706">
                  <c:v>0.70599999999999996</c:v>
                </c:pt>
                <c:pt idx="707">
                  <c:v>0.70699999999999996</c:v>
                </c:pt>
                <c:pt idx="708">
                  <c:v>0.70799999999999996</c:v>
                </c:pt>
                <c:pt idx="709">
                  <c:v>0.70899999999999996</c:v>
                </c:pt>
                <c:pt idx="710">
                  <c:v>0.71</c:v>
                </c:pt>
                <c:pt idx="711">
                  <c:v>0.71099999999999997</c:v>
                </c:pt>
                <c:pt idx="712">
                  <c:v>0.71199999999999997</c:v>
                </c:pt>
                <c:pt idx="713">
                  <c:v>0.71299999999999997</c:v>
                </c:pt>
                <c:pt idx="714">
                  <c:v>0.71399999999999997</c:v>
                </c:pt>
                <c:pt idx="715">
                  <c:v>0.71499999999999997</c:v>
                </c:pt>
                <c:pt idx="716">
                  <c:v>0.71599999999999997</c:v>
                </c:pt>
                <c:pt idx="717">
                  <c:v>0.71699999999999997</c:v>
                </c:pt>
                <c:pt idx="718">
                  <c:v>0.71799999999999997</c:v>
                </c:pt>
                <c:pt idx="719">
                  <c:v>0.71899999999999997</c:v>
                </c:pt>
                <c:pt idx="720">
                  <c:v>0.72</c:v>
                </c:pt>
                <c:pt idx="721">
                  <c:v>0.72099999999999997</c:v>
                </c:pt>
                <c:pt idx="722">
                  <c:v>0.72199999999999998</c:v>
                </c:pt>
                <c:pt idx="723">
                  <c:v>0.72299999999999998</c:v>
                </c:pt>
                <c:pt idx="724">
                  <c:v>0.72399999999999998</c:v>
                </c:pt>
                <c:pt idx="725">
                  <c:v>0.72499999999999998</c:v>
                </c:pt>
                <c:pt idx="726">
                  <c:v>0.72599999999999998</c:v>
                </c:pt>
                <c:pt idx="727">
                  <c:v>0.72699999999999998</c:v>
                </c:pt>
                <c:pt idx="728">
                  <c:v>0.72799999999999998</c:v>
                </c:pt>
                <c:pt idx="729">
                  <c:v>0.72899999999999998</c:v>
                </c:pt>
                <c:pt idx="730">
                  <c:v>0.73</c:v>
                </c:pt>
                <c:pt idx="731">
                  <c:v>0.73099999999999998</c:v>
                </c:pt>
                <c:pt idx="732">
                  <c:v>0.73199999999999998</c:v>
                </c:pt>
                <c:pt idx="733">
                  <c:v>0.73299999999999998</c:v>
                </c:pt>
                <c:pt idx="734">
                  <c:v>0.73399999999999999</c:v>
                </c:pt>
                <c:pt idx="735">
                  <c:v>0.73499999999999999</c:v>
                </c:pt>
                <c:pt idx="736">
                  <c:v>0.73599999999999999</c:v>
                </c:pt>
                <c:pt idx="737">
                  <c:v>0.73699999999999999</c:v>
                </c:pt>
                <c:pt idx="738">
                  <c:v>0.73799999999999999</c:v>
                </c:pt>
                <c:pt idx="739">
                  <c:v>0.73899999999999999</c:v>
                </c:pt>
                <c:pt idx="740">
                  <c:v>0.74</c:v>
                </c:pt>
                <c:pt idx="741">
                  <c:v>0.74099999999999999</c:v>
                </c:pt>
                <c:pt idx="742">
                  <c:v>0.74199999999999999</c:v>
                </c:pt>
                <c:pt idx="743">
                  <c:v>0.74299999999999999</c:v>
                </c:pt>
                <c:pt idx="744">
                  <c:v>0.74399999999999999</c:v>
                </c:pt>
                <c:pt idx="745">
                  <c:v>0.745</c:v>
                </c:pt>
                <c:pt idx="746">
                  <c:v>0.746</c:v>
                </c:pt>
                <c:pt idx="747">
                  <c:v>0.747</c:v>
                </c:pt>
                <c:pt idx="748">
                  <c:v>0.748</c:v>
                </c:pt>
                <c:pt idx="749">
                  <c:v>0.749</c:v>
                </c:pt>
                <c:pt idx="750">
                  <c:v>0.75</c:v>
                </c:pt>
                <c:pt idx="751">
                  <c:v>0.751</c:v>
                </c:pt>
                <c:pt idx="752">
                  <c:v>0.752</c:v>
                </c:pt>
                <c:pt idx="753">
                  <c:v>0.753</c:v>
                </c:pt>
                <c:pt idx="754">
                  <c:v>0.754</c:v>
                </c:pt>
                <c:pt idx="755">
                  <c:v>0.755</c:v>
                </c:pt>
                <c:pt idx="756">
                  <c:v>0.75600000000000001</c:v>
                </c:pt>
                <c:pt idx="757">
                  <c:v>0.75700000000000001</c:v>
                </c:pt>
                <c:pt idx="758">
                  <c:v>0.75800000000000001</c:v>
                </c:pt>
                <c:pt idx="759">
                  <c:v>0.75900000000000001</c:v>
                </c:pt>
                <c:pt idx="760">
                  <c:v>0.76</c:v>
                </c:pt>
                <c:pt idx="761">
                  <c:v>0.76100000000000001</c:v>
                </c:pt>
                <c:pt idx="762">
                  <c:v>0.76200000000000001</c:v>
                </c:pt>
                <c:pt idx="763">
                  <c:v>0.76300000000000001</c:v>
                </c:pt>
                <c:pt idx="764">
                  <c:v>0.76400000000000001</c:v>
                </c:pt>
                <c:pt idx="765">
                  <c:v>0.76500000000000001</c:v>
                </c:pt>
                <c:pt idx="766">
                  <c:v>0.76600000000000001</c:v>
                </c:pt>
                <c:pt idx="767">
                  <c:v>0.76700000000000002</c:v>
                </c:pt>
                <c:pt idx="768">
                  <c:v>0.76800000000000002</c:v>
                </c:pt>
                <c:pt idx="769">
                  <c:v>0.76900000000000002</c:v>
                </c:pt>
                <c:pt idx="770">
                  <c:v>0.77</c:v>
                </c:pt>
                <c:pt idx="771">
                  <c:v>0.77100000000000002</c:v>
                </c:pt>
                <c:pt idx="772">
                  <c:v>0.77200000000000002</c:v>
                </c:pt>
                <c:pt idx="773">
                  <c:v>0.77300000000000002</c:v>
                </c:pt>
                <c:pt idx="774">
                  <c:v>0.77400000000000002</c:v>
                </c:pt>
                <c:pt idx="775">
                  <c:v>0.77500000000000002</c:v>
                </c:pt>
                <c:pt idx="776">
                  <c:v>0.77600000000000002</c:v>
                </c:pt>
                <c:pt idx="777">
                  <c:v>0.77700000000000002</c:v>
                </c:pt>
                <c:pt idx="778">
                  <c:v>0.77800000000000002</c:v>
                </c:pt>
                <c:pt idx="779">
                  <c:v>0.77900000000000003</c:v>
                </c:pt>
                <c:pt idx="780">
                  <c:v>0.78</c:v>
                </c:pt>
                <c:pt idx="781">
                  <c:v>0.78100000000000003</c:v>
                </c:pt>
                <c:pt idx="782">
                  <c:v>0.78200000000000003</c:v>
                </c:pt>
                <c:pt idx="783">
                  <c:v>0.78300000000000003</c:v>
                </c:pt>
                <c:pt idx="784">
                  <c:v>0.78400000000000003</c:v>
                </c:pt>
                <c:pt idx="785">
                  <c:v>0.78500000000000003</c:v>
                </c:pt>
                <c:pt idx="786">
                  <c:v>0.78600000000000003</c:v>
                </c:pt>
                <c:pt idx="787">
                  <c:v>0.78700000000000003</c:v>
                </c:pt>
                <c:pt idx="788">
                  <c:v>0.78800000000000003</c:v>
                </c:pt>
                <c:pt idx="789">
                  <c:v>0.78900000000000003</c:v>
                </c:pt>
                <c:pt idx="790">
                  <c:v>0.79</c:v>
                </c:pt>
                <c:pt idx="791">
                  <c:v>0.79100000000000004</c:v>
                </c:pt>
                <c:pt idx="792">
                  <c:v>0.79200000000000004</c:v>
                </c:pt>
                <c:pt idx="793">
                  <c:v>0.79300000000000004</c:v>
                </c:pt>
                <c:pt idx="794">
                  <c:v>0.79400000000000004</c:v>
                </c:pt>
                <c:pt idx="795">
                  <c:v>0.79500000000000004</c:v>
                </c:pt>
                <c:pt idx="796">
                  <c:v>0.79600000000000004</c:v>
                </c:pt>
                <c:pt idx="797">
                  <c:v>0.79700000000000004</c:v>
                </c:pt>
                <c:pt idx="798">
                  <c:v>0.79800000000000004</c:v>
                </c:pt>
                <c:pt idx="799">
                  <c:v>0.79900000000000004</c:v>
                </c:pt>
                <c:pt idx="800">
                  <c:v>0.8</c:v>
                </c:pt>
                <c:pt idx="801">
                  <c:v>0.80100000000000005</c:v>
                </c:pt>
                <c:pt idx="802">
                  <c:v>0.80200000000000005</c:v>
                </c:pt>
                <c:pt idx="803">
                  <c:v>0.80300000000000005</c:v>
                </c:pt>
                <c:pt idx="804">
                  <c:v>0.80400000000000005</c:v>
                </c:pt>
                <c:pt idx="805">
                  <c:v>0.80500000000000005</c:v>
                </c:pt>
                <c:pt idx="806">
                  <c:v>0.80600000000000005</c:v>
                </c:pt>
                <c:pt idx="807">
                  <c:v>0.80700000000000005</c:v>
                </c:pt>
                <c:pt idx="808">
                  <c:v>0.80800000000000005</c:v>
                </c:pt>
                <c:pt idx="809">
                  <c:v>0.80900000000000005</c:v>
                </c:pt>
                <c:pt idx="810">
                  <c:v>0.81</c:v>
                </c:pt>
                <c:pt idx="811">
                  <c:v>0.81100000000000005</c:v>
                </c:pt>
                <c:pt idx="812">
                  <c:v>0.81200000000000006</c:v>
                </c:pt>
                <c:pt idx="813">
                  <c:v>0.81299999999999994</c:v>
                </c:pt>
                <c:pt idx="814">
                  <c:v>0.81399999999999995</c:v>
                </c:pt>
                <c:pt idx="815">
                  <c:v>0.81499999999999995</c:v>
                </c:pt>
                <c:pt idx="816">
                  <c:v>0.81599999999999995</c:v>
                </c:pt>
                <c:pt idx="817">
                  <c:v>0.81699999999999995</c:v>
                </c:pt>
                <c:pt idx="818">
                  <c:v>0.81799999999999995</c:v>
                </c:pt>
                <c:pt idx="819">
                  <c:v>0.81899999999999995</c:v>
                </c:pt>
                <c:pt idx="820">
                  <c:v>0.82</c:v>
                </c:pt>
                <c:pt idx="821">
                  <c:v>0.82099999999999995</c:v>
                </c:pt>
                <c:pt idx="822">
                  <c:v>0.82199999999999995</c:v>
                </c:pt>
                <c:pt idx="823">
                  <c:v>0.82299999999999995</c:v>
                </c:pt>
                <c:pt idx="824">
                  <c:v>0.82399999999999995</c:v>
                </c:pt>
                <c:pt idx="825">
                  <c:v>0.82499999999999996</c:v>
                </c:pt>
                <c:pt idx="826">
                  <c:v>0.82599999999999996</c:v>
                </c:pt>
                <c:pt idx="827">
                  <c:v>0.82699999999999996</c:v>
                </c:pt>
                <c:pt idx="828">
                  <c:v>0.82799999999999996</c:v>
                </c:pt>
                <c:pt idx="829">
                  <c:v>0.82899999999999996</c:v>
                </c:pt>
                <c:pt idx="830">
                  <c:v>0.83</c:v>
                </c:pt>
                <c:pt idx="831">
                  <c:v>0.83099999999999996</c:v>
                </c:pt>
                <c:pt idx="832">
                  <c:v>0.83199999999999996</c:v>
                </c:pt>
                <c:pt idx="833">
                  <c:v>0.83299999999999996</c:v>
                </c:pt>
                <c:pt idx="834">
                  <c:v>0.83399999999999996</c:v>
                </c:pt>
                <c:pt idx="835">
                  <c:v>0.83499999999999996</c:v>
                </c:pt>
                <c:pt idx="836">
                  <c:v>0.83599999999999997</c:v>
                </c:pt>
                <c:pt idx="837">
                  <c:v>0.83699999999999997</c:v>
                </c:pt>
                <c:pt idx="838">
                  <c:v>0.83799999999999997</c:v>
                </c:pt>
                <c:pt idx="839">
                  <c:v>0.83899999999999997</c:v>
                </c:pt>
                <c:pt idx="840">
                  <c:v>0.84</c:v>
                </c:pt>
                <c:pt idx="841">
                  <c:v>0.84099999999999997</c:v>
                </c:pt>
                <c:pt idx="842">
                  <c:v>0.84199999999999997</c:v>
                </c:pt>
                <c:pt idx="843">
                  <c:v>0.84299999999999997</c:v>
                </c:pt>
                <c:pt idx="844">
                  <c:v>0.84399999999999997</c:v>
                </c:pt>
                <c:pt idx="845">
                  <c:v>0.84499999999999997</c:v>
                </c:pt>
                <c:pt idx="846">
                  <c:v>0.84599999999999997</c:v>
                </c:pt>
                <c:pt idx="847">
                  <c:v>0.84699999999999998</c:v>
                </c:pt>
                <c:pt idx="848">
                  <c:v>0.84799999999999998</c:v>
                </c:pt>
                <c:pt idx="849">
                  <c:v>0.84899999999999998</c:v>
                </c:pt>
                <c:pt idx="850">
                  <c:v>0.85</c:v>
                </c:pt>
                <c:pt idx="851">
                  <c:v>0.85099999999999998</c:v>
                </c:pt>
                <c:pt idx="852">
                  <c:v>0.85199999999999998</c:v>
                </c:pt>
                <c:pt idx="853">
                  <c:v>0.85299999999999998</c:v>
                </c:pt>
                <c:pt idx="854">
                  <c:v>0.85399999999999998</c:v>
                </c:pt>
                <c:pt idx="855">
                  <c:v>0.85499999999999998</c:v>
                </c:pt>
                <c:pt idx="856">
                  <c:v>0.85599999999999998</c:v>
                </c:pt>
                <c:pt idx="857">
                  <c:v>0.85699999999999998</c:v>
                </c:pt>
                <c:pt idx="858">
                  <c:v>0.85799999999999998</c:v>
                </c:pt>
                <c:pt idx="859">
                  <c:v>0.85899999999999999</c:v>
                </c:pt>
                <c:pt idx="860">
                  <c:v>0.86</c:v>
                </c:pt>
                <c:pt idx="861">
                  <c:v>0.86099999999999999</c:v>
                </c:pt>
                <c:pt idx="862">
                  <c:v>0.86199999999999999</c:v>
                </c:pt>
                <c:pt idx="863">
                  <c:v>0.86299999999999999</c:v>
                </c:pt>
                <c:pt idx="864">
                  <c:v>0.86399999999999999</c:v>
                </c:pt>
                <c:pt idx="865">
                  <c:v>0.86499999999999999</c:v>
                </c:pt>
                <c:pt idx="866">
                  <c:v>0.86599999999999999</c:v>
                </c:pt>
                <c:pt idx="867">
                  <c:v>0.86699999999999999</c:v>
                </c:pt>
                <c:pt idx="868">
                  <c:v>0.86799999999999999</c:v>
                </c:pt>
                <c:pt idx="869">
                  <c:v>0.86899999999999999</c:v>
                </c:pt>
                <c:pt idx="870">
                  <c:v>0.87</c:v>
                </c:pt>
                <c:pt idx="871">
                  <c:v>0.871</c:v>
                </c:pt>
                <c:pt idx="872">
                  <c:v>0.872</c:v>
                </c:pt>
                <c:pt idx="873">
                  <c:v>0.873</c:v>
                </c:pt>
                <c:pt idx="874">
                  <c:v>0.874</c:v>
                </c:pt>
                <c:pt idx="875">
                  <c:v>0.875</c:v>
                </c:pt>
                <c:pt idx="876">
                  <c:v>0.876</c:v>
                </c:pt>
                <c:pt idx="877">
                  <c:v>0.877</c:v>
                </c:pt>
                <c:pt idx="878">
                  <c:v>0.878</c:v>
                </c:pt>
                <c:pt idx="879">
                  <c:v>0.879</c:v>
                </c:pt>
                <c:pt idx="880">
                  <c:v>0.88</c:v>
                </c:pt>
                <c:pt idx="881">
                  <c:v>0.88100000000000001</c:v>
                </c:pt>
                <c:pt idx="882">
                  <c:v>0.88200000000000001</c:v>
                </c:pt>
                <c:pt idx="883">
                  <c:v>0.88300000000000001</c:v>
                </c:pt>
                <c:pt idx="884">
                  <c:v>0.88400000000000001</c:v>
                </c:pt>
                <c:pt idx="885">
                  <c:v>0.88500000000000001</c:v>
                </c:pt>
                <c:pt idx="886">
                  <c:v>0.88600000000000001</c:v>
                </c:pt>
                <c:pt idx="887">
                  <c:v>0.88700000000000001</c:v>
                </c:pt>
                <c:pt idx="888">
                  <c:v>0.88800000000000001</c:v>
                </c:pt>
                <c:pt idx="889">
                  <c:v>0.88900000000000001</c:v>
                </c:pt>
                <c:pt idx="890">
                  <c:v>0.89</c:v>
                </c:pt>
                <c:pt idx="891">
                  <c:v>0.89100000000000001</c:v>
                </c:pt>
                <c:pt idx="892">
                  <c:v>0.89200000000000002</c:v>
                </c:pt>
                <c:pt idx="893">
                  <c:v>0.89300000000000002</c:v>
                </c:pt>
                <c:pt idx="894">
                  <c:v>0.89400000000000002</c:v>
                </c:pt>
                <c:pt idx="895">
                  <c:v>0.89500000000000002</c:v>
                </c:pt>
                <c:pt idx="896">
                  <c:v>0.89600000000000002</c:v>
                </c:pt>
                <c:pt idx="897">
                  <c:v>0.89700000000000002</c:v>
                </c:pt>
                <c:pt idx="898">
                  <c:v>0.89800000000000002</c:v>
                </c:pt>
                <c:pt idx="899">
                  <c:v>0.89900000000000002</c:v>
                </c:pt>
                <c:pt idx="900">
                  <c:v>0.9</c:v>
                </c:pt>
                <c:pt idx="901">
                  <c:v>0.90100000000000002</c:v>
                </c:pt>
                <c:pt idx="902">
                  <c:v>0.90200000000000002</c:v>
                </c:pt>
                <c:pt idx="903">
                  <c:v>0.90300000000000002</c:v>
                </c:pt>
                <c:pt idx="904">
                  <c:v>0.90400000000000003</c:v>
                </c:pt>
                <c:pt idx="905">
                  <c:v>0.90500000000000003</c:v>
                </c:pt>
                <c:pt idx="906">
                  <c:v>0.90600000000000003</c:v>
                </c:pt>
                <c:pt idx="907">
                  <c:v>0.90700000000000003</c:v>
                </c:pt>
                <c:pt idx="908">
                  <c:v>0.90800000000000003</c:v>
                </c:pt>
                <c:pt idx="909">
                  <c:v>0.90900000000000003</c:v>
                </c:pt>
                <c:pt idx="910">
                  <c:v>0.91</c:v>
                </c:pt>
                <c:pt idx="911">
                  <c:v>0.91100000000000003</c:v>
                </c:pt>
                <c:pt idx="912">
                  <c:v>0.91200000000000003</c:v>
                </c:pt>
                <c:pt idx="913">
                  <c:v>0.91300000000000003</c:v>
                </c:pt>
                <c:pt idx="914">
                  <c:v>0.91400000000000003</c:v>
                </c:pt>
                <c:pt idx="915">
                  <c:v>0.91500000000000004</c:v>
                </c:pt>
                <c:pt idx="916">
                  <c:v>0.91600000000000004</c:v>
                </c:pt>
                <c:pt idx="917">
                  <c:v>0.91700000000000004</c:v>
                </c:pt>
                <c:pt idx="918">
                  <c:v>0.91800000000000004</c:v>
                </c:pt>
                <c:pt idx="919">
                  <c:v>0.91900000000000004</c:v>
                </c:pt>
                <c:pt idx="920">
                  <c:v>0.92</c:v>
                </c:pt>
                <c:pt idx="921">
                  <c:v>0.92100000000000004</c:v>
                </c:pt>
                <c:pt idx="922">
                  <c:v>0.92200000000000004</c:v>
                </c:pt>
                <c:pt idx="923">
                  <c:v>0.92300000000000004</c:v>
                </c:pt>
                <c:pt idx="924">
                  <c:v>0.92400000000000004</c:v>
                </c:pt>
                <c:pt idx="925">
                  <c:v>0.92500000000000004</c:v>
                </c:pt>
                <c:pt idx="926">
                  <c:v>0.92600000000000005</c:v>
                </c:pt>
                <c:pt idx="927">
                  <c:v>0.92700000000000005</c:v>
                </c:pt>
                <c:pt idx="928">
                  <c:v>0.92800000000000005</c:v>
                </c:pt>
                <c:pt idx="929">
                  <c:v>0.92900000000000005</c:v>
                </c:pt>
                <c:pt idx="930">
                  <c:v>0.93</c:v>
                </c:pt>
                <c:pt idx="931">
                  <c:v>0.93100000000000005</c:v>
                </c:pt>
                <c:pt idx="932">
                  <c:v>0.93200000000000005</c:v>
                </c:pt>
                <c:pt idx="933">
                  <c:v>0.93300000000000005</c:v>
                </c:pt>
                <c:pt idx="934">
                  <c:v>0.93400000000000005</c:v>
                </c:pt>
                <c:pt idx="935">
                  <c:v>0.93500000000000005</c:v>
                </c:pt>
                <c:pt idx="936">
                  <c:v>0.93600000000000005</c:v>
                </c:pt>
                <c:pt idx="937">
                  <c:v>0.93700000000000006</c:v>
                </c:pt>
                <c:pt idx="938">
                  <c:v>0.93799999999999994</c:v>
                </c:pt>
                <c:pt idx="939">
                  <c:v>0.93899999999999995</c:v>
                </c:pt>
                <c:pt idx="940">
                  <c:v>0.94</c:v>
                </c:pt>
                <c:pt idx="941">
                  <c:v>0.94099999999999995</c:v>
                </c:pt>
                <c:pt idx="942">
                  <c:v>0.94199999999999995</c:v>
                </c:pt>
                <c:pt idx="943">
                  <c:v>0.94299999999999995</c:v>
                </c:pt>
                <c:pt idx="944">
                  <c:v>0.94399999999999995</c:v>
                </c:pt>
                <c:pt idx="945">
                  <c:v>0.94499999999999995</c:v>
                </c:pt>
                <c:pt idx="946">
                  <c:v>0.94599999999999995</c:v>
                </c:pt>
                <c:pt idx="947">
                  <c:v>0.94699999999999995</c:v>
                </c:pt>
                <c:pt idx="948">
                  <c:v>0.94799999999999995</c:v>
                </c:pt>
                <c:pt idx="949">
                  <c:v>0.94899999999999995</c:v>
                </c:pt>
                <c:pt idx="950">
                  <c:v>0.95</c:v>
                </c:pt>
                <c:pt idx="951">
                  <c:v>0.95099999999999996</c:v>
                </c:pt>
                <c:pt idx="952">
                  <c:v>0.95199999999999996</c:v>
                </c:pt>
                <c:pt idx="953">
                  <c:v>0.95299999999999996</c:v>
                </c:pt>
                <c:pt idx="954">
                  <c:v>0.95399999999999996</c:v>
                </c:pt>
                <c:pt idx="955">
                  <c:v>0.95499999999999996</c:v>
                </c:pt>
                <c:pt idx="956">
                  <c:v>0.95599999999999996</c:v>
                </c:pt>
                <c:pt idx="957">
                  <c:v>0.95699999999999996</c:v>
                </c:pt>
                <c:pt idx="958">
                  <c:v>0.95799999999999996</c:v>
                </c:pt>
                <c:pt idx="959">
                  <c:v>0.95899999999999996</c:v>
                </c:pt>
                <c:pt idx="960">
                  <c:v>0.96</c:v>
                </c:pt>
                <c:pt idx="961">
                  <c:v>0.96099999999999997</c:v>
                </c:pt>
                <c:pt idx="962">
                  <c:v>0.96199999999999997</c:v>
                </c:pt>
                <c:pt idx="963">
                  <c:v>0.96299999999999997</c:v>
                </c:pt>
                <c:pt idx="964">
                  <c:v>0.96399999999999997</c:v>
                </c:pt>
                <c:pt idx="965">
                  <c:v>0.96499999999999997</c:v>
                </c:pt>
                <c:pt idx="966">
                  <c:v>0.96599999999999997</c:v>
                </c:pt>
                <c:pt idx="967">
                  <c:v>0.96699999999999997</c:v>
                </c:pt>
                <c:pt idx="968">
                  <c:v>0.96799999999999997</c:v>
                </c:pt>
                <c:pt idx="969">
                  <c:v>0.96899999999999997</c:v>
                </c:pt>
                <c:pt idx="970">
                  <c:v>0.97</c:v>
                </c:pt>
                <c:pt idx="971">
                  <c:v>0.97099999999999997</c:v>
                </c:pt>
                <c:pt idx="972">
                  <c:v>0.97199999999999998</c:v>
                </c:pt>
                <c:pt idx="973">
                  <c:v>0.97299999999999998</c:v>
                </c:pt>
                <c:pt idx="974">
                  <c:v>0.97399999999999998</c:v>
                </c:pt>
                <c:pt idx="975">
                  <c:v>0.97499999999999998</c:v>
                </c:pt>
                <c:pt idx="976">
                  <c:v>0.97599999999999998</c:v>
                </c:pt>
                <c:pt idx="977">
                  <c:v>0.97699999999999998</c:v>
                </c:pt>
                <c:pt idx="978">
                  <c:v>0.97799999999999998</c:v>
                </c:pt>
                <c:pt idx="979">
                  <c:v>0.97899999999999998</c:v>
                </c:pt>
                <c:pt idx="980">
                  <c:v>0.98</c:v>
                </c:pt>
                <c:pt idx="981">
                  <c:v>0.98099999999999998</c:v>
                </c:pt>
                <c:pt idx="982">
                  <c:v>0.98199999999999998</c:v>
                </c:pt>
                <c:pt idx="983">
                  <c:v>0.98299999999999998</c:v>
                </c:pt>
                <c:pt idx="984">
                  <c:v>0.98399999999999999</c:v>
                </c:pt>
                <c:pt idx="985">
                  <c:v>0.98499999999999999</c:v>
                </c:pt>
                <c:pt idx="986">
                  <c:v>0.98599999999999999</c:v>
                </c:pt>
                <c:pt idx="987">
                  <c:v>0.98699999999999999</c:v>
                </c:pt>
                <c:pt idx="988">
                  <c:v>0.98799999999999999</c:v>
                </c:pt>
                <c:pt idx="989">
                  <c:v>0.98899999999999999</c:v>
                </c:pt>
                <c:pt idx="990">
                  <c:v>0.99</c:v>
                </c:pt>
                <c:pt idx="991">
                  <c:v>0.99099999999999999</c:v>
                </c:pt>
                <c:pt idx="992">
                  <c:v>0.99199999999999999</c:v>
                </c:pt>
                <c:pt idx="993">
                  <c:v>0.99299999999999999</c:v>
                </c:pt>
                <c:pt idx="994">
                  <c:v>0.99399999999999999</c:v>
                </c:pt>
                <c:pt idx="995">
                  <c:v>0.995</c:v>
                </c:pt>
                <c:pt idx="996">
                  <c:v>0.996</c:v>
                </c:pt>
                <c:pt idx="997">
                  <c:v>0.997</c:v>
                </c:pt>
                <c:pt idx="998">
                  <c:v>0.998</c:v>
                </c:pt>
                <c:pt idx="999">
                  <c:v>0.999</c:v>
                </c:pt>
                <c:pt idx="1000">
                  <c:v>1</c:v>
                </c:pt>
                <c:pt idx="1001">
                  <c:v>1.0009999999999999</c:v>
                </c:pt>
                <c:pt idx="1002">
                  <c:v>1.002</c:v>
                </c:pt>
                <c:pt idx="1003">
                  <c:v>1.0029999999999999</c:v>
                </c:pt>
                <c:pt idx="1004">
                  <c:v>1.004</c:v>
                </c:pt>
                <c:pt idx="1005">
                  <c:v>1.0049999999999999</c:v>
                </c:pt>
                <c:pt idx="1006">
                  <c:v>1.006</c:v>
                </c:pt>
                <c:pt idx="1007">
                  <c:v>1.0069999999999999</c:v>
                </c:pt>
                <c:pt idx="1008">
                  <c:v>1.008</c:v>
                </c:pt>
                <c:pt idx="1009">
                  <c:v>1.0089999999999999</c:v>
                </c:pt>
                <c:pt idx="1010">
                  <c:v>1.01</c:v>
                </c:pt>
                <c:pt idx="1011">
                  <c:v>1.0109999999999999</c:v>
                </c:pt>
                <c:pt idx="1012">
                  <c:v>1.012</c:v>
                </c:pt>
                <c:pt idx="1013">
                  <c:v>1.0129999999999999</c:v>
                </c:pt>
                <c:pt idx="1014">
                  <c:v>1.014</c:v>
                </c:pt>
                <c:pt idx="1015">
                  <c:v>1.0149999999999999</c:v>
                </c:pt>
                <c:pt idx="1016">
                  <c:v>1.016</c:v>
                </c:pt>
                <c:pt idx="1017">
                  <c:v>1.0169999999999999</c:v>
                </c:pt>
                <c:pt idx="1018">
                  <c:v>1.018</c:v>
                </c:pt>
                <c:pt idx="1019">
                  <c:v>1.0189999999999999</c:v>
                </c:pt>
                <c:pt idx="1020">
                  <c:v>1.02</c:v>
                </c:pt>
                <c:pt idx="1021">
                  <c:v>1.0209999999999999</c:v>
                </c:pt>
                <c:pt idx="1022">
                  <c:v>1.022</c:v>
                </c:pt>
              </c:numCache>
            </c:numRef>
          </c:xVal>
          <c:yVal>
            <c:numRef>
              <c:f>'12'!$B$2:$B$1024</c:f>
              <c:numCache>
                <c:formatCode>General</c:formatCode>
                <c:ptCount val="102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0.1</c:v>
                </c:pt>
                <c:pt idx="24">
                  <c:v>0.1</c:v>
                </c:pt>
                <c:pt idx="25">
                  <c:v>0.2</c:v>
                </c:pt>
                <c:pt idx="26">
                  <c:v>0.3</c:v>
                </c:pt>
                <c:pt idx="27">
                  <c:v>0.4</c:v>
                </c:pt>
                <c:pt idx="28">
                  <c:v>0.5</c:v>
                </c:pt>
                <c:pt idx="29">
                  <c:v>0.7</c:v>
                </c:pt>
                <c:pt idx="30">
                  <c:v>0.9</c:v>
                </c:pt>
                <c:pt idx="31">
                  <c:v>1.2</c:v>
                </c:pt>
                <c:pt idx="32">
                  <c:v>1.5</c:v>
                </c:pt>
                <c:pt idx="33">
                  <c:v>1.9</c:v>
                </c:pt>
                <c:pt idx="34">
                  <c:v>2.5</c:v>
                </c:pt>
                <c:pt idx="35">
                  <c:v>3.1</c:v>
                </c:pt>
                <c:pt idx="36">
                  <c:v>3.8</c:v>
                </c:pt>
                <c:pt idx="37">
                  <c:v>4.7</c:v>
                </c:pt>
                <c:pt idx="38">
                  <c:v>5.7</c:v>
                </c:pt>
                <c:pt idx="39">
                  <c:v>6.9</c:v>
                </c:pt>
                <c:pt idx="40">
                  <c:v>8.2899999999999991</c:v>
                </c:pt>
                <c:pt idx="41">
                  <c:v>9.89</c:v>
                </c:pt>
                <c:pt idx="42">
                  <c:v>11.79</c:v>
                </c:pt>
                <c:pt idx="43">
                  <c:v>13.89</c:v>
                </c:pt>
                <c:pt idx="44">
                  <c:v>16.29</c:v>
                </c:pt>
                <c:pt idx="45">
                  <c:v>18.989999999999998</c:v>
                </c:pt>
                <c:pt idx="46">
                  <c:v>22.08</c:v>
                </c:pt>
                <c:pt idx="47">
                  <c:v>25.48</c:v>
                </c:pt>
                <c:pt idx="48">
                  <c:v>29.38</c:v>
                </c:pt>
                <c:pt idx="49">
                  <c:v>33.58</c:v>
                </c:pt>
                <c:pt idx="50">
                  <c:v>38.270000000000003</c:v>
                </c:pt>
                <c:pt idx="51">
                  <c:v>43.47</c:v>
                </c:pt>
                <c:pt idx="52">
                  <c:v>49.16</c:v>
                </c:pt>
                <c:pt idx="53">
                  <c:v>55.36</c:v>
                </c:pt>
                <c:pt idx="54">
                  <c:v>62.06</c:v>
                </c:pt>
                <c:pt idx="55">
                  <c:v>69.349999999999994</c:v>
                </c:pt>
                <c:pt idx="56">
                  <c:v>77.239999999999995</c:v>
                </c:pt>
                <c:pt idx="57">
                  <c:v>85.74</c:v>
                </c:pt>
                <c:pt idx="58">
                  <c:v>94.83</c:v>
                </c:pt>
                <c:pt idx="59">
                  <c:v>104.53</c:v>
                </c:pt>
                <c:pt idx="60">
                  <c:v>114.82</c:v>
                </c:pt>
                <c:pt idx="61">
                  <c:v>125.81</c:v>
                </c:pt>
                <c:pt idx="62">
                  <c:v>137.4</c:v>
                </c:pt>
                <c:pt idx="63">
                  <c:v>149.59</c:v>
                </c:pt>
                <c:pt idx="64">
                  <c:v>162.47999999999999</c:v>
                </c:pt>
                <c:pt idx="65">
                  <c:v>175.97</c:v>
                </c:pt>
                <c:pt idx="66">
                  <c:v>190.06</c:v>
                </c:pt>
                <c:pt idx="67">
                  <c:v>204.65</c:v>
                </c:pt>
                <c:pt idx="68">
                  <c:v>219.94</c:v>
                </c:pt>
                <c:pt idx="69">
                  <c:v>235.63</c:v>
                </c:pt>
                <c:pt idx="70">
                  <c:v>251.92</c:v>
                </c:pt>
                <c:pt idx="71">
                  <c:v>268.70999999999998</c:v>
                </c:pt>
                <c:pt idx="72">
                  <c:v>285.8</c:v>
                </c:pt>
                <c:pt idx="73">
                  <c:v>303.38</c:v>
                </c:pt>
                <c:pt idx="74">
                  <c:v>321.37</c:v>
                </c:pt>
                <c:pt idx="75">
                  <c:v>339.66</c:v>
                </c:pt>
                <c:pt idx="76">
                  <c:v>358.14</c:v>
                </c:pt>
                <c:pt idx="77">
                  <c:v>376.93</c:v>
                </c:pt>
                <c:pt idx="78">
                  <c:v>395.82</c:v>
                </c:pt>
                <c:pt idx="79">
                  <c:v>414.8</c:v>
                </c:pt>
                <c:pt idx="80">
                  <c:v>433.89</c:v>
                </c:pt>
                <c:pt idx="81">
                  <c:v>452.98</c:v>
                </c:pt>
                <c:pt idx="82">
                  <c:v>472.06</c:v>
                </c:pt>
                <c:pt idx="83">
                  <c:v>490.95</c:v>
                </c:pt>
                <c:pt idx="84">
                  <c:v>509.74</c:v>
                </c:pt>
                <c:pt idx="85">
                  <c:v>528.22</c:v>
                </c:pt>
                <c:pt idx="86">
                  <c:v>546.51</c:v>
                </c:pt>
                <c:pt idx="87">
                  <c:v>564.5</c:v>
                </c:pt>
                <c:pt idx="88">
                  <c:v>581.99</c:v>
                </c:pt>
                <c:pt idx="89">
                  <c:v>599.07000000000005</c:v>
                </c:pt>
                <c:pt idx="90">
                  <c:v>615.76</c:v>
                </c:pt>
                <c:pt idx="91">
                  <c:v>631.85</c:v>
                </c:pt>
                <c:pt idx="92">
                  <c:v>647.34</c:v>
                </c:pt>
                <c:pt idx="93">
                  <c:v>662.33</c:v>
                </c:pt>
                <c:pt idx="94">
                  <c:v>676.62</c:v>
                </c:pt>
                <c:pt idx="95">
                  <c:v>690.21</c:v>
                </c:pt>
                <c:pt idx="96">
                  <c:v>703.2</c:v>
                </c:pt>
                <c:pt idx="97">
                  <c:v>715.39</c:v>
                </c:pt>
                <c:pt idx="98">
                  <c:v>726.88</c:v>
                </c:pt>
                <c:pt idx="99">
                  <c:v>737.57</c:v>
                </c:pt>
                <c:pt idx="100">
                  <c:v>747.47</c:v>
                </c:pt>
                <c:pt idx="101">
                  <c:v>756.66</c:v>
                </c:pt>
                <c:pt idx="102">
                  <c:v>765.15</c:v>
                </c:pt>
                <c:pt idx="103">
                  <c:v>772.75</c:v>
                </c:pt>
                <c:pt idx="104">
                  <c:v>779.64</c:v>
                </c:pt>
                <c:pt idx="105">
                  <c:v>785.84</c:v>
                </c:pt>
                <c:pt idx="106">
                  <c:v>791.24</c:v>
                </c:pt>
                <c:pt idx="107">
                  <c:v>795.93</c:v>
                </c:pt>
                <c:pt idx="108">
                  <c:v>799.93</c:v>
                </c:pt>
                <c:pt idx="109">
                  <c:v>803.33</c:v>
                </c:pt>
                <c:pt idx="110">
                  <c:v>806.13</c:v>
                </c:pt>
                <c:pt idx="111">
                  <c:v>808.22</c:v>
                </c:pt>
                <c:pt idx="112">
                  <c:v>809.82</c:v>
                </c:pt>
                <c:pt idx="113">
                  <c:v>810.92</c:v>
                </c:pt>
                <c:pt idx="114">
                  <c:v>811.52</c:v>
                </c:pt>
                <c:pt idx="115">
                  <c:v>811.62</c:v>
                </c:pt>
                <c:pt idx="116">
                  <c:v>811.42</c:v>
                </c:pt>
                <c:pt idx="117">
                  <c:v>810.82</c:v>
                </c:pt>
                <c:pt idx="118">
                  <c:v>809.92</c:v>
                </c:pt>
                <c:pt idx="119">
                  <c:v>808.82</c:v>
                </c:pt>
                <c:pt idx="120">
                  <c:v>807.42</c:v>
                </c:pt>
                <c:pt idx="121">
                  <c:v>805.93</c:v>
                </c:pt>
                <c:pt idx="122">
                  <c:v>804.23</c:v>
                </c:pt>
                <c:pt idx="123">
                  <c:v>802.53</c:v>
                </c:pt>
                <c:pt idx="124">
                  <c:v>800.73</c:v>
                </c:pt>
                <c:pt idx="125">
                  <c:v>799.03</c:v>
                </c:pt>
                <c:pt idx="126">
                  <c:v>797.33</c:v>
                </c:pt>
                <c:pt idx="127">
                  <c:v>795.73</c:v>
                </c:pt>
                <c:pt idx="128">
                  <c:v>794.13</c:v>
                </c:pt>
                <c:pt idx="129">
                  <c:v>792.83</c:v>
                </c:pt>
                <c:pt idx="130">
                  <c:v>791.64</c:v>
                </c:pt>
                <c:pt idx="131">
                  <c:v>790.74</c:v>
                </c:pt>
                <c:pt idx="132">
                  <c:v>789.94</c:v>
                </c:pt>
                <c:pt idx="133">
                  <c:v>789.54</c:v>
                </c:pt>
                <c:pt idx="134">
                  <c:v>789.34</c:v>
                </c:pt>
                <c:pt idx="135">
                  <c:v>789.44</c:v>
                </c:pt>
                <c:pt idx="136">
                  <c:v>789.84</c:v>
                </c:pt>
                <c:pt idx="137">
                  <c:v>790.54</c:v>
                </c:pt>
                <c:pt idx="138">
                  <c:v>791.54</c:v>
                </c:pt>
                <c:pt idx="139">
                  <c:v>792.93</c:v>
                </c:pt>
                <c:pt idx="140">
                  <c:v>794.63</c:v>
                </c:pt>
                <c:pt idx="141">
                  <c:v>796.63</c:v>
                </c:pt>
                <c:pt idx="142">
                  <c:v>798.93</c:v>
                </c:pt>
                <c:pt idx="143">
                  <c:v>801.53</c:v>
                </c:pt>
                <c:pt idx="144">
                  <c:v>804.43</c:v>
                </c:pt>
                <c:pt idx="145">
                  <c:v>807.62</c:v>
                </c:pt>
                <c:pt idx="146">
                  <c:v>811.12</c:v>
                </c:pt>
                <c:pt idx="147">
                  <c:v>814.92</c:v>
                </c:pt>
                <c:pt idx="148">
                  <c:v>818.82</c:v>
                </c:pt>
                <c:pt idx="149">
                  <c:v>823.01</c:v>
                </c:pt>
                <c:pt idx="150">
                  <c:v>827.41</c:v>
                </c:pt>
                <c:pt idx="151">
                  <c:v>831.91</c:v>
                </c:pt>
                <c:pt idx="152">
                  <c:v>836.6</c:v>
                </c:pt>
                <c:pt idx="153">
                  <c:v>841.5</c:v>
                </c:pt>
                <c:pt idx="154">
                  <c:v>846.4</c:v>
                </c:pt>
                <c:pt idx="155">
                  <c:v>851.39</c:v>
                </c:pt>
                <c:pt idx="156">
                  <c:v>856.39</c:v>
                </c:pt>
                <c:pt idx="157">
                  <c:v>861.49</c:v>
                </c:pt>
                <c:pt idx="158">
                  <c:v>866.48</c:v>
                </c:pt>
                <c:pt idx="159">
                  <c:v>871.58</c:v>
                </c:pt>
                <c:pt idx="160">
                  <c:v>876.58</c:v>
                </c:pt>
                <c:pt idx="161">
                  <c:v>881.47</c:v>
                </c:pt>
                <c:pt idx="162">
                  <c:v>886.27</c:v>
                </c:pt>
                <c:pt idx="163">
                  <c:v>890.96</c:v>
                </c:pt>
                <c:pt idx="164">
                  <c:v>895.56</c:v>
                </c:pt>
                <c:pt idx="165">
                  <c:v>900.06</c:v>
                </c:pt>
                <c:pt idx="166">
                  <c:v>904.26</c:v>
                </c:pt>
                <c:pt idx="167">
                  <c:v>908.35</c:v>
                </c:pt>
                <c:pt idx="168">
                  <c:v>912.35</c:v>
                </c:pt>
                <c:pt idx="169">
                  <c:v>916.05</c:v>
                </c:pt>
                <c:pt idx="170">
                  <c:v>919.54</c:v>
                </c:pt>
                <c:pt idx="171">
                  <c:v>922.84</c:v>
                </c:pt>
                <c:pt idx="172">
                  <c:v>925.94</c:v>
                </c:pt>
                <c:pt idx="173">
                  <c:v>928.74</c:v>
                </c:pt>
                <c:pt idx="174">
                  <c:v>931.44</c:v>
                </c:pt>
                <c:pt idx="175">
                  <c:v>933.83</c:v>
                </c:pt>
                <c:pt idx="176">
                  <c:v>936.03</c:v>
                </c:pt>
                <c:pt idx="177">
                  <c:v>938.03</c:v>
                </c:pt>
                <c:pt idx="178">
                  <c:v>939.73</c:v>
                </c:pt>
                <c:pt idx="179">
                  <c:v>941.33</c:v>
                </c:pt>
                <c:pt idx="180">
                  <c:v>942.73</c:v>
                </c:pt>
                <c:pt idx="181">
                  <c:v>943.93</c:v>
                </c:pt>
                <c:pt idx="182">
                  <c:v>944.93</c:v>
                </c:pt>
                <c:pt idx="183">
                  <c:v>945.83</c:v>
                </c:pt>
                <c:pt idx="184">
                  <c:v>946.53</c:v>
                </c:pt>
                <c:pt idx="185">
                  <c:v>947.12</c:v>
                </c:pt>
                <c:pt idx="186">
                  <c:v>947.62</c:v>
                </c:pt>
                <c:pt idx="187">
                  <c:v>947.92</c:v>
                </c:pt>
                <c:pt idx="188">
                  <c:v>948.22</c:v>
                </c:pt>
                <c:pt idx="189">
                  <c:v>948.42</c:v>
                </c:pt>
                <c:pt idx="190">
                  <c:v>948.52</c:v>
                </c:pt>
                <c:pt idx="191">
                  <c:v>948.62</c:v>
                </c:pt>
                <c:pt idx="192">
                  <c:v>948.72</c:v>
                </c:pt>
                <c:pt idx="193">
                  <c:v>948.72</c:v>
                </c:pt>
                <c:pt idx="194">
                  <c:v>948.72</c:v>
                </c:pt>
                <c:pt idx="195">
                  <c:v>948.82</c:v>
                </c:pt>
                <c:pt idx="196">
                  <c:v>948.82</c:v>
                </c:pt>
                <c:pt idx="197">
                  <c:v>949.02</c:v>
                </c:pt>
                <c:pt idx="198">
                  <c:v>949.12</c:v>
                </c:pt>
                <c:pt idx="199">
                  <c:v>949.32</c:v>
                </c:pt>
                <c:pt idx="200">
                  <c:v>949.62</c:v>
                </c:pt>
                <c:pt idx="201">
                  <c:v>950.02</c:v>
                </c:pt>
                <c:pt idx="202">
                  <c:v>950.42</c:v>
                </c:pt>
                <c:pt idx="203">
                  <c:v>951.02</c:v>
                </c:pt>
                <c:pt idx="204">
                  <c:v>951.62</c:v>
                </c:pt>
                <c:pt idx="205">
                  <c:v>952.42</c:v>
                </c:pt>
                <c:pt idx="206">
                  <c:v>953.22</c:v>
                </c:pt>
                <c:pt idx="207">
                  <c:v>954.22</c:v>
                </c:pt>
                <c:pt idx="208">
                  <c:v>955.32</c:v>
                </c:pt>
                <c:pt idx="209">
                  <c:v>956.52</c:v>
                </c:pt>
                <c:pt idx="210">
                  <c:v>957.82</c:v>
                </c:pt>
                <c:pt idx="211">
                  <c:v>959.22</c:v>
                </c:pt>
                <c:pt idx="212">
                  <c:v>960.82</c:v>
                </c:pt>
                <c:pt idx="213">
                  <c:v>962.41</c:v>
                </c:pt>
                <c:pt idx="214">
                  <c:v>964.11</c:v>
                </c:pt>
                <c:pt idx="215">
                  <c:v>966.01</c:v>
                </c:pt>
                <c:pt idx="216">
                  <c:v>967.91</c:v>
                </c:pt>
                <c:pt idx="217">
                  <c:v>969.91</c:v>
                </c:pt>
                <c:pt idx="218">
                  <c:v>972.11</c:v>
                </c:pt>
                <c:pt idx="219">
                  <c:v>974.31</c:v>
                </c:pt>
                <c:pt idx="220">
                  <c:v>976.5</c:v>
                </c:pt>
                <c:pt idx="221">
                  <c:v>978.8</c:v>
                </c:pt>
                <c:pt idx="222">
                  <c:v>981.2</c:v>
                </c:pt>
                <c:pt idx="223">
                  <c:v>983.7</c:v>
                </c:pt>
                <c:pt idx="224">
                  <c:v>986.2</c:v>
                </c:pt>
                <c:pt idx="225">
                  <c:v>988.7</c:v>
                </c:pt>
                <c:pt idx="226">
                  <c:v>991.29</c:v>
                </c:pt>
                <c:pt idx="227">
                  <c:v>993.79</c:v>
                </c:pt>
                <c:pt idx="228">
                  <c:v>996.39</c:v>
                </c:pt>
                <c:pt idx="229">
                  <c:v>999.09</c:v>
                </c:pt>
                <c:pt idx="230">
                  <c:v>1001.69</c:v>
                </c:pt>
                <c:pt idx="231">
                  <c:v>1004.28</c:v>
                </c:pt>
                <c:pt idx="232">
                  <c:v>1006.88</c:v>
                </c:pt>
                <c:pt idx="233">
                  <c:v>1009.58</c:v>
                </c:pt>
                <c:pt idx="234">
                  <c:v>1012.18</c:v>
                </c:pt>
                <c:pt idx="235">
                  <c:v>1014.78</c:v>
                </c:pt>
                <c:pt idx="236">
                  <c:v>1017.27</c:v>
                </c:pt>
                <c:pt idx="237">
                  <c:v>1019.87</c:v>
                </c:pt>
                <c:pt idx="238">
                  <c:v>1022.37</c:v>
                </c:pt>
                <c:pt idx="239">
                  <c:v>1024.8699999999999</c:v>
                </c:pt>
                <c:pt idx="240">
                  <c:v>1027.3699999999999</c:v>
                </c:pt>
                <c:pt idx="241">
                  <c:v>1029.8699999999999</c:v>
                </c:pt>
                <c:pt idx="242">
                  <c:v>1032.26</c:v>
                </c:pt>
                <c:pt idx="243">
                  <c:v>1034.6600000000001</c:v>
                </c:pt>
                <c:pt idx="244">
                  <c:v>1037.06</c:v>
                </c:pt>
                <c:pt idx="245">
                  <c:v>1039.46</c:v>
                </c:pt>
                <c:pt idx="246">
                  <c:v>1041.8599999999999</c:v>
                </c:pt>
                <c:pt idx="247">
                  <c:v>1044.1600000000001</c:v>
                </c:pt>
                <c:pt idx="248">
                  <c:v>1046.45</c:v>
                </c:pt>
                <c:pt idx="249">
                  <c:v>1048.8499999999999</c:v>
                </c:pt>
                <c:pt idx="250">
                  <c:v>1051.1500000000001</c:v>
                </c:pt>
                <c:pt idx="251">
                  <c:v>1053.45</c:v>
                </c:pt>
                <c:pt idx="252">
                  <c:v>1055.8499999999999</c:v>
                </c:pt>
                <c:pt idx="253">
                  <c:v>1058.1500000000001</c:v>
                </c:pt>
                <c:pt idx="254">
                  <c:v>1060.54</c:v>
                </c:pt>
                <c:pt idx="255">
                  <c:v>1062.94</c:v>
                </c:pt>
                <c:pt idx="256">
                  <c:v>1065.3399999999999</c:v>
                </c:pt>
                <c:pt idx="257">
                  <c:v>1067.74</c:v>
                </c:pt>
                <c:pt idx="258">
                  <c:v>1070.3399999999999</c:v>
                </c:pt>
                <c:pt idx="259">
                  <c:v>1072.8399999999999</c:v>
                </c:pt>
                <c:pt idx="260">
                  <c:v>1075.43</c:v>
                </c:pt>
                <c:pt idx="261">
                  <c:v>1078.1300000000001</c:v>
                </c:pt>
                <c:pt idx="262">
                  <c:v>1080.83</c:v>
                </c:pt>
                <c:pt idx="263">
                  <c:v>1083.73</c:v>
                </c:pt>
                <c:pt idx="264">
                  <c:v>1086.6300000000001</c:v>
                </c:pt>
                <c:pt idx="265">
                  <c:v>1089.6199999999999</c:v>
                </c:pt>
                <c:pt idx="266">
                  <c:v>1092.72</c:v>
                </c:pt>
                <c:pt idx="267">
                  <c:v>1095.92</c:v>
                </c:pt>
                <c:pt idx="268">
                  <c:v>1099.22</c:v>
                </c:pt>
                <c:pt idx="269">
                  <c:v>1102.6099999999999</c:v>
                </c:pt>
                <c:pt idx="270">
                  <c:v>1106.1099999999999</c:v>
                </c:pt>
                <c:pt idx="271">
                  <c:v>1109.81</c:v>
                </c:pt>
                <c:pt idx="272">
                  <c:v>1113.51</c:v>
                </c:pt>
                <c:pt idx="273">
                  <c:v>1117.4000000000001</c:v>
                </c:pt>
                <c:pt idx="274">
                  <c:v>1121.5</c:v>
                </c:pt>
                <c:pt idx="275">
                  <c:v>1125.5999999999999</c:v>
                </c:pt>
                <c:pt idx="276">
                  <c:v>1129.8900000000001</c:v>
                </c:pt>
                <c:pt idx="277">
                  <c:v>1134.3900000000001</c:v>
                </c:pt>
                <c:pt idx="278">
                  <c:v>1138.8900000000001</c:v>
                </c:pt>
                <c:pt idx="279">
                  <c:v>1143.68</c:v>
                </c:pt>
                <c:pt idx="280">
                  <c:v>1148.48</c:v>
                </c:pt>
                <c:pt idx="281">
                  <c:v>1153.48</c:v>
                </c:pt>
                <c:pt idx="282">
                  <c:v>1158.67</c:v>
                </c:pt>
                <c:pt idx="283">
                  <c:v>1163.97</c:v>
                </c:pt>
                <c:pt idx="284">
                  <c:v>1169.3699999999999</c:v>
                </c:pt>
                <c:pt idx="285">
                  <c:v>1174.96</c:v>
                </c:pt>
                <c:pt idx="286">
                  <c:v>1180.6600000000001</c:v>
                </c:pt>
                <c:pt idx="287">
                  <c:v>1186.45</c:v>
                </c:pt>
                <c:pt idx="288">
                  <c:v>1192.45</c:v>
                </c:pt>
                <c:pt idx="289">
                  <c:v>1198.6500000000001</c:v>
                </c:pt>
                <c:pt idx="290">
                  <c:v>1204.8399999999999</c:v>
                </c:pt>
                <c:pt idx="291">
                  <c:v>1211.24</c:v>
                </c:pt>
                <c:pt idx="292">
                  <c:v>1217.83</c:v>
                </c:pt>
                <c:pt idx="293">
                  <c:v>1224.43</c:v>
                </c:pt>
                <c:pt idx="294">
                  <c:v>1231.22</c:v>
                </c:pt>
                <c:pt idx="295">
                  <c:v>1238.22</c:v>
                </c:pt>
                <c:pt idx="296">
                  <c:v>1245.21</c:v>
                </c:pt>
                <c:pt idx="297">
                  <c:v>1252.4100000000001</c:v>
                </c:pt>
                <c:pt idx="298">
                  <c:v>1259.8</c:v>
                </c:pt>
                <c:pt idx="299">
                  <c:v>1267.2</c:v>
                </c:pt>
                <c:pt idx="300">
                  <c:v>1274.79</c:v>
                </c:pt>
                <c:pt idx="301">
                  <c:v>1282.5899999999999</c:v>
                </c:pt>
                <c:pt idx="302">
                  <c:v>1290.3800000000001</c:v>
                </c:pt>
                <c:pt idx="303">
                  <c:v>1298.3699999999999</c:v>
                </c:pt>
                <c:pt idx="304">
                  <c:v>1306.57</c:v>
                </c:pt>
                <c:pt idx="305">
                  <c:v>1314.76</c:v>
                </c:pt>
                <c:pt idx="306">
                  <c:v>1323.26</c:v>
                </c:pt>
                <c:pt idx="307">
                  <c:v>1331.75</c:v>
                </c:pt>
                <c:pt idx="308">
                  <c:v>1340.44</c:v>
                </c:pt>
                <c:pt idx="309">
                  <c:v>1349.34</c:v>
                </c:pt>
                <c:pt idx="310">
                  <c:v>1358.33</c:v>
                </c:pt>
                <c:pt idx="311">
                  <c:v>1367.53</c:v>
                </c:pt>
                <c:pt idx="312">
                  <c:v>1376.82</c:v>
                </c:pt>
                <c:pt idx="313">
                  <c:v>1386.31</c:v>
                </c:pt>
                <c:pt idx="314">
                  <c:v>1396</c:v>
                </c:pt>
                <c:pt idx="315">
                  <c:v>1405.9</c:v>
                </c:pt>
                <c:pt idx="316">
                  <c:v>1415.89</c:v>
                </c:pt>
                <c:pt idx="317">
                  <c:v>1426.08</c:v>
                </c:pt>
                <c:pt idx="318">
                  <c:v>1436.48</c:v>
                </c:pt>
                <c:pt idx="319">
                  <c:v>1447.07</c:v>
                </c:pt>
                <c:pt idx="320">
                  <c:v>1457.86</c:v>
                </c:pt>
                <c:pt idx="321">
                  <c:v>1468.85</c:v>
                </c:pt>
                <c:pt idx="322">
                  <c:v>1479.95</c:v>
                </c:pt>
                <c:pt idx="323">
                  <c:v>1491.34</c:v>
                </c:pt>
                <c:pt idx="324">
                  <c:v>1502.93</c:v>
                </c:pt>
                <c:pt idx="325">
                  <c:v>1514.72</c:v>
                </c:pt>
                <c:pt idx="326">
                  <c:v>1526.71</c:v>
                </c:pt>
                <c:pt idx="327">
                  <c:v>1538.9</c:v>
                </c:pt>
                <c:pt idx="328">
                  <c:v>1551.29</c:v>
                </c:pt>
                <c:pt idx="329">
                  <c:v>1563.99</c:v>
                </c:pt>
                <c:pt idx="330">
                  <c:v>1576.78</c:v>
                </c:pt>
                <c:pt idx="331">
                  <c:v>1589.87</c:v>
                </c:pt>
                <c:pt idx="332">
                  <c:v>1603.16</c:v>
                </c:pt>
                <c:pt idx="333">
                  <c:v>1616.65</c:v>
                </c:pt>
                <c:pt idx="334">
                  <c:v>1630.24</c:v>
                </c:pt>
                <c:pt idx="335">
                  <c:v>1644.13</c:v>
                </c:pt>
                <c:pt idx="336">
                  <c:v>1658.22</c:v>
                </c:pt>
                <c:pt idx="337">
                  <c:v>1672.51</c:v>
                </c:pt>
                <c:pt idx="338">
                  <c:v>1687</c:v>
                </c:pt>
                <c:pt idx="339">
                  <c:v>1701.69</c:v>
                </c:pt>
                <c:pt idx="340">
                  <c:v>1716.48</c:v>
                </c:pt>
                <c:pt idx="341">
                  <c:v>1731.47</c:v>
                </c:pt>
                <c:pt idx="342">
                  <c:v>1746.66</c:v>
                </c:pt>
                <c:pt idx="343">
                  <c:v>1762.04</c:v>
                </c:pt>
                <c:pt idx="344">
                  <c:v>1777.53</c:v>
                </c:pt>
                <c:pt idx="345">
                  <c:v>1793.22</c:v>
                </c:pt>
                <c:pt idx="346">
                  <c:v>1809.01</c:v>
                </c:pt>
                <c:pt idx="347">
                  <c:v>1825</c:v>
                </c:pt>
                <c:pt idx="348">
                  <c:v>1841.09</c:v>
                </c:pt>
                <c:pt idx="349">
                  <c:v>1857.28</c:v>
                </c:pt>
                <c:pt idx="350">
                  <c:v>1873.56</c:v>
                </c:pt>
                <c:pt idx="351">
                  <c:v>1890.05</c:v>
                </c:pt>
                <c:pt idx="352">
                  <c:v>1906.54</c:v>
                </c:pt>
                <c:pt idx="353">
                  <c:v>1923.23</c:v>
                </c:pt>
                <c:pt idx="354">
                  <c:v>1939.92</c:v>
                </c:pt>
                <c:pt idx="355">
                  <c:v>1956.71</c:v>
                </c:pt>
                <c:pt idx="356">
                  <c:v>1973.59</c:v>
                </c:pt>
                <c:pt idx="357">
                  <c:v>1990.48</c:v>
                </c:pt>
                <c:pt idx="358">
                  <c:v>2007.47</c:v>
                </c:pt>
                <c:pt idx="359">
                  <c:v>2024.46</c:v>
                </c:pt>
                <c:pt idx="360">
                  <c:v>2041.54</c:v>
                </c:pt>
                <c:pt idx="361">
                  <c:v>2058.5300000000002</c:v>
                </c:pt>
                <c:pt idx="362">
                  <c:v>2075.7199999999998</c:v>
                </c:pt>
                <c:pt idx="363">
                  <c:v>2092.81</c:v>
                </c:pt>
                <c:pt idx="364">
                  <c:v>2110</c:v>
                </c:pt>
                <c:pt idx="365">
                  <c:v>2127.08</c:v>
                </c:pt>
                <c:pt idx="366">
                  <c:v>2144.27</c:v>
                </c:pt>
                <c:pt idx="367">
                  <c:v>2161.36</c:v>
                </c:pt>
                <c:pt idx="368">
                  <c:v>2178.4499999999998</c:v>
                </c:pt>
                <c:pt idx="369">
                  <c:v>2195.5300000000002</c:v>
                </c:pt>
                <c:pt idx="370">
                  <c:v>2212.62</c:v>
                </c:pt>
                <c:pt idx="371">
                  <c:v>2229.61</c:v>
                </c:pt>
                <c:pt idx="372">
                  <c:v>2246.6</c:v>
                </c:pt>
                <c:pt idx="373">
                  <c:v>2263.59</c:v>
                </c:pt>
                <c:pt idx="374">
                  <c:v>2280.37</c:v>
                </c:pt>
                <c:pt idx="375">
                  <c:v>2297.2600000000002</c:v>
                </c:pt>
                <c:pt idx="376">
                  <c:v>2314.0500000000002</c:v>
                </c:pt>
                <c:pt idx="377">
                  <c:v>2330.7399999999998</c:v>
                </c:pt>
                <c:pt idx="378">
                  <c:v>2347.33</c:v>
                </c:pt>
                <c:pt idx="379">
                  <c:v>2363.81</c:v>
                </c:pt>
                <c:pt idx="380">
                  <c:v>2380.3000000000002</c:v>
                </c:pt>
                <c:pt idx="381">
                  <c:v>2396.69</c:v>
                </c:pt>
                <c:pt idx="382">
                  <c:v>2412.88</c:v>
                </c:pt>
                <c:pt idx="383">
                  <c:v>2429.0700000000002</c:v>
                </c:pt>
                <c:pt idx="384">
                  <c:v>2445.16</c:v>
                </c:pt>
                <c:pt idx="385">
                  <c:v>2461.0500000000002</c:v>
                </c:pt>
                <c:pt idx="386">
                  <c:v>2476.83</c:v>
                </c:pt>
                <c:pt idx="387">
                  <c:v>2492.52</c:v>
                </c:pt>
                <c:pt idx="388">
                  <c:v>2508.11</c:v>
                </c:pt>
                <c:pt idx="389">
                  <c:v>2523.5</c:v>
                </c:pt>
                <c:pt idx="390">
                  <c:v>2538.69</c:v>
                </c:pt>
                <c:pt idx="391">
                  <c:v>2553.7800000000002</c:v>
                </c:pt>
                <c:pt idx="392">
                  <c:v>2568.77</c:v>
                </c:pt>
                <c:pt idx="393">
                  <c:v>2583.56</c:v>
                </c:pt>
                <c:pt idx="394">
                  <c:v>2598.15</c:v>
                </c:pt>
                <c:pt idx="395">
                  <c:v>2612.54</c:v>
                </c:pt>
                <c:pt idx="396">
                  <c:v>2626.73</c:v>
                </c:pt>
                <c:pt idx="397">
                  <c:v>2640.72</c:v>
                </c:pt>
                <c:pt idx="398">
                  <c:v>2654.61</c:v>
                </c:pt>
                <c:pt idx="399">
                  <c:v>2668.2</c:v>
                </c:pt>
                <c:pt idx="400">
                  <c:v>2681.59</c:v>
                </c:pt>
                <c:pt idx="401">
                  <c:v>2694.78</c:v>
                </c:pt>
                <c:pt idx="402">
                  <c:v>2707.67</c:v>
                </c:pt>
                <c:pt idx="403">
                  <c:v>2720.36</c:v>
                </c:pt>
                <c:pt idx="404">
                  <c:v>2732.85</c:v>
                </c:pt>
                <c:pt idx="405">
                  <c:v>2745.14</c:v>
                </c:pt>
                <c:pt idx="406">
                  <c:v>2757.03</c:v>
                </c:pt>
                <c:pt idx="407">
                  <c:v>2768.83</c:v>
                </c:pt>
                <c:pt idx="408">
                  <c:v>2780.32</c:v>
                </c:pt>
                <c:pt idx="409">
                  <c:v>2791.51</c:v>
                </c:pt>
                <c:pt idx="410">
                  <c:v>2802.5</c:v>
                </c:pt>
                <c:pt idx="411">
                  <c:v>2813.19</c:v>
                </c:pt>
                <c:pt idx="412">
                  <c:v>2823.69</c:v>
                </c:pt>
                <c:pt idx="413">
                  <c:v>2833.78</c:v>
                </c:pt>
                <c:pt idx="414">
                  <c:v>2843.77</c:v>
                </c:pt>
                <c:pt idx="415">
                  <c:v>2853.37</c:v>
                </c:pt>
                <c:pt idx="416">
                  <c:v>2862.76</c:v>
                </c:pt>
                <c:pt idx="417">
                  <c:v>2871.95</c:v>
                </c:pt>
                <c:pt idx="418">
                  <c:v>2880.75</c:v>
                </c:pt>
                <c:pt idx="419">
                  <c:v>2889.34</c:v>
                </c:pt>
                <c:pt idx="420">
                  <c:v>2897.73</c:v>
                </c:pt>
                <c:pt idx="421">
                  <c:v>2905.83</c:v>
                </c:pt>
                <c:pt idx="422">
                  <c:v>2913.72</c:v>
                </c:pt>
                <c:pt idx="423">
                  <c:v>2921.32</c:v>
                </c:pt>
                <c:pt idx="424">
                  <c:v>2928.61</c:v>
                </c:pt>
                <c:pt idx="425">
                  <c:v>2935.71</c:v>
                </c:pt>
                <c:pt idx="426">
                  <c:v>2942.6</c:v>
                </c:pt>
                <c:pt idx="427">
                  <c:v>2949.3</c:v>
                </c:pt>
                <c:pt idx="428">
                  <c:v>2955.69</c:v>
                </c:pt>
                <c:pt idx="429">
                  <c:v>2961.89</c:v>
                </c:pt>
                <c:pt idx="430">
                  <c:v>2967.88</c:v>
                </c:pt>
                <c:pt idx="431">
                  <c:v>2973.68</c:v>
                </c:pt>
                <c:pt idx="432">
                  <c:v>2979.18</c:v>
                </c:pt>
                <c:pt idx="433">
                  <c:v>2984.57</c:v>
                </c:pt>
                <c:pt idx="434">
                  <c:v>2989.67</c:v>
                </c:pt>
                <c:pt idx="435">
                  <c:v>2994.67</c:v>
                </c:pt>
                <c:pt idx="436">
                  <c:v>2999.36</c:v>
                </c:pt>
                <c:pt idx="437">
                  <c:v>3003.96</c:v>
                </c:pt>
                <c:pt idx="438">
                  <c:v>3008.36</c:v>
                </c:pt>
                <c:pt idx="439">
                  <c:v>3012.45</c:v>
                </c:pt>
                <c:pt idx="440">
                  <c:v>3016.55</c:v>
                </c:pt>
                <c:pt idx="441">
                  <c:v>3020.35</c:v>
                </c:pt>
                <c:pt idx="442">
                  <c:v>3023.94</c:v>
                </c:pt>
                <c:pt idx="443">
                  <c:v>3027.44</c:v>
                </c:pt>
                <c:pt idx="444">
                  <c:v>3030.74</c:v>
                </c:pt>
                <c:pt idx="445">
                  <c:v>3033.94</c:v>
                </c:pt>
                <c:pt idx="446">
                  <c:v>3036.94</c:v>
                </c:pt>
                <c:pt idx="447">
                  <c:v>3039.73</c:v>
                </c:pt>
                <c:pt idx="448">
                  <c:v>3042.43</c:v>
                </c:pt>
                <c:pt idx="449">
                  <c:v>3044.93</c:v>
                </c:pt>
                <c:pt idx="450">
                  <c:v>3047.33</c:v>
                </c:pt>
                <c:pt idx="451">
                  <c:v>3049.53</c:v>
                </c:pt>
                <c:pt idx="452">
                  <c:v>3051.52</c:v>
                </c:pt>
                <c:pt idx="453">
                  <c:v>3053.52</c:v>
                </c:pt>
                <c:pt idx="454">
                  <c:v>3055.22</c:v>
                </c:pt>
                <c:pt idx="455">
                  <c:v>3056.92</c:v>
                </c:pt>
                <c:pt idx="456">
                  <c:v>3058.42</c:v>
                </c:pt>
                <c:pt idx="457">
                  <c:v>3059.82</c:v>
                </c:pt>
                <c:pt idx="458">
                  <c:v>3061.12</c:v>
                </c:pt>
                <c:pt idx="459">
                  <c:v>3062.22</c:v>
                </c:pt>
                <c:pt idx="460">
                  <c:v>3063.32</c:v>
                </c:pt>
                <c:pt idx="461">
                  <c:v>3064.22</c:v>
                </c:pt>
                <c:pt idx="462">
                  <c:v>3065.12</c:v>
                </c:pt>
                <c:pt idx="463">
                  <c:v>3065.81</c:v>
                </c:pt>
                <c:pt idx="464">
                  <c:v>3066.51</c:v>
                </c:pt>
                <c:pt idx="465">
                  <c:v>3067.01</c:v>
                </c:pt>
                <c:pt idx="466">
                  <c:v>3067.51</c:v>
                </c:pt>
                <c:pt idx="467">
                  <c:v>3068.01</c:v>
                </c:pt>
                <c:pt idx="468">
                  <c:v>3068.41</c:v>
                </c:pt>
                <c:pt idx="469">
                  <c:v>3068.71</c:v>
                </c:pt>
                <c:pt idx="470">
                  <c:v>3069.01</c:v>
                </c:pt>
                <c:pt idx="471">
                  <c:v>3069.21</c:v>
                </c:pt>
                <c:pt idx="472">
                  <c:v>3069.41</c:v>
                </c:pt>
                <c:pt idx="473">
                  <c:v>3069.61</c:v>
                </c:pt>
                <c:pt idx="474">
                  <c:v>3069.81</c:v>
                </c:pt>
                <c:pt idx="475">
                  <c:v>3069.91</c:v>
                </c:pt>
                <c:pt idx="476">
                  <c:v>3070.11</c:v>
                </c:pt>
                <c:pt idx="477">
                  <c:v>3070.31</c:v>
                </c:pt>
                <c:pt idx="478">
                  <c:v>3070.51</c:v>
                </c:pt>
                <c:pt idx="479">
                  <c:v>3070.71</c:v>
                </c:pt>
                <c:pt idx="480">
                  <c:v>3070.91</c:v>
                </c:pt>
                <c:pt idx="481">
                  <c:v>3071.21</c:v>
                </c:pt>
                <c:pt idx="482">
                  <c:v>3071.51</c:v>
                </c:pt>
                <c:pt idx="483">
                  <c:v>3071.91</c:v>
                </c:pt>
                <c:pt idx="484">
                  <c:v>3072.31</c:v>
                </c:pt>
                <c:pt idx="485">
                  <c:v>3072.71</c:v>
                </c:pt>
                <c:pt idx="486">
                  <c:v>3073.31</c:v>
                </c:pt>
                <c:pt idx="487">
                  <c:v>3073.81</c:v>
                </c:pt>
                <c:pt idx="488">
                  <c:v>3074.51</c:v>
                </c:pt>
                <c:pt idx="489">
                  <c:v>3075.21</c:v>
                </c:pt>
                <c:pt idx="490">
                  <c:v>3075.91</c:v>
                </c:pt>
                <c:pt idx="491">
                  <c:v>3076.71</c:v>
                </c:pt>
                <c:pt idx="492">
                  <c:v>3077.61</c:v>
                </c:pt>
                <c:pt idx="493">
                  <c:v>3078.61</c:v>
                </c:pt>
                <c:pt idx="494">
                  <c:v>3079.6</c:v>
                </c:pt>
                <c:pt idx="495">
                  <c:v>3080.7</c:v>
                </c:pt>
                <c:pt idx="496">
                  <c:v>3081.8</c:v>
                </c:pt>
                <c:pt idx="497">
                  <c:v>3083</c:v>
                </c:pt>
                <c:pt idx="498">
                  <c:v>3084.2</c:v>
                </c:pt>
                <c:pt idx="499">
                  <c:v>3085.5</c:v>
                </c:pt>
                <c:pt idx="500">
                  <c:v>3086.8</c:v>
                </c:pt>
                <c:pt idx="501">
                  <c:v>3088.2</c:v>
                </c:pt>
                <c:pt idx="502">
                  <c:v>3089.5</c:v>
                </c:pt>
                <c:pt idx="503">
                  <c:v>3090.9</c:v>
                </c:pt>
                <c:pt idx="504">
                  <c:v>3092.4</c:v>
                </c:pt>
                <c:pt idx="505">
                  <c:v>3093.79</c:v>
                </c:pt>
                <c:pt idx="506">
                  <c:v>3095.29</c:v>
                </c:pt>
                <c:pt idx="507">
                  <c:v>3096.69</c:v>
                </c:pt>
                <c:pt idx="508">
                  <c:v>3098.19</c:v>
                </c:pt>
                <c:pt idx="509">
                  <c:v>3099.59</c:v>
                </c:pt>
                <c:pt idx="510">
                  <c:v>3100.99</c:v>
                </c:pt>
                <c:pt idx="511">
                  <c:v>3102.39</c:v>
                </c:pt>
                <c:pt idx="512">
                  <c:v>3103.69</c:v>
                </c:pt>
                <c:pt idx="513">
                  <c:v>3105.09</c:v>
                </c:pt>
                <c:pt idx="514">
                  <c:v>3106.29</c:v>
                </c:pt>
                <c:pt idx="515">
                  <c:v>3107.58</c:v>
                </c:pt>
                <c:pt idx="516">
                  <c:v>3108.68</c:v>
                </c:pt>
                <c:pt idx="517">
                  <c:v>3109.78</c:v>
                </c:pt>
                <c:pt idx="518">
                  <c:v>3110.88</c:v>
                </c:pt>
                <c:pt idx="519">
                  <c:v>3111.88</c:v>
                </c:pt>
                <c:pt idx="520">
                  <c:v>3112.78</c:v>
                </c:pt>
                <c:pt idx="521">
                  <c:v>3113.68</c:v>
                </c:pt>
                <c:pt idx="522">
                  <c:v>3114.48</c:v>
                </c:pt>
                <c:pt idx="523">
                  <c:v>3115.18</c:v>
                </c:pt>
                <c:pt idx="524">
                  <c:v>3115.78</c:v>
                </c:pt>
                <c:pt idx="525">
                  <c:v>3116.38</c:v>
                </c:pt>
                <c:pt idx="526">
                  <c:v>3116.88</c:v>
                </c:pt>
                <c:pt idx="527">
                  <c:v>3117.28</c:v>
                </c:pt>
                <c:pt idx="528">
                  <c:v>3117.68</c:v>
                </c:pt>
                <c:pt idx="529">
                  <c:v>3117.98</c:v>
                </c:pt>
                <c:pt idx="530">
                  <c:v>3118.18</c:v>
                </c:pt>
                <c:pt idx="531">
                  <c:v>3118.38</c:v>
                </c:pt>
                <c:pt idx="532">
                  <c:v>3118.48</c:v>
                </c:pt>
                <c:pt idx="533">
                  <c:v>3118.48</c:v>
                </c:pt>
                <c:pt idx="534">
                  <c:v>3118.48</c:v>
                </c:pt>
                <c:pt idx="535">
                  <c:v>3118.38</c:v>
                </c:pt>
                <c:pt idx="536">
                  <c:v>3118.28</c:v>
                </c:pt>
                <c:pt idx="537">
                  <c:v>3118.08</c:v>
                </c:pt>
                <c:pt idx="538">
                  <c:v>3117.88</c:v>
                </c:pt>
                <c:pt idx="539">
                  <c:v>3117.68</c:v>
                </c:pt>
                <c:pt idx="540">
                  <c:v>3117.38</c:v>
                </c:pt>
                <c:pt idx="541">
                  <c:v>3117.08</c:v>
                </c:pt>
                <c:pt idx="542">
                  <c:v>3116.68</c:v>
                </c:pt>
                <c:pt idx="543">
                  <c:v>3116.38</c:v>
                </c:pt>
                <c:pt idx="544">
                  <c:v>3115.98</c:v>
                </c:pt>
                <c:pt idx="545">
                  <c:v>3115.58</c:v>
                </c:pt>
                <c:pt idx="546">
                  <c:v>3115.08</c:v>
                </c:pt>
                <c:pt idx="547">
                  <c:v>3114.68</c:v>
                </c:pt>
                <c:pt idx="548">
                  <c:v>3114.18</c:v>
                </c:pt>
                <c:pt idx="549">
                  <c:v>3113.78</c:v>
                </c:pt>
                <c:pt idx="550">
                  <c:v>3113.28</c:v>
                </c:pt>
                <c:pt idx="551">
                  <c:v>3112.78</c:v>
                </c:pt>
                <c:pt idx="552">
                  <c:v>3112.28</c:v>
                </c:pt>
                <c:pt idx="553">
                  <c:v>3111.68</c:v>
                </c:pt>
                <c:pt idx="554">
                  <c:v>3111.18</c:v>
                </c:pt>
                <c:pt idx="555">
                  <c:v>3110.68</c:v>
                </c:pt>
                <c:pt idx="556">
                  <c:v>3110.08</c:v>
                </c:pt>
                <c:pt idx="557">
                  <c:v>3109.58</c:v>
                </c:pt>
                <c:pt idx="558">
                  <c:v>3108.98</c:v>
                </c:pt>
                <c:pt idx="559">
                  <c:v>3108.38</c:v>
                </c:pt>
                <c:pt idx="560">
                  <c:v>3107.78</c:v>
                </c:pt>
                <c:pt idx="561">
                  <c:v>3107.19</c:v>
                </c:pt>
                <c:pt idx="562">
                  <c:v>3106.59</c:v>
                </c:pt>
                <c:pt idx="563">
                  <c:v>3105.99</c:v>
                </c:pt>
                <c:pt idx="564">
                  <c:v>3105.29</c:v>
                </c:pt>
                <c:pt idx="565">
                  <c:v>3104.69</c:v>
                </c:pt>
                <c:pt idx="566">
                  <c:v>3103.99</c:v>
                </c:pt>
                <c:pt idx="567">
                  <c:v>3103.19</c:v>
                </c:pt>
                <c:pt idx="568">
                  <c:v>3102.49</c:v>
                </c:pt>
                <c:pt idx="569">
                  <c:v>3101.69</c:v>
                </c:pt>
                <c:pt idx="570">
                  <c:v>3100.89</c:v>
                </c:pt>
                <c:pt idx="571">
                  <c:v>3100.09</c:v>
                </c:pt>
                <c:pt idx="572">
                  <c:v>3099.19</c:v>
                </c:pt>
                <c:pt idx="573">
                  <c:v>3098.29</c:v>
                </c:pt>
                <c:pt idx="574">
                  <c:v>3097.29</c:v>
                </c:pt>
                <c:pt idx="575">
                  <c:v>3096.39</c:v>
                </c:pt>
                <c:pt idx="576">
                  <c:v>3095.29</c:v>
                </c:pt>
                <c:pt idx="577">
                  <c:v>3094.29</c:v>
                </c:pt>
                <c:pt idx="578">
                  <c:v>3093.2</c:v>
                </c:pt>
                <c:pt idx="579">
                  <c:v>3092</c:v>
                </c:pt>
                <c:pt idx="580">
                  <c:v>3090.8</c:v>
                </c:pt>
                <c:pt idx="581">
                  <c:v>3089.6</c:v>
                </c:pt>
                <c:pt idx="582">
                  <c:v>3088.3</c:v>
                </c:pt>
                <c:pt idx="583">
                  <c:v>3087</c:v>
                </c:pt>
                <c:pt idx="584">
                  <c:v>3085.6</c:v>
                </c:pt>
                <c:pt idx="585">
                  <c:v>3084.1</c:v>
                </c:pt>
                <c:pt idx="586">
                  <c:v>3082.6</c:v>
                </c:pt>
                <c:pt idx="587">
                  <c:v>3081.1</c:v>
                </c:pt>
                <c:pt idx="588">
                  <c:v>3079.5</c:v>
                </c:pt>
                <c:pt idx="589">
                  <c:v>3077.91</c:v>
                </c:pt>
                <c:pt idx="590">
                  <c:v>3076.21</c:v>
                </c:pt>
                <c:pt idx="591">
                  <c:v>3074.51</c:v>
                </c:pt>
                <c:pt idx="592">
                  <c:v>3072.71</c:v>
                </c:pt>
                <c:pt idx="593">
                  <c:v>3070.81</c:v>
                </c:pt>
                <c:pt idx="594">
                  <c:v>3068.91</c:v>
                </c:pt>
                <c:pt idx="595">
                  <c:v>3067.01</c:v>
                </c:pt>
                <c:pt idx="596">
                  <c:v>3065.02</c:v>
                </c:pt>
                <c:pt idx="597">
                  <c:v>3062.92</c:v>
                </c:pt>
                <c:pt idx="598">
                  <c:v>3060.82</c:v>
                </c:pt>
                <c:pt idx="599">
                  <c:v>3058.72</c:v>
                </c:pt>
                <c:pt idx="600">
                  <c:v>3056.52</c:v>
                </c:pt>
                <c:pt idx="601">
                  <c:v>3054.22</c:v>
                </c:pt>
                <c:pt idx="602">
                  <c:v>3051.92</c:v>
                </c:pt>
                <c:pt idx="603">
                  <c:v>3049.63</c:v>
                </c:pt>
                <c:pt idx="604">
                  <c:v>3047.23</c:v>
                </c:pt>
                <c:pt idx="605">
                  <c:v>3044.83</c:v>
                </c:pt>
                <c:pt idx="606">
                  <c:v>3042.33</c:v>
                </c:pt>
                <c:pt idx="607">
                  <c:v>3039.73</c:v>
                </c:pt>
                <c:pt idx="608">
                  <c:v>3037.24</c:v>
                </c:pt>
                <c:pt idx="609">
                  <c:v>3034.54</c:v>
                </c:pt>
                <c:pt idx="610">
                  <c:v>3031.94</c:v>
                </c:pt>
                <c:pt idx="611">
                  <c:v>3029.24</c:v>
                </c:pt>
                <c:pt idx="612">
                  <c:v>3026.44</c:v>
                </c:pt>
                <c:pt idx="613">
                  <c:v>3023.64</c:v>
                </c:pt>
                <c:pt idx="614">
                  <c:v>3020.85</c:v>
                </c:pt>
                <c:pt idx="615">
                  <c:v>3017.95</c:v>
                </c:pt>
                <c:pt idx="616">
                  <c:v>3015.05</c:v>
                </c:pt>
                <c:pt idx="617">
                  <c:v>3012.05</c:v>
                </c:pt>
                <c:pt idx="618">
                  <c:v>3009.06</c:v>
                </c:pt>
                <c:pt idx="619">
                  <c:v>3006.06</c:v>
                </c:pt>
                <c:pt idx="620">
                  <c:v>3002.96</c:v>
                </c:pt>
                <c:pt idx="621">
                  <c:v>2999.86</c:v>
                </c:pt>
                <c:pt idx="622">
                  <c:v>2996.76</c:v>
                </c:pt>
                <c:pt idx="623">
                  <c:v>2993.57</c:v>
                </c:pt>
                <c:pt idx="624">
                  <c:v>2990.37</c:v>
                </c:pt>
                <c:pt idx="625">
                  <c:v>2987.17</c:v>
                </c:pt>
                <c:pt idx="626">
                  <c:v>2983.87</c:v>
                </c:pt>
                <c:pt idx="627">
                  <c:v>2980.58</c:v>
                </c:pt>
                <c:pt idx="628">
                  <c:v>2977.28</c:v>
                </c:pt>
                <c:pt idx="629">
                  <c:v>2973.88</c:v>
                </c:pt>
                <c:pt idx="630">
                  <c:v>2970.48</c:v>
                </c:pt>
                <c:pt idx="631">
                  <c:v>2967.08</c:v>
                </c:pt>
                <c:pt idx="632">
                  <c:v>2963.69</c:v>
                </c:pt>
                <c:pt idx="633">
                  <c:v>2960.19</c:v>
                </c:pt>
                <c:pt idx="634">
                  <c:v>2956.69</c:v>
                </c:pt>
                <c:pt idx="635">
                  <c:v>2953.19</c:v>
                </c:pt>
                <c:pt idx="636">
                  <c:v>2949.7</c:v>
                </c:pt>
                <c:pt idx="637">
                  <c:v>2946.1</c:v>
                </c:pt>
                <c:pt idx="638">
                  <c:v>2942.5</c:v>
                </c:pt>
                <c:pt idx="639">
                  <c:v>2938.91</c:v>
                </c:pt>
                <c:pt idx="640">
                  <c:v>2935.31</c:v>
                </c:pt>
                <c:pt idx="641">
                  <c:v>2931.71</c:v>
                </c:pt>
                <c:pt idx="642">
                  <c:v>2928.01</c:v>
                </c:pt>
                <c:pt idx="643">
                  <c:v>2924.42</c:v>
                </c:pt>
                <c:pt idx="644">
                  <c:v>2920.72</c:v>
                </c:pt>
                <c:pt idx="645">
                  <c:v>2917.02</c:v>
                </c:pt>
                <c:pt idx="646">
                  <c:v>2913.32</c:v>
                </c:pt>
                <c:pt idx="647">
                  <c:v>2909.53</c:v>
                </c:pt>
                <c:pt idx="648">
                  <c:v>2905.83</c:v>
                </c:pt>
                <c:pt idx="649">
                  <c:v>2902.03</c:v>
                </c:pt>
                <c:pt idx="650">
                  <c:v>2898.33</c:v>
                </c:pt>
                <c:pt idx="651">
                  <c:v>2894.54</c:v>
                </c:pt>
                <c:pt idx="652">
                  <c:v>2890.74</c:v>
                </c:pt>
                <c:pt idx="653">
                  <c:v>2886.94</c:v>
                </c:pt>
                <c:pt idx="654">
                  <c:v>2883.14</c:v>
                </c:pt>
                <c:pt idx="655">
                  <c:v>2879.35</c:v>
                </c:pt>
                <c:pt idx="656">
                  <c:v>2875.55</c:v>
                </c:pt>
                <c:pt idx="657">
                  <c:v>2871.65</c:v>
                </c:pt>
                <c:pt idx="658">
                  <c:v>2867.86</c:v>
                </c:pt>
                <c:pt idx="659">
                  <c:v>2863.96</c:v>
                </c:pt>
                <c:pt idx="660">
                  <c:v>2860.06</c:v>
                </c:pt>
                <c:pt idx="661">
                  <c:v>2856.26</c:v>
                </c:pt>
                <c:pt idx="662">
                  <c:v>2852.37</c:v>
                </c:pt>
                <c:pt idx="663">
                  <c:v>2848.37</c:v>
                </c:pt>
                <c:pt idx="664">
                  <c:v>2844.47</c:v>
                </c:pt>
                <c:pt idx="665">
                  <c:v>2840.48</c:v>
                </c:pt>
                <c:pt idx="666">
                  <c:v>2836.58</c:v>
                </c:pt>
                <c:pt idx="667">
                  <c:v>2832.58</c:v>
                </c:pt>
                <c:pt idx="668">
                  <c:v>2828.48</c:v>
                </c:pt>
                <c:pt idx="669">
                  <c:v>2824.49</c:v>
                </c:pt>
                <c:pt idx="670">
                  <c:v>2820.39</c:v>
                </c:pt>
                <c:pt idx="671">
                  <c:v>2816.29</c:v>
                </c:pt>
                <c:pt idx="672">
                  <c:v>2812.2</c:v>
                </c:pt>
                <c:pt idx="673">
                  <c:v>2808</c:v>
                </c:pt>
                <c:pt idx="674">
                  <c:v>2803.8</c:v>
                </c:pt>
                <c:pt idx="675">
                  <c:v>2799.5</c:v>
                </c:pt>
                <c:pt idx="676">
                  <c:v>2795.31</c:v>
                </c:pt>
                <c:pt idx="677">
                  <c:v>2790.91</c:v>
                </c:pt>
                <c:pt idx="678">
                  <c:v>2786.61</c:v>
                </c:pt>
                <c:pt idx="679">
                  <c:v>2782.22</c:v>
                </c:pt>
                <c:pt idx="680">
                  <c:v>2777.82</c:v>
                </c:pt>
                <c:pt idx="681">
                  <c:v>2773.32</c:v>
                </c:pt>
                <c:pt idx="682">
                  <c:v>2768.73</c:v>
                </c:pt>
                <c:pt idx="683">
                  <c:v>2764.23</c:v>
                </c:pt>
                <c:pt idx="684">
                  <c:v>2759.63</c:v>
                </c:pt>
                <c:pt idx="685">
                  <c:v>2754.94</c:v>
                </c:pt>
                <c:pt idx="686">
                  <c:v>2750.24</c:v>
                </c:pt>
                <c:pt idx="687">
                  <c:v>2745.54</c:v>
                </c:pt>
                <c:pt idx="688">
                  <c:v>2740.75</c:v>
                </c:pt>
                <c:pt idx="689">
                  <c:v>2735.95</c:v>
                </c:pt>
                <c:pt idx="690">
                  <c:v>2731.15</c:v>
                </c:pt>
                <c:pt idx="691">
                  <c:v>2726.26</c:v>
                </c:pt>
                <c:pt idx="692">
                  <c:v>2721.36</c:v>
                </c:pt>
                <c:pt idx="693">
                  <c:v>2716.46</c:v>
                </c:pt>
                <c:pt idx="694">
                  <c:v>2711.47</c:v>
                </c:pt>
                <c:pt idx="695">
                  <c:v>2706.47</c:v>
                </c:pt>
                <c:pt idx="696">
                  <c:v>2701.47</c:v>
                </c:pt>
                <c:pt idx="697">
                  <c:v>2696.48</c:v>
                </c:pt>
                <c:pt idx="698">
                  <c:v>2691.48</c:v>
                </c:pt>
                <c:pt idx="699">
                  <c:v>2686.49</c:v>
                </c:pt>
                <c:pt idx="700">
                  <c:v>2681.39</c:v>
                </c:pt>
                <c:pt idx="701">
                  <c:v>2676.39</c:v>
                </c:pt>
                <c:pt idx="702">
                  <c:v>2671.4</c:v>
                </c:pt>
                <c:pt idx="703">
                  <c:v>2666.4</c:v>
                </c:pt>
                <c:pt idx="704">
                  <c:v>2661.4</c:v>
                </c:pt>
                <c:pt idx="705">
                  <c:v>2656.51</c:v>
                </c:pt>
                <c:pt idx="706">
                  <c:v>2651.51</c:v>
                </c:pt>
                <c:pt idx="707">
                  <c:v>2646.61</c:v>
                </c:pt>
                <c:pt idx="708">
                  <c:v>2641.72</c:v>
                </c:pt>
                <c:pt idx="709">
                  <c:v>2636.92</c:v>
                </c:pt>
                <c:pt idx="710">
                  <c:v>2632.12</c:v>
                </c:pt>
                <c:pt idx="711">
                  <c:v>2627.43</c:v>
                </c:pt>
                <c:pt idx="712">
                  <c:v>2622.73</c:v>
                </c:pt>
                <c:pt idx="713">
                  <c:v>2618.13</c:v>
                </c:pt>
                <c:pt idx="714">
                  <c:v>2613.54</c:v>
                </c:pt>
                <c:pt idx="715">
                  <c:v>2609.04</c:v>
                </c:pt>
                <c:pt idx="716">
                  <c:v>2604.64</c:v>
                </c:pt>
                <c:pt idx="717">
                  <c:v>2600.35</c:v>
                </c:pt>
                <c:pt idx="718">
                  <c:v>2596.0500000000002</c:v>
                </c:pt>
                <c:pt idx="719">
                  <c:v>2591.85</c:v>
                </c:pt>
                <c:pt idx="720">
                  <c:v>2587.7600000000002</c:v>
                </c:pt>
                <c:pt idx="721">
                  <c:v>2583.66</c:v>
                </c:pt>
                <c:pt idx="722">
                  <c:v>2579.7600000000002</c:v>
                </c:pt>
                <c:pt idx="723">
                  <c:v>2575.86</c:v>
                </c:pt>
                <c:pt idx="724">
                  <c:v>2572.0700000000002</c:v>
                </c:pt>
                <c:pt idx="725">
                  <c:v>2568.37</c:v>
                </c:pt>
                <c:pt idx="726">
                  <c:v>2564.77</c:v>
                </c:pt>
                <c:pt idx="727">
                  <c:v>2561.27</c:v>
                </c:pt>
                <c:pt idx="728">
                  <c:v>2557.88</c:v>
                </c:pt>
                <c:pt idx="729">
                  <c:v>2554.48</c:v>
                </c:pt>
                <c:pt idx="730">
                  <c:v>2551.1799999999998</c:v>
                </c:pt>
                <c:pt idx="731">
                  <c:v>2547.98</c:v>
                </c:pt>
                <c:pt idx="732">
                  <c:v>2544.89</c:v>
                </c:pt>
                <c:pt idx="733">
                  <c:v>2541.89</c:v>
                </c:pt>
                <c:pt idx="734">
                  <c:v>2538.89</c:v>
                </c:pt>
                <c:pt idx="735">
                  <c:v>2535.89</c:v>
                </c:pt>
                <c:pt idx="736">
                  <c:v>2533.09</c:v>
                </c:pt>
                <c:pt idx="737">
                  <c:v>2530.1999999999998</c:v>
                </c:pt>
                <c:pt idx="738">
                  <c:v>2527.5</c:v>
                </c:pt>
                <c:pt idx="739">
                  <c:v>2524.6999999999998</c:v>
                </c:pt>
                <c:pt idx="740">
                  <c:v>2522</c:v>
                </c:pt>
                <c:pt idx="741">
                  <c:v>2519.4</c:v>
                </c:pt>
                <c:pt idx="742">
                  <c:v>2516.71</c:v>
                </c:pt>
                <c:pt idx="743">
                  <c:v>2514.0100000000002</c:v>
                </c:pt>
                <c:pt idx="744">
                  <c:v>2511.41</c:v>
                </c:pt>
                <c:pt idx="745">
                  <c:v>2508.81</c:v>
                </c:pt>
                <c:pt idx="746">
                  <c:v>2506.11</c:v>
                </c:pt>
                <c:pt idx="747">
                  <c:v>2503.52</c:v>
                </c:pt>
                <c:pt idx="748">
                  <c:v>2500.8200000000002</c:v>
                </c:pt>
                <c:pt idx="749">
                  <c:v>2498.02</c:v>
                </c:pt>
                <c:pt idx="750">
                  <c:v>2495.3200000000002</c:v>
                </c:pt>
                <c:pt idx="751">
                  <c:v>2492.52</c:v>
                </c:pt>
                <c:pt idx="752">
                  <c:v>2489.73</c:v>
                </c:pt>
                <c:pt idx="753">
                  <c:v>2486.73</c:v>
                </c:pt>
                <c:pt idx="754">
                  <c:v>2483.83</c:v>
                </c:pt>
                <c:pt idx="755">
                  <c:v>2480.83</c:v>
                </c:pt>
                <c:pt idx="756">
                  <c:v>2477.73</c:v>
                </c:pt>
                <c:pt idx="757">
                  <c:v>2474.54</c:v>
                </c:pt>
                <c:pt idx="758">
                  <c:v>2471.34</c:v>
                </c:pt>
                <c:pt idx="759">
                  <c:v>2467.94</c:v>
                </c:pt>
                <c:pt idx="760">
                  <c:v>2464.54</c:v>
                </c:pt>
                <c:pt idx="761">
                  <c:v>2461.0500000000002</c:v>
                </c:pt>
                <c:pt idx="762">
                  <c:v>2457.5500000000002</c:v>
                </c:pt>
                <c:pt idx="763">
                  <c:v>2453.85</c:v>
                </c:pt>
                <c:pt idx="764">
                  <c:v>2450.0500000000002</c:v>
                </c:pt>
                <c:pt idx="765">
                  <c:v>2446.2600000000002</c:v>
                </c:pt>
                <c:pt idx="766">
                  <c:v>2442.36</c:v>
                </c:pt>
                <c:pt idx="767">
                  <c:v>2438.36</c:v>
                </c:pt>
                <c:pt idx="768">
                  <c:v>2434.2600000000002</c:v>
                </c:pt>
                <c:pt idx="769">
                  <c:v>2430.17</c:v>
                </c:pt>
                <c:pt idx="770">
                  <c:v>2425.9699999999998</c:v>
                </c:pt>
                <c:pt idx="771">
                  <c:v>2421.67</c:v>
                </c:pt>
                <c:pt idx="772">
                  <c:v>2417.2800000000002</c:v>
                </c:pt>
                <c:pt idx="773">
                  <c:v>2412.88</c:v>
                </c:pt>
                <c:pt idx="774">
                  <c:v>2408.48</c:v>
                </c:pt>
                <c:pt idx="775">
                  <c:v>2403.9899999999998</c:v>
                </c:pt>
                <c:pt idx="776">
                  <c:v>2399.39</c:v>
                </c:pt>
                <c:pt idx="777">
                  <c:v>2394.79</c:v>
                </c:pt>
                <c:pt idx="778">
                  <c:v>2390.1999999999998</c:v>
                </c:pt>
                <c:pt idx="779">
                  <c:v>2385.6</c:v>
                </c:pt>
                <c:pt idx="780">
                  <c:v>2381</c:v>
                </c:pt>
                <c:pt idx="781">
                  <c:v>2376.31</c:v>
                </c:pt>
                <c:pt idx="782">
                  <c:v>2371.71</c:v>
                </c:pt>
                <c:pt idx="783">
                  <c:v>2367.0100000000002</c:v>
                </c:pt>
                <c:pt idx="784">
                  <c:v>2362.42</c:v>
                </c:pt>
                <c:pt idx="785">
                  <c:v>2357.7199999999998</c:v>
                </c:pt>
                <c:pt idx="786">
                  <c:v>2353.12</c:v>
                </c:pt>
                <c:pt idx="787">
                  <c:v>2348.5300000000002</c:v>
                </c:pt>
                <c:pt idx="788">
                  <c:v>2344.0300000000002</c:v>
                </c:pt>
                <c:pt idx="789">
                  <c:v>2339.5300000000002</c:v>
                </c:pt>
                <c:pt idx="790">
                  <c:v>2335.04</c:v>
                </c:pt>
                <c:pt idx="791">
                  <c:v>2330.64</c:v>
                </c:pt>
                <c:pt idx="792">
                  <c:v>2326.2399999999998</c:v>
                </c:pt>
                <c:pt idx="793">
                  <c:v>2321.94</c:v>
                </c:pt>
                <c:pt idx="794">
                  <c:v>2317.65</c:v>
                </c:pt>
                <c:pt idx="795">
                  <c:v>2313.4499999999998</c:v>
                </c:pt>
                <c:pt idx="796">
                  <c:v>2309.35</c:v>
                </c:pt>
                <c:pt idx="797">
                  <c:v>2305.2600000000002</c:v>
                </c:pt>
                <c:pt idx="798">
                  <c:v>2301.2600000000002</c:v>
                </c:pt>
                <c:pt idx="799">
                  <c:v>2297.2600000000002</c:v>
                </c:pt>
                <c:pt idx="800">
                  <c:v>2293.37</c:v>
                </c:pt>
                <c:pt idx="801">
                  <c:v>2289.5700000000002</c:v>
                </c:pt>
                <c:pt idx="802">
                  <c:v>2285.77</c:v>
                </c:pt>
                <c:pt idx="803">
                  <c:v>2282.0700000000002</c:v>
                </c:pt>
                <c:pt idx="804">
                  <c:v>2278.38</c:v>
                </c:pt>
                <c:pt idx="805">
                  <c:v>2274.7800000000002</c:v>
                </c:pt>
                <c:pt idx="806">
                  <c:v>2271.1799999999998</c:v>
                </c:pt>
                <c:pt idx="807">
                  <c:v>2267.6799999999998</c:v>
                </c:pt>
                <c:pt idx="808">
                  <c:v>2264.29</c:v>
                </c:pt>
                <c:pt idx="809">
                  <c:v>2260.79</c:v>
                </c:pt>
                <c:pt idx="810">
                  <c:v>2257.4899999999998</c:v>
                </c:pt>
                <c:pt idx="811">
                  <c:v>2254.09</c:v>
                </c:pt>
                <c:pt idx="812">
                  <c:v>2250.8000000000002</c:v>
                </c:pt>
                <c:pt idx="813">
                  <c:v>2247.5</c:v>
                </c:pt>
                <c:pt idx="814">
                  <c:v>2244.1999999999998</c:v>
                </c:pt>
                <c:pt idx="815">
                  <c:v>2240.9</c:v>
                </c:pt>
                <c:pt idx="816">
                  <c:v>2237.6999999999998</c:v>
                </c:pt>
                <c:pt idx="817">
                  <c:v>2234.41</c:v>
                </c:pt>
                <c:pt idx="818">
                  <c:v>2231.21</c:v>
                </c:pt>
                <c:pt idx="819">
                  <c:v>2227.91</c:v>
                </c:pt>
                <c:pt idx="820">
                  <c:v>2224.61</c:v>
                </c:pt>
                <c:pt idx="821">
                  <c:v>2221.3200000000002</c:v>
                </c:pt>
                <c:pt idx="822">
                  <c:v>2218.02</c:v>
                </c:pt>
                <c:pt idx="823">
                  <c:v>2214.7199999999998</c:v>
                </c:pt>
                <c:pt idx="824">
                  <c:v>2211.3200000000002</c:v>
                </c:pt>
                <c:pt idx="825">
                  <c:v>2208.0300000000002</c:v>
                </c:pt>
                <c:pt idx="826">
                  <c:v>2204.5300000000002</c:v>
                </c:pt>
                <c:pt idx="827">
                  <c:v>2201.13</c:v>
                </c:pt>
                <c:pt idx="828">
                  <c:v>2197.63</c:v>
                </c:pt>
                <c:pt idx="829">
                  <c:v>2194.14</c:v>
                </c:pt>
                <c:pt idx="830">
                  <c:v>2190.54</c:v>
                </c:pt>
                <c:pt idx="831">
                  <c:v>2186.94</c:v>
                </c:pt>
                <c:pt idx="832">
                  <c:v>2183.34</c:v>
                </c:pt>
                <c:pt idx="833">
                  <c:v>2179.65</c:v>
                </c:pt>
                <c:pt idx="834">
                  <c:v>2175.9499999999998</c:v>
                </c:pt>
                <c:pt idx="835">
                  <c:v>2172.25</c:v>
                </c:pt>
                <c:pt idx="836">
                  <c:v>2168.4499999999998</c:v>
                </c:pt>
                <c:pt idx="837">
                  <c:v>2164.66</c:v>
                </c:pt>
                <c:pt idx="838">
                  <c:v>2160.7600000000002</c:v>
                </c:pt>
                <c:pt idx="839">
                  <c:v>2156.96</c:v>
                </c:pt>
                <c:pt idx="840">
                  <c:v>2153.0700000000002</c:v>
                </c:pt>
                <c:pt idx="841">
                  <c:v>2149.17</c:v>
                </c:pt>
                <c:pt idx="842">
                  <c:v>2145.17</c:v>
                </c:pt>
                <c:pt idx="843">
                  <c:v>2141.27</c:v>
                </c:pt>
                <c:pt idx="844">
                  <c:v>2137.2800000000002</c:v>
                </c:pt>
                <c:pt idx="845">
                  <c:v>2133.38</c:v>
                </c:pt>
                <c:pt idx="846">
                  <c:v>2129.38</c:v>
                </c:pt>
                <c:pt idx="847">
                  <c:v>2125.48</c:v>
                </c:pt>
                <c:pt idx="848">
                  <c:v>2121.59</c:v>
                </c:pt>
                <c:pt idx="849">
                  <c:v>2117.69</c:v>
                </c:pt>
                <c:pt idx="850">
                  <c:v>2113.79</c:v>
                </c:pt>
                <c:pt idx="851">
                  <c:v>2109.9</c:v>
                </c:pt>
                <c:pt idx="852">
                  <c:v>2106.1</c:v>
                </c:pt>
                <c:pt idx="853">
                  <c:v>2102.3000000000002</c:v>
                </c:pt>
                <c:pt idx="854">
                  <c:v>2098.5</c:v>
                </c:pt>
                <c:pt idx="855">
                  <c:v>2094.81</c:v>
                </c:pt>
                <c:pt idx="856">
                  <c:v>2091.21</c:v>
                </c:pt>
                <c:pt idx="857">
                  <c:v>2087.5100000000002</c:v>
                </c:pt>
                <c:pt idx="858">
                  <c:v>2084.0100000000002</c:v>
                </c:pt>
                <c:pt idx="859">
                  <c:v>2080.52</c:v>
                </c:pt>
                <c:pt idx="860">
                  <c:v>2077.12</c:v>
                </c:pt>
                <c:pt idx="861">
                  <c:v>2073.7199999999998</c:v>
                </c:pt>
                <c:pt idx="862">
                  <c:v>2070.42</c:v>
                </c:pt>
                <c:pt idx="863">
                  <c:v>2067.13</c:v>
                </c:pt>
                <c:pt idx="864">
                  <c:v>2063.9299999999998</c:v>
                </c:pt>
                <c:pt idx="865">
                  <c:v>2060.83</c:v>
                </c:pt>
                <c:pt idx="866">
                  <c:v>2057.83</c:v>
                </c:pt>
                <c:pt idx="867">
                  <c:v>2054.84</c:v>
                </c:pt>
                <c:pt idx="868">
                  <c:v>2051.94</c:v>
                </c:pt>
                <c:pt idx="869">
                  <c:v>2049.04</c:v>
                </c:pt>
                <c:pt idx="870">
                  <c:v>2046.34</c:v>
                </c:pt>
                <c:pt idx="871">
                  <c:v>2043.54</c:v>
                </c:pt>
                <c:pt idx="872">
                  <c:v>2040.95</c:v>
                </c:pt>
                <c:pt idx="873">
                  <c:v>2038.25</c:v>
                </c:pt>
                <c:pt idx="874">
                  <c:v>2035.75</c:v>
                </c:pt>
                <c:pt idx="875">
                  <c:v>2033.25</c:v>
                </c:pt>
                <c:pt idx="876">
                  <c:v>2030.75</c:v>
                </c:pt>
                <c:pt idx="877">
                  <c:v>2028.35</c:v>
                </c:pt>
                <c:pt idx="878">
                  <c:v>2025.96</c:v>
                </c:pt>
                <c:pt idx="879">
                  <c:v>2023.66</c:v>
                </c:pt>
                <c:pt idx="880">
                  <c:v>2021.36</c:v>
                </c:pt>
                <c:pt idx="881">
                  <c:v>2019.06</c:v>
                </c:pt>
                <c:pt idx="882">
                  <c:v>2016.76</c:v>
                </c:pt>
                <c:pt idx="883">
                  <c:v>2014.56</c:v>
                </c:pt>
                <c:pt idx="884">
                  <c:v>2012.37</c:v>
                </c:pt>
                <c:pt idx="885">
                  <c:v>2010.17</c:v>
                </c:pt>
                <c:pt idx="886">
                  <c:v>2007.97</c:v>
                </c:pt>
                <c:pt idx="887">
                  <c:v>2005.87</c:v>
                </c:pt>
                <c:pt idx="888">
                  <c:v>2003.67</c:v>
                </c:pt>
                <c:pt idx="889">
                  <c:v>2001.57</c:v>
                </c:pt>
                <c:pt idx="890">
                  <c:v>1999.37</c:v>
                </c:pt>
                <c:pt idx="891">
                  <c:v>1997.18</c:v>
                </c:pt>
                <c:pt idx="892">
                  <c:v>1995.08</c:v>
                </c:pt>
                <c:pt idx="893">
                  <c:v>1992.88</c:v>
                </c:pt>
                <c:pt idx="894">
                  <c:v>1990.68</c:v>
                </c:pt>
                <c:pt idx="895">
                  <c:v>1988.48</c:v>
                </c:pt>
                <c:pt idx="896">
                  <c:v>1986.28</c:v>
                </c:pt>
                <c:pt idx="897">
                  <c:v>1983.99</c:v>
                </c:pt>
                <c:pt idx="898">
                  <c:v>1981.79</c:v>
                </c:pt>
                <c:pt idx="899">
                  <c:v>1979.49</c:v>
                </c:pt>
                <c:pt idx="900">
                  <c:v>1977.19</c:v>
                </c:pt>
                <c:pt idx="901">
                  <c:v>1974.89</c:v>
                </c:pt>
                <c:pt idx="902">
                  <c:v>1972.59</c:v>
                </c:pt>
                <c:pt idx="903">
                  <c:v>1970.2</c:v>
                </c:pt>
                <c:pt idx="904">
                  <c:v>1967.9</c:v>
                </c:pt>
                <c:pt idx="905">
                  <c:v>1965.5</c:v>
                </c:pt>
                <c:pt idx="906">
                  <c:v>1963</c:v>
                </c:pt>
                <c:pt idx="907">
                  <c:v>1960.6</c:v>
                </c:pt>
                <c:pt idx="908">
                  <c:v>1958.1</c:v>
                </c:pt>
                <c:pt idx="909">
                  <c:v>1955.61</c:v>
                </c:pt>
                <c:pt idx="910">
                  <c:v>1953.11</c:v>
                </c:pt>
                <c:pt idx="911">
                  <c:v>1950.51</c:v>
                </c:pt>
                <c:pt idx="912">
                  <c:v>1947.91</c:v>
                </c:pt>
                <c:pt idx="913">
                  <c:v>1945.31</c:v>
                </c:pt>
                <c:pt idx="914">
                  <c:v>1942.72</c:v>
                </c:pt>
                <c:pt idx="915">
                  <c:v>1940.12</c:v>
                </c:pt>
                <c:pt idx="916">
                  <c:v>1937.42</c:v>
                </c:pt>
                <c:pt idx="917">
                  <c:v>1934.72</c:v>
                </c:pt>
                <c:pt idx="918">
                  <c:v>1931.92</c:v>
                </c:pt>
                <c:pt idx="919">
                  <c:v>1929.22</c:v>
                </c:pt>
                <c:pt idx="920">
                  <c:v>1926.43</c:v>
                </c:pt>
                <c:pt idx="921">
                  <c:v>1923.63</c:v>
                </c:pt>
                <c:pt idx="922">
                  <c:v>1920.83</c:v>
                </c:pt>
                <c:pt idx="923">
                  <c:v>1917.93</c:v>
                </c:pt>
                <c:pt idx="924">
                  <c:v>1915.03</c:v>
                </c:pt>
                <c:pt idx="925">
                  <c:v>1912.14</c:v>
                </c:pt>
                <c:pt idx="926">
                  <c:v>1909.24</c:v>
                </c:pt>
                <c:pt idx="927">
                  <c:v>1906.34</c:v>
                </c:pt>
                <c:pt idx="928">
                  <c:v>1903.34</c:v>
                </c:pt>
                <c:pt idx="929">
                  <c:v>1900.35</c:v>
                </c:pt>
                <c:pt idx="930">
                  <c:v>1897.35</c:v>
                </c:pt>
                <c:pt idx="931">
                  <c:v>1894.25</c:v>
                </c:pt>
                <c:pt idx="932">
                  <c:v>1891.25</c:v>
                </c:pt>
                <c:pt idx="933">
                  <c:v>1888.15</c:v>
                </c:pt>
                <c:pt idx="934">
                  <c:v>1885.06</c:v>
                </c:pt>
                <c:pt idx="935">
                  <c:v>1881.96</c:v>
                </c:pt>
                <c:pt idx="936">
                  <c:v>1878.76</c:v>
                </c:pt>
                <c:pt idx="937">
                  <c:v>1875.66</c:v>
                </c:pt>
                <c:pt idx="938">
                  <c:v>1872.47</c:v>
                </c:pt>
                <c:pt idx="939">
                  <c:v>1869.27</c:v>
                </c:pt>
                <c:pt idx="940">
                  <c:v>1866.07</c:v>
                </c:pt>
                <c:pt idx="941">
                  <c:v>1862.77</c:v>
                </c:pt>
                <c:pt idx="942">
                  <c:v>1859.57</c:v>
                </c:pt>
                <c:pt idx="943">
                  <c:v>1856.28</c:v>
                </c:pt>
                <c:pt idx="944">
                  <c:v>1853.08</c:v>
                </c:pt>
                <c:pt idx="945">
                  <c:v>1849.78</c:v>
                </c:pt>
                <c:pt idx="946">
                  <c:v>1846.48</c:v>
                </c:pt>
                <c:pt idx="947">
                  <c:v>1843.19</c:v>
                </c:pt>
                <c:pt idx="948">
                  <c:v>1839.89</c:v>
                </c:pt>
                <c:pt idx="949">
                  <c:v>1836.59</c:v>
                </c:pt>
                <c:pt idx="950">
                  <c:v>1833.29</c:v>
                </c:pt>
                <c:pt idx="951">
                  <c:v>1830</c:v>
                </c:pt>
                <c:pt idx="952">
                  <c:v>1826.7</c:v>
                </c:pt>
                <c:pt idx="953">
                  <c:v>1823.3</c:v>
                </c:pt>
                <c:pt idx="954">
                  <c:v>1820</c:v>
                </c:pt>
                <c:pt idx="955">
                  <c:v>1816.71</c:v>
                </c:pt>
                <c:pt idx="956">
                  <c:v>1813.41</c:v>
                </c:pt>
                <c:pt idx="957">
                  <c:v>1810.01</c:v>
                </c:pt>
                <c:pt idx="958">
                  <c:v>1806.71</c:v>
                </c:pt>
                <c:pt idx="959">
                  <c:v>1803.41</c:v>
                </c:pt>
                <c:pt idx="960">
                  <c:v>1800.12</c:v>
                </c:pt>
                <c:pt idx="961">
                  <c:v>1796.82</c:v>
                </c:pt>
                <c:pt idx="962">
                  <c:v>1793.52</c:v>
                </c:pt>
                <c:pt idx="963">
                  <c:v>1790.22</c:v>
                </c:pt>
                <c:pt idx="964">
                  <c:v>1787.03</c:v>
                </c:pt>
                <c:pt idx="965">
                  <c:v>1783.73</c:v>
                </c:pt>
                <c:pt idx="966">
                  <c:v>1780.43</c:v>
                </c:pt>
                <c:pt idx="967">
                  <c:v>1777.23</c:v>
                </c:pt>
                <c:pt idx="968">
                  <c:v>1774.04</c:v>
                </c:pt>
                <c:pt idx="969">
                  <c:v>1770.84</c:v>
                </c:pt>
                <c:pt idx="970">
                  <c:v>1767.64</c:v>
                </c:pt>
                <c:pt idx="971">
                  <c:v>1764.44</c:v>
                </c:pt>
                <c:pt idx="972">
                  <c:v>1761.34</c:v>
                </c:pt>
                <c:pt idx="973">
                  <c:v>1758.25</c:v>
                </c:pt>
                <c:pt idx="974">
                  <c:v>1755.15</c:v>
                </c:pt>
                <c:pt idx="975">
                  <c:v>1752.05</c:v>
                </c:pt>
                <c:pt idx="976">
                  <c:v>1749.05</c:v>
                </c:pt>
                <c:pt idx="977">
                  <c:v>1746.06</c:v>
                </c:pt>
                <c:pt idx="978">
                  <c:v>1743.16</c:v>
                </c:pt>
                <c:pt idx="979">
                  <c:v>1740.26</c:v>
                </c:pt>
                <c:pt idx="980">
                  <c:v>1737.36</c:v>
                </c:pt>
                <c:pt idx="981">
                  <c:v>1734.56</c:v>
                </c:pt>
                <c:pt idx="982">
                  <c:v>1731.77</c:v>
                </c:pt>
                <c:pt idx="983">
                  <c:v>1729.07</c:v>
                </c:pt>
                <c:pt idx="984">
                  <c:v>1726.47</c:v>
                </c:pt>
                <c:pt idx="985">
                  <c:v>1723.87</c:v>
                </c:pt>
                <c:pt idx="986">
                  <c:v>1721.27</c:v>
                </c:pt>
                <c:pt idx="987">
                  <c:v>1718.87</c:v>
                </c:pt>
                <c:pt idx="988">
                  <c:v>1716.48</c:v>
                </c:pt>
                <c:pt idx="989">
                  <c:v>1714.08</c:v>
                </c:pt>
                <c:pt idx="990">
                  <c:v>1711.88</c:v>
                </c:pt>
                <c:pt idx="991">
                  <c:v>1709.68</c:v>
                </c:pt>
                <c:pt idx="992">
                  <c:v>1707.68</c:v>
                </c:pt>
                <c:pt idx="993">
                  <c:v>1705.68</c:v>
                </c:pt>
                <c:pt idx="994">
                  <c:v>1703.79</c:v>
                </c:pt>
                <c:pt idx="995">
                  <c:v>1701.99</c:v>
                </c:pt>
                <c:pt idx="996">
                  <c:v>1700.19</c:v>
                </c:pt>
                <c:pt idx="997">
                  <c:v>1698.59</c:v>
                </c:pt>
                <c:pt idx="998">
                  <c:v>1697.09</c:v>
                </c:pt>
                <c:pt idx="999">
                  <c:v>1695.69</c:v>
                </c:pt>
                <c:pt idx="1000">
                  <c:v>1694.39</c:v>
                </c:pt>
                <c:pt idx="1001">
                  <c:v>1693.19</c:v>
                </c:pt>
                <c:pt idx="1002">
                  <c:v>1692.09</c:v>
                </c:pt>
                <c:pt idx="1003">
                  <c:v>1691.09</c:v>
                </c:pt>
                <c:pt idx="1004">
                  <c:v>1690.2</c:v>
                </c:pt>
                <c:pt idx="1005">
                  <c:v>1689.4</c:v>
                </c:pt>
                <c:pt idx="1006">
                  <c:v>1688.8</c:v>
                </c:pt>
                <c:pt idx="1007">
                  <c:v>1688.2</c:v>
                </c:pt>
                <c:pt idx="1008">
                  <c:v>1687.7</c:v>
                </c:pt>
                <c:pt idx="1009">
                  <c:v>1687.4</c:v>
                </c:pt>
                <c:pt idx="1010">
                  <c:v>1687.2</c:v>
                </c:pt>
                <c:pt idx="1011">
                  <c:v>1687</c:v>
                </c:pt>
                <c:pt idx="1012">
                  <c:v>1687</c:v>
                </c:pt>
                <c:pt idx="1013">
                  <c:v>1687.1</c:v>
                </c:pt>
                <c:pt idx="1014">
                  <c:v>1687.2</c:v>
                </c:pt>
                <c:pt idx="1015">
                  <c:v>1687.5</c:v>
                </c:pt>
                <c:pt idx="1016">
                  <c:v>1687.9</c:v>
                </c:pt>
                <c:pt idx="1017">
                  <c:v>1688.3</c:v>
                </c:pt>
                <c:pt idx="1018">
                  <c:v>1688.9</c:v>
                </c:pt>
                <c:pt idx="1019">
                  <c:v>1689.5</c:v>
                </c:pt>
                <c:pt idx="1020">
                  <c:v>1690.2</c:v>
                </c:pt>
                <c:pt idx="1021">
                  <c:v>1690.99</c:v>
                </c:pt>
                <c:pt idx="1022">
                  <c:v>1691.89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A858-4959-801A-DDEC45D5ECA7}"/>
            </c:ext>
          </c:extLst>
        </c:ser>
        <c:ser>
          <c:idx val="1"/>
          <c:order val="1"/>
          <c:tx>
            <c:strRef>
              <c:f>'12'!$C$1</c:f>
              <c:strCache>
                <c:ptCount val="1"/>
                <c:pt idx="0">
                  <c:v>0.1 uM</c:v>
                </c:pt>
              </c:strCache>
            </c:strRef>
          </c:tx>
          <c:spPr>
            <a:ln w="952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'12'!$A$2:$A$1024</c:f>
              <c:numCache>
                <c:formatCode>General</c:formatCode>
                <c:ptCount val="1023"/>
                <c:pt idx="0">
                  <c:v>0</c:v>
                </c:pt>
                <c:pt idx="1">
                  <c:v>1E-3</c:v>
                </c:pt>
                <c:pt idx="2">
                  <c:v>2E-3</c:v>
                </c:pt>
                <c:pt idx="3">
                  <c:v>3.0000000000000001E-3</c:v>
                </c:pt>
                <c:pt idx="4">
                  <c:v>4.0000000000000001E-3</c:v>
                </c:pt>
                <c:pt idx="5">
                  <c:v>5.0000000000000001E-3</c:v>
                </c:pt>
                <c:pt idx="6">
                  <c:v>6.0000000000000001E-3</c:v>
                </c:pt>
                <c:pt idx="7">
                  <c:v>7.0000000000000001E-3</c:v>
                </c:pt>
                <c:pt idx="8">
                  <c:v>8.0000000000000002E-3</c:v>
                </c:pt>
                <c:pt idx="9">
                  <c:v>8.9999999999999993E-3</c:v>
                </c:pt>
                <c:pt idx="10">
                  <c:v>0.01</c:v>
                </c:pt>
                <c:pt idx="11">
                  <c:v>1.0999999999999999E-2</c:v>
                </c:pt>
                <c:pt idx="12">
                  <c:v>1.2E-2</c:v>
                </c:pt>
                <c:pt idx="13">
                  <c:v>1.2999999999999999E-2</c:v>
                </c:pt>
                <c:pt idx="14">
                  <c:v>1.4E-2</c:v>
                </c:pt>
                <c:pt idx="15">
                  <c:v>1.4999999999999999E-2</c:v>
                </c:pt>
                <c:pt idx="16">
                  <c:v>1.6E-2</c:v>
                </c:pt>
                <c:pt idx="17">
                  <c:v>1.7000000000000001E-2</c:v>
                </c:pt>
                <c:pt idx="18">
                  <c:v>1.7999999999999999E-2</c:v>
                </c:pt>
                <c:pt idx="19">
                  <c:v>1.9E-2</c:v>
                </c:pt>
                <c:pt idx="20">
                  <c:v>0.02</c:v>
                </c:pt>
                <c:pt idx="21">
                  <c:v>2.1000000000000001E-2</c:v>
                </c:pt>
                <c:pt idx="22">
                  <c:v>2.1999999999999999E-2</c:v>
                </c:pt>
                <c:pt idx="23">
                  <c:v>2.3E-2</c:v>
                </c:pt>
                <c:pt idx="24">
                  <c:v>2.4E-2</c:v>
                </c:pt>
                <c:pt idx="25">
                  <c:v>2.5000000000000001E-2</c:v>
                </c:pt>
                <c:pt idx="26">
                  <c:v>2.5999999999999999E-2</c:v>
                </c:pt>
                <c:pt idx="27">
                  <c:v>2.7E-2</c:v>
                </c:pt>
                <c:pt idx="28">
                  <c:v>2.8000000000000001E-2</c:v>
                </c:pt>
                <c:pt idx="29">
                  <c:v>2.9000000000000001E-2</c:v>
                </c:pt>
                <c:pt idx="30">
                  <c:v>0.03</c:v>
                </c:pt>
                <c:pt idx="31">
                  <c:v>3.1E-2</c:v>
                </c:pt>
                <c:pt idx="32">
                  <c:v>3.2000000000000001E-2</c:v>
                </c:pt>
                <c:pt idx="33">
                  <c:v>3.3000000000000002E-2</c:v>
                </c:pt>
                <c:pt idx="34">
                  <c:v>3.4000000000000002E-2</c:v>
                </c:pt>
                <c:pt idx="35">
                  <c:v>3.5000000000000003E-2</c:v>
                </c:pt>
                <c:pt idx="36">
                  <c:v>3.5999999999999997E-2</c:v>
                </c:pt>
                <c:pt idx="37">
                  <c:v>3.6999999999999998E-2</c:v>
                </c:pt>
                <c:pt idx="38">
                  <c:v>3.7999999999999999E-2</c:v>
                </c:pt>
                <c:pt idx="39">
                  <c:v>3.9E-2</c:v>
                </c:pt>
                <c:pt idx="40">
                  <c:v>0.04</c:v>
                </c:pt>
                <c:pt idx="41">
                  <c:v>4.1000000000000002E-2</c:v>
                </c:pt>
                <c:pt idx="42">
                  <c:v>4.2000000000000003E-2</c:v>
                </c:pt>
                <c:pt idx="43">
                  <c:v>4.2999999999999997E-2</c:v>
                </c:pt>
                <c:pt idx="44">
                  <c:v>4.3999999999999997E-2</c:v>
                </c:pt>
                <c:pt idx="45">
                  <c:v>4.4999999999999998E-2</c:v>
                </c:pt>
                <c:pt idx="46">
                  <c:v>4.5999999999999999E-2</c:v>
                </c:pt>
                <c:pt idx="47">
                  <c:v>4.7E-2</c:v>
                </c:pt>
                <c:pt idx="48">
                  <c:v>4.8000000000000001E-2</c:v>
                </c:pt>
                <c:pt idx="49">
                  <c:v>4.9000000000000002E-2</c:v>
                </c:pt>
                <c:pt idx="50">
                  <c:v>0.05</c:v>
                </c:pt>
                <c:pt idx="51">
                  <c:v>5.0999999999999997E-2</c:v>
                </c:pt>
                <c:pt idx="52">
                  <c:v>5.1999999999999998E-2</c:v>
                </c:pt>
                <c:pt idx="53">
                  <c:v>5.2999999999999999E-2</c:v>
                </c:pt>
                <c:pt idx="54">
                  <c:v>5.3999999999999999E-2</c:v>
                </c:pt>
                <c:pt idx="55">
                  <c:v>5.5E-2</c:v>
                </c:pt>
                <c:pt idx="56">
                  <c:v>5.6000000000000001E-2</c:v>
                </c:pt>
                <c:pt idx="57">
                  <c:v>5.7000000000000002E-2</c:v>
                </c:pt>
                <c:pt idx="58">
                  <c:v>5.8000000000000003E-2</c:v>
                </c:pt>
                <c:pt idx="59">
                  <c:v>5.8999999999999997E-2</c:v>
                </c:pt>
                <c:pt idx="60">
                  <c:v>0.06</c:v>
                </c:pt>
                <c:pt idx="61">
                  <c:v>6.0999999999999999E-2</c:v>
                </c:pt>
                <c:pt idx="62">
                  <c:v>6.2E-2</c:v>
                </c:pt>
                <c:pt idx="63">
                  <c:v>6.3E-2</c:v>
                </c:pt>
                <c:pt idx="64">
                  <c:v>6.4000000000000001E-2</c:v>
                </c:pt>
                <c:pt idx="65">
                  <c:v>6.5000000000000002E-2</c:v>
                </c:pt>
                <c:pt idx="66">
                  <c:v>6.6000000000000003E-2</c:v>
                </c:pt>
                <c:pt idx="67">
                  <c:v>6.7000000000000004E-2</c:v>
                </c:pt>
                <c:pt idx="68">
                  <c:v>6.8000000000000005E-2</c:v>
                </c:pt>
                <c:pt idx="69">
                  <c:v>6.9000000000000006E-2</c:v>
                </c:pt>
                <c:pt idx="70">
                  <c:v>7.0000000000000007E-2</c:v>
                </c:pt>
                <c:pt idx="71">
                  <c:v>7.0999999999999994E-2</c:v>
                </c:pt>
                <c:pt idx="72">
                  <c:v>7.1999999999999995E-2</c:v>
                </c:pt>
                <c:pt idx="73">
                  <c:v>7.2999999999999995E-2</c:v>
                </c:pt>
                <c:pt idx="74">
                  <c:v>7.3999999999999996E-2</c:v>
                </c:pt>
                <c:pt idx="75">
                  <c:v>7.4999999999999997E-2</c:v>
                </c:pt>
                <c:pt idx="76">
                  <c:v>7.5999999999999998E-2</c:v>
                </c:pt>
                <c:pt idx="77">
                  <c:v>7.6999999999999999E-2</c:v>
                </c:pt>
                <c:pt idx="78">
                  <c:v>7.8E-2</c:v>
                </c:pt>
                <c:pt idx="79">
                  <c:v>7.9000000000000001E-2</c:v>
                </c:pt>
                <c:pt idx="80">
                  <c:v>0.08</c:v>
                </c:pt>
                <c:pt idx="81">
                  <c:v>8.1000000000000003E-2</c:v>
                </c:pt>
                <c:pt idx="82">
                  <c:v>8.2000000000000003E-2</c:v>
                </c:pt>
                <c:pt idx="83">
                  <c:v>8.3000000000000004E-2</c:v>
                </c:pt>
                <c:pt idx="84">
                  <c:v>8.4000000000000005E-2</c:v>
                </c:pt>
                <c:pt idx="85">
                  <c:v>8.5000000000000006E-2</c:v>
                </c:pt>
                <c:pt idx="86">
                  <c:v>8.5999999999999993E-2</c:v>
                </c:pt>
                <c:pt idx="87">
                  <c:v>8.6999999999999994E-2</c:v>
                </c:pt>
                <c:pt idx="88">
                  <c:v>8.7999999999999995E-2</c:v>
                </c:pt>
                <c:pt idx="89">
                  <c:v>8.8999999999999996E-2</c:v>
                </c:pt>
                <c:pt idx="90">
                  <c:v>0.09</c:v>
                </c:pt>
                <c:pt idx="91">
                  <c:v>9.0999999999999998E-2</c:v>
                </c:pt>
                <c:pt idx="92">
                  <c:v>9.1999999999999998E-2</c:v>
                </c:pt>
                <c:pt idx="93">
                  <c:v>9.2999999999999999E-2</c:v>
                </c:pt>
                <c:pt idx="94">
                  <c:v>9.4E-2</c:v>
                </c:pt>
                <c:pt idx="95">
                  <c:v>9.5000000000000001E-2</c:v>
                </c:pt>
                <c:pt idx="96">
                  <c:v>9.6000000000000002E-2</c:v>
                </c:pt>
                <c:pt idx="97">
                  <c:v>9.7000000000000003E-2</c:v>
                </c:pt>
                <c:pt idx="98">
                  <c:v>9.8000000000000004E-2</c:v>
                </c:pt>
                <c:pt idx="99">
                  <c:v>9.9000000000000005E-2</c:v>
                </c:pt>
                <c:pt idx="100">
                  <c:v>0.1</c:v>
                </c:pt>
                <c:pt idx="101">
                  <c:v>0.10100000000000001</c:v>
                </c:pt>
                <c:pt idx="102">
                  <c:v>0.10199999999999999</c:v>
                </c:pt>
                <c:pt idx="103">
                  <c:v>0.10299999999999999</c:v>
                </c:pt>
                <c:pt idx="104">
                  <c:v>0.104</c:v>
                </c:pt>
                <c:pt idx="105">
                  <c:v>0.105</c:v>
                </c:pt>
                <c:pt idx="106">
                  <c:v>0.106</c:v>
                </c:pt>
                <c:pt idx="107">
                  <c:v>0.107</c:v>
                </c:pt>
                <c:pt idx="108">
                  <c:v>0.108</c:v>
                </c:pt>
                <c:pt idx="109">
                  <c:v>0.109</c:v>
                </c:pt>
                <c:pt idx="110">
                  <c:v>0.11</c:v>
                </c:pt>
                <c:pt idx="111">
                  <c:v>0.111</c:v>
                </c:pt>
                <c:pt idx="112">
                  <c:v>0.112</c:v>
                </c:pt>
                <c:pt idx="113">
                  <c:v>0.113</c:v>
                </c:pt>
                <c:pt idx="114">
                  <c:v>0.114</c:v>
                </c:pt>
                <c:pt idx="115">
                  <c:v>0.115</c:v>
                </c:pt>
                <c:pt idx="116">
                  <c:v>0.11600000000000001</c:v>
                </c:pt>
                <c:pt idx="117">
                  <c:v>0.11700000000000001</c:v>
                </c:pt>
                <c:pt idx="118">
                  <c:v>0.11799999999999999</c:v>
                </c:pt>
                <c:pt idx="119">
                  <c:v>0.11899999999999999</c:v>
                </c:pt>
                <c:pt idx="120">
                  <c:v>0.12</c:v>
                </c:pt>
                <c:pt idx="121">
                  <c:v>0.121</c:v>
                </c:pt>
                <c:pt idx="122">
                  <c:v>0.122</c:v>
                </c:pt>
                <c:pt idx="123">
                  <c:v>0.123</c:v>
                </c:pt>
                <c:pt idx="124">
                  <c:v>0.124</c:v>
                </c:pt>
                <c:pt idx="125">
                  <c:v>0.125</c:v>
                </c:pt>
                <c:pt idx="126">
                  <c:v>0.126</c:v>
                </c:pt>
                <c:pt idx="127">
                  <c:v>0.127</c:v>
                </c:pt>
                <c:pt idx="128">
                  <c:v>0.128</c:v>
                </c:pt>
                <c:pt idx="129">
                  <c:v>0.129</c:v>
                </c:pt>
                <c:pt idx="130">
                  <c:v>0.13</c:v>
                </c:pt>
                <c:pt idx="131">
                  <c:v>0.13100000000000001</c:v>
                </c:pt>
                <c:pt idx="132">
                  <c:v>0.13200000000000001</c:v>
                </c:pt>
                <c:pt idx="133">
                  <c:v>0.13300000000000001</c:v>
                </c:pt>
                <c:pt idx="134">
                  <c:v>0.13400000000000001</c:v>
                </c:pt>
                <c:pt idx="135">
                  <c:v>0.13500000000000001</c:v>
                </c:pt>
                <c:pt idx="136">
                  <c:v>0.13600000000000001</c:v>
                </c:pt>
                <c:pt idx="137">
                  <c:v>0.13700000000000001</c:v>
                </c:pt>
                <c:pt idx="138">
                  <c:v>0.13800000000000001</c:v>
                </c:pt>
                <c:pt idx="139">
                  <c:v>0.13900000000000001</c:v>
                </c:pt>
                <c:pt idx="140">
                  <c:v>0.14000000000000001</c:v>
                </c:pt>
                <c:pt idx="141">
                  <c:v>0.14099999999999999</c:v>
                </c:pt>
                <c:pt idx="142">
                  <c:v>0.14199999999999999</c:v>
                </c:pt>
                <c:pt idx="143">
                  <c:v>0.14299999999999999</c:v>
                </c:pt>
                <c:pt idx="144">
                  <c:v>0.14399999999999999</c:v>
                </c:pt>
                <c:pt idx="145">
                  <c:v>0.14499999999999999</c:v>
                </c:pt>
                <c:pt idx="146">
                  <c:v>0.14599999999999999</c:v>
                </c:pt>
                <c:pt idx="147">
                  <c:v>0.14699999999999999</c:v>
                </c:pt>
                <c:pt idx="148">
                  <c:v>0.14799999999999999</c:v>
                </c:pt>
                <c:pt idx="149">
                  <c:v>0.14899999999999999</c:v>
                </c:pt>
                <c:pt idx="150">
                  <c:v>0.15</c:v>
                </c:pt>
                <c:pt idx="151">
                  <c:v>0.151</c:v>
                </c:pt>
                <c:pt idx="152">
                  <c:v>0.152</c:v>
                </c:pt>
                <c:pt idx="153">
                  <c:v>0.153</c:v>
                </c:pt>
                <c:pt idx="154">
                  <c:v>0.154</c:v>
                </c:pt>
                <c:pt idx="155">
                  <c:v>0.155</c:v>
                </c:pt>
                <c:pt idx="156">
                  <c:v>0.156</c:v>
                </c:pt>
                <c:pt idx="157">
                  <c:v>0.157</c:v>
                </c:pt>
                <c:pt idx="158">
                  <c:v>0.158</c:v>
                </c:pt>
                <c:pt idx="159">
                  <c:v>0.159</c:v>
                </c:pt>
                <c:pt idx="160">
                  <c:v>0.16</c:v>
                </c:pt>
                <c:pt idx="161">
                  <c:v>0.161</c:v>
                </c:pt>
                <c:pt idx="162">
                  <c:v>0.16200000000000001</c:v>
                </c:pt>
                <c:pt idx="163">
                  <c:v>0.16300000000000001</c:v>
                </c:pt>
                <c:pt idx="164">
                  <c:v>0.16400000000000001</c:v>
                </c:pt>
                <c:pt idx="165">
                  <c:v>0.16500000000000001</c:v>
                </c:pt>
                <c:pt idx="166">
                  <c:v>0.16600000000000001</c:v>
                </c:pt>
                <c:pt idx="167">
                  <c:v>0.16700000000000001</c:v>
                </c:pt>
                <c:pt idx="168">
                  <c:v>0.16800000000000001</c:v>
                </c:pt>
                <c:pt idx="169">
                  <c:v>0.16900000000000001</c:v>
                </c:pt>
                <c:pt idx="170">
                  <c:v>0.17</c:v>
                </c:pt>
                <c:pt idx="171">
                  <c:v>0.17100000000000001</c:v>
                </c:pt>
                <c:pt idx="172">
                  <c:v>0.17199999999999999</c:v>
                </c:pt>
                <c:pt idx="173">
                  <c:v>0.17299999999999999</c:v>
                </c:pt>
                <c:pt idx="174">
                  <c:v>0.17399999999999999</c:v>
                </c:pt>
                <c:pt idx="175">
                  <c:v>0.17499999999999999</c:v>
                </c:pt>
                <c:pt idx="176">
                  <c:v>0.17599999999999999</c:v>
                </c:pt>
                <c:pt idx="177">
                  <c:v>0.17699999999999999</c:v>
                </c:pt>
                <c:pt idx="178">
                  <c:v>0.17799999999999999</c:v>
                </c:pt>
                <c:pt idx="179">
                  <c:v>0.17899999999999999</c:v>
                </c:pt>
                <c:pt idx="180">
                  <c:v>0.18</c:v>
                </c:pt>
                <c:pt idx="181">
                  <c:v>0.18099999999999999</c:v>
                </c:pt>
                <c:pt idx="182">
                  <c:v>0.182</c:v>
                </c:pt>
                <c:pt idx="183">
                  <c:v>0.183</c:v>
                </c:pt>
                <c:pt idx="184">
                  <c:v>0.184</c:v>
                </c:pt>
                <c:pt idx="185">
                  <c:v>0.185</c:v>
                </c:pt>
                <c:pt idx="186">
                  <c:v>0.186</c:v>
                </c:pt>
                <c:pt idx="187">
                  <c:v>0.187</c:v>
                </c:pt>
                <c:pt idx="188">
                  <c:v>0.188</c:v>
                </c:pt>
                <c:pt idx="189">
                  <c:v>0.189</c:v>
                </c:pt>
                <c:pt idx="190">
                  <c:v>0.19</c:v>
                </c:pt>
                <c:pt idx="191">
                  <c:v>0.191</c:v>
                </c:pt>
                <c:pt idx="192">
                  <c:v>0.192</c:v>
                </c:pt>
                <c:pt idx="193">
                  <c:v>0.193</c:v>
                </c:pt>
                <c:pt idx="194">
                  <c:v>0.19400000000000001</c:v>
                </c:pt>
                <c:pt idx="195">
                  <c:v>0.19500000000000001</c:v>
                </c:pt>
                <c:pt idx="196">
                  <c:v>0.19600000000000001</c:v>
                </c:pt>
                <c:pt idx="197">
                  <c:v>0.19700000000000001</c:v>
                </c:pt>
                <c:pt idx="198">
                  <c:v>0.19800000000000001</c:v>
                </c:pt>
                <c:pt idx="199">
                  <c:v>0.19900000000000001</c:v>
                </c:pt>
                <c:pt idx="200">
                  <c:v>0.2</c:v>
                </c:pt>
                <c:pt idx="201">
                  <c:v>0.20100000000000001</c:v>
                </c:pt>
                <c:pt idx="202">
                  <c:v>0.20200000000000001</c:v>
                </c:pt>
                <c:pt idx="203">
                  <c:v>0.20300000000000001</c:v>
                </c:pt>
                <c:pt idx="204">
                  <c:v>0.20399999999999999</c:v>
                </c:pt>
                <c:pt idx="205">
                  <c:v>0.20499999999999999</c:v>
                </c:pt>
                <c:pt idx="206">
                  <c:v>0.20599999999999999</c:v>
                </c:pt>
                <c:pt idx="207">
                  <c:v>0.20699999999999999</c:v>
                </c:pt>
                <c:pt idx="208">
                  <c:v>0.20799999999999999</c:v>
                </c:pt>
                <c:pt idx="209">
                  <c:v>0.20899999999999999</c:v>
                </c:pt>
                <c:pt idx="210">
                  <c:v>0.21</c:v>
                </c:pt>
                <c:pt idx="211">
                  <c:v>0.21099999999999999</c:v>
                </c:pt>
                <c:pt idx="212">
                  <c:v>0.21199999999999999</c:v>
                </c:pt>
                <c:pt idx="213">
                  <c:v>0.21299999999999999</c:v>
                </c:pt>
                <c:pt idx="214">
                  <c:v>0.214</c:v>
                </c:pt>
                <c:pt idx="215">
                  <c:v>0.215</c:v>
                </c:pt>
                <c:pt idx="216">
                  <c:v>0.216</c:v>
                </c:pt>
                <c:pt idx="217">
                  <c:v>0.217</c:v>
                </c:pt>
                <c:pt idx="218">
                  <c:v>0.218</c:v>
                </c:pt>
                <c:pt idx="219">
                  <c:v>0.219</c:v>
                </c:pt>
                <c:pt idx="220">
                  <c:v>0.22</c:v>
                </c:pt>
                <c:pt idx="221">
                  <c:v>0.221</c:v>
                </c:pt>
                <c:pt idx="222">
                  <c:v>0.222</c:v>
                </c:pt>
                <c:pt idx="223">
                  <c:v>0.223</c:v>
                </c:pt>
                <c:pt idx="224">
                  <c:v>0.224</c:v>
                </c:pt>
                <c:pt idx="225">
                  <c:v>0.22500000000000001</c:v>
                </c:pt>
                <c:pt idx="226">
                  <c:v>0.22600000000000001</c:v>
                </c:pt>
                <c:pt idx="227">
                  <c:v>0.22700000000000001</c:v>
                </c:pt>
                <c:pt idx="228">
                  <c:v>0.22800000000000001</c:v>
                </c:pt>
                <c:pt idx="229">
                  <c:v>0.22900000000000001</c:v>
                </c:pt>
                <c:pt idx="230">
                  <c:v>0.23</c:v>
                </c:pt>
                <c:pt idx="231">
                  <c:v>0.23100000000000001</c:v>
                </c:pt>
                <c:pt idx="232">
                  <c:v>0.23200000000000001</c:v>
                </c:pt>
                <c:pt idx="233">
                  <c:v>0.23300000000000001</c:v>
                </c:pt>
                <c:pt idx="234">
                  <c:v>0.23400000000000001</c:v>
                </c:pt>
                <c:pt idx="235">
                  <c:v>0.23499999999999999</c:v>
                </c:pt>
                <c:pt idx="236">
                  <c:v>0.23599999999999999</c:v>
                </c:pt>
                <c:pt idx="237">
                  <c:v>0.23699999999999999</c:v>
                </c:pt>
                <c:pt idx="238">
                  <c:v>0.23799999999999999</c:v>
                </c:pt>
                <c:pt idx="239">
                  <c:v>0.23899999999999999</c:v>
                </c:pt>
                <c:pt idx="240">
                  <c:v>0.24</c:v>
                </c:pt>
                <c:pt idx="241">
                  <c:v>0.24099999999999999</c:v>
                </c:pt>
                <c:pt idx="242">
                  <c:v>0.24199999999999999</c:v>
                </c:pt>
                <c:pt idx="243">
                  <c:v>0.24299999999999999</c:v>
                </c:pt>
                <c:pt idx="244">
                  <c:v>0.24399999999999999</c:v>
                </c:pt>
                <c:pt idx="245">
                  <c:v>0.245</c:v>
                </c:pt>
                <c:pt idx="246">
                  <c:v>0.246</c:v>
                </c:pt>
                <c:pt idx="247">
                  <c:v>0.247</c:v>
                </c:pt>
                <c:pt idx="248">
                  <c:v>0.248</c:v>
                </c:pt>
                <c:pt idx="249">
                  <c:v>0.249</c:v>
                </c:pt>
                <c:pt idx="250">
                  <c:v>0.25</c:v>
                </c:pt>
                <c:pt idx="251">
                  <c:v>0.251</c:v>
                </c:pt>
                <c:pt idx="252">
                  <c:v>0.252</c:v>
                </c:pt>
                <c:pt idx="253">
                  <c:v>0.253</c:v>
                </c:pt>
                <c:pt idx="254">
                  <c:v>0.254</c:v>
                </c:pt>
                <c:pt idx="255">
                  <c:v>0.255</c:v>
                </c:pt>
                <c:pt idx="256">
                  <c:v>0.25600000000000001</c:v>
                </c:pt>
                <c:pt idx="257">
                  <c:v>0.25700000000000001</c:v>
                </c:pt>
                <c:pt idx="258">
                  <c:v>0.25800000000000001</c:v>
                </c:pt>
                <c:pt idx="259">
                  <c:v>0.25900000000000001</c:v>
                </c:pt>
                <c:pt idx="260">
                  <c:v>0.26</c:v>
                </c:pt>
                <c:pt idx="261">
                  <c:v>0.26100000000000001</c:v>
                </c:pt>
                <c:pt idx="262">
                  <c:v>0.26200000000000001</c:v>
                </c:pt>
                <c:pt idx="263">
                  <c:v>0.26300000000000001</c:v>
                </c:pt>
                <c:pt idx="264">
                  <c:v>0.26400000000000001</c:v>
                </c:pt>
                <c:pt idx="265">
                  <c:v>0.26500000000000001</c:v>
                </c:pt>
                <c:pt idx="266">
                  <c:v>0.26600000000000001</c:v>
                </c:pt>
                <c:pt idx="267">
                  <c:v>0.26700000000000002</c:v>
                </c:pt>
                <c:pt idx="268">
                  <c:v>0.26800000000000002</c:v>
                </c:pt>
                <c:pt idx="269">
                  <c:v>0.26900000000000002</c:v>
                </c:pt>
                <c:pt idx="270">
                  <c:v>0.27</c:v>
                </c:pt>
                <c:pt idx="271">
                  <c:v>0.27100000000000002</c:v>
                </c:pt>
                <c:pt idx="272">
                  <c:v>0.27200000000000002</c:v>
                </c:pt>
                <c:pt idx="273">
                  <c:v>0.27300000000000002</c:v>
                </c:pt>
                <c:pt idx="274">
                  <c:v>0.27400000000000002</c:v>
                </c:pt>
                <c:pt idx="275">
                  <c:v>0.27500000000000002</c:v>
                </c:pt>
                <c:pt idx="276">
                  <c:v>0.27600000000000002</c:v>
                </c:pt>
                <c:pt idx="277">
                  <c:v>0.27700000000000002</c:v>
                </c:pt>
                <c:pt idx="278">
                  <c:v>0.27800000000000002</c:v>
                </c:pt>
                <c:pt idx="279">
                  <c:v>0.27900000000000003</c:v>
                </c:pt>
                <c:pt idx="280">
                  <c:v>0.28000000000000003</c:v>
                </c:pt>
                <c:pt idx="281">
                  <c:v>0.28100000000000003</c:v>
                </c:pt>
                <c:pt idx="282">
                  <c:v>0.28199999999999997</c:v>
                </c:pt>
                <c:pt idx="283">
                  <c:v>0.28299999999999997</c:v>
                </c:pt>
                <c:pt idx="284">
                  <c:v>0.28399999999999997</c:v>
                </c:pt>
                <c:pt idx="285">
                  <c:v>0.28499999999999998</c:v>
                </c:pt>
                <c:pt idx="286">
                  <c:v>0.28599999999999998</c:v>
                </c:pt>
                <c:pt idx="287">
                  <c:v>0.28699999999999998</c:v>
                </c:pt>
                <c:pt idx="288">
                  <c:v>0.28799999999999998</c:v>
                </c:pt>
                <c:pt idx="289">
                  <c:v>0.28899999999999998</c:v>
                </c:pt>
                <c:pt idx="290">
                  <c:v>0.28999999999999998</c:v>
                </c:pt>
                <c:pt idx="291">
                  <c:v>0.29099999999999998</c:v>
                </c:pt>
                <c:pt idx="292">
                  <c:v>0.29199999999999998</c:v>
                </c:pt>
                <c:pt idx="293">
                  <c:v>0.29299999999999998</c:v>
                </c:pt>
                <c:pt idx="294">
                  <c:v>0.29399999999999998</c:v>
                </c:pt>
                <c:pt idx="295">
                  <c:v>0.29499999999999998</c:v>
                </c:pt>
                <c:pt idx="296">
                  <c:v>0.29599999999999999</c:v>
                </c:pt>
                <c:pt idx="297">
                  <c:v>0.29699999999999999</c:v>
                </c:pt>
                <c:pt idx="298">
                  <c:v>0.29799999999999999</c:v>
                </c:pt>
                <c:pt idx="299">
                  <c:v>0.29899999999999999</c:v>
                </c:pt>
                <c:pt idx="300">
                  <c:v>0.3</c:v>
                </c:pt>
                <c:pt idx="301">
                  <c:v>0.30099999999999999</c:v>
                </c:pt>
                <c:pt idx="302">
                  <c:v>0.30199999999999999</c:v>
                </c:pt>
                <c:pt idx="303">
                  <c:v>0.30299999999999999</c:v>
                </c:pt>
                <c:pt idx="304">
                  <c:v>0.30399999999999999</c:v>
                </c:pt>
                <c:pt idx="305">
                  <c:v>0.30499999999999999</c:v>
                </c:pt>
                <c:pt idx="306">
                  <c:v>0.30599999999999999</c:v>
                </c:pt>
                <c:pt idx="307">
                  <c:v>0.307</c:v>
                </c:pt>
                <c:pt idx="308">
                  <c:v>0.308</c:v>
                </c:pt>
                <c:pt idx="309">
                  <c:v>0.309</c:v>
                </c:pt>
                <c:pt idx="310">
                  <c:v>0.31</c:v>
                </c:pt>
                <c:pt idx="311">
                  <c:v>0.311</c:v>
                </c:pt>
                <c:pt idx="312">
                  <c:v>0.312</c:v>
                </c:pt>
                <c:pt idx="313">
                  <c:v>0.313</c:v>
                </c:pt>
                <c:pt idx="314">
                  <c:v>0.314</c:v>
                </c:pt>
                <c:pt idx="315">
                  <c:v>0.315</c:v>
                </c:pt>
                <c:pt idx="316">
                  <c:v>0.316</c:v>
                </c:pt>
                <c:pt idx="317">
                  <c:v>0.317</c:v>
                </c:pt>
                <c:pt idx="318">
                  <c:v>0.318</c:v>
                </c:pt>
                <c:pt idx="319">
                  <c:v>0.31900000000000001</c:v>
                </c:pt>
                <c:pt idx="320">
                  <c:v>0.32</c:v>
                </c:pt>
                <c:pt idx="321">
                  <c:v>0.32100000000000001</c:v>
                </c:pt>
                <c:pt idx="322">
                  <c:v>0.32200000000000001</c:v>
                </c:pt>
                <c:pt idx="323">
                  <c:v>0.32300000000000001</c:v>
                </c:pt>
                <c:pt idx="324">
                  <c:v>0.32400000000000001</c:v>
                </c:pt>
                <c:pt idx="325">
                  <c:v>0.32500000000000001</c:v>
                </c:pt>
                <c:pt idx="326">
                  <c:v>0.32600000000000001</c:v>
                </c:pt>
                <c:pt idx="327">
                  <c:v>0.32700000000000001</c:v>
                </c:pt>
                <c:pt idx="328">
                  <c:v>0.32800000000000001</c:v>
                </c:pt>
                <c:pt idx="329">
                  <c:v>0.32900000000000001</c:v>
                </c:pt>
                <c:pt idx="330">
                  <c:v>0.33</c:v>
                </c:pt>
                <c:pt idx="331">
                  <c:v>0.33100000000000002</c:v>
                </c:pt>
                <c:pt idx="332">
                  <c:v>0.33200000000000002</c:v>
                </c:pt>
                <c:pt idx="333">
                  <c:v>0.33300000000000002</c:v>
                </c:pt>
                <c:pt idx="334">
                  <c:v>0.33400000000000002</c:v>
                </c:pt>
                <c:pt idx="335">
                  <c:v>0.33500000000000002</c:v>
                </c:pt>
                <c:pt idx="336">
                  <c:v>0.33600000000000002</c:v>
                </c:pt>
                <c:pt idx="337">
                  <c:v>0.33700000000000002</c:v>
                </c:pt>
                <c:pt idx="338">
                  <c:v>0.33800000000000002</c:v>
                </c:pt>
                <c:pt idx="339">
                  <c:v>0.33900000000000002</c:v>
                </c:pt>
                <c:pt idx="340">
                  <c:v>0.34</c:v>
                </c:pt>
                <c:pt idx="341">
                  <c:v>0.34100000000000003</c:v>
                </c:pt>
                <c:pt idx="342">
                  <c:v>0.34200000000000003</c:v>
                </c:pt>
                <c:pt idx="343">
                  <c:v>0.34300000000000003</c:v>
                </c:pt>
                <c:pt idx="344">
                  <c:v>0.34399999999999997</c:v>
                </c:pt>
                <c:pt idx="345">
                  <c:v>0.34499999999999997</c:v>
                </c:pt>
                <c:pt idx="346">
                  <c:v>0.34599999999999997</c:v>
                </c:pt>
                <c:pt idx="347">
                  <c:v>0.34699999999999998</c:v>
                </c:pt>
                <c:pt idx="348">
                  <c:v>0.34799999999999998</c:v>
                </c:pt>
                <c:pt idx="349">
                  <c:v>0.34899999999999998</c:v>
                </c:pt>
                <c:pt idx="350">
                  <c:v>0.35</c:v>
                </c:pt>
                <c:pt idx="351">
                  <c:v>0.35099999999999998</c:v>
                </c:pt>
                <c:pt idx="352">
                  <c:v>0.35199999999999998</c:v>
                </c:pt>
                <c:pt idx="353">
                  <c:v>0.35299999999999998</c:v>
                </c:pt>
                <c:pt idx="354">
                  <c:v>0.35399999999999998</c:v>
                </c:pt>
                <c:pt idx="355">
                  <c:v>0.35499999999999998</c:v>
                </c:pt>
                <c:pt idx="356">
                  <c:v>0.35599999999999998</c:v>
                </c:pt>
                <c:pt idx="357">
                  <c:v>0.35699999999999998</c:v>
                </c:pt>
                <c:pt idx="358">
                  <c:v>0.35799999999999998</c:v>
                </c:pt>
                <c:pt idx="359">
                  <c:v>0.35899999999999999</c:v>
                </c:pt>
                <c:pt idx="360">
                  <c:v>0.36</c:v>
                </c:pt>
                <c:pt idx="361">
                  <c:v>0.36099999999999999</c:v>
                </c:pt>
                <c:pt idx="362">
                  <c:v>0.36199999999999999</c:v>
                </c:pt>
                <c:pt idx="363">
                  <c:v>0.36299999999999999</c:v>
                </c:pt>
                <c:pt idx="364">
                  <c:v>0.36399999999999999</c:v>
                </c:pt>
                <c:pt idx="365">
                  <c:v>0.36499999999999999</c:v>
                </c:pt>
                <c:pt idx="366">
                  <c:v>0.36599999999999999</c:v>
                </c:pt>
                <c:pt idx="367">
                  <c:v>0.36699999999999999</c:v>
                </c:pt>
                <c:pt idx="368">
                  <c:v>0.36799999999999999</c:v>
                </c:pt>
                <c:pt idx="369">
                  <c:v>0.36899999999999999</c:v>
                </c:pt>
                <c:pt idx="370">
                  <c:v>0.37</c:v>
                </c:pt>
                <c:pt idx="371">
                  <c:v>0.371</c:v>
                </c:pt>
                <c:pt idx="372">
                  <c:v>0.372</c:v>
                </c:pt>
                <c:pt idx="373">
                  <c:v>0.373</c:v>
                </c:pt>
                <c:pt idx="374">
                  <c:v>0.374</c:v>
                </c:pt>
                <c:pt idx="375">
                  <c:v>0.375</c:v>
                </c:pt>
                <c:pt idx="376">
                  <c:v>0.376</c:v>
                </c:pt>
                <c:pt idx="377">
                  <c:v>0.377</c:v>
                </c:pt>
                <c:pt idx="378">
                  <c:v>0.378</c:v>
                </c:pt>
                <c:pt idx="379">
                  <c:v>0.379</c:v>
                </c:pt>
                <c:pt idx="380">
                  <c:v>0.38</c:v>
                </c:pt>
                <c:pt idx="381">
                  <c:v>0.38100000000000001</c:v>
                </c:pt>
                <c:pt idx="382">
                  <c:v>0.38200000000000001</c:v>
                </c:pt>
                <c:pt idx="383">
                  <c:v>0.38300000000000001</c:v>
                </c:pt>
                <c:pt idx="384">
                  <c:v>0.38400000000000001</c:v>
                </c:pt>
                <c:pt idx="385">
                  <c:v>0.38500000000000001</c:v>
                </c:pt>
                <c:pt idx="386">
                  <c:v>0.38600000000000001</c:v>
                </c:pt>
                <c:pt idx="387">
                  <c:v>0.38700000000000001</c:v>
                </c:pt>
                <c:pt idx="388">
                  <c:v>0.38800000000000001</c:v>
                </c:pt>
                <c:pt idx="389">
                  <c:v>0.38900000000000001</c:v>
                </c:pt>
                <c:pt idx="390">
                  <c:v>0.39</c:v>
                </c:pt>
                <c:pt idx="391">
                  <c:v>0.39100000000000001</c:v>
                </c:pt>
                <c:pt idx="392">
                  <c:v>0.39200000000000002</c:v>
                </c:pt>
                <c:pt idx="393">
                  <c:v>0.39300000000000002</c:v>
                </c:pt>
                <c:pt idx="394">
                  <c:v>0.39400000000000002</c:v>
                </c:pt>
                <c:pt idx="395">
                  <c:v>0.39500000000000002</c:v>
                </c:pt>
                <c:pt idx="396">
                  <c:v>0.39600000000000002</c:v>
                </c:pt>
                <c:pt idx="397">
                  <c:v>0.39700000000000002</c:v>
                </c:pt>
                <c:pt idx="398">
                  <c:v>0.39800000000000002</c:v>
                </c:pt>
                <c:pt idx="399">
                  <c:v>0.39900000000000002</c:v>
                </c:pt>
                <c:pt idx="400">
                  <c:v>0.4</c:v>
                </c:pt>
                <c:pt idx="401">
                  <c:v>0.40100000000000002</c:v>
                </c:pt>
                <c:pt idx="402">
                  <c:v>0.40200000000000002</c:v>
                </c:pt>
                <c:pt idx="403">
                  <c:v>0.40300000000000002</c:v>
                </c:pt>
                <c:pt idx="404">
                  <c:v>0.40400000000000003</c:v>
                </c:pt>
                <c:pt idx="405">
                  <c:v>0.40500000000000003</c:v>
                </c:pt>
                <c:pt idx="406">
                  <c:v>0.40600000000000003</c:v>
                </c:pt>
                <c:pt idx="407">
                  <c:v>0.40699999999999997</c:v>
                </c:pt>
                <c:pt idx="408">
                  <c:v>0.40799999999999997</c:v>
                </c:pt>
                <c:pt idx="409">
                  <c:v>0.40899999999999997</c:v>
                </c:pt>
                <c:pt idx="410">
                  <c:v>0.41</c:v>
                </c:pt>
                <c:pt idx="411">
                  <c:v>0.41099999999999998</c:v>
                </c:pt>
                <c:pt idx="412">
                  <c:v>0.41199999999999998</c:v>
                </c:pt>
                <c:pt idx="413">
                  <c:v>0.41299999999999998</c:v>
                </c:pt>
                <c:pt idx="414">
                  <c:v>0.41399999999999998</c:v>
                </c:pt>
                <c:pt idx="415">
                  <c:v>0.41499999999999998</c:v>
                </c:pt>
                <c:pt idx="416">
                  <c:v>0.41599999999999998</c:v>
                </c:pt>
                <c:pt idx="417">
                  <c:v>0.41699999999999998</c:v>
                </c:pt>
                <c:pt idx="418">
                  <c:v>0.41799999999999998</c:v>
                </c:pt>
                <c:pt idx="419">
                  <c:v>0.41899999999999998</c:v>
                </c:pt>
                <c:pt idx="420">
                  <c:v>0.42</c:v>
                </c:pt>
                <c:pt idx="421">
                  <c:v>0.42099999999999999</c:v>
                </c:pt>
                <c:pt idx="422">
                  <c:v>0.42199999999999999</c:v>
                </c:pt>
                <c:pt idx="423">
                  <c:v>0.42299999999999999</c:v>
                </c:pt>
                <c:pt idx="424">
                  <c:v>0.42399999999999999</c:v>
                </c:pt>
                <c:pt idx="425">
                  <c:v>0.42499999999999999</c:v>
                </c:pt>
                <c:pt idx="426">
                  <c:v>0.42599999999999999</c:v>
                </c:pt>
                <c:pt idx="427">
                  <c:v>0.42699999999999999</c:v>
                </c:pt>
                <c:pt idx="428">
                  <c:v>0.42799999999999999</c:v>
                </c:pt>
                <c:pt idx="429">
                  <c:v>0.42899999999999999</c:v>
                </c:pt>
                <c:pt idx="430">
                  <c:v>0.43</c:v>
                </c:pt>
                <c:pt idx="431">
                  <c:v>0.43099999999999999</c:v>
                </c:pt>
                <c:pt idx="432">
                  <c:v>0.432</c:v>
                </c:pt>
                <c:pt idx="433">
                  <c:v>0.433</c:v>
                </c:pt>
                <c:pt idx="434">
                  <c:v>0.434</c:v>
                </c:pt>
                <c:pt idx="435">
                  <c:v>0.435</c:v>
                </c:pt>
                <c:pt idx="436">
                  <c:v>0.436</c:v>
                </c:pt>
                <c:pt idx="437">
                  <c:v>0.437</c:v>
                </c:pt>
                <c:pt idx="438">
                  <c:v>0.438</c:v>
                </c:pt>
                <c:pt idx="439">
                  <c:v>0.439</c:v>
                </c:pt>
                <c:pt idx="440">
                  <c:v>0.44</c:v>
                </c:pt>
                <c:pt idx="441">
                  <c:v>0.441</c:v>
                </c:pt>
                <c:pt idx="442">
                  <c:v>0.442</c:v>
                </c:pt>
                <c:pt idx="443">
                  <c:v>0.443</c:v>
                </c:pt>
                <c:pt idx="444">
                  <c:v>0.44400000000000001</c:v>
                </c:pt>
                <c:pt idx="445">
                  <c:v>0.44500000000000001</c:v>
                </c:pt>
                <c:pt idx="446">
                  <c:v>0.44600000000000001</c:v>
                </c:pt>
                <c:pt idx="447">
                  <c:v>0.44700000000000001</c:v>
                </c:pt>
                <c:pt idx="448">
                  <c:v>0.44800000000000001</c:v>
                </c:pt>
                <c:pt idx="449">
                  <c:v>0.44900000000000001</c:v>
                </c:pt>
                <c:pt idx="450">
                  <c:v>0.45</c:v>
                </c:pt>
                <c:pt idx="451">
                  <c:v>0.45100000000000001</c:v>
                </c:pt>
                <c:pt idx="452">
                  <c:v>0.45200000000000001</c:v>
                </c:pt>
                <c:pt idx="453">
                  <c:v>0.45300000000000001</c:v>
                </c:pt>
                <c:pt idx="454">
                  <c:v>0.45400000000000001</c:v>
                </c:pt>
                <c:pt idx="455">
                  <c:v>0.45500000000000002</c:v>
                </c:pt>
                <c:pt idx="456">
                  <c:v>0.45600000000000002</c:v>
                </c:pt>
                <c:pt idx="457">
                  <c:v>0.45700000000000002</c:v>
                </c:pt>
                <c:pt idx="458">
                  <c:v>0.45800000000000002</c:v>
                </c:pt>
                <c:pt idx="459">
                  <c:v>0.45900000000000002</c:v>
                </c:pt>
                <c:pt idx="460">
                  <c:v>0.46</c:v>
                </c:pt>
                <c:pt idx="461">
                  <c:v>0.46100000000000002</c:v>
                </c:pt>
                <c:pt idx="462">
                  <c:v>0.46200000000000002</c:v>
                </c:pt>
                <c:pt idx="463">
                  <c:v>0.46300000000000002</c:v>
                </c:pt>
                <c:pt idx="464">
                  <c:v>0.46400000000000002</c:v>
                </c:pt>
                <c:pt idx="465">
                  <c:v>0.46500000000000002</c:v>
                </c:pt>
                <c:pt idx="466">
                  <c:v>0.46600000000000003</c:v>
                </c:pt>
                <c:pt idx="467">
                  <c:v>0.46700000000000003</c:v>
                </c:pt>
                <c:pt idx="468">
                  <c:v>0.46800000000000003</c:v>
                </c:pt>
                <c:pt idx="469">
                  <c:v>0.46899999999999997</c:v>
                </c:pt>
                <c:pt idx="470">
                  <c:v>0.47</c:v>
                </c:pt>
                <c:pt idx="471">
                  <c:v>0.47099999999999997</c:v>
                </c:pt>
                <c:pt idx="472">
                  <c:v>0.47199999999999998</c:v>
                </c:pt>
                <c:pt idx="473">
                  <c:v>0.47299999999999998</c:v>
                </c:pt>
                <c:pt idx="474">
                  <c:v>0.47399999999999998</c:v>
                </c:pt>
                <c:pt idx="475">
                  <c:v>0.47499999999999998</c:v>
                </c:pt>
                <c:pt idx="476">
                  <c:v>0.47599999999999998</c:v>
                </c:pt>
                <c:pt idx="477">
                  <c:v>0.47699999999999998</c:v>
                </c:pt>
                <c:pt idx="478">
                  <c:v>0.47799999999999998</c:v>
                </c:pt>
                <c:pt idx="479">
                  <c:v>0.47899999999999998</c:v>
                </c:pt>
                <c:pt idx="480">
                  <c:v>0.48</c:v>
                </c:pt>
                <c:pt idx="481">
                  <c:v>0.48099999999999998</c:v>
                </c:pt>
                <c:pt idx="482">
                  <c:v>0.48199999999999998</c:v>
                </c:pt>
                <c:pt idx="483">
                  <c:v>0.48299999999999998</c:v>
                </c:pt>
                <c:pt idx="484">
                  <c:v>0.48399999999999999</c:v>
                </c:pt>
                <c:pt idx="485">
                  <c:v>0.48499999999999999</c:v>
                </c:pt>
                <c:pt idx="486">
                  <c:v>0.48599999999999999</c:v>
                </c:pt>
                <c:pt idx="487">
                  <c:v>0.48699999999999999</c:v>
                </c:pt>
                <c:pt idx="488">
                  <c:v>0.48799999999999999</c:v>
                </c:pt>
                <c:pt idx="489">
                  <c:v>0.48899999999999999</c:v>
                </c:pt>
                <c:pt idx="490">
                  <c:v>0.49</c:v>
                </c:pt>
                <c:pt idx="491">
                  <c:v>0.49099999999999999</c:v>
                </c:pt>
                <c:pt idx="492">
                  <c:v>0.49199999999999999</c:v>
                </c:pt>
                <c:pt idx="493">
                  <c:v>0.49299999999999999</c:v>
                </c:pt>
                <c:pt idx="494">
                  <c:v>0.49399999999999999</c:v>
                </c:pt>
                <c:pt idx="495">
                  <c:v>0.495</c:v>
                </c:pt>
                <c:pt idx="496">
                  <c:v>0.496</c:v>
                </c:pt>
                <c:pt idx="497">
                  <c:v>0.497</c:v>
                </c:pt>
                <c:pt idx="498">
                  <c:v>0.498</c:v>
                </c:pt>
                <c:pt idx="499">
                  <c:v>0.499</c:v>
                </c:pt>
                <c:pt idx="500">
                  <c:v>0.5</c:v>
                </c:pt>
                <c:pt idx="501">
                  <c:v>0.501</c:v>
                </c:pt>
                <c:pt idx="502">
                  <c:v>0.502</c:v>
                </c:pt>
                <c:pt idx="503">
                  <c:v>0.503</c:v>
                </c:pt>
                <c:pt idx="504">
                  <c:v>0.504</c:v>
                </c:pt>
                <c:pt idx="505">
                  <c:v>0.505</c:v>
                </c:pt>
                <c:pt idx="506">
                  <c:v>0.50600000000000001</c:v>
                </c:pt>
                <c:pt idx="507">
                  <c:v>0.50700000000000001</c:v>
                </c:pt>
                <c:pt idx="508">
                  <c:v>0.50800000000000001</c:v>
                </c:pt>
                <c:pt idx="509">
                  <c:v>0.50900000000000001</c:v>
                </c:pt>
                <c:pt idx="510">
                  <c:v>0.51</c:v>
                </c:pt>
                <c:pt idx="511">
                  <c:v>0.51100000000000001</c:v>
                </c:pt>
                <c:pt idx="512">
                  <c:v>0.51200000000000001</c:v>
                </c:pt>
                <c:pt idx="513">
                  <c:v>0.51300000000000001</c:v>
                </c:pt>
                <c:pt idx="514">
                  <c:v>0.51400000000000001</c:v>
                </c:pt>
                <c:pt idx="515">
                  <c:v>0.51500000000000001</c:v>
                </c:pt>
                <c:pt idx="516">
                  <c:v>0.51600000000000001</c:v>
                </c:pt>
                <c:pt idx="517">
                  <c:v>0.51700000000000002</c:v>
                </c:pt>
                <c:pt idx="518">
                  <c:v>0.51800000000000002</c:v>
                </c:pt>
                <c:pt idx="519">
                  <c:v>0.51900000000000002</c:v>
                </c:pt>
                <c:pt idx="520">
                  <c:v>0.52</c:v>
                </c:pt>
                <c:pt idx="521">
                  <c:v>0.52100000000000002</c:v>
                </c:pt>
                <c:pt idx="522">
                  <c:v>0.52200000000000002</c:v>
                </c:pt>
                <c:pt idx="523">
                  <c:v>0.52300000000000002</c:v>
                </c:pt>
                <c:pt idx="524">
                  <c:v>0.52400000000000002</c:v>
                </c:pt>
                <c:pt idx="525">
                  <c:v>0.52500000000000002</c:v>
                </c:pt>
                <c:pt idx="526">
                  <c:v>0.52600000000000002</c:v>
                </c:pt>
                <c:pt idx="527">
                  <c:v>0.52700000000000002</c:v>
                </c:pt>
                <c:pt idx="528">
                  <c:v>0.52800000000000002</c:v>
                </c:pt>
                <c:pt idx="529">
                  <c:v>0.52900000000000003</c:v>
                </c:pt>
                <c:pt idx="530">
                  <c:v>0.53</c:v>
                </c:pt>
                <c:pt idx="531">
                  <c:v>0.53100000000000003</c:v>
                </c:pt>
                <c:pt idx="532">
                  <c:v>0.53200000000000003</c:v>
                </c:pt>
                <c:pt idx="533">
                  <c:v>0.53300000000000003</c:v>
                </c:pt>
                <c:pt idx="534">
                  <c:v>0.53400000000000003</c:v>
                </c:pt>
                <c:pt idx="535">
                  <c:v>0.53500000000000003</c:v>
                </c:pt>
                <c:pt idx="536">
                  <c:v>0.53600000000000003</c:v>
                </c:pt>
                <c:pt idx="537">
                  <c:v>0.53700000000000003</c:v>
                </c:pt>
                <c:pt idx="538">
                  <c:v>0.53800000000000003</c:v>
                </c:pt>
                <c:pt idx="539">
                  <c:v>0.53900000000000003</c:v>
                </c:pt>
                <c:pt idx="540">
                  <c:v>0.54</c:v>
                </c:pt>
                <c:pt idx="541">
                  <c:v>0.54100000000000004</c:v>
                </c:pt>
                <c:pt idx="542">
                  <c:v>0.54200000000000004</c:v>
                </c:pt>
                <c:pt idx="543">
                  <c:v>0.54300000000000004</c:v>
                </c:pt>
                <c:pt idx="544">
                  <c:v>0.54400000000000004</c:v>
                </c:pt>
                <c:pt idx="545">
                  <c:v>0.54500000000000004</c:v>
                </c:pt>
                <c:pt idx="546">
                  <c:v>0.54600000000000004</c:v>
                </c:pt>
                <c:pt idx="547">
                  <c:v>0.54700000000000004</c:v>
                </c:pt>
                <c:pt idx="548">
                  <c:v>0.54800000000000004</c:v>
                </c:pt>
                <c:pt idx="549">
                  <c:v>0.54900000000000004</c:v>
                </c:pt>
                <c:pt idx="550">
                  <c:v>0.55000000000000004</c:v>
                </c:pt>
                <c:pt idx="551">
                  <c:v>0.55100000000000005</c:v>
                </c:pt>
                <c:pt idx="552">
                  <c:v>0.55200000000000005</c:v>
                </c:pt>
                <c:pt idx="553">
                  <c:v>0.55300000000000005</c:v>
                </c:pt>
                <c:pt idx="554">
                  <c:v>0.55400000000000005</c:v>
                </c:pt>
                <c:pt idx="555">
                  <c:v>0.55500000000000005</c:v>
                </c:pt>
                <c:pt idx="556">
                  <c:v>0.55600000000000005</c:v>
                </c:pt>
                <c:pt idx="557">
                  <c:v>0.55700000000000005</c:v>
                </c:pt>
                <c:pt idx="558">
                  <c:v>0.55800000000000005</c:v>
                </c:pt>
                <c:pt idx="559">
                  <c:v>0.55900000000000005</c:v>
                </c:pt>
                <c:pt idx="560">
                  <c:v>0.56000000000000005</c:v>
                </c:pt>
                <c:pt idx="561">
                  <c:v>0.56100000000000005</c:v>
                </c:pt>
                <c:pt idx="562">
                  <c:v>0.56200000000000006</c:v>
                </c:pt>
                <c:pt idx="563">
                  <c:v>0.56299999999999994</c:v>
                </c:pt>
                <c:pt idx="564">
                  <c:v>0.56399999999999995</c:v>
                </c:pt>
                <c:pt idx="565">
                  <c:v>0.56499999999999995</c:v>
                </c:pt>
                <c:pt idx="566">
                  <c:v>0.56599999999999995</c:v>
                </c:pt>
                <c:pt idx="567">
                  <c:v>0.56699999999999995</c:v>
                </c:pt>
                <c:pt idx="568">
                  <c:v>0.56799999999999995</c:v>
                </c:pt>
                <c:pt idx="569">
                  <c:v>0.56899999999999995</c:v>
                </c:pt>
                <c:pt idx="570">
                  <c:v>0.56999999999999995</c:v>
                </c:pt>
                <c:pt idx="571">
                  <c:v>0.57099999999999995</c:v>
                </c:pt>
                <c:pt idx="572">
                  <c:v>0.57199999999999995</c:v>
                </c:pt>
                <c:pt idx="573">
                  <c:v>0.57299999999999995</c:v>
                </c:pt>
                <c:pt idx="574">
                  <c:v>0.57399999999999995</c:v>
                </c:pt>
                <c:pt idx="575">
                  <c:v>0.57499999999999996</c:v>
                </c:pt>
                <c:pt idx="576">
                  <c:v>0.57599999999999996</c:v>
                </c:pt>
                <c:pt idx="577">
                  <c:v>0.57699999999999996</c:v>
                </c:pt>
                <c:pt idx="578">
                  <c:v>0.57799999999999996</c:v>
                </c:pt>
                <c:pt idx="579">
                  <c:v>0.57899999999999996</c:v>
                </c:pt>
                <c:pt idx="580">
                  <c:v>0.57999999999999996</c:v>
                </c:pt>
                <c:pt idx="581">
                  <c:v>0.58099999999999996</c:v>
                </c:pt>
                <c:pt idx="582">
                  <c:v>0.58199999999999996</c:v>
                </c:pt>
                <c:pt idx="583">
                  <c:v>0.58299999999999996</c:v>
                </c:pt>
                <c:pt idx="584">
                  <c:v>0.58399999999999996</c:v>
                </c:pt>
                <c:pt idx="585">
                  <c:v>0.58499999999999996</c:v>
                </c:pt>
                <c:pt idx="586">
                  <c:v>0.58599999999999997</c:v>
                </c:pt>
                <c:pt idx="587">
                  <c:v>0.58699999999999997</c:v>
                </c:pt>
                <c:pt idx="588">
                  <c:v>0.58799999999999997</c:v>
                </c:pt>
                <c:pt idx="589">
                  <c:v>0.58899999999999997</c:v>
                </c:pt>
                <c:pt idx="590">
                  <c:v>0.59</c:v>
                </c:pt>
                <c:pt idx="591">
                  <c:v>0.59099999999999997</c:v>
                </c:pt>
                <c:pt idx="592">
                  <c:v>0.59199999999999997</c:v>
                </c:pt>
                <c:pt idx="593">
                  <c:v>0.59299999999999997</c:v>
                </c:pt>
                <c:pt idx="594">
                  <c:v>0.59399999999999997</c:v>
                </c:pt>
                <c:pt idx="595">
                  <c:v>0.59499999999999997</c:v>
                </c:pt>
                <c:pt idx="596">
                  <c:v>0.59599999999999997</c:v>
                </c:pt>
                <c:pt idx="597">
                  <c:v>0.59699999999999998</c:v>
                </c:pt>
                <c:pt idx="598">
                  <c:v>0.59799999999999998</c:v>
                </c:pt>
                <c:pt idx="599">
                  <c:v>0.59899999999999998</c:v>
                </c:pt>
                <c:pt idx="600">
                  <c:v>0.6</c:v>
                </c:pt>
                <c:pt idx="601">
                  <c:v>0.60099999999999998</c:v>
                </c:pt>
                <c:pt idx="602">
                  <c:v>0.60199999999999998</c:v>
                </c:pt>
                <c:pt idx="603">
                  <c:v>0.60299999999999998</c:v>
                </c:pt>
                <c:pt idx="604">
                  <c:v>0.60399999999999998</c:v>
                </c:pt>
                <c:pt idx="605">
                  <c:v>0.60499999999999998</c:v>
                </c:pt>
                <c:pt idx="606">
                  <c:v>0.60599999999999998</c:v>
                </c:pt>
                <c:pt idx="607">
                  <c:v>0.60699999999999998</c:v>
                </c:pt>
                <c:pt idx="608">
                  <c:v>0.60799999999999998</c:v>
                </c:pt>
                <c:pt idx="609">
                  <c:v>0.60899999999999999</c:v>
                </c:pt>
                <c:pt idx="610">
                  <c:v>0.61</c:v>
                </c:pt>
                <c:pt idx="611">
                  <c:v>0.61099999999999999</c:v>
                </c:pt>
                <c:pt idx="612">
                  <c:v>0.61199999999999999</c:v>
                </c:pt>
                <c:pt idx="613">
                  <c:v>0.61299999999999999</c:v>
                </c:pt>
                <c:pt idx="614">
                  <c:v>0.61399999999999999</c:v>
                </c:pt>
                <c:pt idx="615">
                  <c:v>0.61499999999999999</c:v>
                </c:pt>
                <c:pt idx="616">
                  <c:v>0.61599999999999999</c:v>
                </c:pt>
                <c:pt idx="617">
                  <c:v>0.61699999999999999</c:v>
                </c:pt>
                <c:pt idx="618">
                  <c:v>0.61799999999999999</c:v>
                </c:pt>
                <c:pt idx="619">
                  <c:v>0.61899999999999999</c:v>
                </c:pt>
                <c:pt idx="620">
                  <c:v>0.62</c:v>
                </c:pt>
                <c:pt idx="621">
                  <c:v>0.621</c:v>
                </c:pt>
                <c:pt idx="622">
                  <c:v>0.622</c:v>
                </c:pt>
                <c:pt idx="623">
                  <c:v>0.623</c:v>
                </c:pt>
                <c:pt idx="624">
                  <c:v>0.624</c:v>
                </c:pt>
                <c:pt idx="625">
                  <c:v>0.625</c:v>
                </c:pt>
                <c:pt idx="626">
                  <c:v>0.626</c:v>
                </c:pt>
                <c:pt idx="627">
                  <c:v>0.627</c:v>
                </c:pt>
                <c:pt idx="628">
                  <c:v>0.628</c:v>
                </c:pt>
                <c:pt idx="629">
                  <c:v>0.629</c:v>
                </c:pt>
                <c:pt idx="630">
                  <c:v>0.63</c:v>
                </c:pt>
                <c:pt idx="631">
                  <c:v>0.63100000000000001</c:v>
                </c:pt>
                <c:pt idx="632">
                  <c:v>0.63200000000000001</c:v>
                </c:pt>
                <c:pt idx="633">
                  <c:v>0.63300000000000001</c:v>
                </c:pt>
                <c:pt idx="634">
                  <c:v>0.63400000000000001</c:v>
                </c:pt>
                <c:pt idx="635">
                  <c:v>0.63500000000000001</c:v>
                </c:pt>
                <c:pt idx="636">
                  <c:v>0.63600000000000001</c:v>
                </c:pt>
                <c:pt idx="637">
                  <c:v>0.63700000000000001</c:v>
                </c:pt>
                <c:pt idx="638">
                  <c:v>0.63800000000000001</c:v>
                </c:pt>
                <c:pt idx="639">
                  <c:v>0.63900000000000001</c:v>
                </c:pt>
                <c:pt idx="640">
                  <c:v>0.64</c:v>
                </c:pt>
                <c:pt idx="641">
                  <c:v>0.64100000000000001</c:v>
                </c:pt>
                <c:pt idx="642">
                  <c:v>0.64200000000000002</c:v>
                </c:pt>
                <c:pt idx="643">
                  <c:v>0.64300000000000002</c:v>
                </c:pt>
                <c:pt idx="644">
                  <c:v>0.64400000000000002</c:v>
                </c:pt>
                <c:pt idx="645">
                  <c:v>0.64500000000000002</c:v>
                </c:pt>
                <c:pt idx="646">
                  <c:v>0.64600000000000002</c:v>
                </c:pt>
                <c:pt idx="647">
                  <c:v>0.64700000000000002</c:v>
                </c:pt>
                <c:pt idx="648">
                  <c:v>0.64800000000000002</c:v>
                </c:pt>
                <c:pt idx="649">
                  <c:v>0.64900000000000002</c:v>
                </c:pt>
                <c:pt idx="650">
                  <c:v>0.65</c:v>
                </c:pt>
                <c:pt idx="651">
                  <c:v>0.65100000000000002</c:v>
                </c:pt>
                <c:pt idx="652">
                  <c:v>0.65200000000000002</c:v>
                </c:pt>
                <c:pt idx="653">
                  <c:v>0.65300000000000002</c:v>
                </c:pt>
                <c:pt idx="654">
                  <c:v>0.65400000000000003</c:v>
                </c:pt>
                <c:pt idx="655">
                  <c:v>0.65500000000000003</c:v>
                </c:pt>
                <c:pt idx="656">
                  <c:v>0.65600000000000003</c:v>
                </c:pt>
                <c:pt idx="657">
                  <c:v>0.65700000000000003</c:v>
                </c:pt>
                <c:pt idx="658">
                  <c:v>0.65800000000000003</c:v>
                </c:pt>
                <c:pt idx="659">
                  <c:v>0.65900000000000003</c:v>
                </c:pt>
                <c:pt idx="660">
                  <c:v>0.66</c:v>
                </c:pt>
                <c:pt idx="661">
                  <c:v>0.66100000000000003</c:v>
                </c:pt>
                <c:pt idx="662">
                  <c:v>0.66200000000000003</c:v>
                </c:pt>
                <c:pt idx="663">
                  <c:v>0.66300000000000003</c:v>
                </c:pt>
                <c:pt idx="664">
                  <c:v>0.66400000000000003</c:v>
                </c:pt>
                <c:pt idx="665">
                  <c:v>0.66500000000000004</c:v>
                </c:pt>
                <c:pt idx="666">
                  <c:v>0.66600000000000004</c:v>
                </c:pt>
                <c:pt idx="667">
                  <c:v>0.66700000000000004</c:v>
                </c:pt>
                <c:pt idx="668">
                  <c:v>0.66800000000000004</c:v>
                </c:pt>
                <c:pt idx="669">
                  <c:v>0.66900000000000004</c:v>
                </c:pt>
                <c:pt idx="670">
                  <c:v>0.67</c:v>
                </c:pt>
                <c:pt idx="671">
                  <c:v>0.67100000000000004</c:v>
                </c:pt>
                <c:pt idx="672">
                  <c:v>0.67200000000000004</c:v>
                </c:pt>
                <c:pt idx="673">
                  <c:v>0.67300000000000004</c:v>
                </c:pt>
                <c:pt idx="674">
                  <c:v>0.67400000000000004</c:v>
                </c:pt>
                <c:pt idx="675">
                  <c:v>0.67500000000000004</c:v>
                </c:pt>
                <c:pt idx="676">
                  <c:v>0.67600000000000005</c:v>
                </c:pt>
                <c:pt idx="677">
                  <c:v>0.67700000000000005</c:v>
                </c:pt>
                <c:pt idx="678">
                  <c:v>0.67800000000000005</c:v>
                </c:pt>
                <c:pt idx="679">
                  <c:v>0.67900000000000005</c:v>
                </c:pt>
                <c:pt idx="680">
                  <c:v>0.68</c:v>
                </c:pt>
                <c:pt idx="681">
                  <c:v>0.68100000000000005</c:v>
                </c:pt>
                <c:pt idx="682">
                  <c:v>0.68200000000000005</c:v>
                </c:pt>
                <c:pt idx="683">
                  <c:v>0.68300000000000005</c:v>
                </c:pt>
                <c:pt idx="684">
                  <c:v>0.68400000000000005</c:v>
                </c:pt>
                <c:pt idx="685">
                  <c:v>0.68500000000000005</c:v>
                </c:pt>
                <c:pt idx="686">
                  <c:v>0.68600000000000005</c:v>
                </c:pt>
                <c:pt idx="687">
                  <c:v>0.68700000000000006</c:v>
                </c:pt>
                <c:pt idx="688">
                  <c:v>0.68799999999999994</c:v>
                </c:pt>
                <c:pt idx="689">
                  <c:v>0.68899999999999995</c:v>
                </c:pt>
                <c:pt idx="690">
                  <c:v>0.69</c:v>
                </c:pt>
                <c:pt idx="691">
                  <c:v>0.69099999999999995</c:v>
                </c:pt>
                <c:pt idx="692">
                  <c:v>0.69199999999999995</c:v>
                </c:pt>
                <c:pt idx="693">
                  <c:v>0.69299999999999995</c:v>
                </c:pt>
                <c:pt idx="694">
                  <c:v>0.69399999999999995</c:v>
                </c:pt>
                <c:pt idx="695">
                  <c:v>0.69499999999999995</c:v>
                </c:pt>
                <c:pt idx="696">
                  <c:v>0.69599999999999995</c:v>
                </c:pt>
                <c:pt idx="697">
                  <c:v>0.69699999999999995</c:v>
                </c:pt>
                <c:pt idx="698">
                  <c:v>0.69799999999999995</c:v>
                </c:pt>
                <c:pt idx="699">
                  <c:v>0.69899999999999995</c:v>
                </c:pt>
                <c:pt idx="700">
                  <c:v>0.7</c:v>
                </c:pt>
                <c:pt idx="701">
                  <c:v>0.70099999999999996</c:v>
                </c:pt>
                <c:pt idx="702">
                  <c:v>0.70199999999999996</c:v>
                </c:pt>
                <c:pt idx="703">
                  <c:v>0.70299999999999996</c:v>
                </c:pt>
                <c:pt idx="704">
                  <c:v>0.70399999999999996</c:v>
                </c:pt>
                <c:pt idx="705">
                  <c:v>0.70499999999999996</c:v>
                </c:pt>
                <c:pt idx="706">
                  <c:v>0.70599999999999996</c:v>
                </c:pt>
                <c:pt idx="707">
                  <c:v>0.70699999999999996</c:v>
                </c:pt>
                <c:pt idx="708">
                  <c:v>0.70799999999999996</c:v>
                </c:pt>
                <c:pt idx="709">
                  <c:v>0.70899999999999996</c:v>
                </c:pt>
                <c:pt idx="710">
                  <c:v>0.71</c:v>
                </c:pt>
                <c:pt idx="711">
                  <c:v>0.71099999999999997</c:v>
                </c:pt>
                <c:pt idx="712">
                  <c:v>0.71199999999999997</c:v>
                </c:pt>
                <c:pt idx="713">
                  <c:v>0.71299999999999997</c:v>
                </c:pt>
                <c:pt idx="714">
                  <c:v>0.71399999999999997</c:v>
                </c:pt>
                <c:pt idx="715">
                  <c:v>0.71499999999999997</c:v>
                </c:pt>
                <c:pt idx="716">
                  <c:v>0.71599999999999997</c:v>
                </c:pt>
                <c:pt idx="717">
                  <c:v>0.71699999999999997</c:v>
                </c:pt>
                <c:pt idx="718">
                  <c:v>0.71799999999999997</c:v>
                </c:pt>
                <c:pt idx="719">
                  <c:v>0.71899999999999997</c:v>
                </c:pt>
                <c:pt idx="720">
                  <c:v>0.72</c:v>
                </c:pt>
                <c:pt idx="721">
                  <c:v>0.72099999999999997</c:v>
                </c:pt>
                <c:pt idx="722">
                  <c:v>0.72199999999999998</c:v>
                </c:pt>
                <c:pt idx="723">
                  <c:v>0.72299999999999998</c:v>
                </c:pt>
                <c:pt idx="724">
                  <c:v>0.72399999999999998</c:v>
                </c:pt>
                <c:pt idx="725">
                  <c:v>0.72499999999999998</c:v>
                </c:pt>
                <c:pt idx="726">
                  <c:v>0.72599999999999998</c:v>
                </c:pt>
                <c:pt idx="727">
                  <c:v>0.72699999999999998</c:v>
                </c:pt>
                <c:pt idx="728">
                  <c:v>0.72799999999999998</c:v>
                </c:pt>
                <c:pt idx="729">
                  <c:v>0.72899999999999998</c:v>
                </c:pt>
                <c:pt idx="730">
                  <c:v>0.73</c:v>
                </c:pt>
                <c:pt idx="731">
                  <c:v>0.73099999999999998</c:v>
                </c:pt>
                <c:pt idx="732">
                  <c:v>0.73199999999999998</c:v>
                </c:pt>
                <c:pt idx="733">
                  <c:v>0.73299999999999998</c:v>
                </c:pt>
                <c:pt idx="734">
                  <c:v>0.73399999999999999</c:v>
                </c:pt>
                <c:pt idx="735">
                  <c:v>0.73499999999999999</c:v>
                </c:pt>
                <c:pt idx="736">
                  <c:v>0.73599999999999999</c:v>
                </c:pt>
                <c:pt idx="737">
                  <c:v>0.73699999999999999</c:v>
                </c:pt>
                <c:pt idx="738">
                  <c:v>0.73799999999999999</c:v>
                </c:pt>
                <c:pt idx="739">
                  <c:v>0.73899999999999999</c:v>
                </c:pt>
                <c:pt idx="740">
                  <c:v>0.74</c:v>
                </c:pt>
                <c:pt idx="741">
                  <c:v>0.74099999999999999</c:v>
                </c:pt>
                <c:pt idx="742">
                  <c:v>0.74199999999999999</c:v>
                </c:pt>
                <c:pt idx="743">
                  <c:v>0.74299999999999999</c:v>
                </c:pt>
                <c:pt idx="744">
                  <c:v>0.74399999999999999</c:v>
                </c:pt>
                <c:pt idx="745">
                  <c:v>0.745</c:v>
                </c:pt>
                <c:pt idx="746">
                  <c:v>0.746</c:v>
                </c:pt>
                <c:pt idx="747">
                  <c:v>0.747</c:v>
                </c:pt>
                <c:pt idx="748">
                  <c:v>0.748</c:v>
                </c:pt>
                <c:pt idx="749">
                  <c:v>0.749</c:v>
                </c:pt>
                <c:pt idx="750">
                  <c:v>0.75</c:v>
                </c:pt>
                <c:pt idx="751">
                  <c:v>0.751</c:v>
                </c:pt>
                <c:pt idx="752">
                  <c:v>0.752</c:v>
                </c:pt>
                <c:pt idx="753">
                  <c:v>0.753</c:v>
                </c:pt>
                <c:pt idx="754">
                  <c:v>0.754</c:v>
                </c:pt>
                <c:pt idx="755">
                  <c:v>0.755</c:v>
                </c:pt>
                <c:pt idx="756">
                  <c:v>0.75600000000000001</c:v>
                </c:pt>
                <c:pt idx="757">
                  <c:v>0.75700000000000001</c:v>
                </c:pt>
                <c:pt idx="758">
                  <c:v>0.75800000000000001</c:v>
                </c:pt>
                <c:pt idx="759">
                  <c:v>0.75900000000000001</c:v>
                </c:pt>
                <c:pt idx="760">
                  <c:v>0.76</c:v>
                </c:pt>
                <c:pt idx="761">
                  <c:v>0.76100000000000001</c:v>
                </c:pt>
                <c:pt idx="762">
                  <c:v>0.76200000000000001</c:v>
                </c:pt>
                <c:pt idx="763">
                  <c:v>0.76300000000000001</c:v>
                </c:pt>
                <c:pt idx="764">
                  <c:v>0.76400000000000001</c:v>
                </c:pt>
                <c:pt idx="765">
                  <c:v>0.76500000000000001</c:v>
                </c:pt>
                <c:pt idx="766">
                  <c:v>0.76600000000000001</c:v>
                </c:pt>
                <c:pt idx="767">
                  <c:v>0.76700000000000002</c:v>
                </c:pt>
                <c:pt idx="768">
                  <c:v>0.76800000000000002</c:v>
                </c:pt>
                <c:pt idx="769">
                  <c:v>0.76900000000000002</c:v>
                </c:pt>
                <c:pt idx="770">
                  <c:v>0.77</c:v>
                </c:pt>
                <c:pt idx="771">
                  <c:v>0.77100000000000002</c:v>
                </c:pt>
                <c:pt idx="772">
                  <c:v>0.77200000000000002</c:v>
                </c:pt>
                <c:pt idx="773">
                  <c:v>0.77300000000000002</c:v>
                </c:pt>
                <c:pt idx="774">
                  <c:v>0.77400000000000002</c:v>
                </c:pt>
                <c:pt idx="775">
                  <c:v>0.77500000000000002</c:v>
                </c:pt>
                <c:pt idx="776">
                  <c:v>0.77600000000000002</c:v>
                </c:pt>
                <c:pt idx="777">
                  <c:v>0.77700000000000002</c:v>
                </c:pt>
                <c:pt idx="778">
                  <c:v>0.77800000000000002</c:v>
                </c:pt>
                <c:pt idx="779">
                  <c:v>0.77900000000000003</c:v>
                </c:pt>
                <c:pt idx="780">
                  <c:v>0.78</c:v>
                </c:pt>
                <c:pt idx="781">
                  <c:v>0.78100000000000003</c:v>
                </c:pt>
                <c:pt idx="782">
                  <c:v>0.78200000000000003</c:v>
                </c:pt>
                <c:pt idx="783">
                  <c:v>0.78300000000000003</c:v>
                </c:pt>
                <c:pt idx="784">
                  <c:v>0.78400000000000003</c:v>
                </c:pt>
                <c:pt idx="785">
                  <c:v>0.78500000000000003</c:v>
                </c:pt>
                <c:pt idx="786">
                  <c:v>0.78600000000000003</c:v>
                </c:pt>
                <c:pt idx="787">
                  <c:v>0.78700000000000003</c:v>
                </c:pt>
                <c:pt idx="788">
                  <c:v>0.78800000000000003</c:v>
                </c:pt>
                <c:pt idx="789">
                  <c:v>0.78900000000000003</c:v>
                </c:pt>
                <c:pt idx="790">
                  <c:v>0.79</c:v>
                </c:pt>
                <c:pt idx="791">
                  <c:v>0.79100000000000004</c:v>
                </c:pt>
                <c:pt idx="792">
                  <c:v>0.79200000000000004</c:v>
                </c:pt>
                <c:pt idx="793">
                  <c:v>0.79300000000000004</c:v>
                </c:pt>
                <c:pt idx="794">
                  <c:v>0.79400000000000004</c:v>
                </c:pt>
                <c:pt idx="795">
                  <c:v>0.79500000000000004</c:v>
                </c:pt>
                <c:pt idx="796">
                  <c:v>0.79600000000000004</c:v>
                </c:pt>
                <c:pt idx="797">
                  <c:v>0.79700000000000004</c:v>
                </c:pt>
                <c:pt idx="798">
                  <c:v>0.79800000000000004</c:v>
                </c:pt>
                <c:pt idx="799">
                  <c:v>0.79900000000000004</c:v>
                </c:pt>
                <c:pt idx="800">
                  <c:v>0.8</c:v>
                </c:pt>
                <c:pt idx="801">
                  <c:v>0.80100000000000005</c:v>
                </c:pt>
                <c:pt idx="802">
                  <c:v>0.80200000000000005</c:v>
                </c:pt>
                <c:pt idx="803">
                  <c:v>0.80300000000000005</c:v>
                </c:pt>
                <c:pt idx="804">
                  <c:v>0.80400000000000005</c:v>
                </c:pt>
                <c:pt idx="805">
                  <c:v>0.80500000000000005</c:v>
                </c:pt>
                <c:pt idx="806">
                  <c:v>0.80600000000000005</c:v>
                </c:pt>
                <c:pt idx="807">
                  <c:v>0.80700000000000005</c:v>
                </c:pt>
                <c:pt idx="808">
                  <c:v>0.80800000000000005</c:v>
                </c:pt>
                <c:pt idx="809">
                  <c:v>0.80900000000000005</c:v>
                </c:pt>
                <c:pt idx="810">
                  <c:v>0.81</c:v>
                </c:pt>
                <c:pt idx="811">
                  <c:v>0.81100000000000005</c:v>
                </c:pt>
                <c:pt idx="812">
                  <c:v>0.81200000000000006</c:v>
                </c:pt>
                <c:pt idx="813">
                  <c:v>0.81299999999999994</c:v>
                </c:pt>
                <c:pt idx="814">
                  <c:v>0.81399999999999995</c:v>
                </c:pt>
                <c:pt idx="815">
                  <c:v>0.81499999999999995</c:v>
                </c:pt>
                <c:pt idx="816">
                  <c:v>0.81599999999999995</c:v>
                </c:pt>
                <c:pt idx="817">
                  <c:v>0.81699999999999995</c:v>
                </c:pt>
                <c:pt idx="818">
                  <c:v>0.81799999999999995</c:v>
                </c:pt>
                <c:pt idx="819">
                  <c:v>0.81899999999999995</c:v>
                </c:pt>
                <c:pt idx="820">
                  <c:v>0.82</c:v>
                </c:pt>
                <c:pt idx="821">
                  <c:v>0.82099999999999995</c:v>
                </c:pt>
                <c:pt idx="822">
                  <c:v>0.82199999999999995</c:v>
                </c:pt>
                <c:pt idx="823">
                  <c:v>0.82299999999999995</c:v>
                </c:pt>
                <c:pt idx="824">
                  <c:v>0.82399999999999995</c:v>
                </c:pt>
                <c:pt idx="825">
                  <c:v>0.82499999999999996</c:v>
                </c:pt>
                <c:pt idx="826">
                  <c:v>0.82599999999999996</c:v>
                </c:pt>
                <c:pt idx="827">
                  <c:v>0.82699999999999996</c:v>
                </c:pt>
                <c:pt idx="828">
                  <c:v>0.82799999999999996</c:v>
                </c:pt>
                <c:pt idx="829">
                  <c:v>0.82899999999999996</c:v>
                </c:pt>
                <c:pt idx="830">
                  <c:v>0.83</c:v>
                </c:pt>
                <c:pt idx="831">
                  <c:v>0.83099999999999996</c:v>
                </c:pt>
                <c:pt idx="832">
                  <c:v>0.83199999999999996</c:v>
                </c:pt>
                <c:pt idx="833">
                  <c:v>0.83299999999999996</c:v>
                </c:pt>
                <c:pt idx="834">
                  <c:v>0.83399999999999996</c:v>
                </c:pt>
                <c:pt idx="835">
                  <c:v>0.83499999999999996</c:v>
                </c:pt>
                <c:pt idx="836">
                  <c:v>0.83599999999999997</c:v>
                </c:pt>
                <c:pt idx="837">
                  <c:v>0.83699999999999997</c:v>
                </c:pt>
                <c:pt idx="838">
                  <c:v>0.83799999999999997</c:v>
                </c:pt>
                <c:pt idx="839">
                  <c:v>0.83899999999999997</c:v>
                </c:pt>
                <c:pt idx="840">
                  <c:v>0.84</c:v>
                </c:pt>
                <c:pt idx="841">
                  <c:v>0.84099999999999997</c:v>
                </c:pt>
                <c:pt idx="842">
                  <c:v>0.84199999999999997</c:v>
                </c:pt>
                <c:pt idx="843">
                  <c:v>0.84299999999999997</c:v>
                </c:pt>
                <c:pt idx="844">
                  <c:v>0.84399999999999997</c:v>
                </c:pt>
                <c:pt idx="845">
                  <c:v>0.84499999999999997</c:v>
                </c:pt>
                <c:pt idx="846">
                  <c:v>0.84599999999999997</c:v>
                </c:pt>
                <c:pt idx="847">
                  <c:v>0.84699999999999998</c:v>
                </c:pt>
                <c:pt idx="848">
                  <c:v>0.84799999999999998</c:v>
                </c:pt>
                <c:pt idx="849">
                  <c:v>0.84899999999999998</c:v>
                </c:pt>
                <c:pt idx="850">
                  <c:v>0.85</c:v>
                </c:pt>
                <c:pt idx="851">
                  <c:v>0.85099999999999998</c:v>
                </c:pt>
                <c:pt idx="852">
                  <c:v>0.85199999999999998</c:v>
                </c:pt>
                <c:pt idx="853">
                  <c:v>0.85299999999999998</c:v>
                </c:pt>
                <c:pt idx="854">
                  <c:v>0.85399999999999998</c:v>
                </c:pt>
                <c:pt idx="855">
                  <c:v>0.85499999999999998</c:v>
                </c:pt>
                <c:pt idx="856">
                  <c:v>0.85599999999999998</c:v>
                </c:pt>
                <c:pt idx="857">
                  <c:v>0.85699999999999998</c:v>
                </c:pt>
                <c:pt idx="858">
                  <c:v>0.85799999999999998</c:v>
                </c:pt>
                <c:pt idx="859">
                  <c:v>0.85899999999999999</c:v>
                </c:pt>
                <c:pt idx="860">
                  <c:v>0.86</c:v>
                </c:pt>
                <c:pt idx="861">
                  <c:v>0.86099999999999999</c:v>
                </c:pt>
                <c:pt idx="862">
                  <c:v>0.86199999999999999</c:v>
                </c:pt>
                <c:pt idx="863">
                  <c:v>0.86299999999999999</c:v>
                </c:pt>
                <c:pt idx="864">
                  <c:v>0.86399999999999999</c:v>
                </c:pt>
                <c:pt idx="865">
                  <c:v>0.86499999999999999</c:v>
                </c:pt>
                <c:pt idx="866">
                  <c:v>0.86599999999999999</c:v>
                </c:pt>
                <c:pt idx="867">
                  <c:v>0.86699999999999999</c:v>
                </c:pt>
                <c:pt idx="868">
                  <c:v>0.86799999999999999</c:v>
                </c:pt>
                <c:pt idx="869">
                  <c:v>0.86899999999999999</c:v>
                </c:pt>
                <c:pt idx="870">
                  <c:v>0.87</c:v>
                </c:pt>
                <c:pt idx="871">
                  <c:v>0.871</c:v>
                </c:pt>
                <c:pt idx="872">
                  <c:v>0.872</c:v>
                </c:pt>
                <c:pt idx="873">
                  <c:v>0.873</c:v>
                </c:pt>
                <c:pt idx="874">
                  <c:v>0.874</c:v>
                </c:pt>
                <c:pt idx="875">
                  <c:v>0.875</c:v>
                </c:pt>
                <c:pt idx="876">
                  <c:v>0.876</c:v>
                </c:pt>
                <c:pt idx="877">
                  <c:v>0.877</c:v>
                </c:pt>
                <c:pt idx="878">
                  <c:v>0.878</c:v>
                </c:pt>
                <c:pt idx="879">
                  <c:v>0.879</c:v>
                </c:pt>
                <c:pt idx="880">
                  <c:v>0.88</c:v>
                </c:pt>
                <c:pt idx="881">
                  <c:v>0.88100000000000001</c:v>
                </c:pt>
                <c:pt idx="882">
                  <c:v>0.88200000000000001</c:v>
                </c:pt>
                <c:pt idx="883">
                  <c:v>0.88300000000000001</c:v>
                </c:pt>
                <c:pt idx="884">
                  <c:v>0.88400000000000001</c:v>
                </c:pt>
                <c:pt idx="885">
                  <c:v>0.88500000000000001</c:v>
                </c:pt>
                <c:pt idx="886">
                  <c:v>0.88600000000000001</c:v>
                </c:pt>
                <c:pt idx="887">
                  <c:v>0.88700000000000001</c:v>
                </c:pt>
                <c:pt idx="888">
                  <c:v>0.88800000000000001</c:v>
                </c:pt>
                <c:pt idx="889">
                  <c:v>0.88900000000000001</c:v>
                </c:pt>
                <c:pt idx="890">
                  <c:v>0.89</c:v>
                </c:pt>
                <c:pt idx="891">
                  <c:v>0.89100000000000001</c:v>
                </c:pt>
                <c:pt idx="892">
                  <c:v>0.89200000000000002</c:v>
                </c:pt>
                <c:pt idx="893">
                  <c:v>0.89300000000000002</c:v>
                </c:pt>
                <c:pt idx="894">
                  <c:v>0.89400000000000002</c:v>
                </c:pt>
                <c:pt idx="895">
                  <c:v>0.89500000000000002</c:v>
                </c:pt>
                <c:pt idx="896">
                  <c:v>0.89600000000000002</c:v>
                </c:pt>
                <c:pt idx="897">
                  <c:v>0.89700000000000002</c:v>
                </c:pt>
                <c:pt idx="898">
                  <c:v>0.89800000000000002</c:v>
                </c:pt>
                <c:pt idx="899">
                  <c:v>0.89900000000000002</c:v>
                </c:pt>
                <c:pt idx="900">
                  <c:v>0.9</c:v>
                </c:pt>
                <c:pt idx="901">
                  <c:v>0.90100000000000002</c:v>
                </c:pt>
                <c:pt idx="902">
                  <c:v>0.90200000000000002</c:v>
                </c:pt>
                <c:pt idx="903">
                  <c:v>0.90300000000000002</c:v>
                </c:pt>
                <c:pt idx="904">
                  <c:v>0.90400000000000003</c:v>
                </c:pt>
                <c:pt idx="905">
                  <c:v>0.90500000000000003</c:v>
                </c:pt>
                <c:pt idx="906">
                  <c:v>0.90600000000000003</c:v>
                </c:pt>
                <c:pt idx="907">
                  <c:v>0.90700000000000003</c:v>
                </c:pt>
                <c:pt idx="908">
                  <c:v>0.90800000000000003</c:v>
                </c:pt>
                <c:pt idx="909">
                  <c:v>0.90900000000000003</c:v>
                </c:pt>
                <c:pt idx="910">
                  <c:v>0.91</c:v>
                </c:pt>
                <c:pt idx="911">
                  <c:v>0.91100000000000003</c:v>
                </c:pt>
                <c:pt idx="912">
                  <c:v>0.91200000000000003</c:v>
                </c:pt>
                <c:pt idx="913">
                  <c:v>0.91300000000000003</c:v>
                </c:pt>
                <c:pt idx="914">
                  <c:v>0.91400000000000003</c:v>
                </c:pt>
                <c:pt idx="915">
                  <c:v>0.91500000000000004</c:v>
                </c:pt>
                <c:pt idx="916">
                  <c:v>0.91600000000000004</c:v>
                </c:pt>
                <c:pt idx="917">
                  <c:v>0.91700000000000004</c:v>
                </c:pt>
                <c:pt idx="918">
                  <c:v>0.91800000000000004</c:v>
                </c:pt>
                <c:pt idx="919">
                  <c:v>0.91900000000000004</c:v>
                </c:pt>
                <c:pt idx="920">
                  <c:v>0.92</c:v>
                </c:pt>
                <c:pt idx="921">
                  <c:v>0.92100000000000004</c:v>
                </c:pt>
                <c:pt idx="922">
                  <c:v>0.92200000000000004</c:v>
                </c:pt>
                <c:pt idx="923">
                  <c:v>0.92300000000000004</c:v>
                </c:pt>
                <c:pt idx="924">
                  <c:v>0.92400000000000004</c:v>
                </c:pt>
                <c:pt idx="925">
                  <c:v>0.92500000000000004</c:v>
                </c:pt>
                <c:pt idx="926">
                  <c:v>0.92600000000000005</c:v>
                </c:pt>
                <c:pt idx="927">
                  <c:v>0.92700000000000005</c:v>
                </c:pt>
                <c:pt idx="928">
                  <c:v>0.92800000000000005</c:v>
                </c:pt>
                <c:pt idx="929">
                  <c:v>0.92900000000000005</c:v>
                </c:pt>
                <c:pt idx="930">
                  <c:v>0.93</c:v>
                </c:pt>
                <c:pt idx="931">
                  <c:v>0.93100000000000005</c:v>
                </c:pt>
                <c:pt idx="932">
                  <c:v>0.93200000000000005</c:v>
                </c:pt>
                <c:pt idx="933">
                  <c:v>0.93300000000000005</c:v>
                </c:pt>
                <c:pt idx="934">
                  <c:v>0.93400000000000005</c:v>
                </c:pt>
                <c:pt idx="935">
                  <c:v>0.93500000000000005</c:v>
                </c:pt>
                <c:pt idx="936">
                  <c:v>0.93600000000000005</c:v>
                </c:pt>
                <c:pt idx="937">
                  <c:v>0.93700000000000006</c:v>
                </c:pt>
                <c:pt idx="938">
                  <c:v>0.93799999999999994</c:v>
                </c:pt>
                <c:pt idx="939">
                  <c:v>0.93899999999999995</c:v>
                </c:pt>
                <c:pt idx="940">
                  <c:v>0.94</c:v>
                </c:pt>
                <c:pt idx="941">
                  <c:v>0.94099999999999995</c:v>
                </c:pt>
                <c:pt idx="942">
                  <c:v>0.94199999999999995</c:v>
                </c:pt>
                <c:pt idx="943">
                  <c:v>0.94299999999999995</c:v>
                </c:pt>
                <c:pt idx="944">
                  <c:v>0.94399999999999995</c:v>
                </c:pt>
                <c:pt idx="945">
                  <c:v>0.94499999999999995</c:v>
                </c:pt>
                <c:pt idx="946">
                  <c:v>0.94599999999999995</c:v>
                </c:pt>
                <c:pt idx="947">
                  <c:v>0.94699999999999995</c:v>
                </c:pt>
                <c:pt idx="948">
                  <c:v>0.94799999999999995</c:v>
                </c:pt>
                <c:pt idx="949">
                  <c:v>0.94899999999999995</c:v>
                </c:pt>
                <c:pt idx="950">
                  <c:v>0.95</c:v>
                </c:pt>
                <c:pt idx="951">
                  <c:v>0.95099999999999996</c:v>
                </c:pt>
                <c:pt idx="952">
                  <c:v>0.95199999999999996</c:v>
                </c:pt>
                <c:pt idx="953">
                  <c:v>0.95299999999999996</c:v>
                </c:pt>
                <c:pt idx="954">
                  <c:v>0.95399999999999996</c:v>
                </c:pt>
                <c:pt idx="955">
                  <c:v>0.95499999999999996</c:v>
                </c:pt>
                <c:pt idx="956">
                  <c:v>0.95599999999999996</c:v>
                </c:pt>
                <c:pt idx="957">
                  <c:v>0.95699999999999996</c:v>
                </c:pt>
                <c:pt idx="958">
                  <c:v>0.95799999999999996</c:v>
                </c:pt>
                <c:pt idx="959">
                  <c:v>0.95899999999999996</c:v>
                </c:pt>
                <c:pt idx="960">
                  <c:v>0.96</c:v>
                </c:pt>
                <c:pt idx="961">
                  <c:v>0.96099999999999997</c:v>
                </c:pt>
                <c:pt idx="962">
                  <c:v>0.96199999999999997</c:v>
                </c:pt>
                <c:pt idx="963">
                  <c:v>0.96299999999999997</c:v>
                </c:pt>
                <c:pt idx="964">
                  <c:v>0.96399999999999997</c:v>
                </c:pt>
                <c:pt idx="965">
                  <c:v>0.96499999999999997</c:v>
                </c:pt>
                <c:pt idx="966">
                  <c:v>0.96599999999999997</c:v>
                </c:pt>
                <c:pt idx="967">
                  <c:v>0.96699999999999997</c:v>
                </c:pt>
                <c:pt idx="968">
                  <c:v>0.96799999999999997</c:v>
                </c:pt>
                <c:pt idx="969">
                  <c:v>0.96899999999999997</c:v>
                </c:pt>
                <c:pt idx="970">
                  <c:v>0.97</c:v>
                </c:pt>
                <c:pt idx="971">
                  <c:v>0.97099999999999997</c:v>
                </c:pt>
                <c:pt idx="972">
                  <c:v>0.97199999999999998</c:v>
                </c:pt>
                <c:pt idx="973">
                  <c:v>0.97299999999999998</c:v>
                </c:pt>
                <c:pt idx="974">
                  <c:v>0.97399999999999998</c:v>
                </c:pt>
                <c:pt idx="975">
                  <c:v>0.97499999999999998</c:v>
                </c:pt>
                <c:pt idx="976">
                  <c:v>0.97599999999999998</c:v>
                </c:pt>
                <c:pt idx="977">
                  <c:v>0.97699999999999998</c:v>
                </c:pt>
                <c:pt idx="978">
                  <c:v>0.97799999999999998</c:v>
                </c:pt>
                <c:pt idx="979">
                  <c:v>0.97899999999999998</c:v>
                </c:pt>
                <c:pt idx="980">
                  <c:v>0.98</c:v>
                </c:pt>
                <c:pt idx="981">
                  <c:v>0.98099999999999998</c:v>
                </c:pt>
                <c:pt idx="982">
                  <c:v>0.98199999999999998</c:v>
                </c:pt>
                <c:pt idx="983">
                  <c:v>0.98299999999999998</c:v>
                </c:pt>
                <c:pt idx="984">
                  <c:v>0.98399999999999999</c:v>
                </c:pt>
                <c:pt idx="985">
                  <c:v>0.98499999999999999</c:v>
                </c:pt>
                <c:pt idx="986">
                  <c:v>0.98599999999999999</c:v>
                </c:pt>
                <c:pt idx="987">
                  <c:v>0.98699999999999999</c:v>
                </c:pt>
                <c:pt idx="988">
                  <c:v>0.98799999999999999</c:v>
                </c:pt>
                <c:pt idx="989">
                  <c:v>0.98899999999999999</c:v>
                </c:pt>
                <c:pt idx="990">
                  <c:v>0.99</c:v>
                </c:pt>
                <c:pt idx="991">
                  <c:v>0.99099999999999999</c:v>
                </c:pt>
                <c:pt idx="992">
                  <c:v>0.99199999999999999</c:v>
                </c:pt>
                <c:pt idx="993">
                  <c:v>0.99299999999999999</c:v>
                </c:pt>
                <c:pt idx="994">
                  <c:v>0.99399999999999999</c:v>
                </c:pt>
                <c:pt idx="995">
                  <c:v>0.995</c:v>
                </c:pt>
                <c:pt idx="996">
                  <c:v>0.996</c:v>
                </c:pt>
                <c:pt idx="997">
                  <c:v>0.997</c:v>
                </c:pt>
                <c:pt idx="998">
                  <c:v>0.998</c:v>
                </c:pt>
                <c:pt idx="999">
                  <c:v>0.999</c:v>
                </c:pt>
                <c:pt idx="1000">
                  <c:v>1</c:v>
                </c:pt>
                <c:pt idx="1001">
                  <c:v>1.0009999999999999</c:v>
                </c:pt>
                <c:pt idx="1002">
                  <c:v>1.002</c:v>
                </c:pt>
                <c:pt idx="1003">
                  <c:v>1.0029999999999999</c:v>
                </c:pt>
                <c:pt idx="1004">
                  <c:v>1.004</c:v>
                </c:pt>
                <c:pt idx="1005">
                  <c:v>1.0049999999999999</c:v>
                </c:pt>
                <c:pt idx="1006">
                  <c:v>1.006</c:v>
                </c:pt>
                <c:pt idx="1007">
                  <c:v>1.0069999999999999</c:v>
                </c:pt>
                <c:pt idx="1008">
                  <c:v>1.008</c:v>
                </c:pt>
                <c:pt idx="1009">
                  <c:v>1.0089999999999999</c:v>
                </c:pt>
                <c:pt idx="1010">
                  <c:v>1.01</c:v>
                </c:pt>
                <c:pt idx="1011">
                  <c:v>1.0109999999999999</c:v>
                </c:pt>
                <c:pt idx="1012">
                  <c:v>1.012</c:v>
                </c:pt>
                <c:pt idx="1013">
                  <c:v>1.0129999999999999</c:v>
                </c:pt>
                <c:pt idx="1014">
                  <c:v>1.014</c:v>
                </c:pt>
                <c:pt idx="1015">
                  <c:v>1.0149999999999999</c:v>
                </c:pt>
                <c:pt idx="1016">
                  <c:v>1.016</c:v>
                </c:pt>
                <c:pt idx="1017">
                  <c:v>1.0169999999999999</c:v>
                </c:pt>
                <c:pt idx="1018">
                  <c:v>1.018</c:v>
                </c:pt>
                <c:pt idx="1019">
                  <c:v>1.0189999999999999</c:v>
                </c:pt>
                <c:pt idx="1020">
                  <c:v>1.02</c:v>
                </c:pt>
                <c:pt idx="1021">
                  <c:v>1.0209999999999999</c:v>
                </c:pt>
                <c:pt idx="1022">
                  <c:v>1.022</c:v>
                </c:pt>
              </c:numCache>
            </c:numRef>
          </c:xVal>
          <c:yVal>
            <c:numRef>
              <c:f>'12'!$C$2:$C$1024</c:f>
              <c:numCache>
                <c:formatCode>General</c:formatCode>
                <c:ptCount val="102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0.1</c:v>
                </c:pt>
                <c:pt idx="24">
                  <c:v>0.1</c:v>
                </c:pt>
                <c:pt idx="25">
                  <c:v>0.2</c:v>
                </c:pt>
                <c:pt idx="26">
                  <c:v>0.28999999999999998</c:v>
                </c:pt>
                <c:pt idx="27">
                  <c:v>0.39</c:v>
                </c:pt>
                <c:pt idx="28">
                  <c:v>0.49</c:v>
                </c:pt>
                <c:pt idx="29">
                  <c:v>0.68</c:v>
                </c:pt>
                <c:pt idx="30">
                  <c:v>0.88</c:v>
                </c:pt>
                <c:pt idx="31">
                  <c:v>1.17</c:v>
                </c:pt>
                <c:pt idx="32">
                  <c:v>1.46</c:v>
                </c:pt>
                <c:pt idx="33">
                  <c:v>1.95</c:v>
                </c:pt>
                <c:pt idx="34">
                  <c:v>2.44</c:v>
                </c:pt>
                <c:pt idx="35">
                  <c:v>3.02</c:v>
                </c:pt>
                <c:pt idx="36">
                  <c:v>3.8</c:v>
                </c:pt>
                <c:pt idx="37">
                  <c:v>4.58</c:v>
                </c:pt>
                <c:pt idx="38">
                  <c:v>5.66</c:v>
                </c:pt>
                <c:pt idx="39">
                  <c:v>6.83</c:v>
                </c:pt>
                <c:pt idx="40">
                  <c:v>8.19</c:v>
                </c:pt>
                <c:pt idx="41">
                  <c:v>9.75</c:v>
                </c:pt>
                <c:pt idx="42">
                  <c:v>11.6</c:v>
                </c:pt>
                <c:pt idx="43">
                  <c:v>13.65</c:v>
                </c:pt>
                <c:pt idx="44">
                  <c:v>16.09</c:v>
                </c:pt>
                <c:pt idx="45">
                  <c:v>18.72</c:v>
                </c:pt>
                <c:pt idx="46">
                  <c:v>21.75</c:v>
                </c:pt>
                <c:pt idx="47">
                  <c:v>25.16</c:v>
                </c:pt>
                <c:pt idx="48">
                  <c:v>28.96</c:v>
                </c:pt>
                <c:pt idx="49">
                  <c:v>33.159999999999997</c:v>
                </c:pt>
                <c:pt idx="50">
                  <c:v>37.840000000000003</c:v>
                </c:pt>
                <c:pt idx="51">
                  <c:v>42.91</c:v>
                </c:pt>
                <c:pt idx="52">
                  <c:v>48.56</c:v>
                </c:pt>
                <c:pt idx="53">
                  <c:v>54.61</c:v>
                </c:pt>
                <c:pt idx="54">
                  <c:v>61.34</c:v>
                </c:pt>
                <c:pt idx="55">
                  <c:v>68.55</c:v>
                </c:pt>
                <c:pt idx="56">
                  <c:v>76.349999999999994</c:v>
                </c:pt>
                <c:pt idx="57">
                  <c:v>84.74</c:v>
                </c:pt>
                <c:pt idx="58">
                  <c:v>93.71</c:v>
                </c:pt>
                <c:pt idx="59">
                  <c:v>103.37</c:v>
                </c:pt>
                <c:pt idx="60">
                  <c:v>113.61</c:v>
                </c:pt>
                <c:pt idx="61">
                  <c:v>124.53</c:v>
                </c:pt>
                <c:pt idx="62">
                  <c:v>136.03</c:v>
                </c:pt>
                <c:pt idx="63">
                  <c:v>148.13</c:v>
                </c:pt>
                <c:pt idx="64">
                  <c:v>160.9</c:v>
                </c:pt>
                <c:pt idx="65">
                  <c:v>174.36</c:v>
                </c:pt>
                <c:pt idx="66">
                  <c:v>188.3</c:v>
                </c:pt>
                <c:pt idx="67">
                  <c:v>202.93</c:v>
                </c:pt>
                <c:pt idx="68">
                  <c:v>218.04</c:v>
                </c:pt>
                <c:pt idx="69">
                  <c:v>233.74</c:v>
                </c:pt>
                <c:pt idx="70">
                  <c:v>249.93</c:v>
                </c:pt>
                <c:pt idx="71">
                  <c:v>266.61</c:v>
                </c:pt>
                <c:pt idx="72">
                  <c:v>283.77</c:v>
                </c:pt>
                <c:pt idx="73">
                  <c:v>301.32</c:v>
                </c:pt>
                <c:pt idx="74">
                  <c:v>319.17</c:v>
                </c:pt>
                <c:pt idx="75">
                  <c:v>337.4</c:v>
                </c:pt>
                <c:pt idx="76">
                  <c:v>355.93</c:v>
                </c:pt>
                <c:pt idx="77">
                  <c:v>374.65</c:v>
                </c:pt>
                <c:pt idx="78">
                  <c:v>393.57</c:v>
                </c:pt>
                <c:pt idx="79">
                  <c:v>412.59</c:v>
                </c:pt>
                <c:pt idx="80">
                  <c:v>431.6</c:v>
                </c:pt>
                <c:pt idx="81">
                  <c:v>450.72</c:v>
                </c:pt>
                <c:pt idx="82">
                  <c:v>469.73</c:v>
                </c:pt>
                <c:pt idx="83">
                  <c:v>488.65</c:v>
                </c:pt>
                <c:pt idx="84">
                  <c:v>507.47</c:v>
                </c:pt>
                <c:pt idx="85">
                  <c:v>526</c:v>
                </c:pt>
                <c:pt idx="86">
                  <c:v>544.33000000000004</c:v>
                </c:pt>
                <c:pt idx="87">
                  <c:v>562.27</c:v>
                </c:pt>
                <c:pt idx="88">
                  <c:v>579.83000000000004</c:v>
                </c:pt>
                <c:pt idx="89">
                  <c:v>596.89</c:v>
                </c:pt>
                <c:pt idx="90">
                  <c:v>613.57000000000005</c:v>
                </c:pt>
                <c:pt idx="91">
                  <c:v>629.66</c:v>
                </c:pt>
                <c:pt idx="92">
                  <c:v>645.26</c:v>
                </c:pt>
                <c:pt idx="93">
                  <c:v>660.18</c:v>
                </c:pt>
                <c:pt idx="94">
                  <c:v>674.42</c:v>
                </c:pt>
                <c:pt idx="95">
                  <c:v>688.07</c:v>
                </c:pt>
                <c:pt idx="96">
                  <c:v>700.94</c:v>
                </c:pt>
                <c:pt idx="97">
                  <c:v>713.13</c:v>
                </c:pt>
                <c:pt idx="98">
                  <c:v>724.64</c:v>
                </c:pt>
                <c:pt idx="99">
                  <c:v>735.27</c:v>
                </c:pt>
                <c:pt idx="100">
                  <c:v>745.21</c:v>
                </c:pt>
                <c:pt idx="101">
                  <c:v>754.28</c:v>
                </c:pt>
                <c:pt idx="102">
                  <c:v>762.67</c:v>
                </c:pt>
                <c:pt idx="103">
                  <c:v>770.28</c:v>
                </c:pt>
                <c:pt idx="104">
                  <c:v>777</c:v>
                </c:pt>
                <c:pt idx="105">
                  <c:v>783.05</c:v>
                </c:pt>
                <c:pt idx="106">
                  <c:v>788.41</c:v>
                </c:pt>
                <c:pt idx="107">
                  <c:v>793</c:v>
                </c:pt>
                <c:pt idx="108">
                  <c:v>796.9</c:v>
                </c:pt>
                <c:pt idx="109">
                  <c:v>800.12</c:v>
                </c:pt>
                <c:pt idx="110">
                  <c:v>802.75</c:v>
                </c:pt>
                <c:pt idx="111">
                  <c:v>804.7</c:v>
                </c:pt>
                <c:pt idx="112">
                  <c:v>806.16</c:v>
                </c:pt>
                <c:pt idx="113">
                  <c:v>807.14</c:v>
                </c:pt>
                <c:pt idx="114">
                  <c:v>807.53</c:v>
                </c:pt>
                <c:pt idx="115">
                  <c:v>807.53</c:v>
                </c:pt>
                <c:pt idx="116">
                  <c:v>807.14</c:v>
                </c:pt>
                <c:pt idx="117">
                  <c:v>806.45</c:v>
                </c:pt>
                <c:pt idx="118">
                  <c:v>805.38</c:v>
                </c:pt>
                <c:pt idx="119">
                  <c:v>804.11</c:v>
                </c:pt>
                <c:pt idx="120">
                  <c:v>802.65</c:v>
                </c:pt>
                <c:pt idx="121">
                  <c:v>800.99</c:v>
                </c:pt>
                <c:pt idx="122">
                  <c:v>799.24</c:v>
                </c:pt>
                <c:pt idx="123">
                  <c:v>797.48</c:v>
                </c:pt>
                <c:pt idx="124">
                  <c:v>795.63</c:v>
                </c:pt>
                <c:pt idx="125">
                  <c:v>793.78</c:v>
                </c:pt>
                <c:pt idx="126">
                  <c:v>792.02</c:v>
                </c:pt>
                <c:pt idx="127">
                  <c:v>790.36</c:v>
                </c:pt>
                <c:pt idx="128">
                  <c:v>788.9</c:v>
                </c:pt>
                <c:pt idx="129">
                  <c:v>787.54</c:v>
                </c:pt>
                <c:pt idx="130">
                  <c:v>786.46</c:v>
                </c:pt>
                <c:pt idx="131">
                  <c:v>785.49</c:v>
                </c:pt>
                <c:pt idx="132">
                  <c:v>784.81</c:v>
                </c:pt>
                <c:pt idx="133">
                  <c:v>784.51</c:v>
                </c:pt>
                <c:pt idx="134">
                  <c:v>784.42</c:v>
                </c:pt>
                <c:pt idx="135">
                  <c:v>784.61</c:v>
                </c:pt>
                <c:pt idx="136">
                  <c:v>785.1</c:v>
                </c:pt>
                <c:pt idx="137">
                  <c:v>785.98</c:v>
                </c:pt>
                <c:pt idx="138">
                  <c:v>787.15</c:v>
                </c:pt>
                <c:pt idx="139">
                  <c:v>788.71</c:v>
                </c:pt>
                <c:pt idx="140">
                  <c:v>790.56</c:v>
                </c:pt>
                <c:pt idx="141">
                  <c:v>792.7</c:v>
                </c:pt>
                <c:pt idx="142">
                  <c:v>795.24</c:v>
                </c:pt>
                <c:pt idx="143">
                  <c:v>798.07</c:v>
                </c:pt>
                <c:pt idx="144">
                  <c:v>801.19</c:v>
                </c:pt>
                <c:pt idx="145">
                  <c:v>804.6</c:v>
                </c:pt>
                <c:pt idx="146">
                  <c:v>808.31</c:v>
                </c:pt>
                <c:pt idx="147">
                  <c:v>812.3</c:v>
                </c:pt>
                <c:pt idx="148">
                  <c:v>816.5</c:v>
                </c:pt>
                <c:pt idx="149">
                  <c:v>820.89</c:v>
                </c:pt>
                <c:pt idx="150">
                  <c:v>825.47</c:v>
                </c:pt>
                <c:pt idx="151">
                  <c:v>830.15</c:v>
                </c:pt>
                <c:pt idx="152">
                  <c:v>835.12</c:v>
                </c:pt>
                <c:pt idx="153">
                  <c:v>840.1</c:v>
                </c:pt>
                <c:pt idx="154">
                  <c:v>845.27</c:v>
                </c:pt>
                <c:pt idx="155">
                  <c:v>850.43</c:v>
                </c:pt>
                <c:pt idx="156">
                  <c:v>855.6</c:v>
                </c:pt>
                <c:pt idx="157">
                  <c:v>860.87</c:v>
                </c:pt>
                <c:pt idx="158">
                  <c:v>866.13</c:v>
                </c:pt>
                <c:pt idx="159">
                  <c:v>871.4</c:v>
                </c:pt>
                <c:pt idx="160">
                  <c:v>876.57</c:v>
                </c:pt>
                <c:pt idx="161">
                  <c:v>881.64</c:v>
                </c:pt>
                <c:pt idx="162">
                  <c:v>886.71</c:v>
                </c:pt>
                <c:pt idx="163">
                  <c:v>891.58</c:v>
                </c:pt>
                <c:pt idx="164">
                  <c:v>896.36</c:v>
                </c:pt>
                <c:pt idx="165">
                  <c:v>901.04</c:v>
                </c:pt>
                <c:pt idx="166">
                  <c:v>905.53</c:v>
                </c:pt>
                <c:pt idx="167">
                  <c:v>909.82</c:v>
                </c:pt>
                <c:pt idx="168">
                  <c:v>913.92</c:v>
                </c:pt>
                <c:pt idx="169">
                  <c:v>917.91</c:v>
                </c:pt>
                <c:pt idx="170">
                  <c:v>921.62</c:v>
                </c:pt>
                <c:pt idx="171">
                  <c:v>925.13</c:v>
                </c:pt>
                <c:pt idx="172">
                  <c:v>928.45</c:v>
                </c:pt>
                <c:pt idx="173">
                  <c:v>931.57</c:v>
                </c:pt>
                <c:pt idx="174">
                  <c:v>934.49</c:v>
                </c:pt>
                <c:pt idx="175">
                  <c:v>937.22</c:v>
                </c:pt>
                <c:pt idx="176">
                  <c:v>939.76</c:v>
                </c:pt>
                <c:pt idx="177">
                  <c:v>942</c:v>
                </c:pt>
                <c:pt idx="178">
                  <c:v>944.05</c:v>
                </c:pt>
                <c:pt idx="179">
                  <c:v>946</c:v>
                </c:pt>
                <c:pt idx="180">
                  <c:v>947.75</c:v>
                </c:pt>
                <c:pt idx="181">
                  <c:v>949.22</c:v>
                </c:pt>
                <c:pt idx="182">
                  <c:v>950.68</c:v>
                </c:pt>
                <c:pt idx="183">
                  <c:v>951.85</c:v>
                </c:pt>
                <c:pt idx="184">
                  <c:v>952.92</c:v>
                </c:pt>
                <c:pt idx="185">
                  <c:v>953.9</c:v>
                </c:pt>
                <c:pt idx="186">
                  <c:v>954.78</c:v>
                </c:pt>
                <c:pt idx="187">
                  <c:v>955.56</c:v>
                </c:pt>
                <c:pt idx="188">
                  <c:v>956.24</c:v>
                </c:pt>
                <c:pt idx="189">
                  <c:v>956.82</c:v>
                </c:pt>
                <c:pt idx="190">
                  <c:v>957.41</c:v>
                </c:pt>
                <c:pt idx="191">
                  <c:v>957.9</c:v>
                </c:pt>
                <c:pt idx="192">
                  <c:v>958.38</c:v>
                </c:pt>
                <c:pt idx="193">
                  <c:v>958.87</c:v>
                </c:pt>
                <c:pt idx="194">
                  <c:v>959.36</c:v>
                </c:pt>
                <c:pt idx="195">
                  <c:v>959.85</c:v>
                </c:pt>
                <c:pt idx="196">
                  <c:v>960.33</c:v>
                </c:pt>
                <c:pt idx="197">
                  <c:v>960.92</c:v>
                </c:pt>
                <c:pt idx="198">
                  <c:v>961.5</c:v>
                </c:pt>
                <c:pt idx="199">
                  <c:v>962.19</c:v>
                </c:pt>
                <c:pt idx="200">
                  <c:v>962.97</c:v>
                </c:pt>
                <c:pt idx="201">
                  <c:v>963.84</c:v>
                </c:pt>
                <c:pt idx="202">
                  <c:v>964.72</c:v>
                </c:pt>
                <c:pt idx="203">
                  <c:v>965.79</c:v>
                </c:pt>
                <c:pt idx="204">
                  <c:v>966.96</c:v>
                </c:pt>
                <c:pt idx="205">
                  <c:v>968.23</c:v>
                </c:pt>
                <c:pt idx="206">
                  <c:v>969.6</c:v>
                </c:pt>
                <c:pt idx="207">
                  <c:v>971.06</c:v>
                </c:pt>
                <c:pt idx="208">
                  <c:v>972.62</c:v>
                </c:pt>
                <c:pt idx="209">
                  <c:v>974.38</c:v>
                </c:pt>
                <c:pt idx="210">
                  <c:v>976.23</c:v>
                </c:pt>
                <c:pt idx="211">
                  <c:v>978.18</c:v>
                </c:pt>
                <c:pt idx="212">
                  <c:v>980.23</c:v>
                </c:pt>
                <c:pt idx="213">
                  <c:v>982.47</c:v>
                </c:pt>
                <c:pt idx="214">
                  <c:v>984.71</c:v>
                </c:pt>
                <c:pt idx="215">
                  <c:v>987.15</c:v>
                </c:pt>
                <c:pt idx="216">
                  <c:v>989.59</c:v>
                </c:pt>
                <c:pt idx="217">
                  <c:v>992.22</c:v>
                </c:pt>
                <c:pt idx="218">
                  <c:v>994.85</c:v>
                </c:pt>
                <c:pt idx="219">
                  <c:v>997.68</c:v>
                </c:pt>
                <c:pt idx="220">
                  <c:v>1000.41</c:v>
                </c:pt>
                <c:pt idx="221">
                  <c:v>1003.34</c:v>
                </c:pt>
                <c:pt idx="222">
                  <c:v>1006.26</c:v>
                </c:pt>
                <c:pt idx="223">
                  <c:v>1009.19</c:v>
                </c:pt>
                <c:pt idx="224">
                  <c:v>1012.21</c:v>
                </c:pt>
                <c:pt idx="225">
                  <c:v>1015.23</c:v>
                </c:pt>
                <c:pt idx="226">
                  <c:v>1018.26</c:v>
                </c:pt>
                <c:pt idx="227">
                  <c:v>1021.28</c:v>
                </c:pt>
                <c:pt idx="228">
                  <c:v>1024.4000000000001</c:v>
                </c:pt>
                <c:pt idx="229">
                  <c:v>1027.42</c:v>
                </c:pt>
                <c:pt idx="230">
                  <c:v>1030.3499999999999</c:v>
                </c:pt>
                <c:pt idx="231">
                  <c:v>1033.3699999999999</c:v>
                </c:pt>
                <c:pt idx="232">
                  <c:v>1036.3</c:v>
                </c:pt>
                <c:pt idx="233">
                  <c:v>1039.1300000000001</c:v>
                </c:pt>
                <c:pt idx="234">
                  <c:v>1041.95</c:v>
                </c:pt>
                <c:pt idx="235">
                  <c:v>1044.78</c:v>
                </c:pt>
                <c:pt idx="236">
                  <c:v>1047.51</c:v>
                </c:pt>
                <c:pt idx="237">
                  <c:v>1050.1500000000001</c:v>
                </c:pt>
                <c:pt idx="238">
                  <c:v>1052.68</c:v>
                </c:pt>
                <c:pt idx="239">
                  <c:v>1055.22</c:v>
                </c:pt>
                <c:pt idx="240">
                  <c:v>1057.6500000000001</c:v>
                </c:pt>
                <c:pt idx="241">
                  <c:v>1059.99</c:v>
                </c:pt>
                <c:pt idx="242">
                  <c:v>1062.24</c:v>
                </c:pt>
                <c:pt idx="243">
                  <c:v>1064.3800000000001</c:v>
                </c:pt>
                <c:pt idx="244">
                  <c:v>1066.53</c:v>
                </c:pt>
                <c:pt idx="245">
                  <c:v>1068.58</c:v>
                </c:pt>
                <c:pt idx="246">
                  <c:v>1070.53</c:v>
                </c:pt>
                <c:pt idx="247">
                  <c:v>1072.3800000000001</c:v>
                </c:pt>
                <c:pt idx="248">
                  <c:v>1074.23</c:v>
                </c:pt>
                <c:pt idx="249">
                  <c:v>1075.99</c:v>
                </c:pt>
                <c:pt idx="250">
                  <c:v>1077.74</c:v>
                </c:pt>
                <c:pt idx="251">
                  <c:v>1079.4000000000001</c:v>
                </c:pt>
                <c:pt idx="252">
                  <c:v>1081.06</c:v>
                </c:pt>
                <c:pt idx="253">
                  <c:v>1082.72</c:v>
                </c:pt>
                <c:pt idx="254">
                  <c:v>1084.3699999999999</c:v>
                </c:pt>
                <c:pt idx="255">
                  <c:v>1085.93</c:v>
                </c:pt>
                <c:pt idx="256">
                  <c:v>1087.5899999999999</c:v>
                </c:pt>
                <c:pt idx="257">
                  <c:v>1089.1500000000001</c:v>
                </c:pt>
                <c:pt idx="258">
                  <c:v>1090.81</c:v>
                </c:pt>
                <c:pt idx="259">
                  <c:v>1092.47</c:v>
                </c:pt>
                <c:pt idx="260">
                  <c:v>1094.22</c:v>
                </c:pt>
                <c:pt idx="261">
                  <c:v>1095.98</c:v>
                </c:pt>
                <c:pt idx="262">
                  <c:v>1097.83</c:v>
                </c:pt>
                <c:pt idx="263">
                  <c:v>1099.78</c:v>
                </c:pt>
                <c:pt idx="264">
                  <c:v>1101.73</c:v>
                </c:pt>
                <c:pt idx="265">
                  <c:v>1103.8800000000001</c:v>
                </c:pt>
                <c:pt idx="266">
                  <c:v>1106.1199999999999</c:v>
                </c:pt>
                <c:pt idx="267">
                  <c:v>1108.46</c:v>
                </c:pt>
                <c:pt idx="268">
                  <c:v>1110.9000000000001</c:v>
                </c:pt>
                <c:pt idx="269">
                  <c:v>1113.53</c:v>
                </c:pt>
                <c:pt idx="270">
                  <c:v>1116.26</c:v>
                </c:pt>
                <c:pt idx="271">
                  <c:v>1119.19</c:v>
                </c:pt>
                <c:pt idx="272">
                  <c:v>1122.31</c:v>
                </c:pt>
                <c:pt idx="273">
                  <c:v>1125.52</c:v>
                </c:pt>
                <c:pt idx="274">
                  <c:v>1128.94</c:v>
                </c:pt>
                <c:pt idx="275">
                  <c:v>1132.55</c:v>
                </c:pt>
                <c:pt idx="276">
                  <c:v>1136.3499999999999</c:v>
                </c:pt>
                <c:pt idx="277">
                  <c:v>1140.3499999999999</c:v>
                </c:pt>
                <c:pt idx="278">
                  <c:v>1144.54</c:v>
                </c:pt>
                <c:pt idx="279">
                  <c:v>1148.93</c:v>
                </c:pt>
                <c:pt idx="280">
                  <c:v>1153.51</c:v>
                </c:pt>
                <c:pt idx="281">
                  <c:v>1158.29</c:v>
                </c:pt>
                <c:pt idx="282">
                  <c:v>1163.26</c:v>
                </c:pt>
                <c:pt idx="283">
                  <c:v>1168.43</c:v>
                </c:pt>
                <c:pt idx="284">
                  <c:v>1173.8900000000001</c:v>
                </c:pt>
                <c:pt idx="285">
                  <c:v>1179.45</c:v>
                </c:pt>
                <c:pt idx="286">
                  <c:v>1185.2</c:v>
                </c:pt>
                <c:pt idx="287">
                  <c:v>1191.1500000000001</c:v>
                </c:pt>
                <c:pt idx="288">
                  <c:v>1197.3</c:v>
                </c:pt>
                <c:pt idx="289">
                  <c:v>1203.6300000000001</c:v>
                </c:pt>
                <c:pt idx="290">
                  <c:v>1210.17</c:v>
                </c:pt>
                <c:pt idx="291">
                  <c:v>1216.9000000000001</c:v>
                </c:pt>
                <c:pt idx="292">
                  <c:v>1223.72</c:v>
                </c:pt>
                <c:pt idx="293">
                  <c:v>1230.8399999999999</c:v>
                </c:pt>
                <c:pt idx="294">
                  <c:v>1237.96</c:v>
                </c:pt>
                <c:pt idx="295">
                  <c:v>1245.3699999999999</c:v>
                </c:pt>
                <c:pt idx="296">
                  <c:v>1252.8800000000001</c:v>
                </c:pt>
                <c:pt idx="297">
                  <c:v>1260.49</c:v>
                </c:pt>
                <c:pt idx="298">
                  <c:v>1268.29</c:v>
                </c:pt>
                <c:pt idx="299">
                  <c:v>1276.28</c:v>
                </c:pt>
                <c:pt idx="300">
                  <c:v>1284.28</c:v>
                </c:pt>
                <c:pt idx="301">
                  <c:v>1292.47</c:v>
                </c:pt>
                <c:pt idx="302">
                  <c:v>1300.76</c:v>
                </c:pt>
                <c:pt idx="303">
                  <c:v>1309.24</c:v>
                </c:pt>
                <c:pt idx="304">
                  <c:v>1317.73</c:v>
                </c:pt>
                <c:pt idx="305">
                  <c:v>1326.41</c:v>
                </c:pt>
                <c:pt idx="306">
                  <c:v>1335.18</c:v>
                </c:pt>
                <c:pt idx="307">
                  <c:v>1344.06</c:v>
                </c:pt>
                <c:pt idx="308">
                  <c:v>1353.03</c:v>
                </c:pt>
                <c:pt idx="309">
                  <c:v>1362.1</c:v>
                </c:pt>
                <c:pt idx="310">
                  <c:v>1371.26</c:v>
                </c:pt>
                <c:pt idx="311">
                  <c:v>1380.63</c:v>
                </c:pt>
                <c:pt idx="312">
                  <c:v>1389.99</c:v>
                </c:pt>
                <c:pt idx="313">
                  <c:v>1399.54</c:v>
                </c:pt>
                <c:pt idx="314">
                  <c:v>1409.2</c:v>
                </c:pt>
                <c:pt idx="315">
                  <c:v>1418.95</c:v>
                </c:pt>
                <c:pt idx="316">
                  <c:v>1428.8</c:v>
                </c:pt>
                <c:pt idx="317">
                  <c:v>1438.74</c:v>
                </c:pt>
                <c:pt idx="318">
                  <c:v>1448.89</c:v>
                </c:pt>
                <c:pt idx="319">
                  <c:v>1459.13</c:v>
                </c:pt>
                <c:pt idx="320">
                  <c:v>1469.46</c:v>
                </c:pt>
                <c:pt idx="321">
                  <c:v>1479.99</c:v>
                </c:pt>
                <c:pt idx="322">
                  <c:v>1490.72</c:v>
                </c:pt>
                <c:pt idx="323">
                  <c:v>1501.45</c:v>
                </c:pt>
                <c:pt idx="324">
                  <c:v>1512.47</c:v>
                </c:pt>
                <c:pt idx="325">
                  <c:v>1523.58</c:v>
                </c:pt>
                <c:pt idx="326">
                  <c:v>1534.8</c:v>
                </c:pt>
                <c:pt idx="327">
                  <c:v>1546.3</c:v>
                </c:pt>
                <c:pt idx="328">
                  <c:v>1557.91</c:v>
                </c:pt>
                <c:pt idx="329">
                  <c:v>1569.71</c:v>
                </c:pt>
                <c:pt idx="330">
                  <c:v>1581.7</c:v>
                </c:pt>
                <c:pt idx="331">
                  <c:v>1593.79</c:v>
                </c:pt>
                <c:pt idx="332">
                  <c:v>1606.18</c:v>
                </c:pt>
                <c:pt idx="333">
                  <c:v>1618.76</c:v>
                </c:pt>
                <c:pt idx="334">
                  <c:v>1631.44</c:v>
                </c:pt>
                <c:pt idx="335">
                  <c:v>1644.41</c:v>
                </c:pt>
                <c:pt idx="336">
                  <c:v>1657.47</c:v>
                </c:pt>
                <c:pt idx="337">
                  <c:v>1670.83</c:v>
                </c:pt>
                <c:pt idx="338">
                  <c:v>1684.29</c:v>
                </c:pt>
                <c:pt idx="339">
                  <c:v>1698.04</c:v>
                </c:pt>
                <c:pt idx="340">
                  <c:v>1711.89</c:v>
                </c:pt>
                <c:pt idx="341">
                  <c:v>1725.93</c:v>
                </c:pt>
                <c:pt idx="342">
                  <c:v>1740.26</c:v>
                </c:pt>
                <c:pt idx="343">
                  <c:v>1754.7</c:v>
                </c:pt>
                <c:pt idx="344">
                  <c:v>1769.32</c:v>
                </c:pt>
                <c:pt idx="345">
                  <c:v>1784.05</c:v>
                </c:pt>
                <c:pt idx="346">
                  <c:v>1799.06</c:v>
                </c:pt>
                <c:pt idx="347">
                  <c:v>1814.18</c:v>
                </c:pt>
                <c:pt idx="348">
                  <c:v>1829.49</c:v>
                </c:pt>
                <c:pt idx="349">
                  <c:v>1844.9</c:v>
                </c:pt>
                <c:pt idx="350">
                  <c:v>1860.5</c:v>
                </c:pt>
                <c:pt idx="351">
                  <c:v>1876.2</c:v>
                </c:pt>
                <c:pt idx="352">
                  <c:v>1892</c:v>
                </c:pt>
                <c:pt idx="353">
                  <c:v>1907.99</c:v>
                </c:pt>
                <c:pt idx="354">
                  <c:v>1923.98</c:v>
                </c:pt>
                <c:pt idx="355">
                  <c:v>1940.17</c:v>
                </c:pt>
                <c:pt idx="356">
                  <c:v>1956.36</c:v>
                </c:pt>
                <c:pt idx="357">
                  <c:v>1972.74</c:v>
                </c:pt>
                <c:pt idx="358">
                  <c:v>1989.12</c:v>
                </c:pt>
                <c:pt idx="359">
                  <c:v>2005.51</c:v>
                </c:pt>
                <c:pt idx="360">
                  <c:v>2021.99</c:v>
                </c:pt>
                <c:pt idx="361">
                  <c:v>2038.47</c:v>
                </c:pt>
                <c:pt idx="362">
                  <c:v>2055.04</c:v>
                </c:pt>
                <c:pt idx="363">
                  <c:v>2071.62</c:v>
                </c:pt>
                <c:pt idx="364">
                  <c:v>2088.1999999999998</c:v>
                </c:pt>
                <c:pt idx="365">
                  <c:v>2104.6799999999998</c:v>
                </c:pt>
                <c:pt idx="366">
                  <c:v>2121.2600000000002</c:v>
                </c:pt>
                <c:pt idx="367">
                  <c:v>2137.83</c:v>
                </c:pt>
                <c:pt idx="368">
                  <c:v>2154.31</c:v>
                </c:pt>
                <c:pt idx="369">
                  <c:v>2170.6999999999998</c:v>
                </c:pt>
                <c:pt idx="370">
                  <c:v>2187.08</c:v>
                </c:pt>
                <c:pt idx="371">
                  <c:v>2203.46</c:v>
                </c:pt>
                <c:pt idx="372">
                  <c:v>2219.65</c:v>
                </c:pt>
                <c:pt idx="373">
                  <c:v>2235.84</c:v>
                </c:pt>
                <c:pt idx="374">
                  <c:v>2252.02</c:v>
                </c:pt>
                <c:pt idx="375">
                  <c:v>2268.02</c:v>
                </c:pt>
                <c:pt idx="376">
                  <c:v>2283.91</c:v>
                </c:pt>
                <c:pt idx="377">
                  <c:v>2299.71</c:v>
                </c:pt>
                <c:pt idx="378">
                  <c:v>2315.41</c:v>
                </c:pt>
                <c:pt idx="379">
                  <c:v>2331.0100000000002</c:v>
                </c:pt>
                <c:pt idx="380">
                  <c:v>2346.42</c:v>
                </c:pt>
                <c:pt idx="381">
                  <c:v>2361.73</c:v>
                </c:pt>
                <c:pt idx="382">
                  <c:v>2376.94</c:v>
                </c:pt>
                <c:pt idx="383">
                  <c:v>2391.96</c:v>
                </c:pt>
                <c:pt idx="384">
                  <c:v>2406.88</c:v>
                </c:pt>
                <c:pt idx="385">
                  <c:v>2421.6</c:v>
                </c:pt>
                <c:pt idx="386">
                  <c:v>2436.23</c:v>
                </c:pt>
                <c:pt idx="387">
                  <c:v>2450.66</c:v>
                </c:pt>
                <c:pt idx="388">
                  <c:v>2465</c:v>
                </c:pt>
                <c:pt idx="389">
                  <c:v>2479.14</c:v>
                </c:pt>
                <c:pt idx="390">
                  <c:v>2493.08</c:v>
                </c:pt>
                <c:pt idx="391">
                  <c:v>2506.9299999999998</c:v>
                </c:pt>
                <c:pt idx="392">
                  <c:v>2520.4899999999998</c:v>
                </c:pt>
                <c:pt idx="393">
                  <c:v>2534.04</c:v>
                </c:pt>
                <c:pt idx="394">
                  <c:v>2547.3000000000002</c:v>
                </c:pt>
                <c:pt idx="395">
                  <c:v>2560.4699999999998</c:v>
                </c:pt>
                <c:pt idx="396">
                  <c:v>2573.44</c:v>
                </c:pt>
                <c:pt idx="397">
                  <c:v>2586.21</c:v>
                </c:pt>
                <c:pt idx="398">
                  <c:v>2598.89</c:v>
                </c:pt>
                <c:pt idx="399">
                  <c:v>2611.37</c:v>
                </c:pt>
                <c:pt idx="400">
                  <c:v>2623.66</c:v>
                </c:pt>
                <c:pt idx="401">
                  <c:v>2635.75</c:v>
                </c:pt>
                <c:pt idx="402">
                  <c:v>2647.74</c:v>
                </c:pt>
                <c:pt idx="403">
                  <c:v>2659.45</c:v>
                </c:pt>
                <c:pt idx="404">
                  <c:v>2671.15</c:v>
                </c:pt>
                <c:pt idx="405">
                  <c:v>2682.56</c:v>
                </c:pt>
                <c:pt idx="406">
                  <c:v>2693.87</c:v>
                </c:pt>
                <c:pt idx="407">
                  <c:v>2704.98</c:v>
                </c:pt>
                <c:pt idx="408">
                  <c:v>2715.91</c:v>
                </c:pt>
                <c:pt idx="409">
                  <c:v>2726.73</c:v>
                </c:pt>
                <c:pt idx="410">
                  <c:v>2737.26</c:v>
                </c:pt>
                <c:pt idx="411">
                  <c:v>2747.79</c:v>
                </c:pt>
                <c:pt idx="412">
                  <c:v>2758.03</c:v>
                </c:pt>
                <c:pt idx="413">
                  <c:v>2768.17</c:v>
                </c:pt>
                <c:pt idx="414">
                  <c:v>2778.12</c:v>
                </c:pt>
                <c:pt idx="415">
                  <c:v>2787.97</c:v>
                </c:pt>
                <c:pt idx="416">
                  <c:v>2797.53</c:v>
                </c:pt>
                <c:pt idx="417">
                  <c:v>2806.99</c:v>
                </c:pt>
                <c:pt idx="418">
                  <c:v>2816.35</c:v>
                </c:pt>
                <c:pt idx="419">
                  <c:v>2825.42</c:v>
                </c:pt>
                <c:pt idx="420">
                  <c:v>2834.39</c:v>
                </c:pt>
                <c:pt idx="421">
                  <c:v>2843.16</c:v>
                </c:pt>
                <c:pt idx="422">
                  <c:v>2851.75</c:v>
                </c:pt>
                <c:pt idx="423">
                  <c:v>2860.23</c:v>
                </c:pt>
                <c:pt idx="424">
                  <c:v>2868.42</c:v>
                </c:pt>
                <c:pt idx="425">
                  <c:v>2876.51</c:v>
                </c:pt>
                <c:pt idx="426">
                  <c:v>2884.41</c:v>
                </c:pt>
                <c:pt idx="427">
                  <c:v>2892.12</c:v>
                </c:pt>
                <c:pt idx="428">
                  <c:v>2899.53</c:v>
                </c:pt>
                <c:pt idx="429">
                  <c:v>2906.84</c:v>
                </c:pt>
                <c:pt idx="430">
                  <c:v>2913.96</c:v>
                </c:pt>
                <c:pt idx="431">
                  <c:v>2920.88</c:v>
                </c:pt>
                <c:pt idx="432">
                  <c:v>2927.52</c:v>
                </c:pt>
                <c:pt idx="433">
                  <c:v>2934.05</c:v>
                </c:pt>
                <c:pt idx="434">
                  <c:v>2940.29</c:v>
                </c:pt>
                <c:pt idx="435">
                  <c:v>2946.34</c:v>
                </c:pt>
                <c:pt idx="436">
                  <c:v>2952.19</c:v>
                </c:pt>
                <c:pt idx="437">
                  <c:v>2957.84</c:v>
                </c:pt>
                <c:pt idx="438">
                  <c:v>2963.21</c:v>
                </c:pt>
                <c:pt idx="439">
                  <c:v>2968.37</c:v>
                </c:pt>
                <c:pt idx="440">
                  <c:v>2973.25</c:v>
                </c:pt>
                <c:pt idx="441">
                  <c:v>2978.03</c:v>
                </c:pt>
                <c:pt idx="442">
                  <c:v>2982.42</c:v>
                </c:pt>
                <c:pt idx="443">
                  <c:v>2986.71</c:v>
                </c:pt>
                <c:pt idx="444">
                  <c:v>2990.71</c:v>
                </c:pt>
                <c:pt idx="445">
                  <c:v>2994.51</c:v>
                </c:pt>
                <c:pt idx="446">
                  <c:v>2998.02</c:v>
                </c:pt>
                <c:pt idx="447">
                  <c:v>3001.33</c:v>
                </c:pt>
                <c:pt idx="448">
                  <c:v>3004.46</c:v>
                </c:pt>
                <c:pt idx="449">
                  <c:v>3007.28</c:v>
                </c:pt>
                <c:pt idx="450">
                  <c:v>3009.92</c:v>
                </c:pt>
                <c:pt idx="451">
                  <c:v>3012.35</c:v>
                </c:pt>
                <c:pt idx="452">
                  <c:v>3014.6</c:v>
                </c:pt>
                <c:pt idx="453">
                  <c:v>3016.64</c:v>
                </c:pt>
                <c:pt idx="454">
                  <c:v>3018.5</c:v>
                </c:pt>
                <c:pt idx="455">
                  <c:v>3020.16</c:v>
                </c:pt>
                <c:pt idx="456">
                  <c:v>3021.52</c:v>
                </c:pt>
                <c:pt idx="457">
                  <c:v>3022.89</c:v>
                </c:pt>
                <c:pt idx="458">
                  <c:v>3023.96</c:v>
                </c:pt>
                <c:pt idx="459">
                  <c:v>3024.93</c:v>
                </c:pt>
                <c:pt idx="460">
                  <c:v>3025.71</c:v>
                </c:pt>
                <c:pt idx="461">
                  <c:v>3026.3</c:v>
                </c:pt>
                <c:pt idx="462">
                  <c:v>3026.88</c:v>
                </c:pt>
                <c:pt idx="463">
                  <c:v>3027.27</c:v>
                </c:pt>
                <c:pt idx="464">
                  <c:v>3027.57</c:v>
                </c:pt>
                <c:pt idx="465">
                  <c:v>3027.66</c:v>
                </c:pt>
                <c:pt idx="466">
                  <c:v>3027.76</c:v>
                </c:pt>
                <c:pt idx="467">
                  <c:v>3027.76</c:v>
                </c:pt>
                <c:pt idx="468">
                  <c:v>3027.76</c:v>
                </c:pt>
                <c:pt idx="469">
                  <c:v>3027.57</c:v>
                </c:pt>
                <c:pt idx="470">
                  <c:v>3027.37</c:v>
                </c:pt>
                <c:pt idx="471">
                  <c:v>3027.18</c:v>
                </c:pt>
                <c:pt idx="472">
                  <c:v>3026.88</c:v>
                </c:pt>
                <c:pt idx="473">
                  <c:v>3026.59</c:v>
                </c:pt>
                <c:pt idx="474">
                  <c:v>3026.3</c:v>
                </c:pt>
                <c:pt idx="475">
                  <c:v>3025.91</c:v>
                </c:pt>
                <c:pt idx="476">
                  <c:v>3025.62</c:v>
                </c:pt>
                <c:pt idx="477">
                  <c:v>3025.32</c:v>
                </c:pt>
                <c:pt idx="478">
                  <c:v>3024.93</c:v>
                </c:pt>
                <c:pt idx="479">
                  <c:v>3024.64</c:v>
                </c:pt>
                <c:pt idx="480">
                  <c:v>3024.35</c:v>
                </c:pt>
                <c:pt idx="481">
                  <c:v>3024.15</c:v>
                </c:pt>
                <c:pt idx="482">
                  <c:v>3023.96</c:v>
                </c:pt>
                <c:pt idx="483">
                  <c:v>3023.76</c:v>
                </c:pt>
                <c:pt idx="484">
                  <c:v>3023.57</c:v>
                </c:pt>
                <c:pt idx="485">
                  <c:v>3023.47</c:v>
                </c:pt>
                <c:pt idx="486">
                  <c:v>3023.37</c:v>
                </c:pt>
                <c:pt idx="487">
                  <c:v>3023.37</c:v>
                </c:pt>
                <c:pt idx="488">
                  <c:v>3023.37</c:v>
                </c:pt>
                <c:pt idx="489">
                  <c:v>3023.47</c:v>
                </c:pt>
                <c:pt idx="490">
                  <c:v>3023.57</c:v>
                </c:pt>
                <c:pt idx="491">
                  <c:v>3023.76</c:v>
                </c:pt>
                <c:pt idx="492">
                  <c:v>3023.96</c:v>
                </c:pt>
                <c:pt idx="493">
                  <c:v>3024.25</c:v>
                </c:pt>
                <c:pt idx="494">
                  <c:v>3024.54</c:v>
                </c:pt>
                <c:pt idx="495">
                  <c:v>3024.93</c:v>
                </c:pt>
                <c:pt idx="496">
                  <c:v>3025.32</c:v>
                </c:pt>
                <c:pt idx="497">
                  <c:v>3025.71</c:v>
                </c:pt>
                <c:pt idx="498">
                  <c:v>3026.2</c:v>
                </c:pt>
                <c:pt idx="499">
                  <c:v>3026.69</c:v>
                </c:pt>
                <c:pt idx="500">
                  <c:v>3027.18</c:v>
                </c:pt>
                <c:pt idx="501">
                  <c:v>3027.76</c:v>
                </c:pt>
                <c:pt idx="502">
                  <c:v>3028.35</c:v>
                </c:pt>
                <c:pt idx="503">
                  <c:v>3028.93</c:v>
                </c:pt>
                <c:pt idx="504">
                  <c:v>3029.61</c:v>
                </c:pt>
                <c:pt idx="505">
                  <c:v>3030.2</c:v>
                </c:pt>
                <c:pt idx="506">
                  <c:v>3030.88</c:v>
                </c:pt>
                <c:pt idx="507">
                  <c:v>3031.56</c:v>
                </c:pt>
                <c:pt idx="508">
                  <c:v>3032.15</c:v>
                </c:pt>
                <c:pt idx="509">
                  <c:v>3032.83</c:v>
                </c:pt>
                <c:pt idx="510">
                  <c:v>3033.51</c:v>
                </c:pt>
                <c:pt idx="511">
                  <c:v>3034.2</c:v>
                </c:pt>
                <c:pt idx="512">
                  <c:v>3034.78</c:v>
                </c:pt>
                <c:pt idx="513">
                  <c:v>3035.47</c:v>
                </c:pt>
                <c:pt idx="514">
                  <c:v>3036.05</c:v>
                </c:pt>
                <c:pt idx="515">
                  <c:v>3036.73</c:v>
                </c:pt>
                <c:pt idx="516">
                  <c:v>3037.32</c:v>
                </c:pt>
                <c:pt idx="517">
                  <c:v>3037.9</c:v>
                </c:pt>
                <c:pt idx="518">
                  <c:v>3038.39</c:v>
                </c:pt>
                <c:pt idx="519">
                  <c:v>3038.98</c:v>
                </c:pt>
                <c:pt idx="520">
                  <c:v>3039.46</c:v>
                </c:pt>
                <c:pt idx="521">
                  <c:v>3039.95</c:v>
                </c:pt>
                <c:pt idx="522">
                  <c:v>3040.34</c:v>
                </c:pt>
                <c:pt idx="523">
                  <c:v>3040.73</c:v>
                </c:pt>
                <c:pt idx="524">
                  <c:v>3041.12</c:v>
                </c:pt>
                <c:pt idx="525">
                  <c:v>3041.51</c:v>
                </c:pt>
                <c:pt idx="526">
                  <c:v>3041.8</c:v>
                </c:pt>
                <c:pt idx="527">
                  <c:v>3042.1</c:v>
                </c:pt>
                <c:pt idx="528">
                  <c:v>3042.29</c:v>
                </c:pt>
                <c:pt idx="529">
                  <c:v>3042.58</c:v>
                </c:pt>
                <c:pt idx="530">
                  <c:v>3042.68</c:v>
                </c:pt>
                <c:pt idx="531">
                  <c:v>3042.88</c:v>
                </c:pt>
                <c:pt idx="532">
                  <c:v>3042.97</c:v>
                </c:pt>
                <c:pt idx="533">
                  <c:v>3043.07</c:v>
                </c:pt>
                <c:pt idx="534">
                  <c:v>3043.17</c:v>
                </c:pt>
                <c:pt idx="535">
                  <c:v>3043.17</c:v>
                </c:pt>
                <c:pt idx="536">
                  <c:v>3043.17</c:v>
                </c:pt>
                <c:pt idx="537">
                  <c:v>3043.17</c:v>
                </c:pt>
                <c:pt idx="538">
                  <c:v>3043.07</c:v>
                </c:pt>
                <c:pt idx="539">
                  <c:v>3043.07</c:v>
                </c:pt>
                <c:pt idx="540">
                  <c:v>3042.97</c:v>
                </c:pt>
                <c:pt idx="541">
                  <c:v>3042.88</c:v>
                </c:pt>
                <c:pt idx="542">
                  <c:v>3042.68</c:v>
                </c:pt>
                <c:pt idx="543">
                  <c:v>3042.58</c:v>
                </c:pt>
                <c:pt idx="544">
                  <c:v>3042.39</c:v>
                </c:pt>
                <c:pt idx="545">
                  <c:v>3042.19</c:v>
                </c:pt>
                <c:pt idx="546">
                  <c:v>3042</c:v>
                </c:pt>
                <c:pt idx="547">
                  <c:v>3041.71</c:v>
                </c:pt>
                <c:pt idx="548">
                  <c:v>3041.51</c:v>
                </c:pt>
                <c:pt idx="549">
                  <c:v>3041.22</c:v>
                </c:pt>
                <c:pt idx="550">
                  <c:v>3040.93</c:v>
                </c:pt>
                <c:pt idx="551">
                  <c:v>3040.63</c:v>
                </c:pt>
                <c:pt idx="552">
                  <c:v>3040.34</c:v>
                </c:pt>
                <c:pt idx="553">
                  <c:v>3039.95</c:v>
                </c:pt>
                <c:pt idx="554">
                  <c:v>3039.66</c:v>
                </c:pt>
                <c:pt idx="555">
                  <c:v>3039.27</c:v>
                </c:pt>
                <c:pt idx="556">
                  <c:v>3038.88</c:v>
                </c:pt>
                <c:pt idx="557">
                  <c:v>3038.49</c:v>
                </c:pt>
                <c:pt idx="558">
                  <c:v>3038</c:v>
                </c:pt>
                <c:pt idx="559">
                  <c:v>3037.61</c:v>
                </c:pt>
                <c:pt idx="560">
                  <c:v>3037.12</c:v>
                </c:pt>
                <c:pt idx="561">
                  <c:v>3036.64</c:v>
                </c:pt>
                <c:pt idx="562">
                  <c:v>3036.05</c:v>
                </c:pt>
                <c:pt idx="563">
                  <c:v>3035.56</c:v>
                </c:pt>
                <c:pt idx="564">
                  <c:v>3034.98</c:v>
                </c:pt>
                <c:pt idx="565">
                  <c:v>3034.39</c:v>
                </c:pt>
                <c:pt idx="566">
                  <c:v>3033.71</c:v>
                </c:pt>
                <c:pt idx="567">
                  <c:v>3033.12</c:v>
                </c:pt>
                <c:pt idx="568">
                  <c:v>3032.44</c:v>
                </c:pt>
                <c:pt idx="569">
                  <c:v>3031.66</c:v>
                </c:pt>
                <c:pt idx="570">
                  <c:v>3030.98</c:v>
                </c:pt>
                <c:pt idx="571">
                  <c:v>3030.2</c:v>
                </c:pt>
                <c:pt idx="572">
                  <c:v>3029.42</c:v>
                </c:pt>
                <c:pt idx="573">
                  <c:v>3028.54</c:v>
                </c:pt>
                <c:pt idx="574">
                  <c:v>3027.76</c:v>
                </c:pt>
                <c:pt idx="575">
                  <c:v>3026.88</c:v>
                </c:pt>
                <c:pt idx="576">
                  <c:v>3025.91</c:v>
                </c:pt>
                <c:pt idx="577">
                  <c:v>3025.03</c:v>
                </c:pt>
                <c:pt idx="578">
                  <c:v>3024.06</c:v>
                </c:pt>
                <c:pt idx="579">
                  <c:v>3023.08</c:v>
                </c:pt>
                <c:pt idx="580">
                  <c:v>3022.11</c:v>
                </c:pt>
                <c:pt idx="581">
                  <c:v>3021.03</c:v>
                </c:pt>
                <c:pt idx="582">
                  <c:v>3020.06</c:v>
                </c:pt>
                <c:pt idx="583">
                  <c:v>3018.98</c:v>
                </c:pt>
                <c:pt idx="584">
                  <c:v>3017.91</c:v>
                </c:pt>
                <c:pt idx="585">
                  <c:v>3016.74</c:v>
                </c:pt>
                <c:pt idx="586">
                  <c:v>3015.67</c:v>
                </c:pt>
                <c:pt idx="587">
                  <c:v>3014.5</c:v>
                </c:pt>
                <c:pt idx="588">
                  <c:v>3013.33</c:v>
                </c:pt>
                <c:pt idx="589">
                  <c:v>3012.16</c:v>
                </c:pt>
                <c:pt idx="590">
                  <c:v>3010.89</c:v>
                </c:pt>
                <c:pt idx="591">
                  <c:v>3009.72</c:v>
                </c:pt>
                <c:pt idx="592">
                  <c:v>3008.45</c:v>
                </c:pt>
                <c:pt idx="593">
                  <c:v>3007.19</c:v>
                </c:pt>
                <c:pt idx="594">
                  <c:v>3005.92</c:v>
                </c:pt>
                <c:pt idx="595">
                  <c:v>3004.55</c:v>
                </c:pt>
                <c:pt idx="596">
                  <c:v>3003.19</c:v>
                </c:pt>
                <c:pt idx="597">
                  <c:v>3001.82</c:v>
                </c:pt>
                <c:pt idx="598">
                  <c:v>3000.46</c:v>
                </c:pt>
                <c:pt idx="599">
                  <c:v>2998.99</c:v>
                </c:pt>
                <c:pt idx="600">
                  <c:v>2997.53</c:v>
                </c:pt>
                <c:pt idx="601">
                  <c:v>2996.07</c:v>
                </c:pt>
                <c:pt idx="602">
                  <c:v>2994.51</c:v>
                </c:pt>
                <c:pt idx="603">
                  <c:v>2992.85</c:v>
                </c:pt>
                <c:pt idx="604">
                  <c:v>2991.29</c:v>
                </c:pt>
                <c:pt idx="605">
                  <c:v>2989.54</c:v>
                </c:pt>
                <c:pt idx="606">
                  <c:v>2987.88</c:v>
                </c:pt>
                <c:pt idx="607">
                  <c:v>2986.02</c:v>
                </c:pt>
                <c:pt idx="608">
                  <c:v>2984.27</c:v>
                </c:pt>
                <c:pt idx="609">
                  <c:v>2982.32</c:v>
                </c:pt>
                <c:pt idx="610">
                  <c:v>2980.37</c:v>
                </c:pt>
                <c:pt idx="611">
                  <c:v>2978.32</c:v>
                </c:pt>
                <c:pt idx="612">
                  <c:v>2976.27</c:v>
                </c:pt>
                <c:pt idx="613">
                  <c:v>2974.03</c:v>
                </c:pt>
                <c:pt idx="614">
                  <c:v>2971.79</c:v>
                </c:pt>
                <c:pt idx="615">
                  <c:v>2969.45</c:v>
                </c:pt>
                <c:pt idx="616">
                  <c:v>2967.11</c:v>
                </c:pt>
                <c:pt idx="617">
                  <c:v>2964.57</c:v>
                </c:pt>
                <c:pt idx="618">
                  <c:v>2962.04</c:v>
                </c:pt>
                <c:pt idx="619">
                  <c:v>2959.4</c:v>
                </c:pt>
                <c:pt idx="620">
                  <c:v>2956.67</c:v>
                </c:pt>
                <c:pt idx="621">
                  <c:v>2953.84</c:v>
                </c:pt>
                <c:pt idx="622">
                  <c:v>2950.92</c:v>
                </c:pt>
                <c:pt idx="623">
                  <c:v>2947.9</c:v>
                </c:pt>
                <c:pt idx="624">
                  <c:v>2944.78</c:v>
                </c:pt>
                <c:pt idx="625">
                  <c:v>2941.56</c:v>
                </c:pt>
                <c:pt idx="626">
                  <c:v>2938.34</c:v>
                </c:pt>
                <c:pt idx="627">
                  <c:v>2934.93</c:v>
                </c:pt>
                <c:pt idx="628">
                  <c:v>2931.51</c:v>
                </c:pt>
                <c:pt idx="629">
                  <c:v>2928</c:v>
                </c:pt>
                <c:pt idx="630">
                  <c:v>2924.3</c:v>
                </c:pt>
                <c:pt idx="631">
                  <c:v>2920.69</c:v>
                </c:pt>
                <c:pt idx="632">
                  <c:v>2916.89</c:v>
                </c:pt>
                <c:pt idx="633">
                  <c:v>2912.99</c:v>
                </c:pt>
                <c:pt idx="634">
                  <c:v>2909.08</c:v>
                </c:pt>
                <c:pt idx="635">
                  <c:v>2905.09</c:v>
                </c:pt>
                <c:pt idx="636">
                  <c:v>2900.99</c:v>
                </c:pt>
                <c:pt idx="637">
                  <c:v>2896.9</c:v>
                </c:pt>
                <c:pt idx="638">
                  <c:v>2892.7</c:v>
                </c:pt>
                <c:pt idx="639">
                  <c:v>2888.51</c:v>
                </c:pt>
                <c:pt idx="640">
                  <c:v>2884.22</c:v>
                </c:pt>
                <c:pt idx="641">
                  <c:v>2879.93</c:v>
                </c:pt>
                <c:pt idx="642">
                  <c:v>2875.64</c:v>
                </c:pt>
                <c:pt idx="643">
                  <c:v>2871.25</c:v>
                </c:pt>
                <c:pt idx="644">
                  <c:v>2866.86</c:v>
                </c:pt>
                <c:pt idx="645">
                  <c:v>2862.47</c:v>
                </c:pt>
                <c:pt idx="646">
                  <c:v>2857.99</c:v>
                </c:pt>
                <c:pt idx="647">
                  <c:v>2853.6</c:v>
                </c:pt>
                <c:pt idx="648">
                  <c:v>2849.21</c:v>
                </c:pt>
                <c:pt idx="649">
                  <c:v>2844.72</c:v>
                </c:pt>
                <c:pt idx="650">
                  <c:v>2840.34</c:v>
                </c:pt>
                <c:pt idx="651">
                  <c:v>2835.95</c:v>
                </c:pt>
                <c:pt idx="652">
                  <c:v>2831.56</c:v>
                </c:pt>
                <c:pt idx="653">
                  <c:v>2827.17</c:v>
                </c:pt>
                <c:pt idx="654">
                  <c:v>2822.88</c:v>
                </c:pt>
                <c:pt idx="655">
                  <c:v>2818.59</c:v>
                </c:pt>
                <c:pt idx="656">
                  <c:v>2814.3</c:v>
                </c:pt>
                <c:pt idx="657">
                  <c:v>2810.01</c:v>
                </c:pt>
                <c:pt idx="658">
                  <c:v>2805.82</c:v>
                </c:pt>
                <c:pt idx="659">
                  <c:v>2801.72</c:v>
                </c:pt>
                <c:pt idx="660">
                  <c:v>2797.62</c:v>
                </c:pt>
                <c:pt idx="661">
                  <c:v>2793.53</c:v>
                </c:pt>
                <c:pt idx="662">
                  <c:v>2789.53</c:v>
                </c:pt>
                <c:pt idx="663">
                  <c:v>2785.53</c:v>
                </c:pt>
                <c:pt idx="664">
                  <c:v>2781.53</c:v>
                </c:pt>
                <c:pt idx="665">
                  <c:v>2777.63</c:v>
                </c:pt>
                <c:pt idx="666">
                  <c:v>2773.83</c:v>
                </c:pt>
                <c:pt idx="667">
                  <c:v>2770.03</c:v>
                </c:pt>
                <c:pt idx="668">
                  <c:v>2766.22</c:v>
                </c:pt>
                <c:pt idx="669">
                  <c:v>2762.52</c:v>
                </c:pt>
                <c:pt idx="670">
                  <c:v>2758.72</c:v>
                </c:pt>
                <c:pt idx="671">
                  <c:v>2755.11</c:v>
                </c:pt>
                <c:pt idx="672">
                  <c:v>2751.4</c:v>
                </c:pt>
                <c:pt idx="673">
                  <c:v>2747.79</c:v>
                </c:pt>
                <c:pt idx="674">
                  <c:v>2744.19</c:v>
                </c:pt>
                <c:pt idx="675">
                  <c:v>2740.58</c:v>
                </c:pt>
                <c:pt idx="676">
                  <c:v>2736.97</c:v>
                </c:pt>
                <c:pt idx="677">
                  <c:v>2733.46</c:v>
                </c:pt>
                <c:pt idx="678">
                  <c:v>2729.85</c:v>
                </c:pt>
                <c:pt idx="679">
                  <c:v>2726.24</c:v>
                </c:pt>
                <c:pt idx="680">
                  <c:v>2722.64</c:v>
                </c:pt>
                <c:pt idx="681">
                  <c:v>2719.03</c:v>
                </c:pt>
                <c:pt idx="682">
                  <c:v>2715.42</c:v>
                </c:pt>
                <c:pt idx="683">
                  <c:v>2711.81</c:v>
                </c:pt>
                <c:pt idx="684">
                  <c:v>2708.11</c:v>
                </c:pt>
                <c:pt idx="685">
                  <c:v>2704.4</c:v>
                </c:pt>
                <c:pt idx="686">
                  <c:v>2700.69</c:v>
                </c:pt>
                <c:pt idx="687">
                  <c:v>2696.89</c:v>
                </c:pt>
                <c:pt idx="688">
                  <c:v>2693.09</c:v>
                </c:pt>
                <c:pt idx="689">
                  <c:v>2689.19</c:v>
                </c:pt>
                <c:pt idx="690">
                  <c:v>2685.29</c:v>
                </c:pt>
                <c:pt idx="691">
                  <c:v>2681.39</c:v>
                </c:pt>
                <c:pt idx="692">
                  <c:v>2677.29</c:v>
                </c:pt>
                <c:pt idx="693">
                  <c:v>2673.29</c:v>
                </c:pt>
                <c:pt idx="694">
                  <c:v>2669.1</c:v>
                </c:pt>
                <c:pt idx="695">
                  <c:v>2665</c:v>
                </c:pt>
                <c:pt idx="696">
                  <c:v>2660.71</c:v>
                </c:pt>
                <c:pt idx="697">
                  <c:v>2656.42</c:v>
                </c:pt>
                <c:pt idx="698">
                  <c:v>2652.13</c:v>
                </c:pt>
                <c:pt idx="699">
                  <c:v>2647.74</c:v>
                </c:pt>
                <c:pt idx="700">
                  <c:v>2643.26</c:v>
                </c:pt>
                <c:pt idx="701">
                  <c:v>2638.77</c:v>
                </c:pt>
                <c:pt idx="702">
                  <c:v>2634.29</c:v>
                </c:pt>
                <c:pt idx="703">
                  <c:v>2629.7</c:v>
                </c:pt>
                <c:pt idx="704">
                  <c:v>2625.12</c:v>
                </c:pt>
                <c:pt idx="705">
                  <c:v>2620.44</c:v>
                </c:pt>
                <c:pt idx="706">
                  <c:v>2615.7600000000002</c:v>
                </c:pt>
                <c:pt idx="707">
                  <c:v>2611.08</c:v>
                </c:pt>
                <c:pt idx="708">
                  <c:v>2606.3000000000002</c:v>
                </c:pt>
                <c:pt idx="709">
                  <c:v>2601.62</c:v>
                </c:pt>
                <c:pt idx="710">
                  <c:v>2596.84</c:v>
                </c:pt>
                <c:pt idx="711">
                  <c:v>2592.16</c:v>
                </c:pt>
                <c:pt idx="712">
                  <c:v>2587.38</c:v>
                </c:pt>
                <c:pt idx="713">
                  <c:v>2582.6999999999998</c:v>
                </c:pt>
                <c:pt idx="714">
                  <c:v>2577.92</c:v>
                </c:pt>
                <c:pt idx="715">
                  <c:v>2573.2399999999998</c:v>
                </c:pt>
                <c:pt idx="716">
                  <c:v>2568.66</c:v>
                </c:pt>
                <c:pt idx="717">
                  <c:v>2564.0700000000002</c:v>
                </c:pt>
                <c:pt idx="718">
                  <c:v>2559.4899999999998</c:v>
                </c:pt>
                <c:pt idx="719">
                  <c:v>2554.91</c:v>
                </c:pt>
                <c:pt idx="720">
                  <c:v>2550.52</c:v>
                </c:pt>
                <c:pt idx="721">
                  <c:v>2546.13</c:v>
                </c:pt>
                <c:pt idx="722">
                  <c:v>2541.7399999999998</c:v>
                </c:pt>
                <c:pt idx="723">
                  <c:v>2537.4499999999998</c:v>
                </c:pt>
                <c:pt idx="724">
                  <c:v>2533.2600000000002</c:v>
                </c:pt>
                <c:pt idx="725">
                  <c:v>2529.16</c:v>
                </c:pt>
                <c:pt idx="726">
                  <c:v>2525.17</c:v>
                </c:pt>
                <c:pt idx="727">
                  <c:v>2521.27</c:v>
                </c:pt>
                <c:pt idx="728">
                  <c:v>2517.36</c:v>
                </c:pt>
                <c:pt idx="729">
                  <c:v>2513.66</c:v>
                </c:pt>
                <c:pt idx="730">
                  <c:v>2509.9499999999998</c:v>
                </c:pt>
                <c:pt idx="731">
                  <c:v>2506.35</c:v>
                </c:pt>
                <c:pt idx="732">
                  <c:v>2502.83</c:v>
                </c:pt>
                <c:pt idx="733">
                  <c:v>2499.52</c:v>
                </c:pt>
                <c:pt idx="734">
                  <c:v>2496.1999999999998</c:v>
                </c:pt>
                <c:pt idx="735">
                  <c:v>2492.9899999999998</c:v>
                </c:pt>
                <c:pt idx="736">
                  <c:v>2489.87</c:v>
                </c:pt>
                <c:pt idx="737">
                  <c:v>2486.84</c:v>
                </c:pt>
                <c:pt idx="738">
                  <c:v>2483.8200000000002</c:v>
                </c:pt>
                <c:pt idx="739">
                  <c:v>2480.9899999999998</c:v>
                </c:pt>
                <c:pt idx="740">
                  <c:v>2478.16</c:v>
                </c:pt>
                <c:pt idx="741">
                  <c:v>2475.4299999999998</c:v>
                </c:pt>
                <c:pt idx="742">
                  <c:v>2472.6999999999998</c:v>
                </c:pt>
                <c:pt idx="743">
                  <c:v>2470.0700000000002</c:v>
                </c:pt>
                <c:pt idx="744">
                  <c:v>2467.5300000000002</c:v>
                </c:pt>
                <c:pt idx="745">
                  <c:v>2465</c:v>
                </c:pt>
                <c:pt idx="746">
                  <c:v>2462.46</c:v>
                </c:pt>
                <c:pt idx="747">
                  <c:v>2460.0300000000002</c:v>
                </c:pt>
                <c:pt idx="748">
                  <c:v>2457.59</c:v>
                </c:pt>
                <c:pt idx="749">
                  <c:v>2455.15</c:v>
                </c:pt>
                <c:pt idx="750">
                  <c:v>2452.81</c:v>
                </c:pt>
                <c:pt idx="751">
                  <c:v>2450.37</c:v>
                </c:pt>
                <c:pt idx="752">
                  <c:v>2447.9299999999998</c:v>
                </c:pt>
                <c:pt idx="753">
                  <c:v>2445.59</c:v>
                </c:pt>
                <c:pt idx="754">
                  <c:v>2443.16</c:v>
                </c:pt>
                <c:pt idx="755">
                  <c:v>2440.62</c:v>
                </c:pt>
                <c:pt idx="756">
                  <c:v>2438.1799999999998</c:v>
                </c:pt>
                <c:pt idx="757">
                  <c:v>2435.65</c:v>
                </c:pt>
                <c:pt idx="758">
                  <c:v>2433.11</c:v>
                </c:pt>
                <c:pt idx="759">
                  <c:v>2430.48</c:v>
                </c:pt>
                <c:pt idx="760">
                  <c:v>2427.75</c:v>
                </c:pt>
                <c:pt idx="761">
                  <c:v>2425.02</c:v>
                </c:pt>
                <c:pt idx="762">
                  <c:v>2422.29</c:v>
                </c:pt>
                <c:pt idx="763">
                  <c:v>2419.46</c:v>
                </c:pt>
                <c:pt idx="764">
                  <c:v>2416.5300000000002</c:v>
                </c:pt>
                <c:pt idx="765">
                  <c:v>2413.5100000000002</c:v>
                </c:pt>
                <c:pt idx="766">
                  <c:v>2410.4899999999998</c:v>
                </c:pt>
                <c:pt idx="767">
                  <c:v>2407.37</c:v>
                </c:pt>
                <c:pt idx="768">
                  <c:v>2404.15</c:v>
                </c:pt>
                <c:pt idx="769">
                  <c:v>2400.9299999999998</c:v>
                </c:pt>
                <c:pt idx="770">
                  <c:v>2397.62</c:v>
                </c:pt>
                <c:pt idx="771">
                  <c:v>2394.1999999999998</c:v>
                </c:pt>
                <c:pt idx="772">
                  <c:v>2390.79</c:v>
                </c:pt>
                <c:pt idx="773">
                  <c:v>2387.2800000000002</c:v>
                </c:pt>
                <c:pt idx="774">
                  <c:v>2383.67</c:v>
                </c:pt>
                <c:pt idx="775">
                  <c:v>2380.06</c:v>
                </c:pt>
                <c:pt idx="776">
                  <c:v>2376.36</c:v>
                </c:pt>
                <c:pt idx="777">
                  <c:v>2372.65</c:v>
                </c:pt>
                <c:pt idx="778">
                  <c:v>2368.9499999999998</c:v>
                </c:pt>
                <c:pt idx="779">
                  <c:v>2365.14</c:v>
                </c:pt>
                <c:pt idx="780">
                  <c:v>2361.34</c:v>
                </c:pt>
                <c:pt idx="781">
                  <c:v>2357.44</c:v>
                </c:pt>
                <c:pt idx="782">
                  <c:v>2353.64</c:v>
                </c:pt>
                <c:pt idx="783">
                  <c:v>2349.7399999999998</c:v>
                </c:pt>
                <c:pt idx="784">
                  <c:v>2345.9299999999998</c:v>
                </c:pt>
                <c:pt idx="785">
                  <c:v>2342.0300000000002</c:v>
                </c:pt>
                <c:pt idx="786">
                  <c:v>2338.13</c:v>
                </c:pt>
                <c:pt idx="787">
                  <c:v>2334.33</c:v>
                </c:pt>
                <c:pt idx="788">
                  <c:v>2330.52</c:v>
                </c:pt>
                <c:pt idx="789">
                  <c:v>2326.7199999999998</c:v>
                </c:pt>
                <c:pt idx="790">
                  <c:v>2322.92</c:v>
                </c:pt>
                <c:pt idx="791">
                  <c:v>2319.21</c:v>
                </c:pt>
                <c:pt idx="792">
                  <c:v>2315.5100000000002</c:v>
                </c:pt>
                <c:pt idx="793">
                  <c:v>2311.9</c:v>
                </c:pt>
                <c:pt idx="794">
                  <c:v>2308.29</c:v>
                </c:pt>
                <c:pt idx="795">
                  <c:v>2304.7800000000002</c:v>
                </c:pt>
                <c:pt idx="796">
                  <c:v>2301.27</c:v>
                </c:pt>
                <c:pt idx="797">
                  <c:v>2297.86</c:v>
                </c:pt>
                <c:pt idx="798">
                  <c:v>2294.44</c:v>
                </c:pt>
                <c:pt idx="799">
                  <c:v>2291.13</c:v>
                </c:pt>
                <c:pt idx="800">
                  <c:v>2287.91</c:v>
                </c:pt>
                <c:pt idx="801">
                  <c:v>2284.69</c:v>
                </c:pt>
                <c:pt idx="802">
                  <c:v>2281.4699999999998</c:v>
                </c:pt>
                <c:pt idx="803">
                  <c:v>2278.4499999999998</c:v>
                </c:pt>
                <c:pt idx="804">
                  <c:v>2275.33</c:v>
                </c:pt>
                <c:pt idx="805">
                  <c:v>2272.41</c:v>
                </c:pt>
                <c:pt idx="806">
                  <c:v>2269.48</c:v>
                </c:pt>
                <c:pt idx="807">
                  <c:v>2266.5500000000002</c:v>
                </c:pt>
                <c:pt idx="808">
                  <c:v>2263.63</c:v>
                </c:pt>
                <c:pt idx="809">
                  <c:v>2260.8000000000002</c:v>
                </c:pt>
                <c:pt idx="810">
                  <c:v>2258.0700000000002</c:v>
                </c:pt>
                <c:pt idx="811">
                  <c:v>2255.2399999999998</c:v>
                </c:pt>
                <c:pt idx="812">
                  <c:v>2252.5100000000002</c:v>
                </c:pt>
                <c:pt idx="813">
                  <c:v>2249.7800000000002</c:v>
                </c:pt>
                <c:pt idx="814">
                  <c:v>2247.0500000000002</c:v>
                </c:pt>
                <c:pt idx="815">
                  <c:v>2244.3200000000002</c:v>
                </c:pt>
                <c:pt idx="816">
                  <c:v>2241.59</c:v>
                </c:pt>
                <c:pt idx="817">
                  <c:v>2238.86</c:v>
                </c:pt>
                <c:pt idx="818">
                  <c:v>2236.0300000000002</c:v>
                </c:pt>
                <c:pt idx="819">
                  <c:v>2233.3000000000002</c:v>
                </c:pt>
                <c:pt idx="820">
                  <c:v>2230.4699999999998</c:v>
                </c:pt>
                <c:pt idx="821">
                  <c:v>2227.65</c:v>
                </c:pt>
                <c:pt idx="822">
                  <c:v>2224.7199999999998</c:v>
                </c:pt>
                <c:pt idx="823">
                  <c:v>2221.79</c:v>
                </c:pt>
                <c:pt idx="824">
                  <c:v>2218.87</c:v>
                </c:pt>
                <c:pt idx="825">
                  <c:v>2215.85</c:v>
                </c:pt>
                <c:pt idx="826">
                  <c:v>2212.73</c:v>
                </c:pt>
                <c:pt idx="827">
                  <c:v>2209.61</c:v>
                </c:pt>
                <c:pt idx="828">
                  <c:v>2206.39</c:v>
                </c:pt>
                <c:pt idx="829">
                  <c:v>2203.0700000000002</c:v>
                </c:pt>
                <c:pt idx="830">
                  <c:v>2199.7600000000002</c:v>
                </c:pt>
                <c:pt idx="831">
                  <c:v>2196.44</c:v>
                </c:pt>
                <c:pt idx="832">
                  <c:v>2192.9299999999998</c:v>
                </c:pt>
                <c:pt idx="833">
                  <c:v>2189.42</c:v>
                </c:pt>
                <c:pt idx="834">
                  <c:v>2185.81</c:v>
                </c:pt>
                <c:pt idx="835">
                  <c:v>2182.1999999999998</c:v>
                </c:pt>
                <c:pt idx="836">
                  <c:v>2178.5</c:v>
                </c:pt>
                <c:pt idx="837">
                  <c:v>2174.79</c:v>
                </c:pt>
                <c:pt idx="838">
                  <c:v>2170.9899999999998</c:v>
                </c:pt>
                <c:pt idx="839">
                  <c:v>2167.09</c:v>
                </c:pt>
                <c:pt idx="840">
                  <c:v>2163.29</c:v>
                </c:pt>
                <c:pt idx="841">
                  <c:v>2159.29</c:v>
                </c:pt>
                <c:pt idx="842">
                  <c:v>2155.39</c:v>
                </c:pt>
                <c:pt idx="843">
                  <c:v>2151.39</c:v>
                </c:pt>
                <c:pt idx="844">
                  <c:v>2147.39</c:v>
                </c:pt>
                <c:pt idx="845">
                  <c:v>2143.39</c:v>
                </c:pt>
                <c:pt idx="846">
                  <c:v>2139.3000000000002</c:v>
                </c:pt>
                <c:pt idx="847">
                  <c:v>2135.3000000000002</c:v>
                </c:pt>
                <c:pt idx="848">
                  <c:v>2131.3000000000002</c:v>
                </c:pt>
                <c:pt idx="849">
                  <c:v>2127.3000000000002</c:v>
                </c:pt>
                <c:pt idx="850">
                  <c:v>2123.3000000000002</c:v>
                </c:pt>
                <c:pt idx="851">
                  <c:v>2119.31</c:v>
                </c:pt>
                <c:pt idx="852">
                  <c:v>2115.41</c:v>
                </c:pt>
                <c:pt idx="853">
                  <c:v>2111.5</c:v>
                </c:pt>
                <c:pt idx="854">
                  <c:v>2107.6999999999998</c:v>
                </c:pt>
                <c:pt idx="855">
                  <c:v>2103.9</c:v>
                </c:pt>
                <c:pt idx="856">
                  <c:v>2100.1</c:v>
                </c:pt>
                <c:pt idx="857">
                  <c:v>2096.4899999999998</c:v>
                </c:pt>
                <c:pt idx="858">
                  <c:v>2092.7800000000002</c:v>
                </c:pt>
                <c:pt idx="859">
                  <c:v>2089.27</c:v>
                </c:pt>
                <c:pt idx="860">
                  <c:v>2085.7600000000002</c:v>
                </c:pt>
                <c:pt idx="861">
                  <c:v>2082.4499999999998</c:v>
                </c:pt>
                <c:pt idx="862">
                  <c:v>2079.13</c:v>
                </c:pt>
                <c:pt idx="863">
                  <c:v>2075.81</c:v>
                </c:pt>
                <c:pt idx="864">
                  <c:v>2072.69</c:v>
                </c:pt>
                <c:pt idx="865">
                  <c:v>2069.67</c:v>
                </c:pt>
                <c:pt idx="866">
                  <c:v>2066.65</c:v>
                </c:pt>
                <c:pt idx="867">
                  <c:v>2063.8200000000002</c:v>
                </c:pt>
                <c:pt idx="868">
                  <c:v>2060.9899999999998</c:v>
                </c:pt>
                <c:pt idx="869">
                  <c:v>2058.2600000000002</c:v>
                </c:pt>
                <c:pt idx="870">
                  <c:v>2055.63</c:v>
                </c:pt>
                <c:pt idx="871">
                  <c:v>2053.09</c:v>
                </c:pt>
                <c:pt idx="872">
                  <c:v>2050.56</c:v>
                </c:pt>
                <c:pt idx="873">
                  <c:v>2048.2199999999998</c:v>
                </c:pt>
                <c:pt idx="874">
                  <c:v>2045.88</c:v>
                </c:pt>
                <c:pt idx="875">
                  <c:v>2043.63</c:v>
                </c:pt>
                <c:pt idx="876">
                  <c:v>2041.49</c:v>
                </c:pt>
                <c:pt idx="877">
                  <c:v>2039.34</c:v>
                </c:pt>
                <c:pt idx="878">
                  <c:v>2037.3</c:v>
                </c:pt>
                <c:pt idx="879">
                  <c:v>2035.35</c:v>
                </c:pt>
                <c:pt idx="880">
                  <c:v>2033.39</c:v>
                </c:pt>
                <c:pt idx="881">
                  <c:v>2031.54</c:v>
                </c:pt>
                <c:pt idx="882">
                  <c:v>2029.69</c:v>
                </c:pt>
                <c:pt idx="883">
                  <c:v>2027.84</c:v>
                </c:pt>
                <c:pt idx="884">
                  <c:v>2026.08</c:v>
                </c:pt>
                <c:pt idx="885">
                  <c:v>2024.23</c:v>
                </c:pt>
                <c:pt idx="886">
                  <c:v>2022.57</c:v>
                </c:pt>
                <c:pt idx="887">
                  <c:v>2020.82</c:v>
                </c:pt>
                <c:pt idx="888">
                  <c:v>2019.06</c:v>
                </c:pt>
                <c:pt idx="889">
                  <c:v>2017.4</c:v>
                </c:pt>
                <c:pt idx="890">
                  <c:v>2015.65</c:v>
                </c:pt>
                <c:pt idx="891">
                  <c:v>2013.89</c:v>
                </c:pt>
                <c:pt idx="892">
                  <c:v>2012.14</c:v>
                </c:pt>
                <c:pt idx="893">
                  <c:v>2010.38</c:v>
                </c:pt>
                <c:pt idx="894">
                  <c:v>2008.63</c:v>
                </c:pt>
                <c:pt idx="895">
                  <c:v>2006.87</c:v>
                </c:pt>
                <c:pt idx="896">
                  <c:v>2005.02</c:v>
                </c:pt>
                <c:pt idx="897">
                  <c:v>2003.17</c:v>
                </c:pt>
                <c:pt idx="898">
                  <c:v>2001.21</c:v>
                </c:pt>
                <c:pt idx="899">
                  <c:v>1999.36</c:v>
                </c:pt>
                <c:pt idx="900">
                  <c:v>1997.31</c:v>
                </c:pt>
                <c:pt idx="901">
                  <c:v>1995.36</c:v>
                </c:pt>
                <c:pt idx="902">
                  <c:v>1993.32</c:v>
                </c:pt>
                <c:pt idx="903">
                  <c:v>1991.17</c:v>
                </c:pt>
                <c:pt idx="904">
                  <c:v>1989.03</c:v>
                </c:pt>
                <c:pt idx="905">
                  <c:v>1986.78</c:v>
                </c:pt>
                <c:pt idx="906">
                  <c:v>1984.54</c:v>
                </c:pt>
                <c:pt idx="907">
                  <c:v>1982.3</c:v>
                </c:pt>
                <c:pt idx="908">
                  <c:v>1979.96</c:v>
                </c:pt>
                <c:pt idx="909">
                  <c:v>1977.52</c:v>
                </c:pt>
                <c:pt idx="910">
                  <c:v>1975.08</c:v>
                </c:pt>
                <c:pt idx="911">
                  <c:v>1972.64</c:v>
                </c:pt>
                <c:pt idx="912">
                  <c:v>1970.11</c:v>
                </c:pt>
                <c:pt idx="913">
                  <c:v>1967.57</c:v>
                </c:pt>
                <c:pt idx="914">
                  <c:v>1965.04</c:v>
                </c:pt>
                <c:pt idx="915">
                  <c:v>1962.4</c:v>
                </c:pt>
                <c:pt idx="916">
                  <c:v>1959.77</c:v>
                </c:pt>
                <c:pt idx="917">
                  <c:v>1957.04</c:v>
                </c:pt>
                <c:pt idx="918">
                  <c:v>1954.31</c:v>
                </c:pt>
                <c:pt idx="919">
                  <c:v>1951.58</c:v>
                </c:pt>
                <c:pt idx="920">
                  <c:v>1948.85</c:v>
                </c:pt>
                <c:pt idx="921">
                  <c:v>1946.12</c:v>
                </c:pt>
                <c:pt idx="922">
                  <c:v>1943.29</c:v>
                </c:pt>
                <c:pt idx="923">
                  <c:v>1940.56</c:v>
                </c:pt>
                <c:pt idx="924">
                  <c:v>1937.73</c:v>
                </c:pt>
                <c:pt idx="925">
                  <c:v>1934.9</c:v>
                </c:pt>
                <c:pt idx="926">
                  <c:v>1932.08</c:v>
                </c:pt>
                <c:pt idx="927">
                  <c:v>1929.35</c:v>
                </c:pt>
                <c:pt idx="928">
                  <c:v>1926.52</c:v>
                </c:pt>
                <c:pt idx="929">
                  <c:v>1923.69</c:v>
                </c:pt>
                <c:pt idx="930">
                  <c:v>1920.86</c:v>
                </c:pt>
                <c:pt idx="931">
                  <c:v>1918.13</c:v>
                </c:pt>
                <c:pt idx="932">
                  <c:v>1915.3</c:v>
                </c:pt>
                <c:pt idx="933">
                  <c:v>1912.48</c:v>
                </c:pt>
                <c:pt idx="934">
                  <c:v>1909.75</c:v>
                </c:pt>
                <c:pt idx="935">
                  <c:v>1907.01</c:v>
                </c:pt>
                <c:pt idx="936">
                  <c:v>1904.19</c:v>
                </c:pt>
                <c:pt idx="937">
                  <c:v>1901.46</c:v>
                </c:pt>
                <c:pt idx="938">
                  <c:v>1898.73</c:v>
                </c:pt>
                <c:pt idx="939">
                  <c:v>1896</c:v>
                </c:pt>
                <c:pt idx="940">
                  <c:v>1893.27</c:v>
                </c:pt>
                <c:pt idx="941">
                  <c:v>1890.53</c:v>
                </c:pt>
                <c:pt idx="942">
                  <c:v>1887.8</c:v>
                </c:pt>
                <c:pt idx="943">
                  <c:v>1885.07</c:v>
                </c:pt>
                <c:pt idx="944">
                  <c:v>1882.34</c:v>
                </c:pt>
                <c:pt idx="945">
                  <c:v>1879.71</c:v>
                </c:pt>
                <c:pt idx="946">
                  <c:v>1876.98</c:v>
                </c:pt>
                <c:pt idx="947">
                  <c:v>1874.25</c:v>
                </c:pt>
                <c:pt idx="948">
                  <c:v>1871.52</c:v>
                </c:pt>
                <c:pt idx="949">
                  <c:v>1868.79</c:v>
                </c:pt>
                <c:pt idx="950">
                  <c:v>1865.96</c:v>
                </c:pt>
                <c:pt idx="951">
                  <c:v>1863.23</c:v>
                </c:pt>
                <c:pt idx="952">
                  <c:v>1860.5</c:v>
                </c:pt>
                <c:pt idx="953">
                  <c:v>1857.67</c:v>
                </c:pt>
                <c:pt idx="954">
                  <c:v>1854.84</c:v>
                </c:pt>
                <c:pt idx="955">
                  <c:v>1852.02</c:v>
                </c:pt>
                <c:pt idx="956">
                  <c:v>1849.19</c:v>
                </c:pt>
                <c:pt idx="957">
                  <c:v>1846.26</c:v>
                </c:pt>
                <c:pt idx="958">
                  <c:v>1843.43</c:v>
                </c:pt>
                <c:pt idx="959">
                  <c:v>1840.51</c:v>
                </c:pt>
                <c:pt idx="960">
                  <c:v>1837.58</c:v>
                </c:pt>
                <c:pt idx="961">
                  <c:v>1834.56</c:v>
                </c:pt>
                <c:pt idx="962">
                  <c:v>1831.64</c:v>
                </c:pt>
                <c:pt idx="963">
                  <c:v>1828.61</c:v>
                </c:pt>
                <c:pt idx="964">
                  <c:v>1825.59</c:v>
                </c:pt>
                <c:pt idx="965">
                  <c:v>1822.47</c:v>
                </c:pt>
                <c:pt idx="966">
                  <c:v>1819.45</c:v>
                </c:pt>
                <c:pt idx="967">
                  <c:v>1816.33</c:v>
                </c:pt>
                <c:pt idx="968">
                  <c:v>1813.3</c:v>
                </c:pt>
                <c:pt idx="969">
                  <c:v>1810.18</c:v>
                </c:pt>
                <c:pt idx="970">
                  <c:v>1807.06</c:v>
                </c:pt>
                <c:pt idx="971">
                  <c:v>1803.94</c:v>
                </c:pt>
                <c:pt idx="972">
                  <c:v>1800.82</c:v>
                </c:pt>
                <c:pt idx="973">
                  <c:v>1797.7</c:v>
                </c:pt>
                <c:pt idx="974">
                  <c:v>1794.58</c:v>
                </c:pt>
                <c:pt idx="975">
                  <c:v>1791.46</c:v>
                </c:pt>
                <c:pt idx="976">
                  <c:v>1788.44</c:v>
                </c:pt>
                <c:pt idx="977">
                  <c:v>1785.32</c:v>
                </c:pt>
                <c:pt idx="978">
                  <c:v>1782.29</c:v>
                </c:pt>
                <c:pt idx="979">
                  <c:v>1779.27</c:v>
                </c:pt>
                <c:pt idx="980">
                  <c:v>1776.34</c:v>
                </c:pt>
                <c:pt idx="981">
                  <c:v>1773.42</c:v>
                </c:pt>
                <c:pt idx="982">
                  <c:v>1770.49</c:v>
                </c:pt>
                <c:pt idx="983">
                  <c:v>1767.66</c:v>
                </c:pt>
                <c:pt idx="984">
                  <c:v>1764.84</c:v>
                </c:pt>
                <c:pt idx="985">
                  <c:v>1762.11</c:v>
                </c:pt>
                <c:pt idx="986">
                  <c:v>1759.38</c:v>
                </c:pt>
                <c:pt idx="987">
                  <c:v>1756.84</c:v>
                </c:pt>
                <c:pt idx="988">
                  <c:v>1754.31</c:v>
                </c:pt>
                <c:pt idx="989">
                  <c:v>1751.87</c:v>
                </c:pt>
                <c:pt idx="990">
                  <c:v>1749.43</c:v>
                </c:pt>
                <c:pt idx="991">
                  <c:v>1747.19</c:v>
                </c:pt>
                <c:pt idx="992">
                  <c:v>1744.94</c:v>
                </c:pt>
                <c:pt idx="993">
                  <c:v>1742.9</c:v>
                </c:pt>
                <c:pt idx="994">
                  <c:v>1740.85</c:v>
                </c:pt>
                <c:pt idx="995">
                  <c:v>1739</c:v>
                </c:pt>
                <c:pt idx="996">
                  <c:v>1737.14</c:v>
                </c:pt>
                <c:pt idx="997">
                  <c:v>1735.48</c:v>
                </c:pt>
                <c:pt idx="998">
                  <c:v>1733.92</c:v>
                </c:pt>
                <c:pt idx="999">
                  <c:v>1732.46</c:v>
                </c:pt>
                <c:pt idx="1000">
                  <c:v>1731.1</c:v>
                </c:pt>
                <c:pt idx="1001">
                  <c:v>1729.93</c:v>
                </c:pt>
                <c:pt idx="1002">
                  <c:v>1728.85</c:v>
                </c:pt>
                <c:pt idx="1003">
                  <c:v>1727.88</c:v>
                </c:pt>
                <c:pt idx="1004">
                  <c:v>1727</c:v>
                </c:pt>
                <c:pt idx="1005">
                  <c:v>1726.32</c:v>
                </c:pt>
                <c:pt idx="1006">
                  <c:v>1725.73</c:v>
                </c:pt>
                <c:pt idx="1007">
                  <c:v>1725.34</c:v>
                </c:pt>
                <c:pt idx="1008">
                  <c:v>1724.95</c:v>
                </c:pt>
                <c:pt idx="1009">
                  <c:v>1724.76</c:v>
                </c:pt>
                <c:pt idx="1010">
                  <c:v>1724.76</c:v>
                </c:pt>
                <c:pt idx="1011">
                  <c:v>1724.76</c:v>
                </c:pt>
                <c:pt idx="1012">
                  <c:v>1724.95</c:v>
                </c:pt>
                <c:pt idx="1013">
                  <c:v>1725.25</c:v>
                </c:pt>
                <c:pt idx="1014">
                  <c:v>1725.73</c:v>
                </c:pt>
                <c:pt idx="1015">
                  <c:v>1726.22</c:v>
                </c:pt>
                <c:pt idx="1016">
                  <c:v>1726.9</c:v>
                </c:pt>
                <c:pt idx="1017">
                  <c:v>1727.68</c:v>
                </c:pt>
                <c:pt idx="1018">
                  <c:v>1728.56</c:v>
                </c:pt>
                <c:pt idx="1019">
                  <c:v>1729.63</c:v>
                </c:pt>
                <c:pt idx="1020">
                  <c:v>1730.71</c:v>
                </c:pt>
                <c:pt idx="1021">
                  <c:v>1731.97</c:v>
                </c:pt>
                <c:pt idx="1022">
                  <c:v>1733.24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A858-4959-801A-DDEC45D5ECA7}"/>
            </c:ext>
          </c:extLst>
        </c:ser>
        <c:ser>
          <c:idx val="2"/>
          <c:order val="2"/>
          <c:tx>
            <c:strRef>
              <c:f>'12'!$D$1</c:f>
              <c:strCache>
                <c:ptCount val="1"/>
                <c:pt idx="0">
                  <c:v>1uM</c:v>
                </c:pt>
              </c:strCache>
            </c:strRef>
          </c:tx>
          <c:spPr>
            <a:ln w="952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'12'!$A$2:$A$1024</c:f>
              <c:numCache>
                <c:formatCode>General</c:formatCode>
                <c:ptCount val="1023"/>
                <c:pt idx="0">
                  <c:v>0</c:v>
                </c:pt>
                <c:pt idx="1">
                  <c:v>1E-3</c:v>
                </c:pt>
                <c:pt idx="2">
                  <c:v>2E-3</c:v>
                </c:pt>
                <c:pt idx="3">
                  <c:v>3.0000000000000001E-3</c:v>
                </c:pt>
                <c:pt idx="4">
                  <c:v>4.0000000000000001E-3</c:v>
                </c:pt>
                <c:pt idx="5">
                  <c:v>5.0000000000000001E-3</c:v>
                </c:pt>
                <c:pt idx="6">
                  <c:v>6.0000000000000001E-3</c:v>
                </c:pt>
                <c:pt idx="7">
                  <c:v>7.0000000000000001E-3</c:v>
                </c:pt>
                <c:pt idx="8">
                  <c:v>8.0000000000000002E-3</c:v>
                </c:pt>
                <c:pt idx="9">
                  <c:v>8.9999999999999993E-3</c:v>
                </c:pt>
                <c:pt idx="10">
                  <c:v>0.01</c:v>
                </c:pt>
                <c:pt idx="11">
                  <c:v>1.0999999999999999E-2</c:v>
                </c:pt>
                <c:pt idx="12">
                  <c:v>1.2E-2</c:v>
                </c:pt>
                <c:pt idx="13">
                  <c:v>1.2999999999999999E-2</c:v>
                </c:pt>
                <c:pt idx="14">
                  <c:v>1.4E-2</c:v>
                </c:pt>
                <c:pt idx="15">
                  <c:v>1.4999999999999999E-2</c:v>
                </c:pt>
                <c:pt idx="16">
                  <c:v>1.6E-2</c:v>
                </c:pt>
                <c:pt idx="17">
                  <c:v>1.7000000000000001E-2</c:v>
                </c:pt>
                <c:pt idx="18">
                  <c:v>1.7999999999999999E-2</c:v>
                </c:pt>
                <c:pt idx="19">
                  <c:v>1.9E-2</c:v>
                </c:pt>
                <c:pt idx="20">
                  <c:v>0.02</c:v>
                </c:pt>
                <c:pt idx="21">
                  <c:v>2.1000000000000001E-2</c:v>
                </c:pt>
                <c:pt idx="22">
                  <c:v>2.1999999999999999E-2</c:v>
                </c:pt>
                <c:pt idx="23">
                  <c:v>2.3E-2</c:v>
                </c:pt>
                <c:pt idx="24">
                  <c:v>2.4E-2</c:v>
                </c:pt>
                <c:pt idx="25">
                  <c:v>2.5000000000000001E-2</c:v>
                </c:pt>
                <c:pt idx="26">
                  <c:v>2.5999999999999999E-2</c:v>
                </c:pt>
                <c:pt idx="27">
                  <c:v>2.7E-2</c:v>
                </c:pt>
                <c:pt idx="28">
                  <c:v>2.8000000000000001E-2</c:v>
                </c:pt>
                <c:pt idx="29">
                  <c:v>2.9000000000000001E-2</c:v>
                </c:pt>
                <c:pt idx="30">
                  <c:v>0.03</c:v>
                </c:pt>
                <c:pt idx="31">
                  <c:v>3.1E-2</c:v>
                </c:pt>
                <c:pt idx="32">
                  <c:v>3.2000000000000001E-2</c:v>
                </c:pt>
                <c:pt idx="33">
                  <c:v>3.3000000000000002E-2</c:v>
                </c:pt>
                <c:pt idx="34">
                  <c:v>3.4000000000000002E-2</c:v>
                </c:pt>
                <c:pt idx="35">
                  <c:v>3.5000000000000003E-2</c:v>
                </c:pt>
                <c:pt idx="36">
                  <c:v>3.5999999999999997E-2</c:v>
                </c:pt>
                <c:pt idx="37">
                  <c:v>3.6999999999999998E-2</c:v>
                </c:pt>
                <c:pt idx="38">
                  <c:v>3.7999999999999999E-2</c:v>
                </c:pt>
                <c:pt idx="39">
                  <c:v>3.9E-2</c:v>
                </c:pt>
                <c:pt idx="40">
                  <c:v>0.04</c:v>
                </c:pt>
                <c:pt idx="41">
                  <c:v>4.1000000000000002E-2</c:v>
                </c:pt>
                <c:pt idx="42">
                  <c:v>4.2000000000000003E-2</c:v>
                </c:pt>
                <c:pt idx="43">
                  <c:v>4.2999999999999997E-2</c:v>
                </c:pt>
                <c:pt idx="44">
                  <c:v>4.3999999999999997E-2</c:v>
                </c:pt>
                <c:pt idx="45">
                  <c:v>4.4999999999999998E-2</c:v>
                </c:pt>
                <c:pt idx="46">
                  <c:v>4.5999999999999999E-2</c:v>
                </c:pt>
                <c:pt idx="47">
                  <c:v>4.7E-2</c:v>
                </c:pt>
                <c:pt idx="48">
                  <c:v>4.8000000000000001E-2</c:v>
                </c:pt>
                <c:pt idx="49">
                  <c:v>4.9000000000000002E-2</c:v>
                </c:pt>
                <c:pt idx="50">
                  <c:v>0.05</c:v>
                </c:pt>
                <c:pt idx="51">
                  <c:v>5.0999999999999997E-2</c:v>
                </c:pt>
                <c:pt idx="52">
                  <c:v>5.1999999999999998E-2</c:v>
                </c:pt>
                <c:pt idx="53">
                  <c:v>5.2999999999999999E-2</c:v>
                </c:pt>
                <c:pt idx="54">
                  <c:v>5.3999999999999999E-2</c:v>
                </c:pt>
                <c:pt idx="55">
                  <c:v>5.5E-2</c:v>
                </c:pt>
                <c:pt idx="56">
                  <c:v>5.6000000000000001E-2</c:v>
                </c:pt>
                <c:pt idx="57">
                  <c:v>5.7000000000000002E-2</c:v>
                </c:pt>
                <c:pt idx="58">
                  <c:v>5.8000000000000003E-2</c:v>
                </c:pt>
                <c:pt idx="59">
                  <c:v>5.8999999999999997E-2</c:v>
                </c:pt>
                <c:pt idx="60">
                  <c:v>0.06</c:v>
                </c:pt>
                <c:pt idx="61">
                  <c:v>6.0999999999999999E-2</c:v>
                </c:pt>
                <c:pt idx="62">
                  <c:v>6.2E-2</c:v>
                </c:pt>
                <c:pt idx="63">
                  <c:v>6.3E-2</c:v>
                </c:pt>
                <c:pt idx="64">
                  <c:v>6.4000000000000001E-2</c:v>
                </c:pt>
                <c:pt idx="65">
                  <c:v>6.5000000000000002E-2</c:v>
                </c:pt>
                <c:pt idx="66">
                  <c:v>6.6000000000000003E-2</c:v>
                </c:pt>
                <c:pt idx="67">
                  <c:v>6.7000000000000004E-2</c:v>
                </c:pt>
                <c:pt idx="68">
                  <c:v>6.8000000000000005E-2</c:v>
                </c:pt>
                <c:pt idx="69">
                  <c:v>6.9000000000000006E-2</c:v>
                </c:pt>
                <c:pt idx="70">
                  <c:v>7.0000000000000007E-2</c:v>
                </c:pt>
                <c:pt idx="71">
                  <c:v>7.0999999999999994E-2</c:v>
                </c:pt>
                <c:pt idx="72">
                  <c:v>7.1999999999999995E-2</c:v>
                </c:pt>
                <c:pt idx="73">
                  <c:v>7.2999999999999995E-2</c:v>
                </c:pt>
                <c:pt idx="74">
                  <c:v>7.3999999999999996E-2</c:v>
                </c:pt>
                <c:pt idx="75">
                  <c:v>7.4999999999999997E-2</c:v>
                </c:pt>
                <c:pt idx="76">
                  <c:v>7.5999999999999998E-2</c:v>
                </c:pt>
                <c:pt idx="77">
                  <c:v>7.6999999999999999E-2</c:v>
                </c:pt>
                <c:pt idx="78">
                  <c:v>7.8E-2</c:v>
                </c:pt>
                <c:pt idx="79">
                  <c:v>7.9000000000000001E-2</c:v>
                </c:pt>
                <c:pt idx="80">
                  <c:v>0.08</c:v>
                </c:pt>
                <c:pt idx="81">
                  <c:v>8.1000000000000003E-2</c:v>
                </c:pt>
                <c:pt idx="82">
                  <c:v>8.2000000000000003E-2</c:v>
                </c:pt>
                <c:pt idx="83">
                  <c:v>8.3000000000000004E-2</c:v>
                </c:pt>
                <c:pt idx="84">
                  <c:v>8.4000000000000005E-2</c:v>
                </c:pt>
                <c:pt idx="85">
                  <c:v>8.5000000000000006E-2</c:v>
                </c:pt>
                <c:pt idx="86">
                  <c:v>8.5999999999999993E-2</c:v>
                </c:pt>
                <c:pt idx="87">
                  <c:v>8.6999999999999994E-2</c:v>
                </c:pt>
                <c:pt idx="88">
                  <c:v>8.7999999999999995E-2</c:v>
                </c:pt>
                <c:pt idx="89">
                  <c:v>8.8999999999999996E-2</c:v>
                </c:pt>
                <c:pt idx="90">
                  <c:v>0.09</c:v>
                </c:pt>
                <c:pt idx="91">
                  <c:v>9.0999999999999998E-2</c:v>
                </c:pt>
                <c:pt idx="92">
                  <c:v>9.1999999999999998E-2</c:v>
                </c:pt>
                <c:pt idx="93">
                  <c:v>9.2999999999999999E-2</c:v>
                </c:pt>
                <c:pt idx="94">
                  <c:v>9.4E-2</c:v>
                </c:pt>
                <c:pt idx="95">
                  <c:v>9.5000000000000001E-2</c:v>
                </c:pt>
                <c:pt idx="96">
                  <c:v>9.6000000000000002E-2</c:v>
                </c:pt>
                <c:pt idx="97">
                  <c:v>9.7000000000000003E-2</c:v>
                </c:pt>
                <c:pt idx="98">
                  <c:v>9.8000000000000004E-2</c:v>
                </c:pt>
                <c:pt idx="99">
                  <c:v>9.9000000000000005E-2</c:v>
                </c:pt>
                <c:pt idx="100">
                  <c:v>0.1</c:v>
                </c:pt>
                <c:pt idx="101">
                  <c:v>0.10100000000000001</c:v>
                </c:pt>
                <c:pt idx="102">
                  <c:v>0.10199999999999999</c:v>
                </c:pt>
                <c:pt idx="103">
                  <c:v>0.10299999999999999</c:v>
                </c:pt>
                <c:pt idx="104">
                  <c:v>0.104</c:v>
                </c:pt>
                <c:pt idx="105">
                  <c:v>0.105</c:v>
                </c:pt>
                <c:pt idx="106">
                  <c:v>0.106</c:v>
                </c:pt>
                <c:pt idx="107">
                  <c:v>0.107</c:v>
                </c:pt>
                <c:pt idx="108">
                  <c:v>0.108</c:v>
                </c:pt>
                <c:pt idx="109">
                  <c:v>0.109</c:v>
                </c:pt>
                <c:pt idx="110">
                  <c:v>0.11</c:v>
                </c:pt>
                <c:pt idx="111">
                  <c:v>0.111</c:v>
                </c:pt>
                <c:pt idx="112">
                  <c:v>0.112</c:v>
                </c:pt>
                <c:pt idx="113">
                  <c:v>0.113</c:v>
                </c:pt>
                <c:pt idx="114">
                  <c:v>0.114</c:v>
                </c:pt>
                <c:pt idx="115">
                  <c:v>0.115</c:v>
                </c:pt>
                <c:pt idx="116">
                  <c:v>0.11600000000000001</c:v>
                </c:pt>
                <c:pt idx="117">
                  <c:v>0.11700000000000001</c:v>
                </c:pt>
                <c:pt idx="118">
                  <c:v>0.11799999999999999</c:v>
                </c:pt>
                <c:pt idx="119">
                  <c:v>0.11899999999999999</c:v>
                </c:pt>
                <c:pt idx="120">
                  <c:v>0.12</c:v>
                </c:pt>
                <c:pt idx="121">
                  <c:v>0.121</c:v>
                </c:pt>
                <c:pt idx="122">
                  <c:v>0.122</c:v>
                </c:pt>
                <c:pt idx="123">
                  <c:v>0.123</c:v>
                </c:pt>
                <c:pt idx="124">
                  <c:v>0.124</c:v>
                </c:pt>
                <c:pt idx="125">
                  <c:v>0.125</c:v>
                </c:pt>
                <c:pt idx="126">
                  <c:v>0.126</c:v>
                </c:pt>
                <c:pt idx="127">
                  <c:v>0.127</c:v>
                </c:pt>
                <c:pt idx="128">
                  <c:v>0.128</c:v>
                </c:pt>
                <c:pt idx="129">
                  <c:v>0.129</c:v>
                </c:pt>
                <c:pt idx="130">
                  <c:v>0.13</c:v>
                </c:pt>
                <c:pt idx="131">
                  <c:v>0.13100000000000001</c:v>
                </c:pt>
                <c:pt idx="132">
                  <c:v>0.13200000000000001</c:v>
                </c:pt>
                <c:pt idx="133">
                  <c:v>0.13300000000000001</c:v>
                </c:pt>
                <c:pt idx="134">
                  <c:v>0.13400000000000001</c:v>
                </c:pt>
                <c:pt idx="135">
                  <c:v>0.13500000000000001</c:v>
                </c:pt>
                <c:pt idx="136">
                  <c:v>0.13600000000000001</c:v>
                </c:pt>
                <c:pt idx="137">
                  <c:v>0.13700000000000001</c:v>
                </c:pt>
                <c:pt idx="138">
                  <c:v>0.13800000000000001</c:v>
                </c:pt>
                <c:pt idx="139">
                  <c:v>0.13900000000000001</c:v>
                </c:pt>
                <c:pt idx="140">
                  <c:v>0.14000000000000001</c:v>
                </c:pt>
                <c:pt idx="141">
                  <c:v>0.14099999999999999</c:v>
                </c:pt>
                <c:pt idx="142">
                  <c:v>0.14199999999999999</c:v>
                </c:pt>
                <c:pt idx="143">
                  <c:v>0.14299999999999999</c:v>
                </c:pt>
                <c:pt idx="144">
                  <c:v>0.14399999999999999</c:v>
                </c:pt>
                <c:pt idx="145">
                  <c:v>0.14499999999999999</c:v>
                </c:pt>
                <c:pt idx="146">
                  <c:v>0.14599999999999999</c:v>
                </c:pt>
                <c:pt idx="147">
                  <c:v>0.14699999999999999</c:v>
                </c:pt>
                <c:pt idx="148">
                  <c:v>0.14799999999999999</c:v>
                </c:pt>
                <c:pt idx="149">
                  <c:v>0.14899999999999999</c:v>
                </c:pt>
                <c:pt idx="150">
                  <c:v>0.15</c:v>
                </c:pt>
                <c:pt idx="151">
                  <c:v>0.151</c:v>
                </c:pt>
                <c:pt idx="152">
                  <c:v>0.152</c:v>
                </c:pt>
                <c:pt idx="153">
                  <c:v>0.153</c:v>
                </c:pt>
                <c:pt idx="154">
                  <c:v>0.154</c:v>
                </c:pt>
                <c:pt idx="155">
                  <c:v>0.155</c:v>
                </c:pt>
                <c:pt idx="156">
                  <c:v>0.156</c:v>
                </c:pt>
                <c:pt idx="157">
                  <c:v>0.157</c:v>
                </c:pt>
                <c:pt idx="158">
                  <c:v>0.158</c:v>
                </c:pt>
                <c:pt idx="159">
                  <c:v>0.159</c:v>
                </c:pt>
                <c:pt idx="160">
                  <c:v>0.16</c:v>
                </c:pt>
                <c:pt idx="161">
                  <c:v>0.161</c:v>
                </c:pt>
                <c:pt idx="162">
                  <c:v>0.16200000000000001</c:v>
                </c:pt>
                <c:pt idx="163">
                  <c:v>0.16300000000000001</c:v>
                </c:pt>
                <c:pt idx="164">
                  <c:v>0.16400000000000001</c:v>
                </c:pt>
                <c:pt idx="165">
                  <c:v>0.16500000000000001</c:v>
                </c:pt>
                <c:pt idx="166">
                  <c:v>0.16600000000000001</c:v>
                </c:pt>
                <c:pt idx="167">
                  <c:v>0.16700000000000001</c:v>
                </c:pt>
                <c:pt idx="168">
                  <c:v>0.16800000000000001</c:v>
                </c:pt>
                <c:pt idx="169">
                  <c:v>0.16900000000000001</c:v>
                </c:pt>
                <c:pt idx="170">
                  <c:v>0.17</c:v>
                </c:pt>
                <c:pt idx="171">
                  <c:v>0.17100000000000001</c:v>
                </c:pt>
                <c:pt idx="172">
                  <c:v>0.17199999999999999</c:v>
                </c:pt>
                <c:pt idx="173">
                  <c:v>0.17299999999999999</c:v>
                </c:pt>
                <c:pt idx="174">
                  <c:v>0.17399999999999999</c:v>
                </c:pt>
                <c:pt idx="175">
                  <c:v>0.17499999999999999</c:v>
                </c:pt>
                <c:pt idx="176">
                  <c:v>0.17599999999999999</c:v>
                </c:pt>
                <c:pt idx="177">
                  <c:v>0.17699999999999999</c:v>
                </c:pt>
                <c:pt idx="178">
                  <c:v>0.17799999999999999</c:v>
                </c:pt>
                <c:pt idx="179">
                  <c:v>0.17899999999999999</c:v>
                </c:pt>
                <c:pt idx="180">
                  <c:v>0.18</c:v>
                </c:pt>
                <c:pt idx="181">
                  <c:v>0.18099999999999999</c:v>
                </c:pt>
                <c:pt idx="182">
                  <c:v>0.182</c:v>
                </c:pt>
                <c:pt idx="183">
                  <c:v>0.183</c:v>
                </c:pt>
                <c:pt idx="184">
                  <c:v>0.184</c:v>
                </c:pt>
                <c:pt idx="185">
                  <c:v>0.185</c:v>
                </c:pt>
                <c:pt idx="186">
                  <c:v>0.186</c:v>
                </c:pt>
                <c:pt idx="187">
                  <c:v>0.187</c:v>
                </c:pt>
                <c:pt idx="188">
                  <c:v>0.188</c:v>
                </c:pt>
                <c:pt idx="189">
                  <c:v>0.189</c:v>
                </c:pt>
                <c:pt idx="190">
                  <c:v>0.19</c:v>
                </c:pt>
                <c:pt idx="191">
                  <c:v>0.191</c:v>
                </c:pt>
                <c:pt idx="192">
                  <c:v>0.192</c:v>
                </c:pt>
                <c:pt idx="193">
                  <c:v>0.193</c:v>
                </c:pt>
                <c:pt idx="194">
                  <c:v>0.19400000000000001</c:v>
                </c:pt>
                <c:pt idx="195">
                  <c:v>0.19500000000000001</c:v>
                </c:pt>
                <c:pt idx="196">
                  <c:v>0.19600000000000001</c:v>
                </c:pt>
                <c:pt idx="197">
                  <c:v>0.19700000000000001</c:v>
                </c:pt>
                <c:pt idx="198">
                  <c:v>0.19800000000000001</c:v>
                </c:pt>
                <c:pt idx="199">
                  <c:v>0.19900000000000001</c:v>
                </c:pt>
                <c:pt idx="200">
                  <c:v>0.2</c:v>
                </c:pt>
                <c:pt idx="201">
                  <c:v>0.20100000000000001</c:v>
                </c:pt>
                <c:pt idx="202">
                  <c:v>0.20200000000000001</c:v>
                </c:pt>
                <c:pt idx="203">
                  <c:v>0.20300000000000001</c:v>
                </c:pt>
                <c:pt idx="204">
                  <c:v>0.20399999999999999</c:v>
                </c:pt>
                <c:pt idx="205">
                  <c:v>0.20499999999999999</c:v>
                </c:pt>
                <c:pt idx="206">
                  <c:v>0.20599999999999999</c:v>
                </c:pt>
                <c:pt idx="207">
                  <c:v>0.20699999999999999</c:v>
                </c:pt>
                <c:pt idx="208">
                  <c:v>0.20799999999999999</c:v>
                </c:pt>
                <c:pt idx="209">
                  <c:v>0.20899999999999999</c:v>
                </c:pt>
                <c:pt idx="210">
                  <c:v>0.21</c:v>
                </c:pt>
                <c:pt idx="211">
                  <c:v>0.21099999999999999</c:v>
                </c:pt>
                <c:pt idx="212">
                  <c:v>0.21199999999999999</c:v>
                </c:pt>
                <c:pt idx="213">
                  <c:v>0.21299999999999999</c:v>
                </c:pt>
                <c:pt idx="214">
                  <c:v>0.214</c:v>
                </c:pt>
                <c:pt idx="215">
                  <c:v>0.215</c:v>
                </c:pt>
                <c:pt idx="216">
                  <c:v>0.216</c:v>
                </c:pt>
                <c:pt idx="217">
                  <c:v>0.217</c:v>
                </c:pt>
                <c:pt idx="218">
                  <c:v>0.218</c:v>
                </c:pt>
                <c:pt idx="219">
                  <c:v>0.219</c:v>
                </c:pt>
                <c:pt idx="220">
                  <c:v>0.22</c:v>
                </c:pt>
                <c:pt idx="221">
                  <c:v>0.221</c:v>
                </c:pt>
                <c:pt idx="222">
                  <c:v>0.222</c:v>
                </c:pt>
                <c:pt idx="223">
                  <c:v>0.223</c:v>
                </c:pt>
                <c:pt idx="224">
                  <c:v>0.224</c:v>
                </c:pt>
                <c:pt idx="225">
                  <c:v>0.22500000000000001</c:v>
                </c:pt>
                <c:pt idx="226">
                  <c:v>0.22600000000000001</c:v>
                </c:pt>
                <c:pt idx="227">
                  <c:v>0.22700000000000001</c:v>
                </c:pt>
                <c:pt idx="228">
                  <c:v>0.22800000000000001</c:v>
                </c:pt>
                <c:pt idx="229">
                  <c:v>0.22900000000000001</c:v>
                </c:pt>
                <c:pt idx="230">
                  <c:v>0.23</c:v>
                </c:pt>
                <c:pt idx="231">
                  <c:v>0.23100000000000001</c:v>
                </c:pt>
                <c:pt idx="232">
                  <c:v>0.23200000000000001</c:v>
                </c:pt>
                <c:pt idx="233">
                  <c:v>0.23300000000000001</c:v>
                </c:pt>
                <c:pt idx="234">
                  <c:v>0.23400000000000001</c:v>
                </c:pt>
                <c:pt idx="235">
                  <c:v>0.23499999999999999</c:v>
                </c:pt>
                <c:pt idx="236">
                  <c:v>0.23599999999999999</c:v>
                </c:pt>
                <c:pt idx="237">
                  <c:v>0.23699999999999999</c:v>
                </c:pt>
                <c:pt idx="238">
                  <c:v>0.23799999999999999</c:v>
                </c:pt>
                <c:pt idx="239">
                  <c:v>0.23899999999999999</c:v>
                </c:pt>
                <c:pt idx="240">
                  <c:v>0.24</c:v>
                </c:pt>
                <c:pt idx="241">
                  <c:v>0.24099999999999999</c:v>
                </c:pt>
                <c:pt idx="242">
                  <c:v>0.24199999999999999</c:v>
                </c:pt>
                <c:pt idx="243">
                  <c:v>0.24299999999999999</c:v>
                </c:pt>
                <c:pt idx="244">
                  <c:v>0.24399999999999999</c:v>
                </c:pt>
                <c:pt idx="245">
                  <c:v>0.245</c:v>
                </c:pt>
                <c:pt idx="246">
                  <c:v>0.246</c:v>
                </c:pt>
                <c:pt idx="247">
                  <c:v>0.247</c:v>
                </c:pt>
                <c:pt idx="248">
                  <c:v>0.248</c:v>
                </c:pt>
                <c:pt idx="249">
                  <c:v>0.249</c:v>
                </c:pt>
                <c:pt idx="250">
                  <c:v>0.25</c:v>
                </c:pt>
                <c:pt idx="251">
                  <c:v>0.251</c:v>
                </c:pt>
                <c:pt idx="252">
                  <c:v>0.252</c:v>
                </c:pt>
                <c:pt idx="253">
                  <c:v>0.253</c:v>
                </c:pt>
                <c:pt idx="254">
                  <c:v>0.254</c:v>
                </c:pt>
                <c:pt idx="255">
                  <c:v>0.255</c:v>
                </c:pt>
                <c:pt idx="256">
                  <c:v>0.25600000000000001</c:v>
                </c:pt>
                <c:pt idx="257">
                  <c:v>0.25700000000000001</c:v>
                </c:pt>
                <c:pt idx="258">
                  <c:v>0.25800000000000001</c:v>
                </c:pt>
                <c:pt idx="259">
                  <c:v>0.25900000000000001</c:v>
                </c:pt>
                <c:pt idx="260">
                  <c:v>0.26</c:v>
                </c:pt>
                <c:pt idx="261">
                  <c:v>0.26100000000000001</c:v>
                </c:pt>
                <c:pt idx="262">
                  <c:v>0.26200000000000001</c:v>
                </c:pt>
                <c:pt idx="263">
                  <c:v>0.26300000000000001</c:v>
                </c:pt>
                <c:pt idx="264">
                  <c:v>0.26400000000000001</c:v>
                </c:pt>
                <c:pt idx="265">
                  <c:v>0.26500000000000001</c:v>
                </c:pt>
                <c:pt idx="266">
                  <c:v>0.26600000000000001</c:v>
                </c:pt>
                <c:pt idx="267">
                  <c:v>0.26700000000000002</c:v>
                </c:pt>
                <c:pt idx="268">
                  <c:v>0.26800000000000002</c:v>
                </c:pt>
                <c:pt idx="269">
                  <c:v>0.26900000000000002</c:v>
                </c:pt>
                <c:pt idx="270">
                  <c:v>0.27</c:v>
                </c:pt>
                <c:pt idx="271">
                  <c:v>0.27100000000000002</c:v>
                </c:pt>
                <c:pt idx="272">
                  <c:v>0.27200000000000002</c:v>
                </c:pt>
                <c:pt idx="273">
                  <c:v>0.27300000000000002</c:v>
                </c:pt>
                <c:pt idx="274">
                  <c:v>0.27400000000000002</c:v>
                </c:pt>
                <c:pt idx="275">
                  <c:v>0.27500000000000002</c:v>
                </c:pt>
                <c:pt idx="276">
                  <c:v>0.27600000000000002</c:v>
                </c:pt>
                <c:pt idx="277">
                  <c:v>0.27700000000000002</c:v>
                </c:pt>
                <c:pt idx="278">
                  <c:v>0.27800000000000002</c:v>
                </c:pt>
                <c:pt idx="279">
                  <c:v>0.27900000000000003</c:v>
                </c:pt>
                <c:pt idx="280">
                  <c:v>0.28000000000000003</c:v>
                </c:pt>
                <c:pt idx="281">
                  <c:v>0.28100000000000003</c:v>
                </c:pt>
                <c:pt idx="282">
                  <c:v>0.28199999999999997</c:v>
                </c:pt>
                <c:pt idx="283">
                  <c:v>0.28299999999999997</c:v>
                </c:pt>
                <c:pt idx="284">
                  <c:v>0.28399999999999997</c:v>
                </c:pt>
                <c:pt idx="285">
                  <c:v>0.28499999999999998</c:v>
                </c:pt>
                <c:pt idx="286">
                  <c:v>0.28599999999999998</c:v>
                </c:pt>
                <c:pt idx="287">
                  <c:v>0.28699999999999998</c:v>
                </c:pt>
                <c:pt idx="288">
                  <c:v>0.28799999999999998</c:v>
                </c:pt>
                <c:pt idx="289">
                  <c:v>0.28899999999999998</c:v>
                </c:pt>
                <c:pt idx="290">
                  <c:v>0.28999999999999998</c:v>
                </c:pt>
                <c:pt idx="291">
                  <c:v>0.29099999999999998</c:v>
                </c:pt>
                <c:pt idx="292">
                  <c:v>0.29199999999999998</c:v>
                </c:pt>
                <c:pt idx="293">
                  <c:v>0.29299999999999998</c:v>
                </c:pt>
                <c:pt idx="294">
                  <c:v>0.29399999999999998</c:v>
                </c:pt>
                <c:pt idx="295">
                  <c:v>0.29499999999999998</c:v>
                </c:pt>
                <c:pt idx="296">
                  <c:v>0.29599999999999999</c:v>
                </c:pt>
                <c:pt idx="297">
                  <c:v>0.29699999999999999</c:v>
                </c:pt>
                <c:pt idx="298">
                  <c:v>0.29799999999999999</c:v>
                </c:pt>
                <c:pt idx="299">
                  <c:v>0.29899999999999999</c:v>
                </c:pt>
                <c:pt idx="300">
                  <c:v>0.3</c:v>
                </c:pt>
                <c:pt idx="301">
                  <c:v>0.30099999999999999</c:v>
                </c:pt>
                <c:pt idx="302">
                  <c:v>0.30199999999999999</c:v>
                </c:pt>
                <c:pt idx="303">
                  <c:v>0.30299999999999999</c:v>
                </c:pt>
                <c:pt idx="304">
                  <c:v>0.30399999999999999</c:v>
                </c:pt>
                <c:pt idx="305">
                  <c:v>0.30499999999999999</c:v>
                </c:pt>
                <c:pt idx="306">
                  <c:v>0.30599999999999999</c:v>
                </c:pt>
                <c:pt idx="307">
                  <c:v>0.307</c:v>
                </c:pt>
                <c:pt idx="308">
                  <c:v>0.308</c:v>
                </c:pt>
                <c:pt idx="309">
                  <c:v>0.309</c:v>
                </c:pt>
                <c:pt idx="310">
                  <c:v>0.31</c:v>
                </c:pt>
                <c:pt idx="311">
                  <c:v>0.311</c:v>
                </c:pt>
                <c:pt idx="312">
                  <c:v>0.312</c:v>
                </c:pt>
                <c:pt idx="313">
                  <c:v>0.313</c:v>
                </c:pt>
                <c:pt idx="314">
                  <c:v>0.314</c:v>
                </c:pt>
                <c:pt idx="315">
                  <c:v>0.315</c:v>
                </c:pt>
                <c:pt idx="316">
                  <c:v>0.316</c:v>
                </c:pt>
                <c:pt idx="317">
                  <c:v>0.317</c:v>
                </c:pt>
                <c:pt idx="318">
                  <c:v>0.318</c:v>
                </c:pt>
                <c:pt idx="319">
                  <c:v>0.31900000000000001</c:v>
                </c:pt>
                <c:pt idx="320">
                  <c:v>0.32</c:v>
                </c:pt>
                <c:pt idx="321">
                  <c:v>0.32100000000000001</c:v>
                </c:pt>
                <c:pt idx="322">
                  <c:v>0.32200000000000001</c:v>
                </c:pt>
                <c:pt idx="323">
                  <c:v>0.32300000000000001</c:v>
                </c:pt>
                <c:pt idx="324">
                  <c:v>0.32400000000000001</c:v>
                </c:pt>
                <c:pt idx="325">
                  <c:v>0.32500000000000001</c:v>
                </c:pt>
                <c:pt idx="326">
                  <c:v>0.32600000000000001</c:v>
                </c:pt>
                <c:pt idx="327">
                  <c:v>0.32700000000000001</c:v>
                </c:pt>
                <c:pt idx="328">
                  <c:v>0.32800000000000001</c:v>
                </c:pt>
                <c:pt idx="329">
                  <c:v>0.32900000000000001</c:v>
                </c:pt>
                <c:pt idx="330">
                  <c:v>0.33</c:v>
                </c:pt>
                <c:pt idx="331">
                  <c:v>0.33100000000000002</c:v>
                </c:pt>
                <c:pt idx="332">
                  <c:v>0.33200000000000002</c:v>
                </c:pt>
                <c:pt idx="333">
                  <c:v>0.33300000000000002</c:v>
                </c:pt>
                <c:pt idx="334">
                  <c:v>0.33400000000000002</c:v>
                </c:pt>
                <c:pt idx="335">
                  <c:v>0.33500000000000002</c:v>
                </c:pt>
                <c:pt idx="336">
                  <c:v>0.33600000000000002</c:v>
                </c:pt>
                <c:pt idx="337">
                  <c:v>0.33700000000000002</c:v>
                </c:pt>
                <c:pt idx="338">
                  <c:v>0.33800000000000002</c:v>
                </c:pt>
                <c:pt idx="339">
                  <c:v>0.33900000000000002</c:v>
                </c:pt>
                <c:pt idx="340">
                  <c:v>0.34</c:v>
                </c:pt>
                <c:pt idx="341">
                  <c:v>0.34100000000000003</c:v>
                </c:pt>
                <c:pt idx="342">
                  <c:v>0.34200000000000003</c:v>
                </c:pt>
                <c:pt idx="343">
                  <c:v>0.34300000000000003</c:v>
                </c:pt>
                <c:pt idx="344">
                  <c:v>0.34399999999999997</c:v>
                </c:pt>
                <c:pt idx="345">
                  <c:v>0.34499999999999997</c:v>
                </c:pt>
                <c:pt idx="346">
                  <c:v>0.34599999999999997</c:v>
                </c:pt>
                <c:pt idx="347">
                  <c:v>0.34699999999999998</c:v>
                </c:pt>
                <c:pt idx="348">
                  <c:v>0.34799999999999998</c:v>
                </c:pt>
                <c:pt idx="349">
                  <c:v>0.34899999999999998</c:v>
                </c:pt>
                <c:pt idx="350">
                  <c:v>0.35</c:v>
                </c:pt>
                <c:pt idx="351">
                  <c:v>0.35099999999999998</c:v>
                </c:pt>
                <c:pt idx="352">
                  <c:v>0.35199999999999998</c:v>
                </c:pt>
                <c:pt idx="353">
                  <c:v>0.35299999999999998</c:v>
                </c:pt>
                <c:pt idx="354">
                  <c:v>0.35399999999999998</c:v>
                </c:pt>
                <c:pt idx="355">
                  <c:v>0.35499999999999998</c:v>
                </c:pt>
                <c:pt idx="356">
                  <c:v>0.35599999999999998</c:v>
                </c:pt>
                <c:pt idx="357">
                  <c:v>0.35699999999999998</c:v>
                </c:pt>
                <c:pt idx="358">
                  <c:v>0.35799999999999998</c:v>
                </c:pt>
                <c:pt idx="359">
                  <c:v>0.35899999999999999</c:v>
                </c:pt>
                <c:pt idx="360">
                  <c:v>0.36</c:v>
                </c:pt>
                <c:pt idx="361">
                  <c:v>0.36099999999999999</c:v>
                </c:pt>
                <c:pt idx="362">
                  <c:v>0.36199999999999999</c:v>
                </c:pt>
                <c:pt idx="363">
                  <c:v>0.36299999999999999</c:v>
                </c:pt>
                <c:pt idx="364">
                  <c:v>0.36399999999999999</c:v>
                </c:pt>
                <c:pt idx="365">
                  <c:v>0.36499999999999999</c:v>
                </c:pt>
                <c:pt idx="366">
                  <c:v>0.36599999999999999</c:v>
                </c:pt>
                <c:pt idx="367">
                  <c:v>0.36699999999999999</c:v>
                </c:pt>
                <c:pt idx="368">
                  <c:v>0.36799999999999999</c:v>
                </c:pt>
                <c:pt idx="369">
                  <c:v>0.36899999999999999</c:v>
                </c:pt>
                <c:pt idx="370">
                  <c:v>0.37</c:v>
                </c:pt>
                <c:pt idx="371">
                  <c:v>0.371</c:v>
                </c:pt>
                <c:pt idx="372">
                  <c:v>0.372</c:v>
                </c:pt>
                <c:pt idx="373">
                  <c:v>0.373</c:v>
                </c:pt>
                <c:pt idx="374">
                  <c:v>0.374</c:v>
                </c:pt>
                <c:pt idx="375">
                  <c:v>0.375</c:v>
                </c:pt>
                <c:pt idx="376">
                  <c:v>0.376</c:v>
                </c:pt>
                <c:pt idx="377">
                  <c:v>0.377</c:v>
                </c:pt>
                <c:pt idx="378">
                  <c:v>0.378</c:v>
                </c:pt>
                <c:pt idx="379">
                  <c:v>0.379</c:v>
                </c:pt>
                <c:pt idx="380">
                  <c:v>0.38</c:v>
                </c:pt>
                <c:pt idx="381">
                  <c:v>0.38100000000000001</c:v>
                </c:pt>
                <c:pt idx="382">
                  <c:v>0.38200000000000001</c:v>
                </c:pt>
                <c:pt idx="383">
                  <c:v>0.38300000000000001</c:v>
                </c:pt>
                <c:pt idx="384">
                  <c:v>0.38400000000000001</c:v>
                </c:pt>
                <c:pt idx="385">
                  <c:v>0.38500000000000001</c:v>
                </c:pt>
                <c:pt idx="386">
                  <c:v>0.38600000000000001</c:v>
                </c:pt>
                <c:pt idx="387">
                  <c:v>0.38700000000000001</c:v>
                </c:pt>
                <c:pt idx="388">
                  <c:v>0.38800000000000001</c:v>
                </c:pt>
                <c:pt idx="389">
                  <c:v>0.38900000000000001</c:v>
                </c:pt>
                <c:pt idx="390">
                  <c:v>0.39</c:v>
                </c:pt>
                <c:pt idx="391">
                  <c:v>0.39100000000000001</c:v>
                </c:pt>
                <c:pt idx="392">
                  <c:v>0.39200000000000002</c:v>
                </c:pt>
                <c:pt idx="393">
                  <c:v>0.39300000000000002</c:v>
                </c:pt>
                <c:pt idx="394">
                  <c:v>0.39400000000000002</c:v>
                </c:pt>
                <c:pt idx="395">
                  <c:v>0.39500000000000002</c:v>
                </c:pt>
                <c:pt idx="396">
                  <c:v>0.39600000000000002</c:v>
                </c:pt>
                <c:pt idx="397">
                  <c:v>0.39700000000000002</c:v>
                </c:pt>
                <c:pt idx="398">
                  <c:v>0.39800000000000002</c:v>
                </c:pt>
                <c:pt idx="399">
                  <c:v>0.39900000000000002</c:v>
                </c:pt>
                <c:pt idx="400">
                  <c:v>0.4</c:v>
                </c:pt>
                <c:pt idx="401">
                  <c:v>0.40100000000000002</c:v>
                </c:pt>
                <c:pt idx="402">
                  <c:v>0.40200000000000002</c:v>
                </c:pt>
                <c:pt idx="403">
                  <c:v>0.40300000000000002</c:v>
                </c:pt>
                <c:pt idx="404">
                  <c:v>0.40400000000000003</c:v>
                </c:pt>
                <c:pt idx="405">
                  <c:v>0.40500000000000003</c:v>
                </c:pt>
                <c:pt idx="406">
                  <c:v>0.40600000000000003</c:v>
                </c:pt>
                <c:pt idx="407">
                  <c:v>0.40699999999999997</c:v>
                </c:pt>
                <c:pt idx="408">
                  <c:v>0.40799999999999997</c:v>
                </c:pt>
                <c:pt idx="409">
                  <c:v>0.40899999999999997</c:v>
                </c:pt>
                <c:pt idx="410">
                  <c:v>0.41</c:v>
                </c:pt>
                <c:pt idx="411">
                  <c:v>0.41099999999999998</c:v>
                </c:pt>
                <c:pt idx="412">
                  <c:v>0.41199999999999998</c:v>
                </c:pt>
                <c:pt idx="413">
                  <c:v>0.41299999999999998</c:v>
                </c:pt>
                <c:pt idx="414">
                  <c:v>0.41399999999999998</c:v>
                </c:pt>
                <c:pt idx="415">
                  <c:v>0.41499999999999998</c:v>
                </c:pt>
                <c:pt idx="416">
                  <c:v>0.41599999999999998</c:v>
                </c:pt>
                <c:pt idx="417">
                  <c:v>0.41699999999999998</c:v>
                </c:pt>
                <c:pt idx="418">
                  <c:v>0.41799999999999998</c:v>
                </c:pt>
                <c:pt idx="419">
                  <c:v>0.41899999999999998</c:v>
                </c:pt>
                <c:pt idx="420">
                  <c:v>0.42</c:v>
                </c:pt>
                <c:pt idx="421">
                  <c:v>0.42099999999999999</c:v>
                </c:pt>
                <c:pt idx="422">
                  <c:v>0.42199999999999999</c:v>
                </c:pt>
                <c:pt idx="423">
                  <c:v>0.42299999999999999</c:v>
                </c:pt>
                <c:pt idx="424">
                  <c:v>0.42399999999999999</c:v>
                </c:pt>
                <c:pt idx="425">
                  <c:v>0.42499999999999999</c:v>
                </c:pt>
                <c:pt idx="426">
                  <c:v>0.42599999999999999</c:v>
                </c:pt>
                <c:pt idx="427">
                  <c:v>0.42699999999999999</c:v>
                </c:pt>
                <c:pt idx="428">
                  <c:v>0.42799999999999999</c:v>
                </c:pt>
                <c:pt idx="429">
                  <c:v>0.42899999999999999</c:v>
                </c:pt>
                <c:pt idx="430">
                  <c:v>0.43</c:v>
                </c:pt>
                <c:pt idx="431">
                  <c:v>0.43099999999999999</c:v>
                </c:pt>
                <c:pt idx="432">
                  <c:v>0.432</c:v>
                </c:pt>
                <c:pt idx="433">
                  <c:v>0.433</c:v>
                </c:pt>
                <c:pt idx="434">
                  <c:v>0.434</c:v>
                </c:pt>
                <c:pt idx="435">
                  <c:v>0.435</c:v>
                </c:pt>
                <c:pt idx="436">
                  <c:v>0.436</c:v>
                </c:pt>
                <c:pt idx="437">
                  <c:v>0.437</c:v>
                </c:pt>
                <c:pt idx="438">
                  <c:v>0.438</c:v>
                </c:pt>
                <c:pt idx="439">
                  <c:v>0.439</c:v>
                </c:pt>
                <c:pt idx="440">
                  <c:v>0.44</c:v>
                </c:pt>
                <c:pt idx="441">
                  <c:v>0.441</c:v>
                </c:pt>
                <c:pt idx="442">
                  <c:v>0.442</c:v>
                </c:pt>
                <c:pt idx="443">
                  <c:v>0.443</c:v>
                </c:pt>
                <c:pt idx="444">
                  <c:v>0.44400000000000001</c:v>
                </c:pt>
                <c:pt idx="445">
                  <c:v>0.44500000000000001</c:v>
                </c:pt>
                <c:pt idx="446">
                  <c:v>0.44600000000000001</c:v>
                </c:pt>
                <c:pt idx="447">
                  <c:v>0.44700000000000001</c:v>
                </c:pt>
                <c:pt idx="448">
                  <c:v>0.44800000000000001</c:v>
                </c:pt>
                <c:pt idx="449">
                  <c:v>0.44900000000000001</c:v>
                </c:pt>
                <c:pt idx="450">
                  <c:v>0.45</c:v>
                </c:pt>
                <c:pt idx="451">
                  <c:v>0.45100000000000001</c:v>
                </c:pt>
                <c:pt idx="452">
                  <c:v>0.45200000000000001</c:v>
                </c:pt>
                <c:pt idx="453">
                  <c:v>0.45300000000000001</c:v>
                </c:pt>
                <c:pt idx="454">
                  <c:v>0.45400000000000001</c:v>
                </c:pt>
                <c:pt idx="455">
                  <c:v>0.45500000000000002</c:v>
                </c:pt>
                <c:pt idx="456">
                  <c:v>0.45600000000000002</c:v>
                </c:pt>
                <c:pt idx="457">
                  <c:v>0.45700000000000002</c:v>
                </c:pt>
                <c:pt idx="458">
                  <c:v>0.45800000000000002</c:v>
                </c:pt>
                <c:pt idx="459">
                  <c:v>0.45900000000000002</c:v>
                </c:pt>
                <c:pt idx="460">
                  <c:v>0.46</c:v>
                </c:pt>
                <c:pt idx="461">
                  <c:v>0.46100000000000002</c:v>
                </c:pt>
                <c:pt idx="462">
                  <c:v>0.46200000000000002</c:v>
                </c:pt>
                <c:pt idx="463">
                  <c:v>0.46300000000000002</c:v>
                </c:pt>
                <c:pt idx="464">
                  <c:v>0.46400000000000002</c:v>
                </c:pt>
                <c:pt idx="465">
                  <c:v>0.46500000000000002</c:v>
                </c:pt>
                <c:pt idx="466">
                  <c:v>0.46600000000000003</c:v>
                </c:pt>
                <c:pt idx="467">
                  <c:v>0.46700000000000003</c:v>
                </c:pt>
                <c:pt idx="468">
                  <c:v>0.46800000000000003</c:v>
                </c:pt>
                <c:pt idx="469">
                  <c:v>0.46899999999999997</c:v>
                </c:pt>
                <c:pt idx="470">
                  <c:v>0.47</c:v>
                </c:pt>
                <c:pt idx="471">
                  <c:v>0.47099999999999997</c:v>
                </c:pt>
                <c:pt idx="472">
                  <c:v>0.47199999999999998</c:v>
                </c:pt>
                <c:pt idx="473">
                  <c:v>0.47299999999999998</c:v>
                </c:pt>
                <c:pt idx="474">
                  <c:v>0.47399999999999998</c:v>
                </c:pt>
                <c:pt idx="475">
                  <c:v>0.47499999999999998</c:v>
                </c:pt>
                <c:pt idx="476">
                  <c:v>0.47599999999999998</c:v>
                </c:pt>
                <c:pt idx="477">
                  <c:v>0.47699999999999998</c:v>
                </c:pt>
                <c:pt idx="478">
                  <c:v>0.47799999999999998</c:v>
                </c:pt>
                <c:pt idx="479">
                  <c:v>0.47899999999999998</c:v>
                </c:pt>
                <c:pt idx="480">
                  <c:v>0.48</c:v>
                </c:pt>
                <c:pt idx="481">
                  <c:v>0.48099999999999998</c:v>
                </c:pt>
                <c:pt idx="482">
                  <c:v>0.48199999999999998</c:v>
                </c:pt>
                <c:pt idx="483">
                  <c:v>0.48299999999999998</c:v>
                </c:pt>
                <c:pt idx="484">
                  <c:v>0.48399999999999999</c:v>
                </c:pt>
                <c:pt idx="485">
                  <c:v>0.48499999999999999</c:v>
                </c:pt>
                <c:pt idx="486">
                  <c:v>0.48599999999999999</c:v>
                </c:pt>
                <c:pt idx="487">
                  <c:v>0.48699999999999999</c:v>
                </c:pt>
                <c:pt idx="488">
                  <c:v>0.48799999999999999</c:v>
                </c:pt>
                <c:pt idx="489">
                  <c:v>0.48899999999999999</c:v>
                </c:pt>
                <c:pt idx="490">
                  <c:v>0.49</c:v>
                </c:pt>
                <c:pt idx="491">
                  <c:v>0.49099999999999999</c:v>
                </c:pt>
                <c:pt idx="492">
                  <c:v>0.49199999999999999</c:v>
                </c:pt>
                <c:pt idx="493">
                  <c:v>0.49299999999999999</c:v>
                </c:pt>
                <c:pt idx="494">
                  <c:v>0.49399999999999999</c:v>
                </c:pt>
                <c:pt idx="495">
                  <c:v>0.495</c:v>
                </c:pt>
                <c:pt idx="496">
                  <c:v>0.496</c:v>
                </c:pt>
                <c:pt idx="497">
                  <c:v>0.497</c:v>
                </c:pt>
                <c:pt idx="498">
                  <c:v>0.498</c:v>
                </c:pt>
                <c:pt idx="499">
                  <c:v>0.499</c:v>
                </c:pt>
                <c:pt idx="500">
                  <c:v>0.5</c:v>
                </c:pt>
                <c:pt idx="501">
                  <c:v>0.501</c:v>
                </c:pt>
                <c:pt idx="502">
                  <c:v>0.502</c:v>
                </c:pt>
                <c:pt idx="503">
                  <c:v>0.503</c:v>
                </c:pt>
                <c:pt idx="504">
                  <c:v>0.504</c:v>
                </c:pt>
                <c:pt idx="505">
                  <c:v>0.505</c:v>
                </c:pt>
                <c:pt idx="506">
                  <c:v>0.50600000000000001</c:v>
                </c:pt>
                <c:pt idx="507">
                  <c:v>0.50700000000000001</c:v>
                </c:pt>
                <c:pt idx="508">
                  <c:v>0.50800000000000001</c:v>
                </c:pt>
                <c:pt idx="509">
                  <c:v>0.50900000000000001</c:v>
                </c:pt>
                <c:pt idx="510">
                  <c:v>0.51</c:v>
                </c:pt>
                <c:pt idx="511">
                  <c:v>0.51100000000000001</c:v>
                </c:pt>
                <c:pt idx="512">
                  <c:v>0.51200000000000001</c:v>
                </c:pt>
                <c:pt idx="513">
                  <c:v>0.51300000000000001</c:v>
                </c:pt>
                <c:pt idx="514">
                  <c:v>0.51400000000000001</c:v>
                </c:pt>
                <c:pt idx="515">
                  <c:v>0.51500000000000001</c:v>
                </c:pt>
                <c:pt idx="516">
                  <c:v>0.51600000000000001</c:v>
                </c:pt>
                <c:pt idx="517">
                  <c:v>0.51700000000000002</c:v>
                </c:pt>
                <c:pt idx="518">
                  <c:v>0.51800000000000002</c:v>
                </c:pt>
                <c:pt idx="519">
                  <c:v>0.51900000000000002</c:v>
                </c:pt>
                <c:pt idx="520">
                  <c:v>0.52</c:v>
                </c:pt>
                <c:pt idx="521">
                  <c:v>0.52100000000000002</c:v>
                </c:pt>
                <c:pt idx="522">
                  <c:v>0.52200000000000002</c:v>
                </c:pt>
                <c:pt idx="523">
                  <c:v>0.52300000000000002</c:v>
                </c:pt>
                <c:pt idx="524">
                  <c:v>0.52400000000000002</c:v>
                </c:pt>
                <c:pt idx="525">
                  <c:v>0.52500000000000002</c:v>
                </c:pt>
                <c:pt idx="526">
                  <c:v>0.52600000000000002</c:v>
                </c:pt>
                <c:pt idx="527">
                  <c:v>0.52700000000000002</c:v>
                </c:pt>
                <c:pt idx="528">
                  <c:v>0.52800000000000002</c:v>
                </c:pt>
                <c:pt idx="529">
                  <c:v>0.52900000000000003</c:v>
                </c:pt>
                <c:pt idx="530">
                  <c:v>0.53</c:v>
                </c:pt>
                <c:pt idx="531">
                  <c:v>0.53100000000000003</c:v>
                </c:pt>
                <c:pt idx="532">
                  <c:v>0.53200000000000003</c:v>
                </c:pt>
                <c:pt idx="533">
                  <c:v>0.53300000000000003</c:v>
                </c:pt>
                <c:pt idx="534">
                  <c:v>0.53400000000000003</c:v>
                </c:pt>
                <c:pt idx="535">
                  <c:v>0.53500000000000003</c:v>
                </c:pt>
                <c:pt idx="536">
                  <c:v>0.53600000000000003</c:v>
                </c:pt>
                <c:pt idx="537">
                  <c:v>0.53700000000000003</c:v>
                </c:pt>
                <c:pt idx="538">
                  <c:v>0.53800000000000003</c:v>
                </c:pt>
                <c:pt idx="539">
                  <c:v>0.53900000000000003</c:v>
                </c:pt>
                <c:pt idx="540">
                  <c:v>0.54</c:v>
                </c:pt>
                <c:pt idx="541">
                  <c:v>0.54100000000000004</c:v>
                </c:pt>
                <c:pt idx="542">
                  <c:v>0.54200000000000004</c:v>
                </c:pt>
                <c:pt idx="543">
                  <c:v>0.54300000000000004</c:v>
                </c:pt>
                <c:pt idx="544">
                  <c:v>0.54400000000000004</c:v>
                </c:pt>
                <c:pt idx="545">
                  <c:v>0.54500000000000004</c:v>
                </c:pt>
                <c:pt idx="546">
                  <c:v>0.54600000000000004</c:v>
                </c:pt>
                <c:pt idx="547">
                  <c:v>0.54700000000000004</c:v>
                </c:pt>
                <c:pt idx="548">
                  <c:v>0.54800000000000004</c:v>
                </c:pt>
                <c:pt idx="549">
                  <c:v>0.54900000000000004</c:v>
                </c:pt>
                <c:pt idx="550">
                  <c:v>0.55000000000000004</c:v>
                </c:pt>
                <c:pt idx="551">
                  <c:v>0.55100000000000005</c:v>
                </c:pt>
                <c:pt idx="552">
                  <c:v>0.55200000000000005</c:v>
                </c:pt>
                <c:pt idx="553">
                  <c:v>0.55300000000000005</c:v>
                </c:pt>
                <c:pt idx="554">
                  <c:v>0.55400000000000005</c:v>
                </c:pt>
                <c:pt idx="555">
                  <c:v>0.55500000000000005</c:v>
                </c:pt>
                <c:pt idx="556">
                  <c:v>0.55600000000000005</c:v>
                </c:pt>
                <c:pt idx="557">
                  <c:v>0.55700000000000005</c:v>
                </c:pt>
                <c:pt idx="558">
                  <c:v>0.55800000000000005</c:v>
                </c:pt>
                <c:pt idx="559">
                  <c:v>0.55900000000000005</c:v>
                </c:pt>
                <c:pt idx="560">
                  <c:v>0.56000000000000005</c:v>
                </c:pt>
                <c:pt idx="561">
                  <c:v>0.56100000000000005</c:v>
                </c:pt>
                <c:pt idx="562">
                  <c:v>0.56200000000000006</c:v>
                </c:pt>
                <c:pt idx="563">
                  <c:v>0.56299999999999994</c:v>
                </c:pt>
                <c:pt idx="564">
                  <c:v>0.56399999999999995</c:v>
                </c:pt>
                <c:pt idx="565">
                  <c:v>0.56499999999999995</c:v>
                </c:pt>
                <c:pt idx="566">
                  <c:v>0.56599999999999995</c:v>
                </c:pt>
                <c:pt idx="567">
                  <c:v>0.56699999999999995</c:v>
                </c:pt>
                <c:pt idx="568">
                  <c:v>0.56799999999999995</c:v>
                </c:pt>
                <c:pt idx="569">
                  <c:v>0.56899999999999995</c:v>
                </c:pt>
                <c:pt idx="570">
                  <c:v>0.56999999999999995</c:v>
                </c:pt>
                <c:pt idx="571">
                  <c:v>0.57099999999999995</c:v>
                </c:pt>
                <c:pt idx="572">
                  <c:v>0.57199999999999995</c:v>
                </c:pt>
                <c:pt idx="573">
                  <c:v>0.57299999999999995</c:v>
                </c:pt>
                <c:pt idx="574">
                  <c:v>0.57399999999999995</c:v>
                </c:pt>
                <c:pt idx="575">
                  <c:v>0.57499999999999996</c:v>
                </c:pt>
                <c:pt idx="576">
                  <c:v>0.57599999999999996</c:v>
                </c:pt>
                <c:pt idx="577">
                  <c:v>0.57699999999999996</c:v>
                </c:pt>
                <c:pt idx="578">
                  <c:v>0.57799999999999996</c:v>
                </c:pt>
                <c:pt idx="579">
                  <c:v>0.57899999999999996</c:v>
                </c:pt>
                <c:pt idx="580">
                  <c:v>0.57999999999999996</c:v>
                </c:pt>
                <c:pt idx="581">
                  <c:v>0.58099999999999996</c:v>
                </c:pt>
                <c:pt idx="582">
                  <c:v>0.58199999999999996</c:v>
                </c:pt>
                <c:pt idx="583">
                  <c:v>0.58299999999999996</c:v>
                </c:pt>
                <c:pt idx="584">
                  <c:v>0.58399999999999996</c:v>
                </c:pt>
                <c:pt idx="585">
                  <c:v>0.58499999999999996</c:v>
                </c:pt>
                <c:pt idx="586">
                  <c:v>0.58599999999999997</c:v>
                </c:pt>
                <c:pt idx="587">
                  <c:v>0.58699999999999997</c:v>
                </c:pt>
                <c:pt idx="588">
                  <c:v>0.58799999999999997</c:v>
                </c:pt>
                <c:pt idx="589">
                  <c:v>0.58899999999999997</c:v>
                </c:pt>
                <c:pt idx="590">
                  <c:v>0.59</c:v>
                </c:pt>
                <c:pt idx="591">
                  <c:v>0.59099999999999997</c:v>
                </c:pt>
                <c:pt idx="592">
                  <c:v>0.59199999999999997</c:v>
                </c:pt>
                <c:pt idx="593">
                  <c:v>0.59299999999999997</c:v>
                </c:pt>
                <c:pt idx="594">
                  <c:v>0.59399999999999997</c:v>
                </c:pt>
                <c:pt idx="595">
                  <c:v>0.59499999999999997</c:v>
                </c:pt>
                <c:pt idx="596">
                  <c:v>0.59599999999999997</c:v>
                </c:pt>
                <c:pt idx="597">
                  <c:v>0.59699999999999998</c:v>
                </c:pt>
                <c:pt idx="598">
                  <c:v>0.59799999999999998</c:v>
                </c:pt>
                <c:pt idx="599">
                  <c:v>0.59899999999999998</c:v>
                </c:pt>
                <c:pt idx="600">
                  <c:v>0.6</c:v>
                </c:pt>
                <c:pt idx="601">
                  <c:v>0.60099999999999998</c:v>
                </c:pt>
                <c:pt idx="602">
                  <c:v>0.60199999999999998</c:v>
                </c:pt>
                <c:pt idx="603">
                  <c:v>0.60299999999999998</c:v>
                </c:pt>
                <c:pt idx="604">
                  <c:v>0.60399999999999998</c:v>
                </c:pt>
                <c:pt idx="605">
                  <c:v>0.60499999999999998</c:v>
                </c:pt>
                <c:pt idx="606">
                  <c:v>0.60599999999999998</c:v>
                </c:pt>
                <c:pt idx="607">
                  <c:v>0.60699999999999998</c:v>
                </c:pt>
                <c:pt idx="608">
                  <c:v>0.60799999999999998</c:v>
                </c:pt>
                <c:pt idx="609">
                  <c:v>0.60899999999999999</c:v>
                </c:pt>
                <c:pt idx="610">
                  <c:v>0.61</c:v>
                </c:pt>
                <c:pt idx="611">
                  <c:v>0.61099999999999999</c:v>
                </c:pt>
                <c:pt idx="612">
                  <c:v>0.61199999999999999</c:v>
                </c:pt>
                <c:pt idx="613">
                  <c:v>0.61299999999999999</c:v>
                </c:pt>
                <c:pt idx="614">
                  <c:v>0.61399999999999999</c:v>
                </c:pt>
                <c:pt idx="615">
                  <c:v>0.61499999999999999</c:v>
                </c:pt>
                <c:pt idx="616">
                  <c:v>0.61599999999999999</c:v>
                </c:pt>
                <c:pt idx="617">
                  <c:v>0.61699999999999999</c:v>
                </c:pt>
                <c:pt idx="618">
                  <c:v>0.61799999999999999</c:v>
                </c:pt>
                <c:pt idx="619">
                  <c:v>0.61899999999999999</c:v>
                </c:pt>
                <c:pt idx="620">
                  <c:v>0.62</c:v>
                </c:pt>
                <c:pt idx="621">
                  <c:v>0.621</c:v>
                </c:pt>
                <c:pt idx="622">
                  <c:v>0.622</c:v>
                </c:pt>
                <c:pt idx="623">
                  <c:v>0.623</c:v>
                </c:pt>
                <c:pt idx="624">
                  <c:v>0.624</c:v>
                </c:pt>
                <c:pt idx="625">
                  <c:v>0.625</c:v>
                </c:pt>
                <c:pt idx="626">
                  <c:v>0.626</c:v>
                </c:pt>
                <c:pt idx="627">
                  <c:v>0.627</c:v>
                </c:pt>
                <c:pt idx="628">
                  <c:v>0.628</c:v>
                </c:pt>
                <c:pt idx="629">
                  <c:v>0.629</c:v>
                </c:pt>
                <c:pt idx="630">
                  <c:v>0.63</c:v>
                </c:pt>
                <c:pt idx="631">
                  <c:v>0.63100000000000001</c:v>
                </c:pt>
                <c:pt idx="632">
                  <c:v>0.63200000000000001</c:v>
                </c:pt>
                <c:pt idx="633">
                  <c:v>0.63300000000000001</c:v>
                </c:pt>
                <c:pt idx="634">
                  <c:v>0.63400000000000001</c:v>
                </c:pt>
                <c:pt idx="635">
                  <c:v>0.63500000000000001</c:v>
                </c:pt>
                <c:pt idx="636">
                  <c:v>0.63600000000000001</c:v>
                </c:pt>
                <c:pt idx="637">
                  <c:v>0.63700000000000001</c:v>
                </c:pt>
                <c:pt idx="638">
                  <c:v>0.63800000000000001</c:v>
                </c:pt>
                <c:pt idx="639">
                  <c:v>0.63900000000000001</c:v>
                </c:pt>
                <c:pt idx="640">
                  <c:v>0.64</c:v>
                </c:pt>
                <c:pt idx="641">
                  <c:v>0.64100000000000001</c:v>
                </c:pt>
                <c:pt idx="642">
                  <c:v>0.64200000000000002</c:v>
                </c:pt>
                <c:pt idx="643">
                  <c:v>0.64300000000000002</c:v>
                </c:pt>
                <c:pt idx="644">
                  <c:v>0.64400000000000002</c:v>
                </c:pt>
                <c:pt idx="645">
                  <c:v>0.64500000000000002</c:v>
                </c:pt>
                <c:pt idx="646">
                  <c:v>0.64600000000000002</c:v>
                </c:pt>
                <c:pt idx="647">
                  <c:v>0.64700000000000002</c:v>
                </c:pt>
                <c:pt idx="648">
                  <c:v>0.64800000000000002</c:v>
                </c:pt>
                <c:pt idx="649">
                  <c:v>0.64900000000000002</c:v>
                </c:pt>
                <c:pt idx="650">
                  <c:v>0.65</c:v>
                </c:pt>
                <c:pt idx="651">
                  <c:v>0.65100000000000002</c:v>
                </c:pt>
                <c:pt idx="652">
                  <c:v>0.65200000000000002</c:v>
                </c:pt>
                <c:pt idx="653">
                  <c:v>0.65300000000000002</c:v>
                </c:pt>
                <c:pt idx="654">
                  <c:v>0.65400000000000003</c:v>
                </c:pt>
                <c:pt idx="655">
                  <c:v>0.65500000000000003</c:v>
                </c:pt>
                <c:pt idx="656">
                  <c:v>0.65600000000000003</c:v>
                </c:pt>
                <c:pt idx="657">
                  <c:v>0.65700000000000003</c:v>
                </c:pt>
                <c:pt idx="658">
                  <c:v>0.65800000000000003</c:v>
                </c:pt>
                <c:pt idx="659">
                  <c:v>0.65900000000000003</c:v>
                </c:pt>
                <c:pt idx="660">
                  <c:v>0.66</c:v>
                </c:pt>
                <c:pt idx="661">
                  <c:v>0.66100000000000003</c:v>
                </c:pt>
                <c:pt idx="662">
                  <c:v>0.66200000000000003</c:v>
                </c:pt>
                <c:pt idx="663">
                  <c:v>0.66300000000000003</c:v>
                </c:pt>
                <c:pt idx="664">
                  <c:v>0.66400000000000003</c:v>
                </c:pt>
                <c:pt idx="665">
                  <c:v>0.66500000000000004</c:v>
                </c:pt>
                <c:pt idx="666">
                  <c:v>0.66600000000000004</c:v>
                </c:pt>
                <c:pt idx="667">
                  <c:v>0.66700000000000004</c:v>
                </c:pt>
                <c:pt idx="668">
                  <c:v>0.66800000000000004</c:v>
                </c:pt>
                <c:pt idx="669">
                  <c:v>0.66900000000000004</c:v>
                </c:pt>
                <c:pt idx="670">
                  <c:v>0.67</c:v>
                </c:pt>
                <c:pt idx="671">
                  <c:v>0.67100000000000004</c:v>
                </c:pt>
                <c:pt idx="672">
                  <c:v>0.67200000000000004</c:v>
                </c:pt>
                <c:pt idx="673">
                  <c:v>0.67300000000000004</c:v>
                </c:pt>
                <c:pt idx="674">
                  <c:v>0.67400000000000004</c:v>
                </c:pt>
                <c:pt idx="675">
                  <c:v>0.67500000000000004</c:v>
                </c:pt>
                <c:pt idx="676">
                  <c:v>0.67600000000000005</c:v>
                </c:pt>
                <c:pt idx="677">
                  <c:v>0.67700000000000005</c:v>
                </c:pt>
                <c:pt idx="678">
                  <c:v>0.67800000000000005</c:v>
                </c:pt>
                <c:pt idx="679">
                  <c:v>0.67900000000000005</c:v>
                </c:pt>
                <c:pt idx="680">
                  <c:v>0.68</c:v>
                </c:pt>
                <c:pt idx="681">
                  <c:v>0.68100000000000005</c:v>
                </c:pt>
                <c:pt idx="682">
                  <c:v>0.68200000000000005</c:v>
                </c:pt>
                <c:pt idx="683">
                  <c:v>0.68300000000000005</c:v>
                </c:pt>
                <c:pt idx="684">
                  <c:v>0.68400000000000005</c:v>
                </c:pt>
                <c:pt idx="685">
                  <c:v>0.68500000000000005</c:v>
                </c:pt>
                <c:pt idx="686">
                  <c:v>0.68600000000000005</c:v>
                </c:pt>
                <c:pt idx="687">
                  <c:v>0.68700000000000006</c:v>
                </c:pt>
                <c:pt idx="688">
                  <c:v>0.68799999999999994</c:v>
                </c:pt>
                <c:pt idx="689">
                  <c:v>0.68899999999999995</c:v>
                </c:pt>
                <c:pt idx="690">
                  <c:v>0.69</c:v>
                </c:pt>
                <c:pt idx="691">
                  <c:v>0.69099999999999995</c:v>
                </c:pt>
                <c:pt idx="692">
                  <c:v>0.69199999999999995</c:v>
                </c:pt>
                <c:pt idx="693">
                  <c:v>0.69299999999999995</c:v>
                </c:pt>
                <c:pt idx="694">
                  <c:v>0.69399999999999995</c:v>
                </c:pt>
                <c:pt idx="695">
                  <c:v>0.69499999999999995</c:v>
                </c:pt>
                <c:pt idx="696">
                  <c:v>0.69599999999999995</c:v>
                </c:pt>
                <c:pt idx="697">
                  <c:v>0.69699999999999995</c:v>
                </c:pt>
                <c:pt idx="698">
                  <c:v>0.69799999999999995</c:v>
                </c:pt>
                <c:pt idx="699">
                  <c:v>0.69899999999999995</c:v>
                </c:pt>
                <c:pt idx="700">
                  <c:v>0.7</c:v>
                </c:pt>
                <c:pt idx="701">
                  <c:v>0.70099999999999996</c:v>
                </c:pt>
                <c:pt idx="702">
                  <c:v>0.70199999999999996</c:v>
                </c:pt>
                <c:pt idx="703">
                  <c:v>0.70299999999999996</c:v>
                </c:pt>
                <c:pt idx="704">
                  <c:v>0.70399999999999996</c:v>
                </c:pt>
                <c:pt idx="705">
                  <c:v>0.70499999999999996</c:v>
                </c:pt>
                <c:pt idx="706">
                  <c:v>0.70599999999999996</c:v>
                </c:pt>
                <c:pt idx="707">
                  <c:v>0.70699999999999996</c:v>
                </c:pt>
                <c:pt idx="708">
                  <c:v>0.70799999999999996</c:v>
                </c:pt>
                <c:pt idx="709">
                  <c:v>0.70899999999999996</c:v>
                </c:pt>
                <c:pt idx="710">
                  <c:v>0.71</c:v>
                </c:pt>
                <c:pt idx="711">
                  <c:v>0.71099999999999997</c:v>
                </c:pt>
                <c:pt idx="712">
                  <c:v>0.71199999999999997</c:v>
                </c:pt>
                <c:pt idx="713">
                  <c:v>0.71299999999999997</c:v>
                </c:pt>
                <c:pt idx="714">
                  <c:v>0.71399999999999997</c:v>
                </c:pt>
                <c:pt idx="715">
                  <c:v>0.71499999999999997</c:v>
                </c:pt>
                <c:pt idx="716">
                  <c:v>0.71599999999999997</c:v>
                </c:pt>
                <c:pt idx="717">
                  <c:v>0.71699999999999997</c:v>
                </c:pt>
                <c:pt idx="718">
                  <c:v>0.71799999999999997</c:v>
                </c:pt>
                <c:pt idx="719">
                  <c:v>0.71899999999999997</c:v>
                </c:pt>
                <c:pt idx="720">
                  <c:v>0.72</c:v>
                </c:pt>
                <c:pt idx="721">
                  <c:v>0.72099999999999997</c:v>
                </c:pt>
                <c:pt idx="722">
                  <c:v>0.72199999999999998</c:v>
                </c:pt>
                <c:pt idx="723">
                  <c:v>0.72299999999999998</c:v>
                </c:pt>
                <c:pt idx="724">
                  <c:v>0.72399999999999998</c:v>
                </c:pt>
                <c:pt idx="725">
                  <c:v>0.72499999999999998</c:v>
                </c:pt>
                <c:pt idx="726">
                  <c:v>0.72599999999999998</c:v>
                </c:pt>
                <c:pt idx="727">
                  <c:v>0.72699999999999998</c:v>
                </c:pt>
                <c:pt idx="728">
                  <c:v>0.72799999999999998</c:v>
                </c:pt>
                <c:pt idx="729">
                  <c:v>0.72899999999999998</c:v>
                </c:pt>
                <c:pt idx="730">
                  <c:v>0.73</c:v>
                </c:pt>
                <c:pt idx="731">
                  <c:v>0.73099999999999998</c:v>
                </c:pt>
                <c:pt idx="732">
                  <c:v>0.73199999999999998</c:v>
                </c:pt>
                <c:pt idx="733">
                  <c:v>0.73299999999999998</c:v>
                </c:pt>
                <c:pt idx="734">
                  <c:v>0.73399999999999999</c:v>
                </c:pt>
                <c:pt idx="735">
                  <c:v>0.73499999999999999</c:v>
                </c:pt>
                <c:pt idx="736">
                  <c:v>0.73599999999999999</c:v>
                </c:pt>
                <c:pt idx="737">
                  <c:v>0.73699999999999999</c:v>
                </c:pt>
                <c:pt idx="738">
                  <c:v>0.73799999999999999</c:v>
                </c:pt>
                <c:pt idx="739">
                  <c:v>0.73899999999999999</c:v>
                </c:pt>
                <c:pt idx="740">
                  <c:v>0.74</c:v>
                </c:pt>
                <c:pt idx="741">
                  <c:v>0.74099999999999999</c:v>
                </c:pt>
                <c:pt idx="742">
                  <c:v>0.74199999999999999</c:v>
                </c:pt>
                <c:pt idx="743">
                  <c:v>0.74299999999999999</c:v>
                </c:pt>
                <c:pt idx="744">
                  <c:v>0.74399999999999999</c:v>
                </c:pt>
                <c:pt idx="745">
                  <c:v>0.745</c:v>
                </c:pt>
                <c:pt idx="746">
                  <c:v>0.746</c:v>
                </c:pt>
                <c:pt idx="747">
                  <c:v>0.747</c:v>
                </c:pt>
                <c:pt idx="748">
                  <c:v>0.748</c:v>
                </c:pt>
                <c:pt idx="749">
                  <c:v>0.749</c:v>
                </c:pt>
                <c:pt idx="750">
                  <c:v>0.75</c:v>
                </c:pt>
                <c:pt idx="751">
                  <c:v>0.751</c:v>
                </c:pt>
                <c:pt idx="752">
                  <c:v>0.752</c:v>
                </c:pt>
                <c:pt idx="753">
                  <c:v>0.753</c:v>
                </c:pt>
                <c:pt idx="754">
                  <c:v>0.754</c:v>
                </c:pt>
                <c:pt idx="755">
                  <c:v>0.755</c:v>
                </c:pt>
                <c:pt idx="756">
                  <c:v>0.75600000000000001</c:v>
                </c:pt>
                <c:pt idx="757">
                  <c:v>0.75700000000000001</c:v>
                </c:pt>
                <c:pt idx="758">
                  <c:v>0.75800000000000001</c:v>
                </c:pt>
                <c:pt idx="759">
                  <c:v>0.75900000000000001</c:v>
                </c:pt>
                <c:pt idx="760">
                  <c:v>0.76</c:v>
                </c:pt>
                <c:pt idx="761">
                  <c:v>0.76100000000000001</c:v>
                </c:pt>
                <c:pt idx="762">
                  <c:v>0.76200000000000001</c:v>
                </c:pt>
                <c:pt idx="763">
                  <c:v>0.76300000000000001</c:v>
                </c:pt>
                <c:pt idx="764">
                  <c:v>0.76400000000000001</c:v>
                </c:pt>
                <c:pt idx="765">
                  <c:v>0.76500000000000001</c:v>
                </c:pt>
                <c:pt idx="766">
                  <c:v>0.76600000000000001</c:v>
                </c:pt>
                <c:pt idx="767">
                  <c:v>0.76700000000000002</c:v>
                </c:pt>
                <c:pt idx="768">
                  <c:v>0.76800000000000002</c:v>
                </c:pt>
                <c:pt idx="769">
                  <c:v>0.76900000000000002</c:v>
                </c:pt>
                <c:pt idx="770">
                  <c:v>0.77</c:v>
                </c:pt>
                <c:pt idx="771">
                  <c:v>0.77100000000000002</c:v>
                </c:pt>
                <c:pt idx="772">
                  <c:v>0.77200000000000002</c:v>
                </c:pt>
                <c:pt idx="773">
                  <c:v>0.77300000000000002</c:v>
                </c:pt>
                <c:pt idx="774">
                  <c:v>0.77400000000000002</c:v>
                </c:pt>
                <c:pt idx="775">
                  <c:v>0.77500000000000002</c:v>
                </c:pt>
                <c:pt idx="776">
                  <c:v>0.77600000000000002</c:v>
                </c:pt>
                <c:pt idx="777">
                  <c:v>0.77700000000000002</c:v>
                </c:pt>
                <c:pt idx="778">
                  <c:v>0.77800000000000002</c:v>
                </c:pt>
                <c:pt idx="779">
                  <c:v>0.77900000000000003</c:v>
                </c:pt>
                <c:pt idx="780">
                  <c:v>0.78</c:v>
                </c:pt>
                <c:pt idx="781">
                  <c:v>0.78100000000000003</c:v>
                </c:pt>
                <c:pt idx="782">
                  <c:v>0.78200000000000003</c:v>
                </c:pt>
                <c:pt idx="783">
                  <c:v>0.78300000000000003</c:v>
                </c:pt>
                <c:pt idx="784">
                  <c:v>0.78400000000000003</c:v>
                </c:pt>
                <c:pt idx="785">
                  <c:v>0.78500000000000003</c:v>
                </c:pt>
                <c:pt idx="786">
                  <c:v>0.78600000000000003</c:v>
                </c:pt>
                <c:pt idx="787">
                  <c:v>0.78700000000000003</c:v>
                </c:pt>
                <c:pt idx="788">
                  <c:v>0.78800000000000003</c:v>
                </c:pt>
                <c:pt idx="789">
                  <c:v>0.78900000000000003</c:v>
                </c:pt>
                <c:pt idx="790">
                  <c:v>0.79</c:v>
                </c:pt>
                <c:pt idx="791">
                  <c:v>0.79100000000000004</c:v>
                </c:pt>
                <c:pt idx="792">
                  <c:v>0.79200000000000004</c:v>
                </c:pt>
                <c:pt idx="793">
                  <c:v>0.79300000000000004</c:v>
                </c:pt>
                <c:pt idx="794">
                  <c:v>0.79400000000000004</c:v>
                </c:pt>
                <c:pt idx="795">
                  <c:v>0.79500000000000004</c:v>
                </c:pt>
                <c:pt idx="796">
                  <c:v>0.79600000000000004</c:v>
                </c:pt>
                <c:pt idx="797">
                  <c:v>0.79700000000000004</c:v>
                </c:pt>
                <c:pt idx="798">
                  <c:v>0.79800000000000004</c:v>
                </c:pt>
                <c:pt idx="799">
                  <c:v>0.79900000000000004</c:v>
                </c:pt>
                <c:pt idx="800">
                  <c:v>0.8</c:v>
                </c:pt>
                <c:pt idx="801">
                  <c:v>0.80100000000000005</c:v>
                </c:pt>
                <c:pt idx="802">
                  <c:v>0.80200000000000005</c:v>
                </c:pt>
                <c:pt idx="803">
                  <c:v>0.80300000000000005</c:v>
                </c:pt>
                <c:pt idx="804">
                  <c:v>0.80400000000000005</c:v>
                </c:pt>
                <c:pt idx="805">
                  <c:v>0.80500000000000005</c:v>
                </c:pt>
                <c:pt idx="806">
                  <c:v>0.80600000000000005</c:v>
                </c:pt>
                <c:pt idx="807">
                  <c:v>0.80700000000000005</c:v>
                </c:pt>
                <c:pt idx="808">
                  <c:v>0.80800000000000005</c:v>
                </c:pt>
                <c:pt idx="809">
                  <c:v>0.80900000000000005</c:v>
                </c:pt>
                <c:pt idx="810">
                  <c:v>0.81</c:v>
                </c:pt>
                <c:pt idx="811">
                  <c:v>0.81100000000000005</c:v>
                </c:pt>
                <c:pt idx="812">
                  <c:v>0.81200000000000006</c:v>
                </c:pt>
                <c:pt idx="813">
                  <c:v>0.81299999999999994</c:v>
                </c:pt>
                <c:pt idx="814">
                  <c:v>0.81399999999999995</c:v>
                </c:pt>
                <c:pt idx="815">
                  <c:v>0.81499999999999995</c:v>
                </c:pt>
                <c:pt idx="816">
                  <c:v>0.81599999999999995</c:v>
                </c:pt>
                <c:pt idx="817">
                  <c:v>0.81699999999999995</c:v>
                </c:pt>
                <c:pt idx="818">
                  <c:v>0.81799999999999995</c:v>
                </c:pt>
                <c:pt idx="819">
                  <c:v>0.81899999999999995</c:v>
                </c:pt>
                <c:pt idx="820">
                  <c:v>0.82</c:v>
                </c:pt>
                <c:pt idx="821">
                  <c:v>0.82099999999999995</c:v>
                </c:pt>
                <c:pt idx="822">
                  <c:v>0.82199999999999995</c:v>
                </c:pt>
                <c:pt idx="823">
                  <c:v>0.82299999999999995</c:v>
                </c:pt>
                <c:pt idx="824">
                  <c:v>0.82399999999999995</c:v>
                </c:pt>
                <c:pt idx="825">
                  <c:v>0.82499999999999996</c:v>
                </c:pt>
                <c:pt idx="826">
                  <c:v>0.82599999999999996</c:v>
                </c:pt>
                <c:pt idx="827">
                  <c:v>0.82699999999999996</c:v>
                </c:pt>
                <c:pt idx="828">
                  <c:v>0.82799999999999996</c:v>
                </c:pt>
                <c:pt idx="829">
                  <c:v>0.82899999999999996</c:v>
                </c:pt>
                <c:pt idx="830">
                  <c:v>0.83</c:v>
                </c:pt>
                <c:pt idx="831">
                  <c:v>0.83099999999999996</c:v>
                </c:pt>
                <c:pt idx="832">
                  <c:v>0.83199999999999996</c:v>
                </c:pt>
                <c:pt idx="833">
                  <c:v>0.83299999999999996</c:v>
                </c:pt>
                <c:pt idx="834">
                  <c:v>0.83399999999999996</c:v>
                </c:pt>
                <c:pt idx="835">
                  <c:v>0.83499999999999996</c:v>
                </c:pt>
                <c:pt idx="836">
                  <c:v>0.83599999999999997</c:v>
                </c:pt>
                <c:pt idx="837">
                  <c:v>0.83699999999999997</c:v>
                </c:pt>
                <c:pt idx="838">
                  <c:v>0.83799999999999997</c:v>
                </c:pt>
                <c:pt idx="839">
                  <c:v>0.83899999999999997</c:v>
                </c:pt>
                <c:pt idx="840">
                  <c:v>0.84</c:v>
                </c:pt>
                <c:pt idx="841">
                  <c:v>0.84099999999999997</c:v>
                </c:pt>
                <c:pt idx="842">
                  <c:v>0.84199999999999997</c:v>
                </c:pt>
                <c:pt idx="843">
                  <c:v>0.84299999999999997</c:v>
                </c:pt>
                <c:pt idx="844">
                  <c:v>0.84399999999999997</c:v>
                </c:pt>
                <c:pt idx="845">
                  <c:v>0.84499999999999997</c:v>
                </c:pt>
                <c:pt idx="846">
                  <c:v>0.84599999999999997</c:v>
                </c:pt>
                <c:pt idx="847">
                  <c:v>0.84699999999999998</c:v>
                </c:pt>
                <c:pt idx="848">
                  <c:v>0.84799999999999998</c:v>
                </c:pt>
                <c:pt idx="849">
                  <c:v>0.84899999999999998</c:v>
                </c:pt>
                <c:pt idx="850">
                  <c:v>0.85</c:v>
                </c:pt>
                <c:pt idx="851">
                  <c:v>0.85099999999999998</c:v>
                </c:pt>
                <c:pt idx="852">
                  <c:v>0.85199999999999998</c:v>
                </c:pt>
                <c:pt idx="853">
                  <c:v>0.85299999999999998</c:v>
                </c:pt>
                <c:pt idx="854">
                  <c:v>0.85399999999999998</c:v>
                </c:pt>
                <c:pt idx="855">
                  <c:v>0.85499999999999998</c:v>
                </c:pt>
                <c:pt idx="856">
                  <c:v>0.85599999999999998</c:v>
                </c:pt>
                <c:pt idx="857">
                  <c:v>0.85699999999999998</c:v>
                </c:pt>
                <c:pt idx="858">
                  <c:v>0.85799999999999998</c:v>
                </c:pt>
                <c:pt idx="859">
                  <c:v>0.85899999999999999</c:v>
                </c:pt>
                <c:pt idx="860">
                  <c:v>0.86</c:v>
                </c:pt>
                <c:pt idx="861">
                  <c:v>0.86099999999999999</c:v>
                </c:pt>
                <c:pt idx="862">
                  <c:v>0.86199999999999999</c:v>
                </c:pt>
                <c:pt idx="863">
                  <c:v>0.86299999999999999</c:v>
                </c:pt>
                <c:pt idx="864">
                  <c:v>0.86399999999999999</c:v>
                </c:pt>
                <c:pt idx="865">
                  <c:v>0.86499999999999999</c:v>
                </c:pt>
                <c:pt idx="866">
                  <c:v>0.86599999999999999</c:v>
                </c:pt>
                <c:pt idx="867">
                  <c:v>0.86699999999999999</c:v>
                </c:pt>
                <c:pt idx="868">
                  <c:v>0.86799999999999999</c:v>
                </c:pt>
                <c:pt idx="869">
                  <c:v>0.86899999999999999</c:v>
                </c:pt>
                <c:pt idx="870">
                  <c:v>0.87</c:v>
                </c:pt>
                <c:pt idx="871">
                  <c:v>0.871</c:v>
                </c:pt>
                <c:pt idx="872">
                  <c:v>0.872</c:v>
                </c:pt>
                <c:pt idx="873">
                  <c:v>0.873</c:v>
                </c:pt>
                <c:pt idx="874">
                  <c:v>0.874</c:v>
                </c:pt>
                <c:pt idx="875">
                  <c:v>0.875</c:v>
                </c:pt>
                <c:pt idx="876">
                  <c:v>0.876</c:v>
                </c:pt>
                <c:pt idx="877">
                  <c:v>0.877</c:v>
                </c:pt>
                <c:pt idx="878">
                  <c:v>0.878</c:v>
                </c:pt>
                <c:pt idx="879">
                  <c:v>0.879</c:v>
                </c:pt>
                <c:pt idx="880">
                  <c:v>0.88</c:v>
                </c:pt>
                <c:pt idx="881">
                  <c:v>0.88100000000000001</c:v>
                </c:pt>
                <c:pt idx="882">
                  <c:v>0.88200000000000001</c:v>
                </c:pt>
                <c:pt idx="883">
                  <c:v>0.88300000000000001</c:v>
                </c:pt>
                <c:pt idx="884">
                  <c:v>0.88400000000000001</c:v>
                </c:pt>
                <c:pt idx="885">
                  <c:v>0.88500000000000001</c:v>
                </c:pt>
                <c:pt idx="886">
                  <c:v>0.88600000000000001</c:v>
                </c:pt>
                <c:pt idx="887">
                  <c:v>0.88700000000000001</c:v>
                </c:pt>
                <c:pt idx="888">
                  <c:v>0.88800000000000001</c:v>
                </c:pt>
                <c:pt idx="889">
                  <c:v>0.88900000000000001</c:v>
                </c:pt>
                <c:pt idx="890">
                  <c:v>0.89</c:v>
                </c:pt>
                <c:pt idx="891">
                  <c:v>0.89100000000000001</c:v>
                </c:pt>
                <c:pt idx="892">
                  <c:v>0.89200000000000002</c:v>
                </c:pt>
                <c:pt idx="893">
                  <c:v>0.89300000000000002</c:v>
                </c:pt>
                <c:pt idx="894">
                  <c:v>0.89400000000000002</c:v>
                </c:pt>
                <c:pt idx="895">
                  <c:v>0.89500000000000002</c:v>
                </c:pt>
                <c:pt idx="896">
                  <c:v>0.89600000000000002</c:v>
                </c:pt>
                <c:pt idx="897">
                  <c:v>0.89700000000000002</c:v>
                </c:pt>
                <c:pt idx="898">
                  <c:v>0.89800000000000002</c:v>
                </c:pt>
                <c:pt idx="899">
                  <c:v>0.89900000000000002</c:v>
                </c:pt>
                <c:pt idx="900">
                  <c:v>0.9</c:v>
                </c:pt>
                <c:pt idx="901">
                  <c:v>0.90100000000000002</c:v>
                </c:pt>
                <c:pt idx="902">
                  <c:v>0.90200000000000002</c:v>
                </c:pt>
                <c:pt idx="903">
                  <c:v>0.90300000000000002</c:v>
                </c:pt>
                <c:pt idx="904">
                  <c:v>0.90400000000000003</c:v>
                </c:pt>
                <c:pt idx="905">
                  <c:v>0.90500000000000003</c:v>
                </c:pt>
                <c:pt idx="906">
                  <c:v>0.90600000000000003</c:v>
                </c:pt>
                <c:pt idx="907">
                  <c:v>0.90700000000000003</c:v>
                </c:pt>
                <c:pt idx="908">
                  <c:v>0.90800000000000003</c:v>
                </c:pt>
                <c:pt idx="909">
                  <c:v>0.90900000000000003</c:v>
                </c:pt>
                <c:pt idx="910">
                  <c:v>0.91</c:v>
                </c:pt>
                <c:pt idx="911">
                  <c:v>0.91100000000000003</c:v>
                </c:pt>
                <c:pt idx="912">
                  <c:v>0.91200000000000003</c:v>
                </c:pt>
                <c:pt idx="913">
                  <c:v>0.91300000000000003</c:v>
                </c:pt>
                <c:pt idx="914">
                  <c:v>0.91400000000000003</c:v>
                </c:pt>
                <c:pt idx="915">
                  <c:v>0.91500000000000004</c:v>
                </c:pt>
                <c:pt idx="916">
                  <c:v>0.91600000000000004</c:v>
                </c:pt>
                <c:pt idx="917">
                  <c:v>0.91700000000000004</c:v>
                </c:pt>
                <c:pt idx="918">
                  <c:v>0.91800000000000004</c:v>
                </c:pt>
                <c:pt idx="919">
                  <c:v>0.91900000000000004</c:v>
                </c:pt>
                <c:pt idx="920">
                  <c:v>0.92</c:v>
                </c:pt>
                <c:pt idx="921">
                  <c:v>0.92100000000000004</c:v>
                </c:pt>
                <c:pt idx="922">
                  <c:v>0.92200000000000004</c:v>
                </c:pt>
                <c:pt idx="923">
                  <c:v>0.92300000000000004</c:v>
                </c:pt>
                <c:pt idx="924">
                  <c:v>0.92400000000000004</c:v>
                </c:pt>
                <c:pt idx="925">
                  <c:v>0.92500000000000004</c:v>
                </c:pt>
                <c:pt idx="926">
                  <c:v>0.92600000000000005</c:v>
                </c:pt>
                <c:pt idx="927">
                  <c:v>0.92700000000000005</c:v>
                </c:pt>
                <c:pt idx="928">
                  <c:v>0.92800000000000005</c:v>
                </c:pt>
                <c:pt idx="929">
                  <c:v>0.92900000000000005</c:v>
                </c:pt>
                <c:pt idx="930">
                  <c:v>0.93</c:v>
                </c:pt>
                <c:pt idx="931">
                  <c:v>0.93100000000000005</c:v>
                </c:pt>
                <c:pt idx="932">
                  <c:v>0.93200000000000005</c:v>
                </c:pt>
                <c:pt idx="933">
                  <c:v>0.93300000000000005</c:v>
                </c:pt>
                <c:pt idx="934">
                  <c:v>0.93400000000000005</c:v>
                </c:pt>
                <c:pt idx="935">
                  <c:v>0.93500000000000005</c:v>
                </c:pt>
                <c:pt idx="936">
                  <c:v>0.93600000000000005</c:v>
                </c:pt>
                <c:pt idx="937">
                  <c:v>0.93700000000000006</c:v>
                </c:pt>
                <c:pt idx="938">
                  <c:v>0.93799999999999994</c:v>
                </c:pt>
                <c:pt idx="939">
                  <c:v>0.93899999999999995</c:v>
                </c:pt>
                <c:pt idx="940">
                  <c:v>0.94</c:v>
                </c:pt>
                <c:pt idx="941">
                  <c:v>0.94099999999999995</c:v>
                </c:pt>
                <c:pt idx="942">
                  <c:v>0.94199999999999995</c:v>
                </c:pt>
                <c:pt idx="943">
                  <c:v>0.94299999999999995</c:v>
                </c:pt>
                <c:pt idx="944">
                  <c:v>0.94399999999999995</c:v>
                </c:pt>
                <c:pt idx="945">
                  <c:v>0.94499999999999995</c:v>
                </c:pt>
                <c:pt idx="946">
                  <c:v>0.94599999999999995</c:v>
                </c:pt>
                <c:pt idx="947">
                  <c:v>0.94699999999999995</c:v>
                </c:pt>
                <c:pt idx="948">
                  <c:v>0.94799999999999995</c:v>
                </c:pt>
                <c:pt idx="949">
                  <c:v>0.94899999999999995</c:v>
                </c:pt>
                <c:pt idx="950">
                  <c:v>0.95</c:v>
                </c:pt>
                <c:pt idx="951">
                  <c:v>0.95099999999999996</c:v>
                </c:pt>
                <c:pt idx="952">
                  <c:v>0.95199999999999996</c:v>
                </c:pt>
                <c:pt idx="953">
                  <c:v>0.95299999999999996</c:v>
                </c:pt>
                <c:pt idx="954">
                  <c:v>0.95399999999999996</c:v>
                </c:pt>
                <c:pt idx="955">
                  <c:v>0.95499999999999996</c:v>
                </c:pt>
                <c:pt idx="956">
                  <c:v>0.95599999999999996</c:v>
                </c:pt>
                <c:pt idx="957">
                  <c:v>0.95699999999999996</c:v>
                </c:pt>
                <c:pt idx="958">
                  <c:v>0.95799999999999996</c:v>
                </c:pt>
                <c:pt idx="959">
                  <c:v>0.95899999999999996</c:v>
                </c:pt>
                <c:pt idx="960">
                  <c:v>0.96</c:v>
                </c:pt>
                <c:pt idx="961">
                  <c:v>0.96099999999999997</c:v>
                </c:pt>
                <c:pt idx="962">
                  <c:v>0.96199999999999997</c:v>
                </c:pt>
                <c:pt idx="963">
                  <c:v>0.96299999999999997</c:v>
                </c:pt>
                <c:pt idx="964">
                  <c:v>0.96399999999999997</c:v>
                </c:pt>
                <c:pt idx="965">
                  <c:v>0.96499999999999997</c:v>
                </c:pt>
                <c:pt idx="966">
                  <c:v>0.96599999999999997</c:v>
                </c:pt>
                <c:pt idx="967">
                  <c:v>0.96699999999999997</c:v>
                </c:pt>
                <c:pt idx="968">
                  <c:v>0.96799999999999997</c:v>
                </c:pt>
                <c:pt idx="969">
                  <c:v>0.96899999999999997</c:v>
                </c:pt>
                <c:pt idx="970">
                  <c:v>0.97</c:v>
                </c:pt>
                <c:pt idx="971">
                  <c:v>0.97099999999999997</c:v>
                </c:pt>
                <c:pt idx="972">
                  <c:v>0.97199999999999998</c:v>
                </c:pt>
                <c:pt idx="973">
                  <c:v>0.97299999999999998</c:v>
                </c:pt>
                <c:pt idx="974">
                  <c:v>0.97399999999999998</c:v>
                </c:pt>
                <c:pt idx="975">
                  <c:v>0.97499999999999998</c:v>
                </c:pt>
                <c:pt idx="976">
                  <c:v>0.97599999999999998</c:v>
                </c:pt>
                <c:pt idx="977">
                  <c:v>0.97699999999999998</c:v>
                </c:pt>
                <c:pt idx="978">
                  <c:v>0.97799999999999998</c:v>
                </c:pt>
                <c:pt idx="979">
                  <c:v>0.97899999999999998</c:v>
                </c:pt>
                <c:pt idx="980">
                  <c:v>0.98</c:v>
                </c:pt>
                <c:pt idx="981">
                  <c:v>0.98099999999999998</c:v>
                </c:pt>
                <c:pt idx="982">
                  <c:v>0.98199999999999998</c:v>
                </c:pt>
                <c:pt idx="983">
                  <c:v>0.98299999999999998</c:v>
                </c:pt>
                <c:pt idx="984">
                  <c:v>0.98399999999999999</c:v>
                </c:pt>
                <c:pt idx="985">
                  <c:v>0.98499999999999999</c:v>
                </c:pt>
                <c:pt idx="986">
                  <c:v>0.98599999999999999</c:v>
                </c:pt>
                <c:pt idx="987">
                  <c:v>0.98699999999999999</c:v>
                </c:pt>
                <c:pt idx="988">
                  <c:v>0.98799999999999999</c:v>
                </c:pt>
                <c:pt idx="989">
                  <c:v>0.98899999999999999</c:v>
                </c:pt>
                <c:pt idx="990">
                  <c:v>0.99</c:v>
                </c:pt>
                <c:pt idx="991">
                  <c:v>0.99099999999999999</c:v>
                </c:pt>
                <c:pt idx="992">
                  <c:v>0.99199999999999999</c:v>
                </c:pt>
                <c:pt idx="993">
                  <c:v>0.99299999999999999</c:v>
                </c:pt>
                <c:pt idx="994">
                  <c:v>0.99399999999999999</c:v>
                </c:pt>
                <c:pt idx="995">
                  <c:v>0.995</c:v>
                </c:pt>
                <c:pt idx="996">
                  <c:v>0.996</c:v>
                </c:pt>
                <c:pt idx="997">
                  <c:v>0.997</c:v>
                </c:pt>
                <c:pt idx="998">
                  <c:v>0.998</c:v>
                </c:pt>
                <c:pt idx="999">
                  <c:v>0.999</c:v>
                </c:pt>
                <c:pt idx="1000">
                  <c:v>1</c:v>
                </c:pt>
                <c:pt idx="1001">
                  <c:v>1.0009999999999999</c:v>
                </c:pt>
                <c:pt idx="1002">
                  <c:v>1.002</c:v>
                </c:pt>
                <c:pt idx="1003">
                  <c:v>1.0029999999999999</c:v>
                </c:pt>
                <c:pt idx="1004">
                  <c:v>1.004</c:v>
                </c:pt>
                <c:pt idx="1005">
                  <c:v>1.0049999999999999</c:v>
                </c:pt>
                <c:pt idx="1006">
                  <c:v>1.006</c:v>
                </c:pt>
                <c:pt idx="1007">
                  <c:v>1.0069999999999999</c:v>
                </c:pt>
                <c:pt idx="1008">
                  <c:v>1.008</c:v>
                </c:pt>
                <c:pt idx="1009">
                  <c:v>1.0089999999999999</c:v>
                </c:pt>
                <c:pt idx="1010">
                  <c:v>1.01</c:v>
                </c:pt>
                <c:pt idx="1011">
                  <c:v>1.0109999999999999</c:v>
                </c:pt>
                <c:pt idx="1012">
                  <c:v>1.012</c:v>
                </c:pt>
                <c:pt idx="1013">
                  <c:v>1.0129999999999999</c:v>
                </c:pt>
                <c:pt idx="1014">
                  <c:v>1.014</c:v>
                </c:pt>
                <c:pt idx="1015">
                  <c:v>1.0149999999999999</c:v>
                </c:pt>
                <c:pt idx="1016">
                  <c:v>1.016</c:v>
                </c:pt>
                <c:pt idx="1017">
                  <c:v>1.0169999999999999</c:v>
                </c:pt>
                <c:pt idx="1018">
                  <c:v>1.018</c:v>
                </c:pt>
                <c:pt idx="1019">
                  <c:v>1.0189999999999999</c:v>
                </c:pt>
                <c:pt idx="1020">
                  <c:v>1.02</c:v>
                </c:pt>
                <c:pt idx="1021">
                  <c:v>1.0209999999999999</c:v>
                </c:pt>
                <c:pt idx="1022">
                  <c:v>1.022</c:v>
                </c:pt>
              </c:numCache>
            </c:numRef>
          </c:xVal>
          <c:yVal>
            <c:numRef>
              <c:f>'12'!$D$2:$D$1024</c:f>
              <c:numCache>
                <c:formatCode>General</c:formatCode>
                <c:ptCount val="102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0.09</c:v>
                </c:pt>
                <c:pt idx="24">
                  <c:v>0.09</c:v>
                </c:pt>
                <c:pt idx="25">
                  <c:v>0.19</c:v>
                </c:pt>
                <c:pt idx="26">
                  <c:v>0.28000000000000003</c:v>
                </c:pt>
                <c:pt idx="27">
                  <c:v>0.37</c:v>
                </c:pt>
                <c:pt idx="28">
                  <c:v>0.56000000000000005</c:v>
                </c:pt>
                <c:pt idx="29">
                  <c:v>0.74</c:v>
                </c:pt>
                <c:pt idx="30">
                  <c:v>0.93</c:v>
                </c:pt>
                <c:pt idx="31">
                  <c:v>1.29</c:v>
                </c:pt>
                <c:pt idx="32">
                  <c:v>1.58</c:v>
                </c:pt>
                <c:pt idx="33">
                  <c:v>2.04</c:v>
                </c:pt>
                <c:pt idx="34">
                  <c:v>2.59</c:v>
                </c:pt>
                <c:pt idx="35">
                  <c:v>3.24</c:v>
                </c:pt>
                <c:pt idx="36">
                  <c:v>4.08</c:v>
                </c:pt>
                <c:pt idx="37">
                  <c:v>5</c:v>
                </c:pt>
                <c:pt idx="38">
                  <c:v>6.02</c:v>
                </c:pt>
                <c:pt idx="39">
                  <c:v>7.31</c:v>
                </c:pt>
                <c:pt idx="40">
                  <c:v>8.7899999999999991</c:v>
                </c:pt>
                <c:pt idx="41">
                  <c:v>10.46</c:v>
                </c:pt>
                <c:pt idx="42">
                  <c:v>12.49</c:v>
                </c:pt>
                <c:pt idx="43">
                  <c:v>14.71</c:v>
                </c:pt>
                <c:pt idx="44">
                  <c:v>17.22</c:v>
                </c:pt>
                <c:pt idx="45">
                  <c:v>20.170000000000002</c:v>
                </c:pt>
                <c:pt idx="46">
                  <c:v>23.41</c:v>
                </c:pt>
                <c:pt idx="47">
                  <c:v>27.01</c:v>
                </c:pt>
                <c:pt idx="48">
                  <c:v>31.08</c:v>
                </c:pt>
                <c:pt idx="49">
                  <c:v>35.520000000000003</c:v>
                </c:pt>
                <c:pt idx="50">
                  <c:v>40.51</c:v>
                </c:pt>
                <c:pt idx="51">
                  <c:v>45.96</c:v>
                </c:pt>
                <c:pt idx="52">
                  <c:v>51.97</c:v>
                </c:pt>
                <c:pt idx="53">
                  <c:v>58.53</c:v>
                </c:pt>
                <c:pt idx="54">
                  <c:v>65.64</c:v>
                </c:pt>
                <c:pt idx="55">
                  <c:v>73.3</c:v>
                </c:pt>
                <c:pt idx="56">
                  <c:v>81.61</c:v>
                </c:pt>
                <c:pt idx="57">
                  <c:v>90.48</c:v>
                </c:pt>
                <c:pt idx="58">
                  <c:v>100.08</c:v>
                </c:pt>
                <c:pt idx="59">
                  <c:v>110.23</c:v>
                </c:pt>
                <c:pt idx="60">
                  <c:v>121.12</c:v>
                </c:pt>
                <c:pt idx="61">
                  <c:v>132.66</c:v>
                </c:pt>
                <c:pt idx="62">
                  <c:v>144.84</c:v>
                </c:pt>
                <c:pt idx="63">
                  <c:v>157.66</c:v>
                </c:pt>
                <c:pt idx="64">
                  <c:v>171.22</c:v>
                </c:pt>
                <c:pt idx="65">
                  <c:v>185.33</c:v>
                </c:pt>
                <c:pt idx="66">
                  <c:v>200.08</c:v>
                </c:pt>
                <c:pt idx="67">
                  <c:v>215.48</c:v>
                </c:pt>
                <c:pt idx="68">
                  <c:v>231.42</c:v>
                </c:pt>
                <c:pt idx="69">
                  <c:v>247.92</c:v>
                </c:pt>
                <c:pt idx="70">
                  <c:v>264.97000000000003</c:v>
                </c:pt>
                <c:pt idx="71">
                  <c:v>282.56</c:v>
                </c:pt>
                <c:pt idx="72">
                  <c:v>300.52999999999997</c:v>
                </c:pt>
                <c:pt idx="73">
                  <c:v>318.95</c:v>
                </c:pt>
                <c:pt idx="74">
                  <c:v>337.82</c:v>
                </c:pt>
                <c:pt idx="75">
                  <c:v>356.88</c:v>
                </c:pt>
                <c:pt idx="76">
                  <c:v>376.3</c:v>
                </c:pt>
                <c:pt idx="77">
                  <c:v>395.9</c:v>
                </c:pt>
                <c:pt idx="78">
                  <c:v>415.68</c:v>
                </c:pt>
                <c:pt idx="79">
                  <c:v>435.64</c:v>
                </c:pt>
                <c:pt idx="80">
                  <c:v>455.59</c:v>
                </c:pt>
                <c:pt idx="81">
                  <c:v>475.55</c:v>
                </c:pt>
                <c:pt idx="82">
                  <c:v>495.49</c:v>
                </c:pt>
                <c:pt idx="83">
                  <c:v>515.24</c:v>
                </c:pt>
                <c:pt idx="84">
                  <c:v>534.80999999999995</c:v>
                </c:pt>
                <c:pt idx="85">
                  <c:v>554.19000000000005</c:v>
                </c:pt>
                <c:pt idx="86">
                  <c:v>573.29</c:v>
                </c:pt>
                <c:pt idx="87">
                  <c:v>592.01</c:v>
                </c:pt>
                <c:pt idx="88">
                  <c:v>610.27</c:v>
                </c:pt>
                <c:pt idx="89">
                  <c:v>628.16</c:v>
                </c:pt>
                <c:pt idx="90">
                  <c:v>645.49</c:v>
                </c:pt>
                <c:pt idx="91">
                  <c:v>662.35</c:v>
                </c:pt>
                <c:pt idx="92">
                  <c:v>678.48</c:v>
                </c:pt>
                <c:pt idx="93">
                  <c:v>694.05</c:v>
                </c:pt>
                <c:pt idx="94">
                  <c:v>708.97</c:v>
                </c:pt>
                <c:pt idx="95">
                  <c:v>723.16</c:v>
                </c:pt>
                <c:pt idx="96">
                  <c:v>736.6</c:v>
                </c:pt>
                <c:pt idx="97">
                  <c:v>749.31</c:v>
                </c:pt>
                <c:pt idx="98">
                  <c:v>761.18</c:v>
                </c:pt>
                <c:pt idx="99">
                  <c:v>772.23</c:v>
                </c:pt>
                <c:pt idx="100">
                  <c:v>782.54</c:v>
                </c:pt>
                <c:pt idx="101">
                  <c:v>792.02</c:v>
                </c:pt>
                <c:pt idx="102">
                  <c:v>800.68</c:v>
                </c:pt>
                <c:pt idx="103">
                  <c:v>808.59</c:v>
                </c:pt>
                <c:pt idx="104">
                  <c:v>815.59</c:v>
                </c:pt>
                <c:pt idx="105">
                  <c:v>821.85</c:v>
                </c:pt>
                <c:pt idx="106">
                  <c:v>827.29</c:v>
                </c:pt>
                <c:pt idx="107">
                  <c:v>831.99</c:v>
                </c:pt>
                <c:pt idx="108">
                  <c:v>835.96</c:v>
                </c:pt>
                <c:pt idx="109">
                  <c:v>839.2</c:v>
                </c:pt>
                <c:pt idx="110">
                  <c:v>841.8</c:v>
                </c:pt>
                <c:pt idx="111">
                  <c:v>843.75</c:v>
                </c:pt>
                <c:pt idx="112">
                  <c:v>845.06</c:v>
                </c:pt>
                <c:pt idx="113">
                  <c:v>845.83</c:v>
                </c:pt>
                <c:pt idx="114">
                  <c:v>846.04</c:v>
                </c:pt>
                <c:pt idx="115">
                  <c:v>845.72</c:v>
                </c:pt>
                <c:pt idx="116">
                  <c:v>845.03</c:v>
                </c:pt>
                <c:pt idx="117">
                  <c:v>843.89</c:v>
                </c:pt>
                <c:pt idx="118">
                  <c:v>842.47</c:v>
                </c:pt>
                <c:pt idx="119">
                  <c:v>840.7</c:v>
                </c:pt>
                <c:pt idx="120">
                  <c:v>838.74</c:v>
                </c:pt>
                <c:pt idx="121">
                  <c:v>836.51</c:v>
                </c:pt>
                <c:pt idx="122">
                  <c:v>834.1</c:v>
                </c:pt>
                <c:pt idx="123">
                  <c:v>831.61</c:v>
                </c:pt>
                <c:pt idx="124">
                  <c:v>829.04</c:v>
                </c:pt>
                <c:pt idx="125">
                  <c:v>826.46</c:v>
                </c:pt>
                <c:pt idx="126">
                  <c:v>823.9</c:v>
                </c:pt>
                <c:pt idx="127">
                  <c:v>821.42</c:v>
                </c:pt>
                <c:pt idx="128">
                  <c:v>818.96</c:v>
                </c:pt>
                <c:pt idx="129">
                  <c:v>816.68</c:v>
                </c:pt>
                <c:pt idx="130">
                  <c:v>814.59</c:v>
                </c:pt>
                <c:pt idx="131">
                  <c:v>812.69</c:v>
                </c:pt>
                <c:pt idx="132">
                  <c:v>811.06</c:v>
                </c:pt>
                <c:pt idx="133">
                  <c:v>809.63</c:v>
                </c:pt>
                <c:pt idx="134">
                  <c:v>808.47</c:v>
                </c:pt>
                <c:pt idx="135">
                  <c:v>807.6</c:v>
                </c:pt>
                <c:pt idx="136">
                  <c:v>807.09</c:v>
                </c:pt>
                <c:pt idx="137">
                  <c:v>806.86</c:v>
                </c:pt>
                <c:pt idx="138">
                  <c:v>807</c:v>
                </c:pt>
                <c:pt idx="139">
                  <c:v>807.5</c:v>
                </c:pt>
                <c:pt idx="140">
                  <c:v>808.29</c:v>
                </c:pt>
                <c:pt idx="141">
                  <c:v>809.44</c:v>
                </c:pt>
                <c:pt idx="142">
                  <c:v>810.97</c:v>
                </c:pt>
                <c:pt idx="143">
                  <c:v>812.85</c:v>
                </c:pt>
                <c:pt idx="144">
                  <c:v>815.01</c:v>
                </c:pt>
                <c:pt idx="145">
                  <c:v>817.55</c:v>
                </c:pt>
                <c:pt idx="146">
                  <c:v>820.43</c:v>
                </c:pt>
                <c:pt idx="147">
                  <c:v>823.52</c:v>
                </c:pt>
                <c:pt idx="148">
                  <c:v>826.96</c:v>
                </c:pt>
                <c:pt idx="149">
                  <c:v>830.68</c:v>
                </c:pt>
                <c:pt idx="150">
                  <c:v>834.66</c:v>
                </c:pt>
                <c:pt idx="151">
                  <c:v>838.83</c:v>
                </c:pt>
                <c:pt idx="152">
                  <c:v>843.19</c:v>
                </c:pt>
                <c:pt idx="153">
                  <c:v>847.8</c:v>
                </c:pt>
                <c:pt idx="154">
                  <c:v>852.52</c:v>
                </c:pt>
                <c:pt idx="155">
                  <c:v>857.41</c:v>
                </c:pt>
                <c:pt idx="156">
                  <c:v>862.39</c:v>
                </c:pt>
                <c:pt idx="157">
                  <c:v>867.46</c:v>
                </c:pt>
                <c:pt idx="158">
                  <c:v>872.62</c:v>
                </c:pt>
                <c:pt idx="159">
                  <c:v>877.85</c:v>
                </c:pt>
                <c:pt idx="160">
                  <c:v>883.02</c:v>
                </c:pt>
                <c:pt idx="161">
                  <c:v>888.24</c:v>
                </c:pt>
                <c:pt idx="162">
                  <c:v>893.39</c:v>
                </c:pt>
                <c:pt idx="163">
                  <c:v>898.53</c:v>
                </c:pt>
                <c:pt idx="164">
                  <c:v>903.57</c:v>
                </c:pt>
                <c:pt idx="165">
                  <c:v>908.52</c:v>
                </c:pt>
                <c:pt idx="166">
                  <c:v>913.38</c:v>
                </c:pt>
                <c:pt idx="167">
                  <c:v>918.13</c:v>
                </c:pt>
                <c:pt idx="168">
                  <c:v>922.7</c:v>
                </c:pt>
                <c:pt idx="169">
                  <c:v>927.09</c:v>
                </c:pt>
                <c:pt idx="170">
                  <c:v>931.39</c:v>
                </c:pt>
                <c:pt idx="171">
                  <c:v>935.49</c:v>
                </c:pt>
                <c:pt idx="172">
                  <c:v>939.4</c:v>
                </c:pt>
                <c:pt idx="173">
                  <c:v>943.06</c:v>
                </c:pt>
                <c:pt idx="174">
                  <c:v>946.6</c:v>
                </c:pt>
                <c:pt idx="175">
                  <c:v>949.88</c:v>
                </c:pt>
                <c:pt idx="176">
                  <c:v>952.96</c:v>
                </c:pt>
                <c:pt idx="177">
                  <c:v>955.79</c:v>
                </c:pt>
                <c:pt idx="178">
                  <c:v>958.5</c:v>
                </c:pt>
                <c:pt idx="179">
                  <c:v>960.95</c:v>
                </c:pt>
                <c:pt idx="180">
                  <c:v>963.22</c:v>
                </c:pt>
                <c:pt idx="181">
                  <c:v>965.3</c:v>
                </c:pt>
                <c:pt idx="182">
                  <c:v>967.19</c:v>
                </c:pt>
                <c:pt idx="183">
                  <c:v>968.91</c:v>
                </c:pt>
                <c:pt idx="184">
                  <c:v>970.44</c:v>
                </c:pt>
                <c:pt idx="185">
                  <c:v>971.8</c:v>
                </c:pt>
                <c:pt idx="186">
                  <c:v>973.05</c:v>
                </c:pt>
                <c:pt idx="187">
                  <c:v>974.14</c:v>
                </c:pt>
                <c:pt idx="188">
                  <c:v>975.12</c:v>
                </c:pt>
                <c:pt idx="189">
                  <c:v>975.93</c:v>
                </c:pt>
                <c:pt idx="190">
                  <c:v>976.64</c:v>
                </c:pt>
                <c:pt idx="191">
                  <c:v>977.29</c:v>
                </c:pt>
                <c:pt idx="192">
                  <c:v>977.9</c:v>
                </c:pt>
                <c:pt idx="193">
                  <c:v>978.37</c:v>
                </c:pt>
                <c:pt idx="194">
                  <c:v>978.89</c:v>
                </c:pt>
                <c:pt idx="195">
                  <c:v>979.28</c:v>
                </c:pt>
                <c:pt idx="196">
                  <c:v>979.72</c:v>
                </c:pt>
                <c:pt idx="197">
                  <c:v>980.1</c:v>
                </c:pt>
                <c:pt idx="198">
                  <c:v>980.56</c:v>
                </c:pt>
                <c:pt idx="199">
                  <c:v>981.02</c:v>
                </c:pt>
                <c:pt idx="200">
                  <c:v>981.48</c:v>
                </c:pt>
                <c:pt idx="201">
                  <c:v>981.96</c:v>
                </c:pt>
                <c:pt idx="202">
                  <c:v>982.53</c:v>
                </c:pt>
                <c:pt idx="203">
                  <c:v>983.18</c:v>
                </c:pt>
                <c:pt idx="204">
                  <c:v>983.84</c:v>
                </c:pt>
                <c:pt idx="205">
                  <c:v>984.59</c:v>
                </c:pt>
                <c:pt idx="206">
                  <c:v>985.44</c:v>
                </c:pt>
                <c:pt idx="207">
                  <c:v>986.4</c:v>
                </c:pt>
                <c:pt idx="208">
                  <c:v>987.5</c:v>
                </c:pt>
                <c:pt idx="209">
                  <c:v>988.62</c:v>
                </c:pt>
                <c:pt idx="210">
                  <c:v>989.86</c:v>
                </c:pt>
                <c:pt idx="211">
                  <c:v>991.24</c:v>
                </c:pt>
                <c:pt idx="212">
                  <c:v>992.65</c:v>
                </c:pt>
                <c:pt idx="213">
                  <c:v>994.24</c:v>
                </c:pt>
                <c:pt idx="214">
                  <c:v>995.91</c:v>
                </c:pt>
                <c:pt idx="215">
                  <c:v>997.68</c:v>
                </c:pt>
                <c:pt idx="216">
                  <c:v>999.54</c:v>
                </c:pt>
                <c:pt idx="217">
                  <c:v>1001.49</c:v>
                </c:pt>
                <c:pt idx="218">
                  <c:v>1003.55</c:v>
                </c:pt>
                <c:pt idx="219">
                  <c:v>1005.76</c:v>
                </c:pt>
                <c:pt idx="220">
                  <c:v>1007.99</c:v>
                </c:pt>
                <c:pt idx="221">
                  <c:v>1010.29</c:v>
                </c:pt>
                <c:pt idx="222">
                  <c:v>1012.63</c:v>
                </c:pt>
                <c:pt idx="223">
                  <c:v>1015.11</c:v>
                </c:pt>
                <c:pt idx="224">
                  <c:v>1017.59</c:v>
                </c:pt>
                <c:pt idx="225">
                  <c:v>1020.09</c:v>
                </c:pt>
                <c:pt idx="226">
                  <c:v>1022.69</c:v>
                </c:pt>
                <c:pt idx="227">
                  <c:v>1025.3399999999999</c:v>
                </c:pt>
                <c:pt idx="228">
                  <c:v>1027.93</c:v>
                </c:pt>
                <c:pt idx="229">
                  <c:v>1030.5999999999999</c:v>
                </c:pt>
                <c:pt idx="230">
                  <c:v>1033.27</c:v>
                </c:pt>
                <c:pt idx="231">
                  <c:v>1035.9100000000001</c:v>
                </c:pt>
                <c:pt idx="232">
                  <c:v>1038.51</c:v>
                </c:pt>
                <c:pt idx="233">
                  <c:v>1041.1500000000001</c:v>
                </c:pt>
                <c:pt idx="234">
                  <c:v>1043.73</c:v>
                </c:pt>
                <c:pt idx="235">
                  <c:v>1046.3</c:v>
                </c:pt>
                <c:pt idx="236">
                  <c:v>1048.8499999999999</c:v>
                </c:pt>
                <c:pt idx="237">
                  <c:v>1051.3399999999999</c:v>
                </c:pt>
                <c:pt idx="238">
                  <c:v>1053.8</c:v>
                </c:pt>
                <c:pt idx="239">
                  <c:v>1056.19</c:v>
                </c:pt>
                <c:pt idx="240">
                  <c:v>1058.56</c:v>
                </c:pt>
                <c:pt idx="241">
                  <c:v>1060.8599999999999</c:v>
                </c:pt>
                <c:pt idx="242">
                  <c:v>1063.1300000000001</c:v>
                </c:pt>
                <c:pt idx="243">
                  <c:v>1065.32</c:v>
                </c:pt>
                <c:pt idx="244">
                  <c:v>1067.43</c:v>
                </c:pt>
                <c:pt idx="245">
                  <c:v>1069.53</c:v>
                </c:pt>
                <c:pt idx="246">
                  <c:v>1071.55</c:v>
                </c:pt>
                <c:pt idx="247">
                  <c:v>1073.57</c:v>
                </c:pt>
                <c:pt idx="248">
                  <c:v>1075.57</c:v>
                </c:pt>
                <c:pt idx="249">
                  <c:v>1077.48</c:v>
                </c:pt>
                <c:pt idx="250">
                  <c:v>1079.32</c:v>
                </c:pt>
                <c:pt idx="251">
                  <c:v>1081.1600000000001</c:v>
                </c:pt>
                <c:pt idx="252">
                  <c:v>1083</c:v>
                </c:pt>
                <c:pt idx="253">
                  <c:v>1084.8399999999999</c:v>
                </c:pt>
                <c:pt idx="254">
                  <c:v>1086.68</c:v>
                </c:pt>
                <c:pt idx="255">
                  <c:v>1088.52</c:v>
                </c:pt>
                <c:pt idx="256">
                  <c:v>1090.3499999999999</c:v>
                </c:pt>
                <c:pt idx="257">
                  <c:v>1092.19</c:v>
                </c:pt>
                <c:pt idx="258">
                  <c:v>1094.06</c:v>
                </c:pt>
                <c:pt idx="259">
                  <c:v>1095.99</c:v>
                </c:pt>
                <c:pt idx="260">
                  <c:v>1097.94</c:v>
                </c:pt>
                <c:pt idx="261">
                  <c:v>1099.97</c:v>
                </c:pt>
                <c:pt idx="262">
                  <c:v>1102.04</c:v>
                </c:pt>
                <c:pt idx="263">
                  <c:v>1104.24</c:v>
                </c:pt>
                <c:pt idx="264">
                  <c:v>1106.47</c:v>
                </c:pt>
                <c:pt idx="265">
                  <c:v>1108.8</c:v>
                </c:pt>
                <c:pt idx="266">
                  <c:v>1111.21</c:v>
                </c:pt>
                <c:pt idx="267">
                  <c:v>1113.75</c:v>
                </c:pt>
                <c:pt idx="268">
                  <c:v>1116.44</c:v>
                </c:pt>
                <c:pt idx="269">
                  <c:v>1119.22</c:v>
                </c:pt>
                <c:pt idx="270">
                  <c:v>1122.1199999999999</c:v>
                </c:pt>
                <c:pt idx="271">
                  <c:v>1125.18</c:v>
                </c:pt>
                <c:pt idx="272">
                  <c:v>1128.3599999999999</c:v>
                </c:pt>
                <c:pt idx="273">
                  <c:v>1131.69</c:v>
                </c:pt>
                <c:pt idx="274">
                  <c:v>1135.17</c:v>
                </c:pt>
                <c:pt idx="275">
                  <c:v>1138.8699999999999</c:v>
                </c:pt>
                <c:pt idx="276">
                  <c:v>1142.67</c:v>
                </c:pt>
                <c:pt idx="277">
                  <c:v>1146.6099999999999</c:v>
                </c:pt>
                <c:pt idx="278">
                  <c:v>1150.77</c:v>
                </c:pt>
                <c:pt idx="279">
                  <c:v>1155.08</c:v>
                </c:pt>
                <c:pt idx="280">
                  <c:v>1159.6099999999999</c:v>
                </c:pt>
                <c:pt idx="281">
                  <c:v>1164.26</c:v>
                </c:pt>
                <c:pt idx="282">
                  <c:v>1169.07</c:v>
                </c:pt>
                <c:pt idx="283">
                  <c:v>1174.02</c:v>
                </c:pt>
                <c:pt idx="284">
                  <c:v>1179.22</c:v>
                </c:pt>
                <c:pt idx="285">
                  <c:v>1184.58</c:v>
                </c:pt>
                <c:pt idx="286">
                  <c:v>1190.06</c:v>
                </c:pt>
                <c:pt idx="287">
                  <c:v>1195.72</c:v>
                </c:pt>
                <c:pt idx="288">
                  <c:v>1201.57</c:v>
                </c:pt>
                <c:pt idx="289">
                  <c:v>1207.57</c:v>
                </c:pt>
                <c:pt idx="290">
                  <c:v>1213.69</c:v>
                </c:pt>
                <c:pt idx="291">
                  <c:v>1220</c:v>
                </c:pt>
                <c:pt idx="292">
                  <c:v>1226.49</c:v>
                </c:pt>
                <c:pt idx="293">
                  <c:v>1233.1400000000001</c:v>
                </c:pt>
                <c:pt idx="294">
                  <c:v>1239.8800000000001</c:v>
                </c:pt>
                <c:pt idx="295">
                  <c:v>1246.74</c:v>
                </c:pt>
                <c:pt idx="296">
                  <c:v>1253.78</c:v>
                </c:pt>
                <c:pt idx="297">
                  <c:v>1260.98</c:v>
                </c:pt>
                <c:pt idx="298">
                  <c:v>1268.27</c:v>
                </c:pt>
                <c:pt idx="299">
                  <c:v>1275.6600000000001</c:v>
                </c:pt>
                <c:pt idx="300">
                  <c:v>1283.1600000000001</c:v>
                </c:pt>
                <c:pt idx="301">
                  <c:v>1290.82</c:v>
                </c:pt>
                <c:pt idx="302">
                  <c:v>1298.57</c:v>
                </c:pt>
                <c:pt idx="303">
                  <c:v>1306.42</c:v>
                </c:pt>
                <c:pt idx="304">
                  <c:v>1314.38</c:v>
                </c:pt>
                <c:pt idx="305">
                  <c:v>1322.47</c:v>
                </c:pt>
                <c:pt idx="306">
                  <c:v>1330.59</c:v>
                </c:pt>
                <c:pt idx="307">
                  <c:v>1338.83</c:v>
                </c:pt>
                <c:pt idx="308">
                  <c:v>1347.2</c:v>
                </c:pt>
                <c:pt idx="309">
                  <c:v>1355.6</c:v>
                </c:pt>
                <c:pt idx="310">
                  <c:v>1364.09</c:v>
                </c:pt>
                <c:pt idx="311">
                  <c:v>1372.7</c:v>
                </c:pt>
                <c:pt idx="312">
                  <c:v>1381.43</c:v>
                </c:pt>
                <c:pt idx="313">
                  <c:v>1390.17</c:v>
                </c:pt>
                <c:pt idx="314">
                  <c:v>1398.96</c:v>
                </c:pt>
                <c:pt idx="315">
                  <c:v>1407.91</c:v>
                </c:pt>
                <c:pt idx="316">
                  <c:v>1416.95</c:v>
                </c:pt>
                <c:pt idx="317">
                  <c:v>1426.05</c:v>
                </c:pt>
                <c:pt idx="318">
                  <c:v>1435.22</c:v>
                </c:pt>
                <c:pt idx="319">
                  <c:v>1444.5</c:v>
                </c:pt>
                <c:pt idx="320">
                  <c:v>1453.82</c:v>
                </c:pt>
                <c:pt idx="321">
                  <c:v>1463.26</c:v>
                </c:pt>
                <c:pt idx="322">
                  <c:v>1472.82</c:v>
                </c:pt>
                <c:pt idx="323">
                  <c:v>1482.45</c:v>
                </c:pt>
                <c:pt idx="324">
                  <c:v>1492.22</c:v>
                </c:pt>
                <c:pt idx="325">
                  <c:v>1502.09</c:v>
                </c:pt>
                <c:pt idx="326">
                  <c:v>1512.05</c:v>
                </c:pt>
                <c:pt idx="327">
                  <c:v>1522.14</c:v>
                </c:pt>
                <c:pt idx="328">
                  <c:v>1532.38</c:v>
                </c:pt>
                <c:pt idx="329">
                  <c:v>1542.7</c:v>
                </c:pt>
                <c:pt idx="330">
                  <c:v>1553.13</c:v>
                </c:pt>
                <c:pt idx="331">
                  <c:v>1563.7</c:v>
                </c:pt>
                <c:pt idx="332">
                  <c:v>1574.46</c:v>
                </c:pt>
                <c:pt idx="333">
                  <c:v>1585.31</c:v>
                </c:pt>
                <c:pt idx="334">
                  <c:v>1596.38</c:v>
                </c:pt>
                <c:pt idx="335">
                  <c:v>1607.53</c:v>
                </c:pt>
                <c:pt idx="336">
                  <c:v>1618.84</c:v>
                </c:pt>
                <c:pt idx="337">
                  <c:v>1630.37</c:v>
                </c:pt>
                <c:pt idx="338">
                  <c:v>1642.02</c:v>
                </c:pt>
                <c:pt idx="339">
                  <c:v>1653.82</c:v>
                </c:pt>
                <c:pt idx="340">
                  <c:v>1665.78</c:v>
                </c:pt>
                <c:pt idx="341">
                  <c:v>1677.98</c:v>
                </c:pt>
                <c:pt idx="342">
                  <c:v>1690.33</c:v>
                </c:pt>
                <c:pt idx="343">
                  <c:v>1702.81</c:v>
                </c:pt>
                <c:pt idx="344">
                  <c:v>1715.47</c:v>
                </c:pt>
                <c:pt idx="345">
                  <c:v>1728.35</c:v>
                </c:pt>
                <c:pt idx="346">
                  <c:v>1741.41</c:v>
                </c:pt>
                <c:pt idx="347">
                  <c:v>1754.56</c:v>
                </c:pt>
                <c:pt idx="348">
                  <c:v>1767.96</c:v>
                </c:pt>
                <c:pt idx="349">
                  <c:v>1781.51</c:v>
                </c:pt>
                <c:pt idx="350">
                  <c:v>1795.21</c:v>
                </c:pt>
                <c:pt idx="351">
                  <c:v>1809.1</c:v>
                </c:pt>
                <c:pt idx="352">
                  <c:v>1823.08</c:v>
                </c:pt>
                <c:pt idx="353">
                  <c:v>1837.27</c:v>
                </c:pt>
                <c:pt idx="354">
                  <c:v>1851.59</c:v>
                </c:pt>
                <c:pt idx="355">
                  <c:v>1866.06</c:v>
                </c:pt>
                <c:pt idx="356">
                  <c:v>1880.62</c:v>
                </c:pt>
                <c:pt idx="357">
                  <c:v>1895.31</c:v>
                </c:pt>
                <c:pt idx="358">
                  <c:v>1910.15</c:v>
                </c:pt>
                <c:pt idx="359">
                  <c:v>1925.08</c:v>
                </c:pt>
                <c:pt idx="360">
                  <c:v>1940.1</c:v>
                </c:pt>
                <c:pt idx="361">
                  <c:v>1955.22</c:v>
                </c:pt>
                <c:pt idx="362">
                  <c:v>1970.39</c:v>
                </c:pt>
                <c:pt idx="363">
                  <c:v>1985.59</c:v>
                </c:pt>
                <c:pt idx="364">
                  <c:v>2000.89</c:v>
                </c:pt>
                <c:pt idx="365">
                  <c:v>2016.25</c:v>
                </c:pt>
                <c:pt idx="366">
                  <c:v>2031.61</c:v>
                </c:pt>
                <c:pt idx="367">
                  <c:v>2047</c:v>
                </c:pt>
                <c:pt idx="368">
                  <c:v>2062.41</c:v>
                </c:pt>
                <c:pt idx="369">
                  <c:v>2077.8000000000002</c:v>
                </c:pt>
                <c:pt idx="370">
                  <c:v>2093.2199999999998</c:v>
                </c:pt>
                <c:pt idx="371">
                  <c:v>2108.5700000000002</c:v>
                </c:pt>
                <c:pt idx="372">
                  <c:v>2123.9</c:v>
                </c:pt>
                <c:pt idx="373">
                  <c:v>2139.16</c:v>
                </c:pt>
                <c:pt idx="374">
                  <c:v>2154.39</c:v>
                </c:pt>
                <c:pt idx="375">
                  <c:v>2169.5300000000002</c:v>
                </c:pt>
                <c:pt idx="376">
                  <c:v>2184.61</c:v>
                </c:pt>
                <c:pt idx="377">
                  <c:v>2199.62</c:v>
                </c:pt>
                <c:pt idx="378">
                  <c:v>2214.48</c:v>
                </c:pt>
                <c:pt idx="379">
                  <c:v>2229.25</c:v>
                </c:pt>
                <c:pt idx="380">
                  <c:v>2243.9299999999998</c:v>
                </c:pt>
                <c:pt idx="381">
                  <c:v>2258.48</c:v>
                </c:pt>
                <c:pt idx="382">
                  <c:v>2272.89</c:v>
                </c:pt>
                <c:pt idx="383">
                  <c:v>2287.16</c:v>
                </c:pt>
                <c:pt idx="384">
                  <c:v>2301.25</c:v>
                </c:pt>
                <c:pt idx="385">
                  <c:v>2315.19</c:v>
                </c:pt>
                <c:pt idx="386">
                  <c:v>2329.0100000000002</c:v>
                </c:pt>
                <c:pt idx="387">
                  <c:v>2342.64</c:v>
                </c:pt>
                <c:pt idx="388">
                  <c:v>2356.08</c:v>
                </c:pt>
                <c:pt idx="389">
                  <c:v>2369.35</c:v>
                </c:pt>
                <c:pt idx="390">
                  <c:v>2382.4299999999998</c:v>
                </c:pt>
                <c:pt idx="391">
                  <c:v>2395.3200000000002</c:v>
                </c:pt>
                <c:pt idx="392">
                  <c:v>2408.0300000000002</c:v>
                </c:pt>
                <c:pt idx="393">
                  <c:v>2420.5500000000002</c:v>
                </c:pt>
                <c:pt idx="394">
                  <c:v>2432.86</c:v>
                </c:pt>
                <c:pt idx="395">
                  <c:v>2444.96</c:v>
                </c:pt>
                <c:pt idx="396">
                  <c:v>2456.9</c:v>
                </c:pt>
                <c:pt idx="397">
                  <c:v>2468.6</c:v>
                </c:pt>
                <c:pt idx="398">
                  <c:v>2480.11</c:v>
                </c:pt>
                <c:pt idx="399">
                  <c:v>2491.4</c:v>
                </c:pt>
                <c:pt idx="400">
                  <c:v>2502.4899999999998</c:v>
                </c:pt>
                <c:pt idx="401">
                  <c:v>2513.42</c:v>
                </c:pt>
                <c:pt idx="402">
                  <c:v>2524.1</c:v>
                </c:pt>
                <c:pt idx="403">
                  <c:v>2534.6</c:v>
                </c:pt>
                <c:pt idx="404">
                  <c:v>2544.92</c:v>
                </c:pt>
                <c:pt idx="405">
                  <c:v>2555.0500000000002</c:v>
                </c:pt>
                <c:pt idx="406">
                  <c:v>2564.96</c:v>
                </c:pt>
                <c:pt idx="407">
                  <c:v>2574.67</c:v>
                </c:pt>
                <c:pt idx="408">
                  <c:v>2584.25</c:v>
                </c:pt>
                <c:pt idx="409">
                  <c:v>2593.61</c:v>
                </c:pt>
                <c:pt idx="410">
                  <c:v>2602.77</c:v>
                </c:pt>
                <c:pt idx="411">
                  <c:v>2611.8000000000002</c:v>
                </c:pt>
                <c:pt idx="412">
                  <c:v>2620.64</c:v>
                </c:pt>
                <c:pt idx="413">
                  <c:v>2629.34</c:v>
                </c:pt>
                <c:pt idx="414">
                  <c:v>2637.87</c:v>
                </c:pt>
                <c:pt idx="415">
                  <c:v>2646.2</c:v>
                </c:pt>
                <c:pt idx="416">
                  <c:v>2654.4</c:v>
                </c:pt>
                <c:pt idx="417">
                  <c:v>2662.45</c:v>
                </c:pt>
                <c:pt idx="418">
                  <c:v>2670.34</c:v>
                </c:pt>
                <c:pt idx="419">
                  <c:v>2678.06</c:v>
                </c:pt>
                <c:pt idx="420">
                  <c:v>2685.67</c:v>
                </c:pt>
                <c:pt idx="421">
                  <c:v>2693.08</c:v>
                </c:pt>
                <c:pt idx="422">
                  <c:v>2700.36</c:v>
                </c:pt>
                <c:pt idx="423">
                  <c:v>2707.49</c:v>
                </c:pt>
                <c:pt idx="424">
                  <c:v>2714.5</c:v>
                </c:pt>
                <c:pt idx="425">
                  <c:v>2721.35</c:v>
                </c:pt>
                <c:pt idx="426">
                  <c:v>2728.08</c:v>
                </c:pt>
                <c:pt idx="427">
                  <c:v>2734.62</c:v>
                </c:pt>
                <c:pt idx="428">
                  <c:v>2741.02</c:v>
                </c:pt>
                <c:pt idx="429">
                  <c:v>2747.29</c:v>
                </c:pt>
                <c:pt idx="430">
                  <c:v>2753.41</c:v>
                </c:pt>
                <c:pt idx="431">
                  <c:v>2759.4</c:v>
                </c:pt>
                <c:pt idx="432">
                  <c:v>2765.2</c:v>
                </c:pt>
                <c:pt idx="433">
                  <c:v>2770.87</c:v>
                </c:pt>
                <c:pt idx="434">
                  <c:v>2776.39</c:v>
                </c:pt>
                <c:pt idx="435">
                  <c:v>2781.74</c:v>
                </c:pt>
                <c:pt idx="436">
                  <c:v>2786.9</c:v>
                </c:pt>
                <c:pt idx="437">
                  <c:v>2791.88</c:v>
                </c:pt>
                <c:pt idx="438">
                  <c:v>2796.71</c:v>
                </c:pt>
                <c:pt idx="439">
                  <c:v>2801.37</c:v>
                </c:pt>
                <c:pt idx="440">
                  <c:v>2805.84</c:v>
                </c:pt>
                <c:pt idx="441">
                  <c:v>2810.17</c:v>
                </c:pt>
                <c:pt idx="442">
                  <c:v>2814.28</c:v>
                </c:pt>
                <c:pt idx="443">
                  <c:v>2818.19</c:v>
                </c:pt>
                <c:pt idx="444">
                  <c:v>2821.93</c:v>
                </c:pt>
                <c:pt idx="445">
                  <c:v>2825.48</c:v>
                </c:pt>
                <c:pt idx="446">
                  <c:v>2828.85</c:v>
                </c:pt>
                <c:pt idx="447">
                  <c:v>2831.99</c:v>
                </c:pt>
                <c:pt idx="448">
                  <c:v>2834.94</c:v>
                </c:pt>
                <c:pt idx="449">
                  <c:v>2837.71</c:v>
                </c:pt>
                <c:pt idx="450">
                  <c:v>2840.29</c:v>
                </c:pt>
                <c:pt idx="451">
                  <c:v>2842.65</c:v>
                </c:pt>
                <c:pt idx="452">
                  <c:v>2844.81</c:v>
                </c:pt>
                <c:pt idx="453">
                  <c:v>2846.8</c:v>
                </c:pt>
                <c:pt idx="454">
                  <c:v>2848.56</c:v>
                </c:pt>
                <c:pt idx="455">
                  <c:v>2850.13</c:v>
                </c:pt>
                <c:pt idx="456">
                  <c:v>2851.52</c:v>
                </c:pt>
                <c:pt idx="457">
                  <c:v>2852.72</c:v>
                </c:pt>
                <c:pt idx="458">
                  <c:v>2853.78</c:v>
                </c:pt>
                <c:pt idx="459">
                  <c:v>2854.67</c:v>
                </c:pt>
                <c:pt idx="460">
                  <c:v>2855.32</c:v>
                </c:pt>
                <c:pt idx="461">
                  <c:v>2855.83</c:v>
                </c:pt>
                <c:pt idx="462">
                  <c:v>2856.2</c:v>
                </c:pt>
                <c:pt idx="463">
                  <c:v>2856.44</c:v>
                </c:pt>
                <c:pt idx="464">
                  <c:v>2856.53</c:v>
                </c:pt>
                <c:pt idx="465">
                  <c:v>2856.49</c:v>
                </c:pt>
                <c:pt idx="466">
                  <c:v>2856.31</c:v>
                </c:pt>
                <c:pt idx="467">
                  <c:v>2856</c:v>
                </c:pt>
                <c:pt idx="468">
                  <c:v>2855.58</c:v>
                </c:pt>
                <c:pt idx="469">
                  <c:v>2855.08</c:v>
                </c:pt>
                <c:pt idx="470">
                  <c:v>2854.49</c:v>
                </c:pt>
                <c:pt idx="471">
                  <c:v>2853.8</c:v>
                </c:pt>
                <c:pt idx="472">
                  <c:v>2853.06</c:v>
                </c:pt>
                <c:pt idx="473">
                  <c:v>2852.29</c:v>
                </c:pt>
                <c:pt idx="474">
                  <c:v>2851.41</c:v>
                </c:pt>
                <c:pt idx="475">
                  <c:v>2850.49</c:v>
                </c:pt>
                <c:pt idx="476">
                  <c:v>2849.57</c:v>
                </c:pt>
                <c:pt idx="477">
                  <c:v>2848.66</c:v>
                </c:pt>
                <c:pt idx="478">
                  <c:v>2847.74</c:v>
                </c:pt>
                <c:pt idx="479">
                  <c:v>2846.82</c:v>
                </c:pt>
                <c:pt idx="480">
                  <c:v>2845.85</c:v>
                </c:pt>
                <c:pt idx="481">
                  <c:v>2844.93</c:v>
                </c:pt>
                <c:pt idx="482">
                  <c:v>2844.06</c:v>
                </c:pt>
                <c:pt idx="483">
                  <c:v>2843.18</c:v>
                </c:pt>
                <c:pt idx="484">
                  <c:v>2842.35</c:v>
                </c:pt>
                <c:pt idx="485">
                  <c:v>2841.57</c:v>
                </c:pt>
                <c:pt idx="486">
                  <c:v>2840.88</c:v>
                </c:pt>
                <c:pt idx="487">
                  <c:v>2840.24</c:v>
                </c:pt>
                <c:pt idx="488">
                  <c:v>2839.64</c:v>
                </c:pt>
                <c:pt idx="489">
                  <c:v>2839.09</c:v>
                </c:pt>
                <c:pt idx="490">
                  <c:v>2838.62</c:v>
                </c:pt>
                <c:pt idx="491">
                  <c:v>2838.26</c:v>
                </c:pt>
                <c:pt idx="492">
                  <c:v>2837.93</c:v>
                </c:pt>
                <c:pt idx="493">
                  <c:v>2837.7</c:v>
                </c:pt>
                <c:pt idx="494">
                  <c:v>2837.57</c:v>
                </c:pt>
                <c:pt idx="495">
                  <c:v>2837.47</c:v>
                </c:pt>
                <c:pt idx="496">
                  <c:v>2837.47</c:v>
                </c:pt>
                <c:pt idx="497">
                  <c:v>2837.56</c:v>
                </c:pt>
                <c:pt idx="498">
                  <c:v>2837.7</c:v>
                </c:pt>
                <c:pt idx="499">
                  <c:v>2837.93</c:v>
                </c:pt>
                <c:pt idx="500">
                  <c:v>2838.25</c:v>
                </c:pt>
                <c:pt idx="501">
                  <c:v>2838.67</c:v>
                </c:pt>
                <c:pt idx="502">
                  <c:v>2839.13</c:v>
                </c:pt>
                <c:pt idx="503">
                  <c:v>2839.63</c:v>
                </c:pt>
                <c:pt idx="504">
                  <c:v>2840.23</c:v>
                </c:pt>
                <c:pt idx="505">
                  <c:v>2840.88</c:v>
                </c:pt>
                <c:pt idx="506">
                  <c:v>2841.57</c:v>
                </c:pt>
                <c:pt idx="507">
                  <c:v>2842.3</c:v>
                </c:pt>
                <c:pt idx="508">
                  <c:v>2843.08</c:v>
                </c:pt>
                <c:pt idx="509">
                  <c:v>2843.91</c:v>
                </c:pt>
                <c:pt idx="510">
                  <c:v>2844.79</c:v>
                </c:pt>
                <c:pt idx="511">
                  <c:v>2845.66</c:v>
                </c:pt>
                <c:pt idx="512">
                  <c:v>2846.58</c:v>
                </c:pt>
                <c:pt idx="513">
                  <c:v>2847.54</c:v>
                </c:pt>
                <c:pt idx="514">
                  <c:v>2848.46</c:v>
                </c:pt>
                <c:pt idx="515">
                  <c:v>2849.43</c:v>
                </c:pt>
                <c:pt idx="516">
                  <c:v>2850.4</c:v>
                </c:pt>
                <c:pt idx="517">
                  <c:v>2851.36</c:v>
                </c:pt>
                <c:pt idx="518">
                  <c:v>2852.37</c:v>
                </c:pt>
                <c:pt idx="519">
                  <c:v>2853.34</c:v>
                </c:pt>
                <c:pt idx="520">
                  <c:v>2854.26</c:v>
                </c:pt>
                <c:pt idx="521">
                  <c:v>2855.18</c:v>
                </c:pt>
                <c:pt idx="522">
                  <c:v>2856.1</c:v>
                </c:pt>
                <c:pt idx="523">
                  <c:v>2857.02</c:v>
                </c:pt>
                <c:pt idx="524">
                  <c:v>2857.89</c:v>
                </c:pt>
                <c:pt idx="525">
                  <c:v>2858.71</c:v>
                </c:pt>
                <c:pt idx="526">
                  <c:v>2859.54</c:v>
                </c:pt>
                <c:pt idx="527">
                  <c:v>2860.32</c:v>
                </c:pt>
                <c:pt idx="528">
                  <c:v>2861.06</c:v>
                </c:pt>
                <c:pt idx="529">
                  <c:v>2861.79</c:v>
                </c:pt>
                <c:pt idx="530">
                  <c:v>2862.48</c:v>
                </c:pt>
                <c:pt idx="531">
                  <c:v>2863.07</c:v>
                </c:pt>
                <c:pt idx="532">
                  <c:v>2863.63</c:v>
                </c:pt>
                <c:pt idx="533">
                  <c:v>2864.18</c:v>
                </c:pt>
                <c:pt idx="534">
                  <c:v>2864.68</c:v>
                </c:pt>
                <c:pt idx="535">
                  <c:v>2865.09</c:v>
                </c:pt>
                <c:pt idx="536">
                  <c:v>2865.46</c:v>
                </c:pt>
                <c:pt idx="537">
                  <c:v>2865.83</c:v>
                </c:pt>
                <c:pt idx="538">
                  <c:v>2866.1</c:v>
                </c:pt>
                <c:pt idx="539">
                  <c:v>2866.33</c:v>
                </c:pt>
                <c:pt idx="540">
                  <c:v>2866.56</c:v>
                </c:pt>
                <c:pt idx="541">
                  <c:v>2866.69</c:v>
                </c:pt>
                <c:pt idx="542">
                  <c:v>2866.78</c:v>
                </c:pt>
                <c:pt idx="543">
                  <c:v>2866.82</c:v>
                </c:pt>
                <c:pt idx="544">
                  <c:v>2866.82</c:v>
                </c:pt>
                <c:pt idx="545">
                  <c:v>2866.77</c:v>
                </c:pt>
                <c:pt idx="546">
                  <c:v>2866.68</c:v>
                </c:pt>
                <c:pt idx="547">
                  <c:v>2866.59</c:v>
                </c:pt>
                <c:pt idx="548">
                  <c:v>2866.45</c:v>
                </c:pt>
                <c:pt idx="549">
                  <c:v>2866.21</c:v>
                </c:pt>
                <c:pt idx="550">
                  <c:v>2865.94</c:v>
                </c:pt>
                <c:pt idx="551">
                  <c:v>2865.66</c:v>
                </c:pt>
                <c:pt idx="552">
                  <c:v>2865.39</c:v>
                </c:pt>
                <c:pt idx="553">
                  <c:v>2865.06</c:v>
                </c:pt>
                <c:pt idx="554">
                  <c:v>2864.69</c:v>
                </c:pt>
                <c:pt idx="555">
                  <c:v>2864.27</c:v>
                </c:pt>
                <c:pt idx="556">
                  <c:v>2863.81</c:v>
                </c:pt>
                <c:pt idx="557">
                  <c:v>2863.35</c:v>
                </c:pt>
                <c:pt idx="558">
                  <c:v>2862.89</c:v>
                </c:pt>
                <c:pt idx="559">
                  <c:v>2862.38</c:v>
                </c:pt>
                <c:pt idx="560">
                  <c:v>2861.83</c:v>
                </c:pt>
                <c:pt idx="561">
                  <c:v>2861.28</c:v>
                </c:pt>
                <c:pt idx="562">
                  <c:v>2860.73</c:v>
                </c:pt>
                <c:pt idx="563">
                  <c:v>2860.12</c:v>
                </c:pt>
                <c:pt idx="564">
                  <c:v>2859.48</c:v>
                </c:pt>
                <c:pt idx="565">
                  <c:v>2858.84</c:v>
                </c:pt>
                <c:pt idx="566">
                  <c:v>2858.19</c:v>
                </c:pt>
                <c:pt idx="567">
                  <c:v>2857.5</c:v>
                </c:pt>
                <c:pt idx="568">
                  <c:v>2856.76</c:v>
                </c:pt>
                <c:pt idx="569">
                  <c:v>2856.02</c:v>
                </c:pt>
                <c:pt idx="570">
                  <c:v>2855.29</c:v>
                </c:pt>
                <c:pt idx="571">
                  <c:v>2854.55</c:v>
                </c:pt>
                <c:pt idx="572">
                  <c:v>2853.76</c:v>
                </c:pt>
                <c:pt idx="573">
                  <c:v>2852.94</c:v>
                </c:pt>
                <c:pt idx="574">
                  <c:v>2852.06</c:v>
                </c:pt>
                <c:pt idx="575">
                  <c:v>2851.14</c:v>
                </c:pt>
                <c:pt idx="576">
                  <c:v>2850.22</c:v>
                </c:pt>
                <c:pt idx="577">
                  <c:v>2849.3</c:v>
                </c:pt>
                <c:pt idx="578">
                  <c:v>2848.33</c:v>
                </c:pt>
                <c:pt idx="579">
                  <c:v>2847.26</c:v>
                </c:pt>
                <c:pt idx="580">
                  <c:v>2846.16</c:v>
                </c:pt>
                <c:pt idx="581">
                  <c:v>2845.05</c:v>
                </c:pt>
                <c:pt idx="582">
                  <c:v>2843.9</c:v>
                </c:pt>
                <c:pt idx="583">
                  <c:v>2842.7</c:v>
                </c:pt>
                <c:pt idx="584">
                  <c:v>2841.45</c:v>
                </c:pt>
                <c:pt idx="585">
                  <c:v>2840.16</c:v>
                </c:pt>
                <c:pt idx="586">
                  <c:v>2838.82</c:v>
                </c:pt>
                <c:pt idx="587">
                  <c:v>2837.39</c:v>
                </c:pt>
                <c:pt idx="588">
                  <c:v>2835.92</c:v>
                </c:pt>
                <c:pt idx="589">
                  <c:v>2834.45</c:v>
                </c:pt>
                <c:pt idx="590">
                  <c:v>2832.87</c:v>
                </c:pt>
                <c:pt idx="591">
                  <c:v>2831.21</c:v>
                </c:pt>
                <c:pt idx="592">
                  <c:v>2829.56</c:v>
                </c:pt>
                <c:pt idx="593">
                  <c:v>2827.85</c:v>
                </c:pt>
                <c:pt idx="594">
                  <c:v>2826.05</c:v>
                </c:pt>
                <c:pt idx="595">
                  <c:v>2824.21</c:v>
                </c:pt>
                <c:pt idx="596">
                  <c:v>2822.37</c:v>
                </c:pt>
                <c:pt idx="597">
                  <c:v>2820.42</c:v>
                </c:pt>
                <c:pt idx="598">
                  <c:v>2818.45</c:v>
                </c:pt>
                <c:pt idx="599">
                  <c:v>2816.41</c:v>
                </c:pt>
                <c:pt idx="600">
                  <c:v>2814.35</c:v>
                </c:pt>
                <c:pt idx="601">
                  <c:v>2812.27</c:v>
                </c:pt>
                <c:pt idx="602">
                  <c:v>2810.1</c:v>
                </c:pt>
                <c:pt idx="603">
                  <c:v>2807.95</c:v>
                </c:pt>
                <c:pt idx="604">
                  <c:v>2805.72</c:v>
                </c:pt>
                <c:pt idx="605">
                  <c:v>2803.48</c:v>
                </c:pt>
                <c:pt idx="606">
                  <c:v>2801.22</c:v>
                </c:pt>
                <c:pt idx="607">
                  <c:v>2798.92</c:v>
                </c:pt>
                <c:pt idx="608">
                  <c:v>2796.62</c:v>
                </c:pt>
                <c:pt idx="609">
                  <c:v>2794.32</c:v>
                </c:pt>
                <c:pt idx="610">
                  <c:v>2792.02</c:v>
                </c:pt>
                <c:pt idx="611">
                  <c:v>2789.72</c:v>
                </c:pt>
                <c:pt idx="612">
                  <c:v>2787.37</c:v>
                </c:pt>
                <c:pt idx="613">
                  <c:v>2785.03</c:v>
                </c:pt>
                <c:pt idx="614">
                  <c:v>2782.68</c:v>
                </c:pt>
                <c:pt idx="615">
                  <c:v>2780.34</c:v>
                </c:pt>
                <c:pt idx="616">
                  <c:v>2777.99</c:v>
                </c:pt>
                <c:pt idx="617">
                  <c:v>2775.65</c:v>
                </c:pt>
                <c:pt idx="618">
                  <c:v>2773.35</c:v>
                </c:pt>
                <c:pt idx="619">
                  <c:v>2771</c:v>
                </c:pt>
                <c:pt idx="620">
                  <c:v>2768.66</c:v>
                </c:pt>
                <c:pt idx="621">
                  <c:v>2766.37</c:v>
                </c:pt>
                <c:pt idx="622">
                  <c:v>2764.07</c:v>
                </c:pt>
                <c:pt idx="623">
                  <c:v>2761.77</c:v>
                </c:pt>
                <c:pt idx="624">
                  <c:v>2759.47</c:v>
                </c:pt>
                <c:pt idx="625">
                  <c:v>2757.17</c:v>
                </c:pt>
                <c:pt idx="626">
                  <c:v>2754.81</c:v>
                </c:pt>
                <c:pt idx="627">
                  <c:v>2752.48</c:v>
                </c:pt>
                <c:pt idx="628">
                  <c:v>2750.18</c:v>
                </c:pt>
                <c:pt idx="629">
                  <c:v>2747.88</c:v>
                </c:pt>
                <c:pt idx="630">
                  <c:v>2745.53</c:v>
                </c:pt>
                <c:pt idx="631">
                  <c:v>2743.14</c:v>
                </c:pt>
                <c:pt idx="632">
                  <c:v>2740.74</c:v>
                </c:pt>
                <c:pt idx="633">
                  <c:v>2738.35</c:v>
                </c:pt>
                <c:pt idx="634">
                  <c:v>2735.96</c:v>
                </c:pt>
                <c:pt idx="635">
                  <c:v>2733.51</c:v>
                </c:pt>
                <c:pt idx="636">
                  <c:v>2731.03</c:v>
                </c:pt>
                <c:pt idx="637">
                  <c:v>2728.49</c:v>
                </c:pt>
                <c:pt idx="638">
                  <c:v>2725.91</c:v>
                </c:pt>
                <c:pt idx="639">
                  <c:v>2723.28</c:v>
                </c:pt>
                <c:pt idx="640">
                  <c:v>2720.61</c:v>
                </c:pt>
                <c:pt idx="641">
                  <c:v>2717.89</c:v>
                </c:pt>
                <c:pt idx="642">
                  <c:v>2715.13</c:v>
                </c:pt>
                <c:pt idx="643">
                  <c:v>2712.31</c:v>
                </c:pt>
                <c:pt idx="644">
                  <c:v>2709.46</c:v>
                </c:pt>
                <c:pt idx="645">
                  <c:v>2706.49</c:v>
                </c:pt>
                <c:pt idx="646">
                  <c:v>2703.52</c:v>
                </c:pt>
                <c:pt idx="647">
                  <c:v>2700.45</c:v>
                </c:pt>
                <c:pt idx="648">
                  <c:v>2697.33</c:v>
                </c:pt>
                <c:pt idx="649">
                  <c:v>2694.2</c:v>
                </c:pt>
                <c:pt idx="650">
                  <c:v>2690.96</c:v>
                </c:pt>
                <c:pt idx="651">
                  <c:v>2687.65</c:v>
                </c:pt>
                <c:pt idx="652">
                  <c:v>2684.33</c:v>
                </c:pt>
                <c:pt idx="653">
                  <c:v>2680.96</c:v>
                </c:pt>
                <c:pt idx="654">
                  <c:v>2677.5</c:v>
                </c:pt>
                <c:pt idx="655">
                  <c:v>2674.01</c:v>
                </c:pt>
                <c:pt idx="656">
                  <c:v>2670.45</c:v>
                </c:pt>
                <c:pt idx="657">
                  <c:v>2666.87</c:v>
                </c:pt>
                <c:pt idx="658">
                  <c:v>2663.28</c:v>
                </c:pt>
                <c:pt idx="659">
                  <c:v>2659.63</c:v>
                </c:pt>
                <c:pt idx="660">
                  <c:v>2655.95</c:v>
                </c:pt>
                <c:pt idx="661">
                  <c:v>2652.22</c:v>
                </c:pt>
                <c:pt idx="662">
                  <c:v>2648.51</c:v>
                </c:pt>
                <c:pt idx="663">
                  <c:v>2644.77</c:v>
                </c:pt>
                <c:pt idx="664">
                  <c:v>2640.94</c:v>
                </c:pt>
                <c:pt idx="665">
                  <c:v>2637.14</c:v>
                </c:pt>
                <c:pt idx="666">
                  <c:v>2633.36</c:v>
                </c:pt>
                <c:pt idx="667">
                  <c:v>2629.59</c:v>
                </c:pt>
                <c:pt idx="668">
                  <c:v>2625.76</c:v>
                </c:pt>
                <c:pt idx="669">
                  <c:v>2621.96</c:v>
                </c:pt>
                <c:pt idx="670">
                  <c:v>2618.19</c:v>
                </c:pt>
                <c:pt idx="671">
                  <c:v>2614.36</c:v>
                </c:pt>
                <c:pt idx="672">
                  <c:v>2610.56</c:v>
                </c:pt>
                <c:pt idx="673">
                  <c:v>2606.85</c:v>
                </c:pt>
                <c:pt idx="674">
                  <c:v>2603.11</c:v>
                </c:pt>
                <c:pt idx="675">
                  <c:v>2599.4</c:v>
                </c:pt>
                <c:pt idx="676">
                  <c:v>2595.66</c:v>
                </c:pt>
                <c:pt idx="677">
                  <c:v>2592.02</c:v>
                </c:pt>
                <c:pt idx="678">
                  <c:v>2588.37</c:v>
                </c:pt>
                <c:pt idx="679">
                  <c:v>2584.75</c:v>
                </c:pt>
                <c:pt idx="680">
                  <c:v>2581.1</c:v>
                </c:pt>
                <c:pt idx="681">
                  <c:v>2577.5500000000002</c:v>
                </c:pt>
                <c:pt idx="682">
                  <c:v>2573.9899999999998</c:v>
                </c:pt>
                <c:pt idx="683">
                  <c:v>2570.4699999999998</c:v>
                </c:pt>
                <c:pt idx="684">
                  <c:v>2566.98</c:v>
                </c:pt>
                <c:pt idx="685">
                  <c:v>2563.48</c:v>
                </c:pt>
                <c:pt idx="686">
                  <c:v>2559.9899999999998</c:v>
                </c:pt>
                <c:pt idx="687">
                  <c:v>2556.56</c:v>
                </c:pt>
                <c:pt idx="688">
                  <c:v>2553.15</c:v>
                </c:pt>
                <c:pt idx="689">
                  <c:v>2549.75</c:v>
                </c:pt>
                <c:pt idx="690">
                  <c:v>2546.35</c:v>
                </c:pt>
                <c:pt idx="691">
                  <c:v>2542.9499999999998</c:v>
                </c:pt>
                <c:pt idx="692">
                  <c:v>2539.54</c:v>
                </c:pt>
                <c:pt idx="693">
                  <c:v>2536.1999999999998</c:v>
                </c:pt>
                <c:pt idx="694">
                  <c:v>2532.83</c:v>
                </c:pt>
                <c:pt idx="695">
                  <c:v>2529.4299999999998</c:v>
                </c:pt>
                <c:pt idx="696">
                  <c:v>2526.09</c:v>
                </c:pt>
                <c:pt idx="697">
                  <c:v>2522.7199999999998</c:v>
                </c:pt>
                <c:pt idx="698">
                  <c:v>2519.31</c:v>
                </c:pt>
                <c:pt idx="699">
                  <c:v>2515.9699999999998</c:v>
                </c:pt>
                <c:pt idx="700">
                  <c:v>2512.6</c:v>
                </c:pt>
                <c:pt idx="701">
                  <c:v>2509.13</c:v>
                </c:pt>
                <c:pt idx="702">
                  <c:v>2505.6999999999998</c:v>
                </c:pt>
                <c:pt idx="703">
                  <c:v>2502.3000000000002</c:v>
                </c:pt>
                <c:pt idx="704">
                  <c:v>2498.83</c:v>
                </c:pt>
                <c:pt idx="705">
                  <c:v>2495.34</c:v>
                </c:pt>
                <c:pt idx="706">
                  <c:v>2491.85</c:v>
                </c:pt>
                <c:pt idx="707">
                  <c:v>2488.35</c:v>
                </c:pt>
                <c:pt idx="708">
                  <c:v>2484.79</c:v>
                </c:pt>
                <c:pt idx="709">
                  <c:v>2481.27</c:v>
                </c:pt>
                <c:pt idx="710">
                  <c:v>2477.71</c:v>
                </c:pt>
                <c:pt idx="711">
                  <c:v>2474.12</c:v>
                </c:pt>
                <c:pt idx="712">
                  <c:v>2470.54</c:v>
                </c:pt>
                <c:pt idx="713">
                  <c:v>2466.89</c:v>
                </c:pt>
                <c:pt idx="714">
                  <c:v>2463.27</c:v>
                </c:pt>
                <c:pt idx="715">
                  <c:v>2459.62</c:v>
                </c:pt>
                <c:pt idx="716">
                  <c:v>2455.94</c:v>
                </c:pt>
                <c:pt idx="717">
                  <c:v>2452.2600000000002</c:v>
                </c:pt>
                <c:pt idx="718">
                  <c:v>2448.59</c:v>
                </c:pt>
                <c:pt idx="719">
                  <c:v>2444.91</c:v>
                </c:pt>
                <c:pt idx="720">
                  <c:v>2441.23</c:v>
                </c:pt>
                <c:pt idx="721">
                  <c:v>2437.5500000000002</c:v>
                </c:pt>
                <c:pt idx="722">
                  <c:v>2433.87</c:v>
                </c:pt>
                <c:pt idx="723">
                  <c:v>2430.1999999999998</c:v>
                </c:pt>
                <c:pt idx="724">
                  <c:v>2426.58</c:v>
                </c:pt>
                <c:pt idx="725">
                  <c:v>2422.9299999999998</c:v>
                </c:pt>
                <c:pt idx="726">
                  <c:v>2419.3200000000002</c:v>
                </c:pt>
                <c:pt idx="727">
                  <c:v>2415.73</c:v>
                </c:pt>
                <c:pt idx="728">
                  <c:v>2412.15</c:v>
                </c:pt>
                <c:pt idx="729">
                  <c:v>2408.56</c:v>
                </c:pt>
                <c:pt idx="730">
                  <c:v>2404.9699999999998</c:v>
                </c:pt>
                <c:pt idx="731">
                  <c:v>2401.4499999999998</c:v>
                </c:pt>
                <c:pt idx="732">
                  <c:v>2397.96</c:v>
                </c:pt>
                <c:pt idx="733">
                  <c:v>2394.5300000000002</c:v>
                </c:pt>
                <c:pt idx="734">
                  <c:v>2391.13</c:v>
                </c:pt>
                <c:pt idx="735">
                  <c:v>2387.73</c:v>
                </c:pt>
                <c:pt idx="736">
                  <c:v>2384.39</c:v>
                </c:pt>
                <c:pt idx="737">
                  <c:v>2381.08</c:v>
                </c:pt>
                <c:pt idx="738">
                  <c:v>2377.77</c:v>
                </c:pt>
                <c:pt idx="739">
                  <c:v>2374.5300000000002</c:v>
                </c:pt>
                <c:pt idx="740">
                  <c:v>2371.38</c:v>
                </c:pt>
                <c:pt idx="741">
                  <c:v>2368.19</c:v>
                </c:pt>
                <c:pt idx="742">
                  <c:v>2365.1</c:v>
                </c:pt>
                <c:pt idx="743">
                  <c:v>2362</c:v>
                </c:pt>
                <c:pt idx="744">
                  <c:v>2358.94</c:v>
                </c:pt>
                <c:pt idx="745">
                  <c:v>2355.91</c:v>
                </c:pt>
                <c:pt idx="746">
                  <c:v>2352.94</c:v>
                </c:pt>
                <c:pt idx="747">
                  <c:v>2350</c:v>
                </c:pt>
                <c:pt idx="748">
                  <c:v>2347.13</c:v>
                </c:pt>
                <c:pt idx="749">
                  <c:v>2344.27</c:v>
                </c:pt>
                <c:pt idx="750">
                  <c:v>2341.42</c:v>
                </c:pt>
                <c:pt idx="751">
                  <c:v>2338.5700000000002</c:v>
                </c:pt>
                <c:pt idx="752">
                  <c:v>2335.79</c:v>
                </c:pt>
                <c:pt idx="753">
                  <c:v>2333.0300000000002</c:v>
                </c:pt>
                <c:pt idx="754">
                  <c:v>2330.27</c:v>
                </c:pt>
                <c:pt idx="755">
                  <c:v>2327.59</c:v>
                </c:pt>
                <c:pt idx="756">
                  <c:v>2324.85</c:v>
                </c:pt>
                <c:pt idx="757">
                  <c:v>2322.16</c:v>
                </c:pt>
                <c:pt idx="758">
                  <c:v>2319.4899999999998</c:v>
                </c:pt>
                <c:pt idx="759">
                  <c:v>2316.7600000000002</c:v>
                </c:pt>
                <c:pt idx="760">
                  <c:v>2314.0700000000002</c:v>
                </c:pt>
                <c:pt idx="761">
                  <c:v>2311.4</c:v>
                </c:pt>
                <c:pt idx="762">
                  <c:v>2308.73</c:v>
                </c:pt>
                <c:pt idx="763">
                  <c:v>2306.0700000000002</c:v>
                </c:pt>
                <c:pt idx="764">
                  <c:v>2303.4</c:v>
                </c:pt>
                <c:pt idx="765">
                  <c:v>2300.73</c:v>
                </c:pt>
                <c:pt idx="766">
                  <c:v>2298</c:v>
                </c:pt>
                <c:pt idx="767">
                  <c:v>2295.31</c:v>
                </c:pt>
                <c:pt idx="768">
                  <c:v>2292.5700000000002</c:v>
                </c:pt>
                <c:pt idx="769">
                  <c:v>2289.81</c:v>
                </c:pt>
                <c:pt idx="770">
                  <c:v>2287.0500000000002</c:v>
                </c:pt>
                <c:pt idx="771">
                  <c:v>2284.3000000000002</c:v>
                </c:pt>
                <c:pt idx="772">
                  <c:v>2281.54</c:v>
                </c:pt>
                <c:pt idx="773">
                  <c:v>2278.71</c:v>
                </c:pt>
                <c:pt idx="774">
                  <c:v>2275.86</c:v>
                </c:pt>
                <c:pt idx="775">
                  <c:v>2273.0100000000002</c:v>
                </c:pt>
                <c:pt idx="776">
                  <c:v>2270.08</c:v>
                </c:pt>
                <c:pt idx="777">
                  <c:v>2267.14</c:v>
                </c:pt>
                <c:pt idx="778">
                  <c:v>2264.1999999999998</c:v>
                </c:pt>
                <c:pt idx="779">
                  <c:v>2261.2600000000002</c:v>
                </c:pt>
                <c:pt idx="780">
                  <c:v>2258.2399999999998</c:v>
                </c:pt>
                <c:pt idx="781">
                  <c:v>2255.21</c:v>
                </c:pt>
                <c:pt idx="782">
                  <c:v>2252.17</c:v>
                </c:pt>
                <c:pt idx="783">
                  <c:v>2249.0700000000002</c:v>
                </c:pt>
                <c:pt idx="784">
                  <c:v>2245.94</c:v>
                </c:pt>
                <c:pt idx="785">
                  <c:v>2242.81</c:v>
                </c:pt>
                <c:pt idx="786">
                  <c:v>2239.69</c:v>
                </c:pt>
                <c:pt idx="787">
                  <c:v>2236.56</c:v>
                </c:pt>
                <c:pt idx="788">
                  <c:v>2233.36</c:v>
                </c:pt>
                <c:pt idx="789">
                  <c:v>2230.14</c:v>
                </c:pt>
                <c:pt idx="790">
                  <c:v>2226.92</c:v>
                </c:pt>
                <c:pt idx="791">
                  <c:v>2223.6999999999998</c:v>
                </c:pt>
                <c:pt idx="792">
                  <c:v>2220.41</c:v>
                </c:pt>
                <c:pt idx="793">
                  <c:v>2217.1799999999998</c:v>
                </c:pt>
                <c:pt idx="794">
                  <c:v>2213.96</c:v>
                </c:pt>
                <c:pt idx="795">
                  <c:v>2210.67</c:v>
                </c:pt>
                <c:pt idx="796">
                  <c:v>2207.4299999999998</c:v>
                </c:pt>
                <c:pt idx="797">
                  <c:v>2204.21</c:v>
                </c:pt>
                <c:pt idx="798">
                  <c:v>2200.92</c:v>
                </c:pt>
                <c:pt idx="799">
                  <c:v>2197.6799999999998</c:v>
                </c:pt>
                <c:pt idx="800">
                  <c:v>2194.46</c:v>
                </c:pt>
                <c:pt idx="801">
                  <c:v>2191.2399999999998</c:v>
                </c:pt>
                <c:pt idx="802">
                  <c:v>2188.1</c:v>
                </c:pt>
                <c:pt idx="803">
                  <c:v>2184.9</c:v>
                </c:pt>
                <c:pt idx="804">
                  <c:v>2181.75</c:v>
                </c:pt>
                <c:pt idx="805">
                  <c:v>2178.63</c:v>
                </c:pt>
                <c:pt idx="806">
                  <c:v>2175.5</c:v>
                </c:pt>
                <c:pt idx="807">
                  <c:v>2172.4499999999998</c:v>
                </c:pt>
                <c:pt idx="808">
                  <c:v>2169.34</c:v>
                </c:pt>
                <c:pt idx="809">
                  <c:v>2166.29</c:v>
                </c:pt>
                <c:pt idx="810">
                  <c:v>2163.33</c:v>
                </c:pt>
                <c:pt idx="811">
                  <c:v>2160.31</c:v>
                </c:pt>
                <c:pt idx="812">
                  <c:v>2157.35</c:v>
                </c:pt>
                <c:pt idx="813">
                  <c:v>2154.48</c:v>
                </c:pt>
                <c:pt idx="814">
                  <c:v>2151.56</c:v>
                </c:pt>
                <c:pt idx="815">
                  <c:v>2148.69</c:v>
                </c:pt>
                <c:pt idx="816">
                  <c:v>2145.84</c:v>
                </c:pt>
                <c:pt idx="817">
                  <c:v>2143.06</c:v>
                </c:pt>
                <c:pt idx="818">
                  <c:v>2140.23</c:v>
                </c:pt>
                <c:pt idx="819">
                  <c:v>2137.4499999999998</c:v>
                </c:pt>
                <c:pt idx="820">
                  <c:v>2134.6999999999998</c:v>
                </c:pt>
                <c:pt idx="821">
                  <c:v>2131.94</c:v>
                </c:pt>
                <c:pt idx="822">
                  <c:v>2129.25</c:v>
                </c:pt>
                <c:pt idx="823">
                  <c:v>2126.5100000000002</c:v>
                </c:pt>
                <c:pt idx="824">
                  <c:v>2123.83</c:v>
                </c:pt>
                <c:pt idx="825">
                  <c:v>2121.09</c:v>
                </c:pt>
                <c:pt idx="826">
                  <c:v>2118.4</c:v>
                </c:pt>
                <c:pt idx="827">
                  <c:v>2115.7399999999998</c:v>
                </c:pt>
                <c:pt idx="828">
                  <c:v>2112.9899999999998</c:v>
                </c:pt>
                <c:pt idx="829">
                  <c:v>2110.31</c:v>
                </c:pt>
                <c:pt idx="830">
                  <c:v>2107.64</c:v>
                </c:pt>
                <c:pt idx="831">
                  <c:v>2104.9</c:v>
                </c:pt>
                <c:pt idx="832">
                  <c:v>2102.2199999999998</c:v>
                </c:pt>
                <c:pt idx="833">
                  <c:v>2099.48</c:v>
                </c:pt>
                <c:pt idx="834">
                  <c:v>2096.7199999999998</c:v>
                </c:pt>
                <c:pt idx="835">
                  <c:v>2093.96</c:v>
                </c:pt>
                <c:pt idx="836">
                  <c:v>2091.1999999999998</c:v>
                </c:pt>
                <c:pt idx="837">
                  <c:v>2088.44</c:v>
                </c:pt>
                <c:pt idx="838">
                  <c:v>2085.61</c:v>
                </c:pt>
                <c:pt idx="839">
                  <c:v>2082.83</c:v>
                </c:pt>
                <c:pt idx="840">
                  <c:v>2080</c:v>
                </c:pt>
                <c:pt idx="841">
                  <c:v>2077.15</c:v>
                </c:pt>
                <c:pt idx="842">
                  <c:v>2074.29</c:v>
                </c:pt>
                <c:pt idx="843">
                  <c:v>2071.44</c:v>
                </c:pt>
                <c:pt idx="844">
                  <c:v>2068.59</c:v>
                </c:pt>
                <c:pt idx="845">
                  <c:v>2065.66</c:v>
                </c:pt>
                <c:pt idx="846">
                  <c:v>2062.8000000000002</c:v>
                </c:pt>
                <c:pt idx="847">
                  <c:v>2059.9499999999998</c:v>
                </c:pt>
                <c:pt idx="848">
                  <c:v>2057.02</c:v>
                </c:pt>
                <c:pt idx="849">
                  <c:v>2054.16</c:v>
                </c:pt>
                <c:pt idx="850">
                  <c:v>2051.23</c:v>
                </c:pt>
                <c:pt idx="851">
                  <c:v>2048.36</c:v>
                </c:pt>
                <c:pt idx="852">
                  <c:v>2045.51</c:v>
                </c:pt>
                <c:pt idx="853">
                  <c:v>2042.66</c:v>
                </c:pt>
                <c:pt idx="854">
                  <c:v>2039.81</c:v>
                </c:pt>
                <c:pt idx="855">
                  <c:v>2036.96</c:v>
                </c:pt>
                <c:pt idx="856">
                  <c:v>2034.19</c:v>
                </c:pt>
                <c:pt idx="857">
                  <c:v>2031.43</c:v>
                </c:pt>
                <c:pt idx="858">
                  <c:v>2028.67</c:v>
                </c:pt>
                <c:pt idx="859">
                  <c:v>2025.91</c:v>
                </c:pt>
                <c:pt idx="860">
                  <c:v>2023.23</c:v>
                </c:pt>
                <c:pt idx="861">
                  <c:v>2020.57</c:v>
                </c:pt>
                <c:pt idx="862">
                  <c:v>2017.9</c:v>
                </c:pt>
                <c:pt idx="863">
                  <c:v>2015.31</c:v>
                </c:pt>
                <c:pt idx="864">
                  <c:v>2012.82</c:v>
                </c:pt>
                <c:pt idx="865">
                  <c:v>2010.25</c:v>
                </c:pt>
                <c:pt idx="866">
                  <c:v>2007.84</c:v>
                </c:pt>
                <c:pt idx="867">
                  <c:v>2005.45</c:v>
                </c:pt>
                <c:pt idx="868">
                  <c:v>2003.06</c:v>
                </c:pt>
                <c:pt idx="869">
                  <c:v>2000.75</c:v>
                </c:pt>
                <c:pt idx="870">
                  <c:v>1998.45</c:v>
                </c:pt>
                <c:pt idx="871">
                  <c:v>1996.23</c:v>
                </c:pt>
                <c:pt idx="872">
                  <c:v>1994.02</c:v>
                </c:pt>
                <c:pt idx="873">
                  <c:v>1991.89</c:v>
                </c:pt>
                <c:pt idx="874">
                  <c:v>1989.78</c:v>
                </c:pt>
                <c:pt idx="875">
                  <c:v>1987.74</c:v>
                </c:pt>
                <c:pt idx="876">
                  <c:v>1985.72</c:v>
                </c:pt>
                <c:pt idx="877">
                  <c:v>1983.78</c:v>
                </c:pt>
                <c:pt idx="878">
                  <c:v>1981.85</c:v>
                </c:pt>
                <c:pt idx="879">
                  <c:v>1980</c:v>
                </c:pt>
                <c:pt idx="880">
                  <c:v>1978.16</c:v>
                </c:pt>
                <c:pt idx="881">
                  <c:v>1976.32</c:v>
                </c:pt>
                <c:pt idx="882">
                  <c:v>1974.56</c:v>
                </c:pt>
                <c:pt idx="883">
                  <c:v>1972.81</c:v>
                </c:pt>
                <c:pt idx="884">
                  <c:v>1971.07</c:v>
                </c:pt>
                <c:pt idx="885">
                  <c:v>1969.32</c:v>
                </c:pt>
                <c:pt idx="886">
                  <c:v>1967.65</c:v>
                </c:pt>
                <c:pt idx="887">
                  <c:v>1965.92</c:v>
                </c:pt>
                <c:pt idx="888">
                  <c:v>1964.25</c:v>
                </c:pt>
                <c:pt idx="889">
                  <c:v>1962.6</c:v>
                </c:pt>
                <c:pt idx="890">
                  <c:v>1960.94</c:v>
                </c:pt>
                <c:pt idx="891">
                  <c:v>1959.29</c:v>
                </c:pt>
                <c:pt idx="892">
                  <c:v>1957.55</c:v>
                </c:pt>
                <c:pt idx="893">
                  <c:v>1955.88</c:v>
                </c:pt>
                <c:pt idx="894">
                  <c:v>1954.23</c:v>
                </c:pt>
                <c:pt idx="895">
                  <c:v>1952.49</c:v>
                </c:pt>
                <c:pt idx="896">
                  <c:v>1950.74</c:v>
                </c:pt>
                <c:pt idx="897">
                  <c:v>1949</c:v>
                </c:pt>
                <c:pt idx="898">
                  <c:v>1947.17</c:v>
                </c:pt>
                <c:pt idx="899">
                  <c:v>1945.33</c:v>
                </c:pt>
                <c:pt idx="900">
                  <c:v>1943.49</c:v>
                </c:pt>
                <c:pt idx="901">
                  <c:v>1941.65</c:v>
                </c:pt>
                <c:pt idx="902">
                  <c:v>1939.65</c:v>
                </c:pt>
                <c:pt idx="903">
                  <c:v>1937.71</c:v>
                </c:pt>
                <c:pt idx="904">
                  <c:v>1935.69</c:v>
                </c:pt>
                <c:pt idx="905">
                  <c:v>1933.67</c:v>
                </c:pt>
                <c:pt idx="906">
                  <c:v>1931.56</c:v>
                </c:pt>
                <c:pt idx="907">
                  <c:v>1929.36</c:v>
                </c:pt>
                <c:pt idx="908">
                  <c:v>1927.16</c:v>
                </c:pt>
                <c:pt idx="909">
                  <c:v>1924.95</c:v>
                </c:pt>
                <c:pt idx="910">
                  <c:v>1922.66</c:v>
                </c:pt>
                <c:pt idx="911">
                  <c:v>1920.28</c:v>
                </c:pt>
                <c:pt idx="912">
                  <c:v>1917.89</c:v>
                </c:pt>
                <c:pt idx="913">
                  <c:v>1915.41</c:v>
                </c:pt>
                <c:pt idx="914">
                  <c:v>1912.93</c:v>
                </c:pt>
                <c:pt idx="915">
                  <c:v>1910.44</c:v>
                </c:pt>
                <c:pt idx="916">
                  <c:v>1907.88</c:v>
                </c:pt>
                <c:pt idx="917">
                  <c:v>1905.22</c:v>
                </c:pt>
                <c:pt idx="918">
                  <c:v>1902.64</c:v>
                </c:pt>
                <c:pt idx="919">
                  <c:v>1899.89</c:v>
                </c:pt>
                <c:pt idx="920">
                  <c:v>1897.22</c:v>
                </c:pt>
                <c:pt idx="921">
                  <c:v>1894.47</c:v>
                </c:pt>
                <c:pt idx="922">
                  <c:v>1891.71</c:v>
                </c:pt>
                <c:pt idx="923">
                  <c:v>1888.95</c:v>
                </c:pt>
                <c:pt idx="924">
                  <c:v>1886.11</c:v>
                </c:pt>
                <c:pt idx="925">
                  <c:v>1883.34</c:v>
                </c:pt>
                <c:pt idx="926">
                  <c:v>1880.5</c:v>
                </c:pt>
                <c:pt idx="927">
                  <c:v>1877.65</c:v>
                </c:pt>
                <c:pt idx="928">
                  <c:v>1874.88</c:v>
                </c:pt>
                <c:pt idx="929">
                  <c:v>1872.04</c:v>
                </c:pt>
                <c:pt idx="930">
                  <c:v>1869.19</c:v>
                </c:pt>
                <c:pt idx="931">
                  <c:v>1866.42</c:v>
                </c:pt>
                <c:pt idx="932">
                  <c:v>1863.66</c:v>
                </c:pt>
                <c:pt idx="933">
                  <c:v>1860.9</c:v>
                </c:pt>
                <c:pt idx="934">
                  <c:v>1858.14</c:v>
                </c:pt>
                <c:pt idx="935">
                  <c:v>1855.39</c:v>
                </c:pt>
                <c:pt idx="936">
                  <c:v>1852.71</c:v>
                </c:pt>
                <c:pt idx="937">
                  <c:v>1850.05</c:v>
                </c:pt>
                <c:pt idx="938">
                  <c:v>1847.47</c:v>
                </c:pt>
                <c:pt idx="939">
                  <c:v>1844.89</c:v>
                </c:pt>
                <c:pt idx="940">
                  <c:v>1842.32</c:v>
                </c:pt>
                <c:pt idx="941">
                  <c:v>1839.83</c:v>
                </c:pt>
                <c:pt idx="942">
                  <c:v>1837.34</c:v>
                </c:pt>
                <c:pt idx="943">
                  <c:v>1834.95</c:v>
                </c:pt>
                <c:pt idx="944">
                  <c:v>1832.56</c:v>
                </c:pt>
                <c:pt idx="945">
                  <c:v>1830.25</c:v>
                </c:pt>
                <c:pt idx="946">
                  <c:v>1827.96</c:v>
                </c:pt>
                <c:pt idx="947">
                  <c:v>1825.74</c:v>
                </c:pt>
                <c:pt idx="948">
                  <c:v>1823.54</c:v>
                </c:pt>
                <c:pt idx="949">
                  <c:v>1821.42</c:v>
                </c:pt>
                <c:pt idx="950">
                  <c:v>1819.3</c:v>
                </c:pt>
                <c:pt idx="951">
                  <c:v>1817.19</c:v>
                </c:pt>
                <c:pt idx="952">
                  <c:v>1815.16</c:v>
                </c:pt>
                <c:pt idx="953">
                  <c:v>1813.14</c:v>
                </c:pt>
                <c:pt idx="954">
                  <c:v>1811.2</c:v>
                </c:pt>
                <c:pt idx="955">
                  <c:v>1809.27</c:v>
                </c:pt>
                <c:pt idx="956">
                  <c:v>1807.34</c:v>
                </c:pt>
                <c:pt idx="957">
                  <c:v>1805.41</c:v>
                </c:pt>
                <c:pt idx="958">
                  <c:v>1803.56</c:v>
                </c:pt>
                <c:pt idx="959">
                  <c:v>1801.64</c:v>
                </c:pt>
                <c:pt idx="960">
                  <c:v>1799.79</c:v>
                </c:pt>
                <c:pt idx="961">
                  <c:v>1797.96</c:v>
                </c:pt>
                <c:pt idx="962">
                  <c:v>1796.12</c:v>
                </c:pt>
                <c:pt idx="963">
                  <c:v>1794.19</c:v>
                </c:pt>
                <c:pt idx="964">
                  <c:v>1792.35</c:v>
                </c:pt>
                <c:pt idx="965">
                  <c:v>1790.51</c:v>
                </c:pt>
                <c:pt idx="966">
                  <c:v>1788.58</c:v>
                </c:pt>
                <c:pt idx="967">
                  <c:v>1786.65</c:v>
                </c:pt>
                <c:pt idx="968">
                  <c:v>1784.72</c:v>
                </c:pt>
                <c:pt idx="969">
                  <c:v>1782.79</c:v>
                </c:pt>
                <c:pt idx="970">
                  <c:v>1780.77</c:v>
                </c:pt>
                <c:pt idx="971">
                  <c:v>1778.74</c:v>
                </c:pt>
                <c:pt idx="972">
                  <c:v>1776.72</c:v>
                </c:pt>
                <c:pt idx="973">
                  <c:v>1774.61</c:v>
                </c:pt>
                <c:pt idx="974">
                  <c:v>1772.58</c:v>
                </c:pt>
                <c:pt idx="975">
                  <c:v>1770.38</c:v>
                </c:pt>
                <c:pt idx="976">
                  <c:v>1768.26</c:v>
                </c:pt>
                <c:pt idx="977">
                  <c:v>1766.06</c:v>
                </c:pt>
                <c:pt idx="978">
                  <c:v>1763.85</c:v>
                </c:pt>
                <c:pt idx="979">
                  <c:v>1761.55</c:v>
                </c:pt>
                <c:pt idx="980">
                  <c:v>1759.34</c:v>
                </c:pt>
                <c:pt idx="981">
                  <c:v>1757.05</c:v>
                </c:pt>
                <c:pt idx="982">
                  <c:v>1754.75</c:v>
                </c:pt>
                <c:pt idx="983">
                  <c:v>1752.45</c:v>
                </c:pt>
                <c:pt idx="984">
                  <c:v>1750.15</c:v>
                </c:pt>
                <c:pt idx="985">
                  <c:v>1747.76</c:v>
                </c:pt>
                <c:pt idx="986">
                  <c:v>1745.46</c:v>
                </c:pt>
                <c:pt idx="987">
                  <c:v>1743.16</c:v>
                </c:pt>
                <c:pt idx="988">
                  <c:v>1740.86</c:v>
                </c:pt>
                <c:pt idx="989">
                  <c:v>1738.65</c:v>
                </c:pt>
                <c:pt idx="990">
                  <c:v>1736.45</c:v>
                </c:pt>
                <c:pt idx="991">
                  <c:v>1734.24</c:v>
                </c:pt>
                <c:pt idx="992">
                  <c:v>1732.03</c:v>
                </c:pt>
                <c:pt idx="993">
                  <c:v>1730.01</c:v>
                </c:pt>
                <c:pt idx="994">
                  <c:v>1727.99</c:v>
                </c:pt>
                <c:pt idx="995">
                  <c:v>1725.96</c:v>
                </c:pt>
                <c:pt idx="996">
                  <c:v>1724.12</c:v>
                </c:pt>
                <c:pt idx="997">
                  <c:v>1722.28</c:v>
                </c:pt>
                <c:pt idx="998">
                  <c:v>1720.63</c:v>
                </c:pt>
                <c:pt idx="999">
                  <c:v>1718.97</c:v>
                </c:pt>
                <c:pt idx="1000">
                  <c:v>1717.5</c:v>
                </c:pt>
                <c:pt idx="1001">
                  <c:v>1716.12</c:v>
                </c:pt>
                <c:pt idx="1002">
                  <c:v>1714.84</c:v>
                </c:pt>
                <c:pt idx="1003">
                  <c:v>1713.73</c:v>
                </c:pt>
                <c:pt idx="1004">
                  <c:v>1712.72</c:v>
                </c:pt>
                <c:pt idx="1005">
                  <c:v>1711.9</c:v>
                </c:pt>
                <c:pt idx="1006">
                  <c:v>1711.16</c:v>
                </c:pt>
                <c:pt idx="1007">
                  <c:v>1710.61</c:v>
                </c:pt>
                <c:pt idx="1008">
                  <c:v>1710.15</c:v>
                </c:pt>
                <c:pt idx="1009">
                  <c:v>1709.88</c:v>
                </c:pt>
                <c:pt idx="1010">
                  <c:v>1709.79</c:v>
                </c:pt>
                <c:pt idx="1011">
                  <c:v>1709.88</c:v>
                </c:pt>
                <c:pt idx="1012">
                  <c:v>1710.07</c:v>
                </c:pt>
                <c:pt idx="1013">
                  <c:v>1710.44</c:v>
                </c:pt>
                <c:pt idx="1014">
                  <c:v>1710.99</c:v>
                </c:pt>
                <c:pt idx="1015">
                  <c:v>1711.73</c:v>
                </c:pt>
                <c:pt idx="1016">
                  <c:v>1712.56</c:v>
                </c:pt>
                <c:pt idx="1017">
                  <c:v>1713.67</c:v>
                </c:pt>
                <c:pt idx="1018">
                  <c:v>1714.86</c:v>
                </c:pt>
                <c:pt idx="1019">
                  <c:v>1716.16</c:v>
                </c:pt>
                <c:pt idx="1020">
                  <c:v>1717.63</c:v>
                </c:pt>
                <c:pt idx="1021">
                  <c:v>1719.29</c:v>
                </c:pt>
                <c:pt idx="1022">
                  <c:v>1721.13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A858-4959-801A-DDEC45D5ECA7}"/>
            </c:ext>
          </c:extLst>
        </c:ser>
        <c:ser>
          <c:idx val="3"/>
          <c:order val="3"/>
          <c:tx>
            <c:strRef>
              <c:f>'12'!$E$1</c:f>
              <c:strCache>
                <c:ptCount val="1"/>
                <c:pt idx="0">
                  <c:v>10uM</c:v>
                </c:pt>
              </c:strCache>
            </c:strRef>
          </c:tx>
          <c:spPr>
            <a:ln w="952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'12'!$A$2:$A$1024</c:f>
              <c:numCache>
                <c:formatCode>General</c:formatCode>
                <c:ptCount val="1023"/>
                <c:pt idx="0">
                  <c:v>0</c:v>
                </c:pt>
                <c:pt idx="1">
                  <c:v>1E-3</c:v>
                </c:pt>
                <c:pt idx="2">
                  <c:v>2E-3</c:v>
                </c:pt>
                <c:pt idx="3">
                  <c:v>3.0000000000000001E-3</c:v>
                </c:pt>
                <c:pt idx="4">
                  <c:v>4.0000000000000001E-3</c:v>
                </c:pt>
                <c:pt idx="5">
                  <c:v>5.0000000000000001E-3</c:v>
                </c:pt>
                <c:pt idx="6">
                  <c:v>6.0000000000000001E-3</c:v>
                </c:pt>
                <c:pt idx="7">
                  <c:v>7.0000000000000001E-3</c:v>
                </c:pt>
                <c:pt idx="8">
                  <c:v>8.0000000000000002E-3</c:v>
                </c:pt>
                <c:pt idx="9">
                  <c:v>8.9999999999999993E-3</c:v>
                </c:pt>
                <c:pt idx="10">
                  <c:v>0.01</c:v>
                </c:pt>
                <c:pt idx="11">
                  <c:v>1.0999999999999999E-2</c:v>
                </c:pt>
                <c:pt idx="12">
                  <c:v>1.2E-2</c:v>
                </c:pt>
                <c:pt idx="13">
                  <c:v>1.2999999999999999E-2</c:v>
                </c:pt>
                <c:pt idx="14">
                  <c:v>1.4E-2</c:v>
                </c:pt>
                <c:pt idx="15">
                  <c:v>1.4999999999999999E-2</c:v>
                </c:pt>
                <c:pt idx="16">
                  <c:v>1.6E-2</c:v>
                </c:pt>
                <c:pt idx="17">
                  <c:v>1.7000000000000001E-2</c:v>
                </c:pt>
                <c:pt idx="18">
                  <c:v>1.7999999999999999E-2</c:v>
                </c:pt>
                <c:pt idx="19">
                  <c:v>1.9E-2</c:v>
                </c:pt>
                <c:pt idx="20">
                  <c:v>0.02</c:v>
                </c:pt>
                <c:pt idx="21">
                  <c:v>2.1000000000000001E-2</c:v>
                </c:pt>
                <c:pt idx="22">
                  <c:v>2.1999999999999999E-2</c:v>
                </c:pt>
                <c:pt idx="23">
                  <c:v>2.3E-2</c:v>
                </c:pt>
                <c:pt idx="24">
                  <c:v>2.4E-2</c:v>
                </c:pt>
                <c:pt idx="25">
                  <c:v>2.5000000000000001E-2</c:v>
                </c:pt>
                <c:pt idx="26">
                  <c:v>2.5999999999999999E-2</c:v>
                </c:pt>
                <c:pt idx="27">
                  <c:v>2.7E-2</c:v>
                </c:pt>
                <c:pt idx="28">
                  <c:v>2.8000000000000001E-2</c:v>
                </c:pt>
                <c:pt idx="29">
                  <c:v>2.9000000000000001E-2</c:v>
                </c:pt>
                <c:pt idx="30">
                  <c:v>0.03</c:v>
                </c:pt>
                <c:pt idx="31">
                  <c:v>3.1E-2</c:v>
                </c:pt>
                <c:pt idx="32">
                  <c:v>3.2000000000000001E-2</c:v>
                </c:pt>
                <c:pt idx="33">
                  <c:v>3.3000000000000002E-2</c:v>
                </c:pt>
                <c:pt idx="34">
                  <c:v>3.4000000000000002E-2</c:v>
                </c:pt>
                <c:pt idx="35">
                  <c:v>3.5000000000000003E-2</c:v>
                </c:pt>
                <c:pt idx="36">
                  <c:v>3.5999999999999997E-2</c:v>
                </c:pt>
                <c:pt idx="37">
                  <c:v>3.6999999999999998E-2</c:v>
                </c:pt>
                <c:pt idx="38">
                  <c:v>3.7999999999999999E-2</c:v>
                </c:pt>
                <c:pt idx="39">
                  <c:v>3.9E-2</c:v>
                </c:pt>
                <c:pt idx="40">
                  <c:v>0.04</c:v>
                </c:pt>
                <c:pt idx="41">
                  <c:v>4.1000000000000002E-2</c:v>
                </c:pt>
                <c:pt idx="42">
                  <c:v>4.2000000000000003E-2</c:v>
                </c:pt>
                <c:pt idx="43">
                  <c:v>4.2999999999999997E-2</c:v>
                </c:pt>
                <c:pt idx="44">
                  <c:v>4.3999999999999997E-2</c:v>
                </c:pt>
                <c:pt idx="45">
                  <c:v>4.4999999999999998E-2</c:v>
                </c:pt>
                <c:pt idx="46">
                  <c:v>4.5999999999999999E-2</c:v>
                </c:pt>
                <c:pt idx="47">
                  <c:v>4.7E-2</c:v>
                </c:pt>
                <c:pt idx="48">
                  <c:v>4.8000000000000001E-2</c:v>
                </c:pt>
                <c:pt idx="49">
                  <c:v>4.9000000000000002E-2</c:v>
                </c:pt>
                <c:pt idx="50">
                  <c:v>0.05</c:v>
                </c:pt>
                <c:pt idx="51">
                  <c:v>5.0999999999999997E-2</c:v>
                </c:pt>
                <c:pt idx="52">
                  <c:v>5.1999999999999998E-2</c:v>
                </c:pt>
                <c:pt idx="53">
                  <c:v>5.2999999999999999E-2</c:v>
                </c:pt>
                <c:pt idx="54">
                  <c:v>5.3999999999999999E-2</c:v>
                </c:pt>
                <c:pt idx="55">
                  <c:v>5.5E-2</c:v>
                </c:pt>
                <c:pt idx="56">
                  <c:v>5.6000000000000001E-2</c:v>
                </c:pt>
                <c:pt idx="57">
                  <c:v>5.7000000000000002E-2</c:v>
                </c:pt>
                <c:pt idx="58">
                  <c:v>5.8000000000000003E-2</c:v>
                </c:pt>
                <c:pt idx="59">
                  <c:v>5.8999999999999997E-2</c:v>
                </c:pt>
                <c:pt idx="60">
                  <c:v>0.06</c:v>
                </c:pt>
                <c:pt idx="61">
                  <c:v>6.0999999999999999E-2</c:v>
                </c:pt>
                <c:pt idx="62">
                  <c:v>6.2E-2</c:v>
                </c:pt>
                <c:pt idx="63">
                  <c:v>6.3E-2</c:v>
                </c:pt>
                <c:pt idx="64">
                  <c:v>6.4000000000000001E-2</c:v>
                </c:pt>
                <c:pt idx="65">
                  <c:v>6.5000000000000002E-2</c:v>
                </c:pt>
                <c:pt idx="66">
                  <c:v>6.6000000000000003E-2</c:v>
                </c:pt>
                <c:pt idx="67">
                  <c:v>6.7000000000000004E-2</c:v>
                </c:pt>
                <c:pt idx="68">
                  <c:v>6.8000000000000005E-2</c:v>
                </c:pt>
                <c:pt idx="69">
                  <c:v>6.9000000000000006E-2</c:v>
                </c:pt>
                <c:pt idx="70">
                  <c:v>7.0000000000000007E-2</c:v>
                </c:pt>
                <c:pt idx="71">
                  <c:v>7.0999999999999994E-2</c:v>
                </c:pt>
                <c:pt idx="72">
                  <c:v>7.1999999999999995E-2</c:v>
                </c:pt>
                <c:pt idx="73">
                  <c:v>7.2999999999999995E-2</c:v>
                </c:pt>
                <c:pt idx="74">
                  <c:v>7.3999999999999996E-2</c:v>
                </c:pt>
                <c:pt idx="75">
                  <c:v>7.4999999999999997E-2</c:v>
                </c:pt>
                <c:pt idx="76">
                  <c:v>7.5999999999999998E-2</c:v>
                </c:pt>
                <c:pt idx="77">
                  <c:v>7.6999999999999999E-2</c:v>
                </c:pt>
                <c:pt idx="78">
                  <c:v>7.8E-2</c:v>
                </c:pt>
                <c:pt idx="79">
                  <c:v>7.9000000000000001E-2</c:v>
                </c:pt>
                <c:pt idx="80">
                  <c:v>0.08</c:v>
                </c:pt>
                <c:pt idx="81">
                  <c:v>8.1000000000000003E-2</c:v>
                </c:pt>
                <c:pt idx="82">
                  <c:v>8.2000000000000003E-2</c:v>
                </c:pt>
                <c:pt idx="83">
                  <c:v>8.3000000000000004E-2</c:v>
                </c:pt>
                <c:pt idx="84">
                  <c:v>8.4000000000000005E-2</c:v>
                </c:pt>
                <c:pt idx="85">
                  <c:v>8.5000000000000006E-2</c:v>
                </c:pt>
                <c:pt idx="86">
                  <c:v>8.5999999999999993E-2</c:v>
                </c:pt>
                <c:pt idx="87">
                  <c:v>8.6999999999999994E-2</c:v>
                </c:pt>
                <c:pt idx="88">
                  <c:v>8.7999999999999995E-2</c:v>
                </c:pt>
                <c:pt idx="89">
                  <c:v>8.8999999999999996E-2</c:v>
                </c:pt>
                <c:pt idx="90">
                  <c:v>0.09</c:v>
                </c:pt>
                <c:pt idx="91">
                  <c:v>9.0999999999999998E-2</c:v>
                </c:pt>
                <c:pt idx="92">
                  <c:v>9.1999999999999998E-2</c:v>
                </c:pt>
                <c:pt idx="93">
                  <c:v>9.2999999999999999E-2</c:v>
                </c:pt>
                <c:pt idx="94">
                  <c:v>9.4E-2</c:v>
                </c:pt>
                <c:pt idx="95">
                  <c:v>9.5000000000000001E-2</c:v>
                </c:pt>
                <c:pt idx="96">
                  <c:v>9.6000000000000002E-2</c:v>
                </c:pt>
                <c:pt idx="97">
                  <c:v>9.7000000000000003E-2</c:v>
                </c:pt>
                <c:pt idx="98">
                  <c:v>9.8000000000000004E-2</c:v>
                </c:pt>
                <c:pt idx="99">
                  <c:v>9.9000000000000005E-2</c:v>
                </c:pt>
                <c:pt idx="100">
                  <c:v>0.1</c:v>
                </c:pt>
                <c:pt idx="101">
                  <c:v>0.10100000000000001</c:v>
                </c:pt>
                <c:pt idx="102">
                  <c:v>0.10199999999999999</c:v>
                </c:pt>
                <c:pt idx="103">
                  <c:v>0.10299999999999999</c:v>
                </c:pt>
                <c:pt idx="104">
                  <c:v>0.104</c:v>
                </c:pt>
                <c:pt idx="105">
                  <c:v>0.105</c:v>
                </c:pt>
                <c:pt idx="106">
                  <c:v>0.106</c:v>
                </c:pt>
                <c:pt idx="107">
                  <c:v>0.107</c:v>
                </c:pt>
                <c:pt idx="108">
                  <c:v>0.108</c:v>
                </c:pt>
                <c:pt idx="109">
                  <c:v>0.109</c:v>
                </c:pt>
                <c:pt idx="110">
                  <c:v>0.11</c:v>
                </c:pt>
                <c:pt idx="111">
                  <c:v>0.111</c:v>
                </c:pt>
                <c:pt idx="112">
                  <c:v>0.112</c:v>
                </c:pt>
                <c:pt idx="113">
                  <c:v>0.113</c:v>
                </c:pt>
                <c:pt idx="114">
                  <c:v>0.114</c:v>
                </c:pt>
                <c:pt idx="115">
                  <c:v>0.115</c:v>
                </c:pt>
                <c:pt idx="116">
                  <c:v>0.11600000000000001</c:v>
                </c:pt>
                <c:pt idx="117">
                  <c:v>0.11700000000000001</c:v>
                </c:pt>
                <c:pt idx="118">
                  <c:v>0.11799999999999999</c:v>
                </c:pt>
                <c:pt idx="119">
                  <c:v>0.11899999999999999</c:v>
                </c:pt>
                <c:pt idx="120">
                  <c:v>0.12</c:v>
                </c:pt>
                <c:pt idx="121">
                  <c:v>0.121</c:v>
                </c:pt>
                <c:pt idx="122">
                  <c:v>0.122</c:v>
                </c:pt>
                <c:pt idx="123">
                  <c:v>0.123</c:v>
                </c:pt>
                <c:pt idx="124">
                  <c:v>0.124</c:v>
                </c:pt>
                <c:pt idx="125">
                  <c:v>0.125</c:v>
                </c:pt>
                <c:pt idx="126">
                  <c:v>0.126</c:v>
                </c:pt>
                <c:pt idx="127">
                  <c:v>0.127</c:v>
                </c:pt>
                <c:pt idx="128">
                  <c:v>0.128</c:v>
                </c:pt>
                <c:pt idx="129">
                  <c:v>0.129</c:v>
                </c:pt>
                <c:pt idx="130">
                  <c:v>0.13</c:v>
                </c:pt>
                <c:pt idx="131">
                  <c:v>0.13100000000000001</c:v>
                </c:pt>
                <c:pt idx="132">
                  <c:v>0.13200000000000001</c:v>
                </c:pt>
                <c:pt idx="133">
                  <c:v>0.13300000000000001</c:v>
                </c:pt>
                <c:pt idx="134">
                  <c:v>0.13400000000000001</c:v>
                </c:pt>
                <c:pt idx="135">
                  <c:v>0.13500000000000001</c:v>
                </c:pt>
                <c:pt idx="136">
                  <c:v>0.13600000000000001</c:v>
                </c:pt>
                <c:pt idx="137">
                  <c:v>0.13700000000000001</c:v>
                </c:pt>
                <c:pt idx="138">
                  <c:v>0.13800000000000001</c:v>
                </c:pt>
                <c:pt idx="139">
                  <c:v>0.13900000000000001</c:v>
                </c:pt>
                <c:pt idx="140">
                  <c:v>0.14000000000000001</c:v>
                </c:pt>
                <c:pt idx="141">
                  <c:v>0.14099999999999999</c:v>
                </c:pt>
                <c:pt idx="142">
                  <c:v>0.14199999999999999</c:v>
                </c:pt>
                <c:pt idx="143">
                  <c:v>0.14299999999999999</c:v>
                </c:pt>
                <c:pt idx="144">
                  <c:v>0.14399999999999999</c:v>
                </c:pt>
                <c:pt idx="145">
                  <c:v>0.14499999999999999</c:v>
                </c:pt>
                <c:pt idx="146">
                  <c:v>0.14599999999999999</c:v>
                </c:pt>
                <c:pt idx="147">
                  <c:v>0.14699999999999999</c:v>
                </c:pt>
                <c:pt idx="148">
                  <c:v>0.14799999999999999</c:v>
                </c:pt>
                <c:pt idx="149">
                  <c:v>0.14899999999999999</c:v>
                </c:pt>
                <c:pt idx="150">
                  <c:v>0.15</c:v>
                </c:pt>
                <c:pt idx="151">
                  <c:v>0.151</c:v>
                </c:pt>
                <c:pt idx="152">
                  <c:v>0.152</c:v>
                </c:pt>
                <c:pt idx="153">
                  <c:v>0.153</c:v>
                </c:pt>
                <c:pt idx="154">
                  <c:v>0.154</c:v>
                </c:pt>
                <c:pt idx="155">
                  <c:v>0.155</c:v>
                </c:pt>
                <c:pt idx="156">
                  <c:v>0.156</c:v>
                </c:pt>
                <c:pt idx="157">
                  <c:v>0.157</c:v>
                </c:pt>
                <c:pt idx="158">
                  <c:v>0.158</c:v>
                </c:pt>
                <c:pt idx="159">
                  <c:v>0.159</c:v>
                </c:pt>
                <c:pt idx="160">
                  <c:v>0.16</c:v>
                </c:pt>
                <c:pt idx="161">
                  <c:v>0.161</c:v>
                </c:pt>
                <c:pt idx="162">
                  <c:v>0.16200000000000001</c:v>
                </c:pt>
                <c:pt idx="163">
                  <c:v>0.16300000000000001</c:v>
                </c:pt>
                <c:pt idx="164">
                  <c:v>0.16400000000000001</c:v>
                </c:pt>
                <c:pt idx="165">
                  <c:v>0.16500000000000001</c:v>
                </c:pt>
                <c:pt idx="166">
                  <c:v>0.16600000000000001</c:v>
                </c:pt>
                <c:pt idx="167">
                  <c:v>0.16700000000000001</c:v>
                </c:pt>
                <c:pt idx="168">
                  <c:v>0.16800000000000001</c:v>
                </c:pt>
                <c:pt idx="169">
                  <c:v>0.16900000000000001</c:v>
                </c:pt>
                <c:pt idx="170">
                  <c:v>0.17</c:v>
                </c:pt>
                <c:pt idx="171">
                  <c:v>0.17100000000000001</c:v>
                </c:pt>
                <c:pt idx="172">
                  <c:v>0.17199999999999999</c:v>
                </c:pt>
                <c:pt idx="173">
                  <c:v>0.17299999999999999</c:v>
                </c:pt>
                <c:pt idx="174">
                  <c:v>0.17399999999999999</c:v>
                </c:pt>
                <c:pt idx="175">
                  <c:v>0.17499999999999999</c:v>
                </c:pt>
                <c:pt idx="176">
                  <c:v>0.17599999999999999</c:v>
                </c:pt>
                <c:pt idx="177">
                  <c:v>0.17699999999999999</c:v>
                </c:pt>
                <c:pt idx="178">
                  <c:v>0.17799999999999999</c:v>
                </c:pt>
                <c:pt idx="179">
                  <c:v>0.17899999999999999</c:v>
                </c:pt>
                <c:pt idx="180">
                  <c:v>0.18</c:v>
                </c:pt>
                <c:pt idx="181">
                  <c:v>0.18099999999999999</c:v>
                </c:pt>
                <c:pt idx="182">
                  <c:v>0.182</c:v>
                </c:pt>
                <c:pt idx="183">
                  <c:v>0.183</c:v>
                </c:pt>
                <c:pt idx="184">
                  <c:v>0.184</c:v>
                </c:pt>
                <c:pt idx="185">
                  <c:v>0.185</c:v>
                </c:pt>
                <c:pt idx="186">
                  <c:v>0.186</c:v>
                </c:pt>
                <c:pt idx="187">
                  <c:v>0.187</c:v>
                </c:pt>
                <c:pt idx="188">
                  <c:v>0.188</c:v>
                </c:pt>
                <c:pt idx="189">
                  <c:v>0.189</c:v>
                </c:pt>
                <c:pt idx="190">
                  <c:v>0.19</c:v>
                </c:pt>
                <c:pt idx="191">
                  <c:v>0.191</c:v>
                </c:pt>
                <c:pt idx="192">
                  <c:v>0.192</c:v>
                </c:pt>
                <c:pt idx="193">
                  <c:v>0.193</c:v>
                </c:pt>
                <c:pt idx="194">
                  <c:v>0.19400000000000001</c:v>
                </c:pt>
                <c:pt idx="195">
                  <c:v>0.19500000000000001</c:v>
                </c:pt>
                <c:pt idx="196">
                  <c:v>0.19600000000000001</c:v>
                </c:pt>
                <c:pt idx="197">
                  <c:v>0.19700000000000001</c:v>
                </c:pt>
                <c:pt idx="198">
                  <c:v>0.19800000000000001</c:v>
                </c:pt>
                <c:pt idx="199">
                  <c:v>0.19900000000000001</c:v>
                </c:pt>
                <c:pt idx="200">
                  <c:v>0.2</c:v>
                </c:pt>
                <c:pt idx="201">
                  <c:v>0.20100000000000001</c:v>
                </c:pt>
                <c:pt idx="202">
                  <c:v>0.20200000000000001</c:v>
                </c:pt>
                <c:pt idx="203">
                  <c:v>0.20300000000000001</c:v>
                </c:pt>
                <c:pt idx="204">
                  <c:v>0.20399999999999999</c:v>
                </c:pt>
                <c:pt idx="205">
                  <c:v>0.20499999999999999</c:v>
                </c:pt>
                <c:pt idx="206">
                  <c:v>0.20599999999999999</c:v>
                </c:pt>
                <c:pt idx="207">
                  <c:v>0.20699999999999999</c:v>
                </c:pt>
                <c:pt idx="208">
                  <c:v>0.20799999999999999</c:v>
                </c:pt>
                <c:pt idx="209">
                  <c:v>0.20899999999999999</c:v>
                </c:pt>
                <c:pt idx="210">
                  <c:v>0.21</c:v>
                </c:pt>
                <c:pt idx="211">
                  <c:v>0.21099999999999999</c:v>
                </c:pt>
                <c:pt idx="212">
                  <c:v>0.21199999999999999</c:v>
                </c:pt>
                <c:pt idx="213">
                  <c:v>0.21299999999999999</c:v>
                </c:pt>
                <c:pt idx="214">
                  <c:v>0.214</c:v>
                </c:pt>
                <c:pt idx="215">
                  <c:v>0.215</c:v>
                </c:pt>
                <c:pt idx="216">
                  <c:v>0.216</c:v>
                </c:pt>
                <c:pt idx="217">
                  <c:v>0.217</c:v>
                </c:pt>
                <c:pt idx="218">
                  <c:v>0.218</c:v>
                </c:pt>
                <c:pt idx="219">
                  <c:v>0.219</c:v>
                </c:pt>
                <c:pt idx="220">
                  <c:v>0.22</c:v>
                </c:pt>
                <c:pt idx="221">
                  <c:v>0.221</c:v>
                </c:pt>
                <c:pt idx="222">
                  <c:v>0.222</c:v>
                </c:pt>
                <c:pt idx="223">
                  <c:v>0.223</c:v>
                </c:pt>
                <c:pt idx="224">
                  <c:v>0.224</c:v>
                </c:pt>
                <c:pt idx="225">
                  <c:v>0.22500000000000001</c:v>
                </c:pt>
                <c:pt idx="226">
                  <c:v>0.22600000000000001</c:v>
                </c:pt>
                <c:pt idx="227">
                  <c:v>0.22700000000000001</c:v>
                </c:pt>
                <c:pt idx="228">
                  <c:v>0.22800000000000001</c:v>
                </c:pt>
                <c:pt idx="229">
                  <c:v>0.22900000000000001</c:v>
                </c:pt>
                <c:pt idx="230">
                  <c:v>0.23</c:v>
                </c:pt>
                <c:pt idx="231">
                  <c:v>0.23100000000000001</c:v>
                </c:pt>
                <c:pt idx="232">
                  <c:v>0.23200000000000001</c:v>
                </c:pt>
                <c:pt idx="233">
                  <c:v>0.23300000000000001</c:v>
                </c:pt>
                <c:pt idx="234">
                  <c:v>0.23400000000000001</c:v>
                </c:pt>
                <c:pt idx="235">
                  <c:v>0.23499999999999999</c:v>
                </c:pt>
                <c:pt idx="236">
                  <c:v>0.23599999999999999</c:v>
                </c:pt>
                <c:pt idx="237">
                  <c:v>0.23699999999999999</c:v>
                </c:pt>
                <c:pt idx="238">
                  <c:v>0.23799999999999999</c:v>
                </c:pt>
                <c:pt idx="239">
                  <c:v>0.23899999999999999</c:v>
                </c:pt>
                <c:pt idx="240">
                  <c:v>0.24</c:v>
                </c:pt>
                <c:pt idx="241">
                  <c:v>0.24099999999999999</c:v>
                </c:pt>
                <c:pt idx="242">
                  <c:v>0.24199999999999999</c:v>
                </c:pt>
                <c:pt idx="243">
                  <c:v>0.24299999999999999</c:v>
                </c:pt>
                <c:pt idx="244">
                  <c:v>0.24399999999999999</c:v>
                </c:pt>
                <c:pt idx="245">
                  <c:v>0.245</c:v>
                </c:pt>
                <c:pt idx="246">
                  <c:v>0.246</c:v>
                </c:pt>
                <c:pt idx="247">
                  <c:v>0.247</c:v>
                </c:pt>
                <c:pt idx="248">
                  <c:v>0.248</c:v>
                </c:pt>
                <c:pt idx="249">
                  <c:v>0.249</c:v>
                </c:pt>
                <c:pt idx="250">
                  <c:v>0.25</c:v>
                </c:pt>
                <c:pt idx="251">
                  <c:v>0.251</c:v>
                </c:pt>
                <c:pt idx="252">
                  <c:v>0.252</c:v>
                </c:pt>
                <c:pt idx="253">
                  <c:v>0.253</c:v>
                </c:pt>
                <c:pt idx="254">
                  <c:v>0.254</c:v>
                </c:pt>
                <c:pt idx="255">
                  <c:v>0.255</c:v>
                </c:pt>
                <c:pt idx="256">
                  <c:v>0.25600000000000001</c:v>
                </c:pt>
                <c:pt idx="257">
                  <c:v>0.25700000000000001</c:v>
                </c:pt>
                <c:pt idx="258">
                  <c:v>0.25800000000000001</c:v>
                </c:pt>
                <c:pt idx="259">
                  <c:v>0.25900000000000001</c:v>
                </c:pt>
                <c:pt idx="260">
                  <c:v>0.26</c:v>
                </c:pt>
                <c:pt idx="261">
                  <c:v>0.26100000000000001</c:v>
                </c:pt>
                <c:pt idx="262">
                  <c:v>0.26200000000000001</c:v>
                </c:pt>
                <c:pt idx="263">
                  <c:v>0.26300000000000001</c:v>
                </c:pt>
                <c:pt idx="264">
                  <c:v>0.26400000000000001</c:v>
                </c:pt>
                <c:pt idx="265">
                  <c:v>0.26500000000000001</c:v>
                </c:pt>
                <c:pt idx="266">
                  <c:v>0.26600000000000001</c:v>
                </c:pt>
                <c:pt idx="267">
                  <c:v>0.26700000000000002</c:v>
                </c:pt>
                <c:pt idx="268">
                  <c:v>0.26800000000000002</c:v>
                </c:pt>
                <c:pt idx="269">
                  <c:v>0.26900000000000002</c:v>
                </c:pt>
                <c:pt idx="270">
                  <c:v>0.27</c:v>
                </c:pt>
                <c:pt idx="271">
                  <c:v>0.27100000000000002</c:v>
                </c:pt>
                <c:pt idx="272">
                  <c:v>0.27200000000000002</c:v>
                </c:pt>
                <c:pt idx="273">
                  <c:v>0.27300000000000002</c:v>
                </c:pt>
                <c:pt idx="274">
                  <c:v>0.27400000000000002</c:v>
                </c:pt>
                <c:pt idx="275">
                  <c:v>0.27500000000000002</c:v>
                </c:pt>
                <c:pt idx="276">
                  <c:v>0.27600000000000002</c:v>
                </c:pt>
                <c:pt idx="277">
                  <c:v>0.27700000000000002</c:v>
                </c:pt>
                <c:pt idx="278">
                  <c:v>0.27800000000000002</c:v>
                </c:pt>
                <c:pt idx="279">
                  <c:v>0.27900000000000003</c:v>
                </c:pt>
                <c:pt idx="280">
                  <c:v>0.28000000000000003</c:v>
                </c:pt>
                <c:pt idx="281">
                  <c:v>0.28100000000000003</c:v>
                </c:pt>
                <c:pt idx="282">
                  <c:v>0.28199999999999997</c:v>
                </c:pt>
                <c:pt idx="283">
                  <c:v>0.28299999999999997</c:v>
                </c:pt>
                <c:pt idx="284">
                  <c:v>0.28399999999999997</c:v>
                </c:pt>
                <c:pt idx="285">
                  <c:v>0.28499999999999998</c:v>
                </c:pt>
                <c:pt idx="286">
                  <c:v>0.28599999999999998</c:v>
                </c:pt>
                <c:pt idx="287">
                  <c:v>0.28699999999999998</c:v>
                </c:pt>
                <c:pt idx="288">
                  <c:v>0.28799999999999998</c:v>
                </c:pt>
                <c:pt idx="289">
                  <c:v>0.28899999999999998</c:v>
                </c:pt>
                <c:pt idx="290">
                  <c:v>0.28999999999999998</c:v>
                </c:pt>
                <c:pt idx="291">
                  <c:v>0.29099999999999998</c:v>
                </c:pt>
                <c:pt idx="292">
                  <c:v>0.29199999999999998</c:v>
                </c:pt>
                <c:pt idx="293">
                  <c:v>0.29299999999999998</c:v>
                </c:pt>
                <c:pt idx="294">
                  <c:v>0.29399999999999998</c:v>
                </c:pt>
                <c:pt idx="295">
                  <c:v>0.29499999999999998</c:v>
                </c:pt>
                <c:pt idx="296">
                  <c:v>0.29599999999999999</c:v>
                </c:pt>
                <c:pt idx="297">
                  <c:v>0.29699999999999999</c:v>
                </c:pt>
                <c:pt idx="298">
                  <c:v>0.29799999999999999</c:v>
                </c:pt>
                <c:pt idx="299">
                  <c:v>0.29899999999999999</c:v>
                </c:pt>
                <c:pt idx="300">
                  <c:v>0.3</c:v>
                </c:pt>
                <c:pt idx="301">
                  <c:v>0.30099999999999999</c:v>
                </c:pt>
                <c:pt idx="302">
                  <c:v>0.30199999999999999</c:v>
                </c:pt>
                <c:pt idx="303">
                  <c:v>0.30299999999999999</c:v>
                </c:pt>
                <c:pt idx="304">
                  <c:v>0.30399999999999999</c:v>
                </c:pt>
                <c:pt idx="305">
                  <c:v>0.30499999999999999</c:v>
                </c:pt>
                <c:pt idx="306">
                  <c:v>0.30599999999999999</c:v>
                </c:pt>
                <c:pt idx="307">
                  <c:v>0.307</c:v>
                </c:pt>
                <c:pt idx="308">
                  <c:v>0.308</c:v>
                </c:pt>
                <c:pt idx="309">
                  <c:v>0.309</c:v>
                </c:pt>
                <c:pt idx="310">
                  <c:v>0.31</c:v>
                </c:pt>
                <c:pt idx="311">
                  <c:v>0.311</c:v>
                </c:pt>
                <c:pt idx="312">
                  <c:v>0.312</c:v>
                </c:pt>
                <c:pt idx="313">
                  <c:v>0.313</c:v>
                </c:pt>
                <c:pt idx="314">
                  <c:v>0.314</c:v>
                </c:pt>
                <c:pt idx="315">
                  <c:v>0.315</c:v>
                </c:pt>
                <c:pt idx="316">
                  <c:v>0.316</c:v>
                </c:pt>
                <c:pt idx="317">
                  <c:v>0.317</c:v>
                </c:pt>
                <c:pt idx="318">
                  <c:v>0.318</c:v>
                </c:pt>
                <c:pt idx="319">
                  <c:v>0.31900000000000001</c:v>
                </c:pt>
                <c:pt idx="320">
                  <c:v>0.32</c:v>
                </c:pt>
                <c:pt idx="321">
                  <c:v>0.32100000000000001</c:v>
                </c:pt>
                <c:pt idx="322">
                  <c:v>0.32200000000000001</c:v>
                </c:pt>
                <c:pt idx="323">
                  <c:v>0.32300000000000001</c:v>
                </c:pt>
                <c:pt idx="324">
                  <c:v>0.32400000000000001</c:v>
                </c:pt>
                <c:pt idx="325">
                  <c:v>0.32500000000000001</c:v>
                </c:pt>
                <c:pt idx="326">
                  <c:v>0.32600000000000001</c:v>
                </c:pt>
                <c:pt idx="327">
                  <c:v>0.32700000000000001</c:v>
                </c:pt>
                <c:pt idx="328">
                  <c:v>0.32800000000000001</c:v>
                </c:pt>
                <c:pt idx="329">
                  <c:v>0.32900000000000001</c:v>
                </c:pt>
                <c:pt idx="330">
                  <c:v>0.33</c:v>
                </c:pt>
                <c:pt idx="331">
                  <c:v>0.33100000000000002</c:v>
                </c:pt>
                <c:pt idx="332">
                  <c:v>0.33200000000000002</c:v>
                </c:pt>
                <c:pt idx="333">
                  <c:v>0.33300000000000002</c:v>
                </c:pt>
                <c:pt idx="334">
                  <c:v>0.33400000000000002</c:v>
                </c:pt>
                <c:pt idx="335">
                  <c:v>0.33500000000000002</c:v>
                </c:pt>
                <c:pt idx="336">
                  <c:v>0.33600000000000002</c:v>
                </c:pt>
                <c:pt idx="337">
                  <c:v>0.33700000000000002</c:v>
                </c:pt>
                <c:pt idx="338">
                  <c:v>0.33800000000000002</c:v>
                </c:pt>
                <c:pt idx="339">
                  <c:v>0.33900000000000002</c:v>
                </c:pt>
                <c:pt idx="340">
                  <c:v>0.34</c:v>
                </c:pt>
                <c:pt idx="341">
                  <c:v>0.34100000000000003</c:v>
                </c:pt>
                <c:pt idx="342">
                  <c:v>0.34200000000000003</c:v>
                </c:pt>
                <c:pt idx="343">
                  <c:v>0.34300000000000003</c:v>
                </c:pt>
                <c:pt idx="344">
                  <c:v>0.34399999999999997</c:v>
                </c:pt>
                <c:pt idx="345">
                  <c:v>0.34499999999999997</c:v>
                </c:pt>
                <c:pt idx="346">
                  <c:v>0.34599999999999997</c:v>
                </c:pt>
                <c:pt idx="347">
                  <c:v>0.34699999999999998</c:v>
                </c:pt>
                <c:pt idx="348">
                  <c:v>0.34799999999999998</c:v>
                </c:pt>
                <c:pt idx="349">
                  <c:v>0.34899999999999998</c:v>
                </c:pt>
                <c:pt idx="350">
                  <c:v>0.35</c:v>
                </c:pt>
                <c:pt idx="351">
                  <c:v>0.35099999999999998</c:v>
                </c:pt>
                <c:pt idx="352">
                  <c:v>0.35199999999999998</c:v>
                </c:pt>
                <c:pt idx="353">
                  <c:v>0.35299999999999998</c:v>
                </c:pt>
                <c:pt idx="354">
                  <c:v>0.35399999999999998</c:v>
                </c:pt>
                <c:pt idx="355">
                  <c:v>0.35499999999999998</c:v>
                </c:pt>
                <c:pt idx="356">
                  <c:v>0.35599999999999998</c:v>
                </c:pt>
                <c:pt idx="357">
                  <c:v>0.35699999999999998</c:v>
                </c:pt>
                <c:pt idx="358">
                  <c:v>0.35799999999999998</c:v>
                </c:pt>
                <c:pt idx="359">
                  <c:v>0.35899999999999999</c:v>
                </c:pt>
                <c:pt idx="360">
                  <c:v>0.36</c:v>
                </c:pt>
                <c:pt idx="361">
                  <c:v>0.36099999999999999</c:v>
                </c:pt>
                <c:pt idx="362">
                  <c:v>0.36199999999999999</c:v>
                </c:pt>
                <c:pt idx="363">
                  <c:v>0.36299999999999999</c:v>
                </c:pt>
                <c:pt idx="364">
                  <c:v>0.36399999999999999</c:v>
                </c:pt>
                <c:pt idx="365">
                  <c:v>0.36499999999999999</c:v>
                </c:pt>
                <c:pt idx="366">
                  <c:v>0.36599999999999999</c:v>
                </c:pt>
                <c:pt idx="367">
                  <c:v>0.36699999999999999</c:v>
                </c:pt>
                <c:pt idx="368">
                  <c:v>0.36799999999999999</c:v>
                </c:pt>
                <c:pt idx="369">
                  <c:v>0.36899999999999999</c:v>
                </c:pt>
                <c:pt idx="370">
                  <c:v>0.37</c:v>
                </c:pt>
                <c:pt idx="371">
                  <c:v>0.371</c:v>
                </c:pt>
                <c:pt idx="372">
                  <c:v>0.372</c:v>
                </c:pt>
                <c:pt idx="373">
                  <c:v>0.373</c:v>
                </c:pt>
                <c:pt idx="374">
                  <c:v>0.374</c:v>
                </c:pt>
                <c:pt idx="375">
                  <c:v>0.375</c:v>
                </c:pt>
                <c:pt idx="376">
                  <c:v>0.376</c:v>
                </c:pt>
                <c:pt idx="377">
                  <c:v>0.377</c:v>
                </c:pt>
                <c:pt idx="378">
                  <c:v>0.378</c:v>
                </c:pt>
                <c:pt idx="379">
                  <c:v>0.379</c:v>
                </c:pt>
                <c:pt idx="380">
                  <c:v>0.38</c:v>
                </c:pt>
                <c:pt idx="381">
                  <c:v>0.38100000000000001</c:v>
                </c:pt>
                <c:pt idx="382">
                  <c:v>0.38200000000000001</c:v>
                </c:pt>
                <c:pt idx="383">
                  <c:v>0.38300000000000001</c:v>
                </c:pt>
                <c:pt idx="384">
                  <c:v>0.38400000000000001</c:v>
                </c:pt>
                <c:pt idx="385">
                  <c:v>0.38500000000000001</c:v>
                </c:pt>
                <c:pt idx="386">
                  <c:v>0.38600000000000001</c:v>
                </c:pt>
                <c:pt idx="387">
                  <c:v>0.38700000000000001</c:v>
                </c:pt>
                <c:pt idx="388">
                  <c:v>0.38800000000000001</c:v>
                </c:pt>
                <c:pt idx="389">
                  <c:v>0.38900000000000001</c:v>
                </c:pt>
                <c:pt idx="390">
                  <c:v>0.39</c:v>
                </c:pt>
                <c:pt idx="391">
                  <c:v>0.39100000000000001</c:v>
                </c:pt>
                <c:pt idx="392">
                  <c:v>0.39200000000000002</c:v>
                </c:pt>
                <c:pt idx="393">
                  <c:v>0.39300000000000002</c:v>
                </c:pt>
                <c:pt idx="394">
                  <c:v>0.39400000000000002</c:v>
                </c:pt>
                <c:pt idx="395">
                  <c:v>0.39500000000000002</c:v>
                </c:pt>
                <c:pt idx="396">
                  <c:v>0.39600000000000002</c:v>
                </c:pt>
                <c:pt idx="397">
                  <c:v>0.39700000000000002</c:v>
                </c:pt>
                <c:pt idx="398">
                  <c:v>0.39800000000000002</c:v>
                </c:pt>
                <c:pt idx="399">
                  <c:v>0.39900000000000002</c:v>
                </c:pt>
                <c:pt idx="400">
                  <c:v>0.4</c:v>
                </c:pt>
                <c:pt idx="401">
                  <c:v>0.40100000000000002</c:v>
                </c:pt>
                <c:pt idx="402">
                  <c:v>0.40200000000000002</c:v>
                </c:pt>
                <c:pt idx="403">
                  <c:v>0.40300000000000002</c:v>
                </c:pt>
                <c:pt idx="404">
                  <c:v>0.40400000000000003</c:v>
                </c:pt>
                <c:pt idx="405">
                  <c:v>0.40500000000000003</c:v>
                </c:pt>
                <c:pt idx="406">
                  <c:v>0.40600000000000003</c:v>
                </c:pt>
                <c:pt idx="407">
                  <c:v>0.40699999999999997</c:v>
                </c:pt>
                <c:pt idx="408">
                  <c:v>0.40799999999999997</c:v>
                </c:pt>
                <c:pt idx="409">
                  <c:v>0.40899999999999997</c:v>
                </c:pt>
                <c:pt idx="410">
                  <c:v>0.41</c:v>
                </c:pt>
                <c:pt idx="411">
                  <c:v>0.41099999999999998</c:v>
                </c:pt>
                <c:pt idx="412">
                  <c:v>0.41199999999999998</c:v>
                </c:pt>
                <c:pt idx="413">
                  <c:v>0.41299999999999998</c:v>
                </c:pt>
                <c:pt idx="414">
                  <c:v>0.41399999999999998</c:v>
                </c:pt>
                <c:pt idx="415">
                  <c:v>0.41499999999999998</c:v>
                </c:pt>
                <c:pt idx="416">
                  <c:v>0.41599999999999998</c:v>
                </c:pt>
                <c:pt idx="417">
                  <c:v>0.41699999999999998</c:v>
                </c:pt>
                <c:pt idx="418">
                  <c:v>0.41799999999999998</c:v>
                </c:pt>
                <c:pt idx="419">
                  <c:v>0.41899999999999998</c:v>
                </c:pt>
                <c:pt idx="420">
                  <c:v>0.42</c:v>
                </c:pt>
                <c:pt idx="421">
                  <c:v>0.42099999999999999</c:v>
                </c:pt>
                <c:pt idx="422">
                  <c:v>0.42199999999999999</c:v>
                </c:pt>
                <c:pt idx="423">
                  <c:v>0.42299999999999999</c:v>
                </c:pt>
                <c:pt idx="424">
                  <c:v>0.42399999999999999</c:v>
                </c:pt>
                <c:pt idx="425">
                  <c:v>0.42499999999999999</c:v>
                </c:pt>
                <c:pt idx="426">
                  <c:v>0.42599999999999999</c:v>
                </c:pt>
                <c:pt idx="427">
                  <c:v>0.42699999999999999</c:v>
                </c:pt>
                <c:pt idx="428">
                  <c:v>0.42799999999999999</c:v>
                </c:pt>
                <c:pt idx="429">
                  <c:v>0.42899999999999999</c:v>
                </c:pt>
                <c:pt idx="430">
                  <c:v>0.43</c:v>
                </c:pt>
                <c:pt idx="431">
                  <c:v>0.43099999999999999</c:v>
                </c:pt>
                <c:pt idx="432">
                  <c:v>0.432</c:v>
                </c:pt>
                <c:pt idx="433">
                  <c:v>0.433</c:v>
                </c:pt>
                <c:pt idx="434">
                  <c:v>0.434</c:v>
                </c:pt>
                <c:pt idx="435">
                  <c:v>0.435</c:v>
                </c:pt>
                <c:pt idx="436">
                  <c:v>0.436</c:v>
                </c:pt>
                <c:pt idx="437">
                  <c:v>0.437</c:v>
                </c:pt>
                <c:pt idx="438">
                  <c:v>0.438</c:v>
                </c:pt>
                <c:pt idx="439">
                  <c:v>0.439</c:v>
                </c:pt>
                <c:pt idx="440">
                  <c:v>0.44</c:v>
                </c:pt>
                <c:pt idx="441">
                  <c:v>0.441</c:v>
                </c:pt>
                <c:pt idx="442">
                  <c:v>0.442</c:v>
                </c:pt>
                <c:pt idx="443">
                  <c:v>0.443</c:v>
                </c:pt>
                <c:pt idx="444">
                  <c:v>0.44400000000000001</c:v>
                </c:pt>
                <c:pt idx="445">
                  <c:v>0.44500000000000001</c:v>
                </c:pt>
                <c:pt idx="446">
                  <c:v>0.44600000000000001</c:v>
                </c:pt>
                <c:pt idx="447">
                  <c:v>0.44700000000000001</c:v>
                </c:pt>
                <c:pt idx="448">
                  <c:v>0.44800000000000001</c:v>
                </c:pt>
                <c:pt idx="449">
                  <c:v>0.44900000000000001</c:v>
                </c:pt>
                <c:pt idx="450">
                  <c:v>0.45</c:v>
                </c:pt>
                <c:pt idx="451">
                  <c:v>0.45100000000000001</c:v>
                </c:pt>
                <c:pt idx="452">
                  <c:v>0.45200000000000001</c:v>
                </c:pt>
                <c:pt idx="453">
                  <c:v>0.45300000000000001</c:v>
                </c:pt>
                <c:pt idx="454">
                  <c:v>0.45400000000000001</c:v>
                </c:pt>
                <c:pt idx="455">
                  <c:v>0.45500000000000002</c:v>
                </c:pt>
                <c:pt idx="456">
                  <c:v>0.45600000000000002</c:v>
                </c:pt>
                <c:pt idx="457">
                  <c:v>0.45700000000000002</c:v>
                </c:pt>
                <c:pt idx="458">
                  <c:v>0.45800000000000002</c:v>
                </c:pt>
                <c:pt idx="459">
                  <c:v>0.45900000000000002</c:v>
                </c:pt>
                <c:pt idx="460">
                  <c:v>0.46</c:v>
                </c:pt>
                <c:pt idx="461">
                  <c:v>0.46100000000000002</c:v>
                </c:pt>
                <c:pt idx="462">
                  <c:v>0.46200000000000002</c:v>
                </c:pt>
                <c:pt idx="463">
                  <c:v>0.46300000000000002</c:v>
                </c:pt>
                <c:pt idx="464">
                  <c:v>0.46400000000000002</c:v>
                </c:pt>
                <c:pt idx="465">
                  <c:v>0.46500000000000002</c:v>
                </c:pt>
                <c:pt idx="466">
                  <c:v>0.46600000000000003</c:v>
                </c:pt>
                <c:pt idx="467">
                  <c:v>0.46700000000000003</c:v>
                </c:pt>
                <c:pt idx="468">
                  <c:v>0.46800000000000003</c:v>
                </c:pt>
                <c:pt idx="469">
                  <c:v>0.46899999999999997</c:v>
                </c:pt>
                <c:pt idx="470">
                  <c:v>0.47</c:v>
                </c:pt>
                <c:pt idx="471">
                  <c:v>0.47099999999999997</c:v>
                </c:pt>
                <c:pt idx="472">
                  <c:v>0.47199999999999998</c:v>
                </c:pt>
                <c:pt idx="473">
                  <c:v>0.47299999999999998</c:v>
                </c:pt>
                <c:pt idx="474">
                  <c:v>0.47399999999999998</c:v>
                </c:pt>
                <c:pt idx="475">
                  <c:v>0.47499999999999998</c:v>
                </c:pt>
                <c:pt idx="476">
                  <c:v>0.47599999999999998</c:v>
                </c:pt>
                <c:pt idx="477">
                  <c:v>0.47699999999999998</c:v>
                </c:pt>
                <c:pt idx="478">
                  <c:v>0.47799999999999998</c:v>
                </c:pt>
                <c:pt idx="479">
                  <c:v>0.47899999999999998</c:v>
                </c:pt>
                <c:pt idx="480">
                  <c:v>0.48</c:v>
                </c:pt>
                <c:pt idx="481">
                  <c:v>0.48099999999999998</c:v>
                </c:pt>
                <c:pt idx="482">
                  <c:v>0.48199999999999998</c:v>
                </c:pt>
                <c:pt idx="483">
                  <c:v>0.48299999999999998</c:v>
                </c:pt>
                <c:pt idx="484">
                  <c:v>0.48399999999999999</c:v>
                </c:pt>
                <c:pt idx="485">
                  <c:v>0.48499999999999999</c:v>
                </c:pt>
                <c:pt idx="486">
                  <c:v>0.48599999999999999</c:v>
                </c:pt>
                <c:pt idx="487">
                  <c:v>0.48699999999999999</c:v>
                </c:pt>
                <c:pt idx="488">
                  <c:v>0.48799999999999999</c:v>
                </c:pt>
                <c:pt idx="489">
                  <c:v>0.48899999999999999</c:v>
                </c:pt>
                <c:pt idx="490">
                  <c:v>0.49</c:v>
                </c:pt>
                <c:pt idx="491">
                  <c:v>0.49099999999999999</c:v>
                </c:pt>
                <c:pt idx="492">
                  <c:v>0.49199999999999999</c:v>
                </c:pt>
                <c:pt idx="493">
                  <c:v>0.49299999999999999</c:v>
                </c:pt>
                <c:pt idx="494">
                  <c:v>0.49399999999999999</c:v>
                </c:pt>
                <c:pt idx="495">
                  <c:v>0.495</c:v>
                </c:pt>
                <c:pt idx="496">
                  <c:v>0.496</c:v>
                </c:pt>
                <c:pt idx="497">
                  <c:v>0.497</c:v>
                </c:pt>
                <c:pt idx="498">
                  <c:v>0.498</c:v>
                </c:pt>
                <c:pt idx="499">
                  <c:v>0.499</c:v>
                </c:pt>
                <c:pt idx="500">
                  <c:v>0.5</c:v>
                </c:pt>
                <c:pt idx="501">
                  <c:v>0.501</c:v>
                </c:pt>
                <c:pt idx="502">
                  <c:v>0.502</c:v>
                </c:pt>
                <c:pt idx="503">
                  <c:v>0.503</c:v>
                </c:pt>
                <c:pt idx="504">
                  <c:v>0.504</c:v>
                </c:pt>
                <c:pt idx="505">
                  <c:v>0.505</c:v>
                </c:pt>
                <c:pt idx="506">
                  <c:v>0.50600000000000001</c:v>
                </c:pt>
                <c:pt idx="507">
                  <c:v>0.50700000000000001</c:v>
                </c:pt>
                <c:pt idx="508">
                  <c:v>0.50800000000000001</c:v>
                </c:pt>
                <c:pt idx="509">
                  <c:v>0.50900000000000001</c:v>
                </c:pt>
                <c:pt idx="510">
                  <c:v>0.51</c:v>
                </c:pt>
                <c:pt idx="511">
                  <c:v>0.51100000000000001</c:v>
                </c:pt>
                <c:pt idx="512">
                  <c:v>0.51200000000000001</c:v>
                </c:pt>
                <c:pt idx="513">
                  <c:v>0.51300000000000001</c:v>
                </c:pt>
                <c:pt idx="514">
                  <c:v>0.51400000000000001</c:v>
                </c:pt>
                <c:pt idx="515">
                  <c:v>0.51500000000000001</c:v>
                </c:pt>
                <c:pt idx="516">
                  <c:v>0.51600000000000001</c:v>
                </c:pt>
                <c:pt idx="517">
                  <c:v>0.51700000000000002</c:v>
                </c:pt>
                <c:pt idx="518">
                  <c:v>0.51800000000000002</c:v>
                </c:pt>
                <c:pt idx="519">
                  <c:v>0.51900000000000002</c:v>
                </c:pt>
                <c:pt idx="520">
                  <c:v>0.52</c:v>
                </c:pt>
                <c:pt idx="521">
                  <c:v>0.52100000000000002</c:v>
                </c:pt>
                <c:pt idx="522">
                  <c:v>0.52200000000000002</c:v>
                </c:pt>
                <c:pt idx="523">
                  <c:v>0.52300000000000002</c:v>
                </c:pt>
                <c:pt idx="524">
                  <c:v>0.52400000000000002</c:v>
                </c:pt>
                <c:pt idx="525">
                  <c:v>0.52500000000000002</c:v>
                </c:pt>
                <c:pt idx="526">
                  <c:v>0.52600000000000002</c:v>
                </c:pt>
                <c:pt idx="527">
                  <c:v>0.52700000000000002</c:v>
                </c:pt>
                <c:pt idx="528">
                  <c:v>0.52800000000000002</c:v>
                </c:pt>
                <c:pt idx="529">
                  <c:v>0.52900000000000003</c:v>
                </c:pt>
                <c:pt idx="530">
                  <c:v>0.53</c:v>
                </c:pt>
                <c:pt idx="531">
                  <c:v>0.53100000000000003</c:v>
                </c:pt>
                <c:pt idx="532">
                  <c:v>0.53200000000000003</c:v>
                </c:pt>
                <c:pt idx="533">
                  <c:v>0.53300000000000003</c:v>
                </c:pt>
                <c:pt idx="534">
                  <c:v>0.53400000000000003</c:v>
                </c:pt>
                <c:pt idx="535">
                  <c:v>0.53500000000000003</c:v>
                </c:pt>
                <c:pt idx="536">
                  <c:v>0.53600000000000003</c:v>
                </c:pt>
                <c:pt idx="537">
                  <c:v>0.53700000000000003</c:v>
                </c:pt>
                <c:pt idx="538">
                  <c:v>0.53800000000000003</c:v>
                </c:pt>
                <c:pt idx="539">
                  <c:v>0.53900000000000003</c:v>
                </c:pt>
                <c:pt idx="540">
                  <c:v>0.54</c:v>
                </c:pt>
                <c:pt idx="541">
                  <c:v>0.54100000000000004</c:v>
                </c:pt>
                <c:pt idx="542">
                  <c:v>0.54200000000000004</c:v>
                </c:pt>
                <c:pt idx="543">
                  <c:v>0.54300000000000004</c:v>
                </c:pt>
                <c:pt idx="544">
                  <c:v>0.54400000000000004</c:v>
                </c:pt>
                <c:pt idx="545">
                  <c:v>0.54500000000000004</c:v>
                </c:pt>
                <c:pt idx="546">
                  <c:v>0.54600000000000004</c:v>
                </c:pt>
                <c:pt idx="547">
                  <c:v>0.54700000000000004</c:v>
                </c:pt>
                <c:pt idx="548">
                  <c:v>0.54800000000000004</c:v>
                </c:pt>
                <c:pt idx="549">
                  <c:v>0.54900000000000004</c:v>
                </c:pt>
                <c:pt idx="550">
                  <c:v>0.55000000000000004</c:v>
                </c:pt>
                <c:pt idx="551">
                  <c:v>0.55100000000000005</c:v>
                </c:pt>
                <c:pt idx="552">
                  <c:v>0.55200000000000005</c:v>
                </c:pt>
                <c:pt idx="553">
                  <c:v>0.55300000000000005</c:v>
                </c:pt>
                <c:pt idx="554">
                  <c:v>0.55400000000000005</c:v>
                </c:pt>
                <c:pt idx="555">
                  <c:v>0.55500000000000005</c:v>
                </c:pt>
                <c:pt idx="556">
                  <c:v>0.55600000000000005</c:v>
                </c:pt>
                <c:pt idx="557">
                  <c:v>0.55700000000000005</c:v>
                </c:pt>
                <c:pt idx="558">
                  <c:v>0.55800000000000005</c:v>
                </c:pt>
                <c:pt idx="559">
                  <c:v>0.55900000000000005</c:v>
                </c:pt>
                <c:pt idx="560">
                  <c:v>0.56000000000000005</c:v>
                </c:pt>
                <c:pt idx="561">
                  <c:v>0.56100000000000005</c:v>
                </c:pt>
                <c:pt idx="562">
                  <c:v>0.56200000000000006</c:v>
                </c:pt>
                <c:pt idx="563">
                  <c:v>0.56299999999999994</c:v>
                </c:pt>
                <c:pt idx="564">
                  <c:v>0.56399999999999995</c:v>
                </c:pt>
                <c:pt idx="565">
                  <c:v>0.56499999999999995</c:v>
                </c:pt>
                <c:pt idx="566">
                  <c:v>0.56599999999999995</c:v>
                </c:pt>
                <c:pt idx="567">
                  <c:v>0.56699999999999995</c:v>
                </c:pt>
                <c:pt idx="568">
                  <c:v>0.56799999999999995</c:v>
                </c:pt>
                <c:pt idx="569">
                  <c:v>0.56899999999999995</c:v>
                </c:pt>
                <c:pt idx="570">
                  <c:v>0.56999999999999995</c:v>
                </c:pt>
                <c:pt idx="571">
                  <c:v>0.57099999999999995</c:v>
                </c:pt>
                <c:pt idx="572">
                  <c:v>0.57199999999999995</c:v>
                </c:pt>
                <c:pt idx="573">
                  <c:v>0.57299999999999995</c:v>
                </c:pt>
                <c:pt idx="574">
                  <c:v>0.57399999999999995</c:v>
                </c:pt>
                <c:pt idx="575">
                  <c:v>0.57499999999999996</c:v>
                </c:pt>
                <c:pt idx="576">
                  <c:v>0.57599999999999996</c:v>
                </c:pt>
                <c:pt idx="577">
                  <c:v>0.57699999999999996</c:v>
                </c:pt>
                <c:pt idx="578">
                  <c:v>0.57799999999999996</c:v>
                </c:pt>
                <c:pt idx="579">
                  <c:v>0.57899999999999996</c:v>
                </c:pt>
                <c:pt idx="580">
                  <c:v>0.57999999999999996</c:v>
                </c:pt>
                <c:pt idx="581">
                  <c:v>0.58099999999999996</c:v>
                </c:pt>
                <c:pt idx="582">
                  <c:v>0.58199999999999996</c:v>
                </c:pt>
                <c:pt idx="583">
                  <c:v>0.58299999999999996</c:v>
                </c:pt>
                <c:pt idx="584">
                  <c:v>0.58399999999999996</c:v>
                </c:pt>
                <c:pt idx="585">
                  <c:v>0.58499999999999996</c:v>
                </c:pt>
                <c:pt idx="586">
                  <c:v>0.58599999999999997</c:v>
                </c:pt>
                <c:pt idx="587">
                  <c:v>0.58699999999999997</c:v>
                </c:pt>
                <c:pt idx="588">
                  <c:v>0.58799999999999997</c:v>
                </c:pt>
                <c:pt idx="589">
                  <c:v>0.58899999999999997</c:v>
                </c:pt>
                <c:pt idx="590">
                  <c:v>0.59</c:v>
                </c:pt>
                <c:pt idx="591">
                  <c:v>0.59099999999999997</c:v>
                </c:pt>
                <c:pt idx="592">
                  <c:v>0.59199999999999997</c:v>
                </c:pt>
                <c:pt idx="593">
                  <c:v>0.59299999999999997</c:v>
                </c:pt>
                <c:pt idx="594">
                  <c:v>0.59399999999999997</c:v>
                </c:pt>
                <c:pt idx="595">
                  <c:v>0.59499999999999997</c:v>
                </c:pt>
                <c:pt idx="596">
                  <c:v>0.59599999999999997</c:v>
                </c:pt>
                <c:pt idx="597">
                  <c:v>0.59699999999999998</c:v>
                </c:pt>
                <c:pt idx="598">
                  <c:v>0.59799999999999998</c:v>
                </c:pt>
                <c:pt idx="599">
                  <c:v>0.59899999999999998</c:v>
                </c:pt>
                <c:pt idx="600">
                  <c:v>0.6</c:v>
                </c:pt>
                <c:pt idx="601">
                  <c:v>0.60099999999999998</c:v>
                </c:pt>
                <c:pt idx="602">
                  <c:v>0.60199999999999998</c:v>
                </c:pt>
                <c:pt idx="603">
                  <c:v>0.60299999999999998</c:v>
                </c:pt>
                <c:pt idx="604">
                  <c:v>0.60399999999999998</c:v>
                </c:pt>
                <c:pt idx="605">
                  <c:v>0.60499999999999998</c:v>
                </c:pt>
                <c:pt idx="606">
                  <c:v>0.60599999999999998</c:v>
                </c:pt>
                <c:pt idx="607">
                  <c:v>0.60699999999999998</c:v>
                </c:pt>
                <c:pt idx="608">
                  <c:v>0.60799999999999998</c:v>
                </c:pt>
                <c:pt idx="609">
                  <c:v>0.60899999999999999</c:v>
                </c:pt>
                <c:pt idx="610">
                  <c:v>0.61</c:v>
                </c:pt>
                <c:pt idx="611">
                  <c:v>0.61099999999999999</c:v>
                </c:pt>
                <c:pt idx="612">
                  <c:v>0.61199999999999999</c:v>
                </c:pt>
                <c:pt idx="613">
                  <c:v>0.61299999999999999</c:v>
                </c:pt>
                <c:pt idx="614">
                  <c:v>0.61399999999999999</c:v>
                </c:pt>
                <c:pt idx="615">
                  <c:v>0.61499999999999999</c:v>
                </c:pt>
                <c:pt idx="616">
                  <c:v>0.61599999999999999</c:v>
                </c:pt>
                <c:pt idx="617">
                  <c:v>0.61699999999999999</c:v>
                </c:pt>
                <c:pt idx="618">
                  <c:v>0.61799999999999999</c:v>
                </c:pt>
                <c:pt idx="619">
                  <c:v>0.61899999999999999</c:v>
                </c:pt>
                <c:pt idx="620">
                  <c:v>0.62</c:v>
                </c:pt>
                <c:pt idx="621">
                  <c:v>0.621</c:v>
                </c:pt>
                <c:pt idx="622">
                  <c:v>0.622</c:v>
                </c:pt>
                <c:pt idx="623">
                  <c:v>0.623</c:v>
                </c:pt>
                <c:pt idx="624">
                  <c:v>0.624</c:v>
                </c:pt>
                <c:pt idx="625">
                  <c:v>0.625</c:v>
                </c:pt>
                <c:pt idx="626">
                  <c:v>0.626</c:v>
                </c:pt>
                <c:pt idx="627">
                  <c:v>0.627</c:v>
                </c:pt>
                <c:pt idx="628">
                  <c:v>0.628</c:v>
                </c:pt>
                <c:pt idx="629">
                  <c:v>0.629</c:v>
                </c:pt>
                <c:pt idx="630">
                  <c:v>0.63</c:v>
                </c:pt>
                <c:pt idx="631">
                  <c:v>0.63100000000000001</c:v>
                </c:pt>
                <c:pt idx="632">
                  <c:v>0.63200000000000001</c:v>
                </c:pt>
                <c:pt idx="633">
                  <c:v>0.63300000000000001</c:v>
                </c:pt>
                <c:pt idx="634">
                  <c:v>0.63400000000000001</c:v>
                </c:pt>
                <c:pt idx="635">
                  <c:v>0.63500000000000001</c:v>
                </c:pt>
                <c:pt idx="636">
                  <c:v>0.63600000000000001</c:v>
                </c:pt>
                <c:pt idx="637">
                  <c:v>0.63700000000000001</c:v>
                </c:pt>
                <c:pt idx="638">
                  <c:v>0.63800000000000001</c:v>
                </c:pt>
                <c:pt idx="639">
                  <c:v>0.63900000000000001</c:v>
                </c:pt>
                <c:pt idx="640">
                  <c:v>0.64</c:v>
                </c:pt>
                <c:pt idx="641">
                  <c:v>0.64100000000000001</c:v>
                </c:pt>
                <c:pt idx="642">
                  <c:v>0.64200000000000002</c:v>
                </c:pt>
                <c:pt idx="643">
                  <c:v>0.64300000000000002</c:v>
                </c:pt>
                <c:pt idx="644">
                  <c:v>0.64400000000000002</c:v>
                </c:pt>
                <c:pt idx="645">
                  <c:v>0.64500000000000002</c:v>
                </c:pt>
                <c:pt idx="646">
                  <c:v>0.64600000000000002</c:v>
                </c:pt>
                <c:pt idx="647">
                  <c:v>0.64700000000000002</c:v>
                </c:pt>
                <c:pt idx="648">
                  <c:v>0.64800000000000002</c:v>
                </c:pt>
                <c:pt idx="649">
                  <c:v>0.64900000000000002</c:v>
                </c:pt>
                <c:pt idx="650">
                  <c:v>0.65</c:v>
                </c:pt>
                <c:pt idx="651">
                  <c:v>0.65100000000000002</c:v>
                </c:pt>
                <c:pt idx="652">
                  <c:v>0.65200000000000002</c:v>
                </c:pt>
                <c:pt idx="653">
                  <c:v>0.65300000000000002</c:v>
                </c:pt>
                <c:pt idx="654">
                  <c:v>0.65400000000000003</c:v>
                </c:pt>
                <c:pt idx="655">
                  <c:v>0.65500000000000003</c:v>
                </c:pt>
                <c:pt idx="656">
                  <c:v>0.65600000000000003</c:v>
                </c:pt>
                <c:pt idx="657">
                  <c:v>0.65700000000000003</c:v>
                </c:pt>
                <c:pt idx="658">
                  <c:v>0.65800000000000003</c:v>
                </c:pt>
                <c:pt idx="659">
                  <c:v>0.65900000000000003</c:v>
                </c:pt>
                <c:pt idx="660">
                  <c:v>0.66</c:v>
                </c:pt>
                <c:pt idx="661">
                  <c:v>0.66100000000000003</c:v>
                </c:pt>
                <c:pt idx="662">
                  <c:v>0.66200000000000003</c:v>
                </c:pt>
                <c:pt idx="663">
                  <c:v>0.66300000000000003</c:v>
                </c:pt>
                <c:pt idx="664">
                  <c:v>0.66400000000000003</c:v>
                </c:pt>
                <c:pt idx="665">
                  <c:v>0.66500000000000004</c:v>
                </c:pt>
                <c:pt idx="666">
                  <c:v>0.66600000000000004</c:v>
                </c:pt>
                <c:pt idx="667">
                  <c:v>0.66700000000000004</c:v>
                </c:pt>
                <c:pt idx="668">
                  <c:v>0.66800000000000004</c:v>
                </c:pt>
                <c:pt idx="669">
                  <c:v>0.66900000000000004</c:v>
                </c:pt>
                <c:pt idx="670">
                  <c:v>0.67</c:v>
                </c:pt>
                <c:pt idx="671">
                  <c:v>0.67100000000000004</c:v>
                </c:pt>
                <c:pt idx="672">
                  <c:v>0.67200000000000004</c:v>
                </c:pt>
                <c:pt idx="673">
                  <c:v>0.67300000000000004</c:v>
                </c:pt>
                <c:pt idx="674">
                  <c:v>0.67400000000000004</c:v>
                </c:pt>
                <c:pt idx="675">
                  <c:v>0.67500000000000004</c:v>
                </c:pt>
                <c:pt idx="676">
                  <c:v>0.67600000000000005</c:v>
                </c:pt>
                <c:pt idx="677">
                  <c:v>0.67700000000000005</c:v>
                </c:pt>
                <c:pt idx="678">
                  <c:v>0.67800000000000005</c:v>
                </c:pt>
                <c:pt idx="679">
                  <c:v>0.67900000000000005</c:v>
                </c:pt>
                <c:pt idx="680">
                  <c:v>0.68</c:v>
                </c:pt>
                <c:pt idx="681">
                  <c:v>0.68100000000000005</c:v>
                </c:pt>
                <c:pt idx="682">
                  <c:v>0.68200000000000005</c:v>
                </c:pt>
                <c:pt idx="683">
                  <c:v>0.68300000000000005</c:v>
                </c:pt>
                <c:pt idx="684">
                  <c:v>0.68400000000000005</c:v>
                </c:pt>
                <c:pt idx="685">
                  <c:v>0.68500000000000005</c:v>
                </c:pt>
                <c:pt idx="686">
                  <c:v>0.68600000000000005</c:v>
                </c:pt>
                <c:pt idx="687">
                  <c:v>0.68700000000000006</c:v>
                </c:pt>
                <c:pt idx="688">
                  <c:v>0.68799999999999994</c:v>
                </c:pt>
                <c:pt idx="689">
                  <c:v>0.68899999999999995</c:v>
                </c:pt>
                <c:pt idx="690">
                  <c:v>0.69</c:v>
                </c:pt>
                <c:pt idx="691">
                  <c:v>0.69099999999999995</c:v>
                </c:pt>
                <c:pt idx="692">
                  <c:v>0.69199999999999995</c:v>
                </c:pt>
                <c:pt idx="693">
                  <c:v>0.69299999999999995</c:v>
                </c:pt>
                <c:pt idx="694">
                  <c:v>0.69399999999999995</c:v>
                </c:pt>
                <c:pt idx="695">
                  <c:v>0.69499999999999995</c:v>
                </c:pt>
                <c:pt idx="696">
                  <c:v>0.69599999999999995</c:v>
                </c:pt>
                <c:pt idx="697">
                  <c:v>0.69699999999999995</c:v>
                </c:pt>
                <c:pt idx="698">
                  <c:v>0.69799999999999995</c:v>
                </c:pt>
                <c:pt idx="699">
                  <c:v>0.69899999999999995</c:v>
                </c:pt>
                <c:pt idx="700">
                  <c:v>0.7</c:v>
                </c:pt>
                <c:pt idx="701">
                  <c:v>0.70099999999999996</c:v>
                </c:pt>
                <c:pt idx="702">
                  <c:v>0.70199999999999996</c:v>
                </c:pt>
                <c:pt idx="703">
                  <c:v>0.70299999999999996</c:v>
                </c:pt>
                <c:pt idx="704">
                  <c:v>0.70399999999999996</c:v>
                </c:pt>
                <c:pt idx="705">
                  <c:v>0.70499999999999996</c:v>
                </c:pt>
                <c:pt idx="706">
                  <c:v>0.70599999999999996</c:v>
                </c:pt>
                <c:pt idx="707">
                  <c:v>0.70699999999999996</c:v>
                </c:pt>
                <c:pt idx="708">
                  <c:v>0.70799999999999996</c:v>
                </c:pt>
                <c:pt idx="709">
                  <c:v>0.70899999999999996</c:v>
                </c:pt>
                <c:pt idx="710">
                  <c:v>0.71</c:v>
                </c:pt>
                <c:pt idx="711">
                  <c:v>0.71099999999999997</c:v>
                </c:pt>
                <c:pt idx="712">
                  <c:v>0.71199999999999997</c:v>
                </c:pt>
                <c:pt idx="713">
                  <c:v>0.71299999999999997</c:v>
                </c:pt>
                <c:pt idx="714">
                  <c:v>0.71399999999999997</c:v>
                </c:pt>
                <c:pt idx="715">
                  <c:v>0.71499999999999997</c:v>
                </c:pt>
                <c:pt idx="716">
                  <c:v>0.71599999999999997</c:v>
                </c:pt>
                <c:pt idx="717">
                  <c:v>0.71699999999999997</c:v>
                </c:pt>
                <c:pt idx="718">
                  <c:v>0.71799999999999997</c:v>
                </c:pt>
                <c:pt idx="719">
                  <c:v>0.71899999999999997</c:v>
                </c:pt>
                <c:pt idx="720">
                  <c:v>0.72</c:v>
                </c:pt>
                <c:pt idx="721">
                  <c:v>0.72099999999999997</c:v>
                </c:pt>
                <c:pt idx="722">
                  <c:v>0.72199999999999998</c:v>
                </c:pt>
                <c:pt idx="723">
                  <c:v>0.72299999999999998</c:v>
                </c:pt>
                <c:pt idx="724">
                  <c:v>0.72399999999999998</c:v>
                </c:pt>
                <c:pt idx="725">
                  <c:v>0.72499999999999998</c:v>
                </c:pt>
                <c:pt idx="726">
                  <c:v>0.72599999999999998</c:v>
                </c:pt>
                <c:pt idx="727">
                  <c:v>0.72699999999999998</c:v>
                </c:pt>
                <c:pt idx="728">
                  <c:v>0.72799999999999998</c:v>
                </c:pt>
                <c:pt idx="729">
                  <c:v>0.72899999999999998</c:v>
                </c:pt>
                <c:pt idx="730">
                  <c:v>0.73</c:v>
                </c:pt>
                <c:pt idx="731">
                  <c:v>0.73099999999999998</c:v>
                </c:pt>
                <c:pt idx="732">
                  <c:v>0.73199999999999998</c:v>
                </c:pt>
                <c:pt idx="733">
                  <c:v>0.73299999999999998</c:v>
                </c:pt>
                <c:pt idx="734">
                  <c:v>0.73399999999999999</c:v>
                </c:pt>
                <c:pt idx="735">
                  <c:v>0.73499999999999999</c:v>
                </c:pt>
                <c:pt idx="736">
                  <c:v>0.73599999999999999</c:v>
                </c:pt>
                <c:pt idx="737">
                  <c:v>0.73699999999999999</c:v>
                </c:pt>
                <c:pt idx="738">
                  <c:v>0.73799999999999999</c:v>
                </c:pt>
                <c:pt idx="739">
                  <c:v>0.73899999999999999</c:v>
                </c:pt>
                <c:pt idx="740">
                  <c:v>0.74</c:v>
                </c:pt>
                <c:pt idx="741">
                  <c:v>0.74099999999999999</c:v>
                </c:pt>
                <c:pt idx="742">
                  <c:v>0.74199999999999999</c:v>
                </c:pt>
                <c:pt idx="743">
                  <c:v>0.74299999999999999</c:v>
                </c:pt>
                <c:pt idx="744">
                  <c:v>0.74399999999999999</c:v>
                </c:pt>
                <c:pt idx="745">
                  <c:v>0.745</c:v>
                </c:pt>
                <c:pt idx="746">
                  <c:v>0.746</c:v>
                </c:pt>
                <c:pt idx="747">
                  <c:v>0.747</c:v>
                </c:pt>
                <c:pt idx="748">
                  <c:v>0.748</c:v>
                </c:pt>
                <c:pt idx="749">
                  <c:v>0.749</c:v>
                </c:pt>
                <c:pt idx="750">
                  <c:v>0.75</c:v>
                </c:pt>
                <c:pt idx="751">
                  <c:v>0.751</c:v>
                </c:pt>
                <c:pt idx="752">
                  <c:v>0.752</c:v>
                </c:pt>
                <c:pt idx="753">
                  <c:v>0.753</c:v>
                </c:pt>
                <c:pt idx="754">
                  <c:v>0.754</c:v>
                </c:pt>
                <c:pt idx="755">
                  <c:v>0.755</c:v>
                </c:pt>
                <c:pt idx="756">
                  <c:v>0.75600000000000001</c:v>
                </c:pt>
                <c:pt idx="757">
                  <c:v>0.75700000000000001</c:v>
                </c:pt>
                <c:pt idx="758">
                  <c:v>0.75800000000000001</c:v>
                </c:pt>
                <c:pt idx="759">
                  <c:v>0.75900000000000001</c:v>
                </c:pt>
                <c:pt idx="760">
                  <c:v>0.76</c:v>
                </c:pt>
                <c:pt idx="761">
                  <c:v>0.76100000000000001</c:v>
                </c:pt>
                <c:pt idx="762">
                  <c:v>0.76200000000000001</c:v>
                </c:pt>
                <c:pt idx="763">
                  <c:v>0.76300000000000001</c:v>
                </c:pt>
                <c:pt idx="764">
                  <c:v>0.76400000000000001</c:v>
                </c:pt>
                <c:pt idx="765">
                  <c:v>0.76500000000000001</c:v>
                </c:pt>
                <c:pt idx="766">
                  <c:v>0.76600000000000001</c:v>
                </c:pt>
                <c:pt idx="767">
                  <c:v>0.76700000000000002</c:v>
                </c:pt>
                <c:pt idx="768">
                  <c:v>0.76800000000000002</c:v>
                </c:pt>
                <c:pt idx="769">
                  <c:v>0.76900000000000002</c:v>
                </c:pt>
                <c:pt idx="770">
                  <c:v>0.77</c:v>
                </c:pt>
                <c:pt idx="771">
                  <c:v>0.77100000000000002</c:v>
                </c:pt>
                <c:pt idx="772">
                  <c:v>0.77200000000000002</c:v>
                </c:pt>
                <c:pt idx="773">
                  <c:v>0.77300000000000002</c:v>
                </c:pt>
                <c:pt idx="774">
                  <c:v>0.77400000000000002</c:v>
                </c:pt>
                <c:pt idx="775">
                  <c:v>0.77500000000000002</c:v>
                </c:pt>
                <c:pt idx="776">
                  <c:v>0.77600000000000002</c:v>
                </c:pt>
                <c:pt idx="777">
                  <c:v>0.77700000000000002</c:v>
                </c:pt>
                <c:pt idx="778">
                  <c:v>0.77800000000000002</c:v>
                </c:pt>
                <c:pt idx="779">
                  <c:v>0.77900000000000003</c:v>
                </c:pt>
                <c:pt idx="780">
                  <c:v>0.78</c:v>
                </c:pt>
                <c:pt idx="781">
                  <c:v>0.78100000000000003</c:v>
                </c:pt>
                <c:pt idx="782">
                  <c:v>0.78200000000000003</c:v>
                </c:pt>
                <c:pt idx="783">
                  <c:v>0.78300000000000003</c:v>
                </c:pt>
                <c:pt idx="784">
                  <c:v>0.78400000000000003</c:v>
                </c:pt>
                <c:pt idx="785">
                  <c:v>0.78500000000000003</c:v>
                </c:pt>
                <c:pt idx="786">
                  <c:v>0.78600000000000003</c:v>
                </c:pt>
                <c:pt idx="787">
                  <c:v>0.78700000000000003</c:v>
                </c:pt>
                <c:pt idx="788">
                  <c:v>0.78800000000000003</c:v>
                </c:pt>
                <c:pt idx="789">
                  <c:v>0.78900000000000003</c:v>
                </c:pt>
                <c:pt idx="790">
                  <c:v>0.79</c:v>
                </c:pt>
                <c:pt idx="791">
                  <c:v>0.79100000000000004</c:v>
                </c:pt>
                <c:pt idx="792">
                  <c:v>0.79200000000000004</c:v>
                </c:pt>
                <c:pt idx="793">
                  <c:v>0.79300000000000004</c:v>
                </c:pt>
                <c:pt idx="794">
                  <c:v>0.79400000000000004</c:v>
                </c:pt>
                <c:pt idx="795">
                  <c:v>0.79500000000000004</c:v>
                </c:pt>
                <c:pt idx="796">
                  <c:v>0.79600000000000004</c:v>
                </c:pt>
                <c:pt idx="797">
                  <c:v>0.79700000000000004</c:v>
                </c:pt>
                <c:pt idx="798">
                  <c:v>0.79800000000000004</c:v>
                </c:pt>
                <c:pt idx="799">
                  <c:v>0.79900000000000004</c:v>
                </c:pt>
                <c:pt idx="800">
                  <c:v>0.8</c:v>
                </c:pt>
                <c:pt idx="801">
                  <c:v>0.80100000000000005</c:v>
                </c:pt>
                <c:pt idx="802">
                  <c:v>0.80200000000000005</c:v>
                </c:pt>
                <c:pt idx="803">
                  <c:v>0.80300000000000005</c:v>
                </c:pt>
                <c:pt idx="804">
                  <c:v>0.80400000000000005</c:v>
                </c:pt>
                <c:pt idx="805">
                  <c:v>0.80500000000000005</c:v>
                </c:pt>
                <c:pt idx="806">
                  <c:v>0.80600000000000005</c:v>
                </c:pt>
                <c:pt idx="807">
                  <c:v>0.80700000000000005</c:v>
                </c:pt>
                <c:pt idx="808">
                  <c:v>0.80800000000000005</c:v>
                </c:pt>
                <c:pt idx="809">
                  <c:v>0.80900000000000005</c:v>
                </c:pt>
                <c:pt idx="810">
                  <c:v>0.81</c:v>
                </c:pt>
                <c:pt idx="811">
                  <c:v>0.81100000000000005</c:v>
                </c:pt>
                <c:pt idx="812">
                  <c:v>0.81200000000000006</c:v>
                </c:pt>
                <c:pt idx="813">
                  <c:v>0.81299999999999994</c:v>
                </c:pt>
                <c:pt idx="814">
                  <c:v>0.81399999999999995</c:v>
                </c:pt>
                <c:pt idx="815">
                  <c:v>0.81499999999999995</c:v>
                </c:pt>
                <c:pt idx="816">
                  <c:v>0.81599999999999995</c:v>
                </c:pt>
                <c:pt idx="817">
                  <c:v>0.81699999999999995</c:v>
                </c:pt>
                <c:pt idx="818">
                  <c:v>0.81799999999999995</c:v>
                </c:pt>
                <c:pt idx="819">
                  <c:v>0.81899999999999995</c:v>
                </c:pt>
                <c:pt idx="820">
                  <c:v>0.82</c:v>
                </c:pt>
                <c:pt idx="821">
                  <c:v>0.82099999999999995</c:v>
                </c:pt>
                <c:pt idx="822">
                  <c:v>0.82199999999999995</c:v>
                </c:pt>
                <c:pt idx="823">
                  <c:v>0.82299999999999995</c:v>
                </c:pt>
                <c:pt idx="824">
                  <c:v>0.82399999999999995</c:v>
                </c:pt>
                <c:pt idx="825">
                  <c:v>0.82499999999999996</c:v>
                </c:pt>
                <c:pt idx="826">
                  <c:v>0.82599999999999996</c:v>
                </c:pt>
                <c:pt idx="827">
                  <c:v>0.82699999999999996</c:v>
                </c:pt>
                <c:pt idx="828">
                  <c:v>0.82799999999999996</c:v>
                </c:pt>
                <c:pt idx="829">
                  <c:v>0.82899999999999996</c:v>
                </c:pt>
                <c:pt idx="830">
                  <c:v>0.83</c:v>
                </c:pt>
                <c:pt idx="831">
                  <c:v>0.83099999999999996</c:v>
                </c:pt>
                <c:pt idx="832">
                  <c:v>0.83199999999999996</c:v>
                </c:pt>
                <c:pt idx="833">
                  <c:v>0.83299999999999996</c:v>
                </c:pt>
                <c:pt idx="834">
                  <c:v>0.83399999999999996</c:v>
                </c:pt>
                <c:pt idx="835">
                  <c:v>0.83499999999999996</c:v>
                </c:pt>
                <c:pt idx="836">
                  <c:v>0.83599999999999997</c:v>
                </c:pt>
                <c:pt idx="837">
                  <c:v>0.83699999999999997</c:v>
                </c:pt>
                <c:pt idx="838">
                  <c:v>0.83799999999999997</c:v>
                </c:pt>
                <c:pt idx="839">
                  <c:v>0.83899999999999997</c:v>
                </c:pt>
                <c:pt idx="840">
                  <c:v>0.84</c:v>
                </c:pt>
                <c:pt idx="841">
                  <c:v>0.84099999999999997</c:v>
                </c:pt>
                <c:pt idx="842">
                  <c:v>0.84199999999999997</c:v>
                </c:pt>
                <c:pt idx="843">
                  <c:v>0.84299999999999997</c:v>
                </c:pt>
                <c:pt idx="844">
                  <c:v>0.84399999999999997</c:v>
                </c:pt>
                <c:pt idx="845">
                  <c:v>0.84499999999999997</c:v>
                </c:pt>
                <c:pt idx="846">
                  <c:v>0.84599999999999997</c:v>
                </c:pt>
                <c:pt idx="847">
                  <c:v>0.84699999999999998</c:v>
                </c:pt>
                <c:pt idx="848">
                  <c:v>0.84799999999999998</c:v>
                </c:pt>
                <c:pt idx="849">
                  <c:v>0.84899999999999998</c:v>
                </c:pt>
                <c:pt idx="850">
                  <c:v>0.85</c:v>
                </c:pt>
                <c:pt idx="851">
                  <c:v>0.85099999999999998</c:v>
                </c:pt>
                <c:pt idx="852">
                  <c:v>0.85199999999999998</c:v>
                </c:pt>
                <c:pt idx="853">
                  <c:v>0.85299999999999998</c:v>
                </c:pt>
                <c:pt idx="854">
                  <c:v>0.85399999999999998</c:v>
                </c:pt>
                <c:pt idx="855">
                  <c:v>0.85499999999999998</c:v>
                </c:pt>
                <c:pt idx="856">
                  <c:v>0.85599999999999998</c:v>
                </c:pt>
                <c:pt idx="857">
                  <c:v>0.85699999999999998</c:v>
                </c:pt>
                <c:pt idx="858">
                  <c:v>0.85799999999999998</c:v>
                </c:pt>
                <c:pt idx="859">
                  <c:v>0.85899999999999999</c:v>
                </c:pt>
                <c:pt idx="860">
                  <c:v>0.86</c:v>
                </c:pt>
                <c:pt idx="861">
                  <c:v>0.86099999999999999</c:v>
                </c:pt>
                <c:pt idx="862">
                  <c:v>0.86199999999999999</c:v>
                </c:pt>
                <c:pt idx="863">
                  <c:v>0.86299999999999999</c:v>
                </c:pt>
                <c:pt idx="864">
                  <c:v>0.86399999999999999</c:v>
                </c:pt>
                <c:pt idx="865">
                  <c:v>0.86499999999999999</c:v>
                </c:pt>
                <c:pt idx="866">
                  <c:v>0.86599999999999999</c:v>
                </c:pt>
                <c:pt idx="867">
                  <c:v>0.86699999999999999</c:v>
                </c:pt>
                <c:pt idx="868">
                  <c:v>0.86799999999999999</c:v>
                </c:pt>
                <c:pt idx="869">
                  <c:v>0.86899999999999999</c:v>
                </c:pt>
                <c:pt idx="870">
                  <c:v>0.87</c:v>
                </c:pt>
                <c:pt idx="871">
                  <c:v>0.871</c:v>
                </c:pt>
                <c:pt idx="872">
                  <c:v>0.872</c:v>
                </c:pt>
                <c:pt idx="873">
                  <c:v>0.873</c:v>
                </c:pt>
                <c:pt idx="874">
                  <c:v>0.874</c:v>
                </c:pt>
                <c:pt idx="875">
                  <c:v>0.875</c:v>
                </c:pt>
                <c:pt idx="876">
                  <c:v>0.876</c:v>
                </c:pt>
                <c:pt idx="877">
                  <c:v>0.877</c:v>
                </c:pt>
                <c:pt idx="878">
                  <c:v>0.878</c:v>
                </c:pt>
                <c:pt idx="879">
                  <c:v>0.879</c:v>
                </c:pt>
                <c:pt idx="880">
                  <c:v>0.88</c:v>
                </c:pt>
                <c:pt idx="881">
                  <c:v>0.88100000000000001</c:v>
                </c:pt>
                <c:pt idx="882">
                  <c:v>0.88200000000000001</c:v>
                </c:pt>
                <c:pt idx="883">
                  <c:v>0.88300000000000001</c:v>
                </c:pt>
                <c:pt idx="884">
                  <c:v>0.88400000000000001</c:v>
                </c:pt>
                <c:pt idx="885">
                  <c:v>0.88500000000000001</c:v>
                </c:pt>
                <c:pt idx="886">
                  <c:v>0.88600000000000001</c:v>
                </c:pt>
                <c:pt idx="887">
                  <c:v>0.88700000000000001</c:v>
                </c:pt>
                <c:pt idx="888">
                  <c:v>0.88800000000000001</c:v>
                </c:pt>
                <c:pt idx="889">
                  <c:v>0.88900000000000001</c:v>
                </c:pt>
                <c:pt idx="890">
                  <c:v>0.89</c:v>
                </c:pt>
                <c:pt idx="891">
                  <c:v>0.89100000000000001</c:v>
                </c:pt>
                <c:pt idx="892">
                  <c:v>0.89200000000000002</c:v>
                </c:pt>
                <c:pt idx="893">
                  <c:v>0.89300000000000002</c:v>
                </c:pt>
                <c:pt idx="894">
                  <c:v>0.89400000000000002</c:v>
                </c:pt>
                <c:pt idx="895">
                  <c:v>0.89500000000000002</c:v>
                </c:pt>
                <c:pt idx="896">
                  <c:v>0.89600000000000002</c:v>
                </c:pt>
                <c:pt idx="897">
                  <c:v>0.89700000000000002</c:v>
                </c:pt>
                <c:pt idx="898">
                  <c:v>0.89800000000000002</c:v>
                </c:pt>
                <c:pt idx="899">
                  <c:v>0.89900000000000002</c:v>
                </c:pt>
                <c:pt idx="900">
                  <c:v>0.9</c:v>
                </c:pt>
                <c:pt idx="901">
                  <c:v>0.90100000000000002</c:v>
                </c:pt>
                <c:pt idx="902">
                  <c:v>0.90200000000000002</c:v>
                </c:pt>
                <c:pt idx="903">
                  <c:v>0.90300000000000002</c:v>
                </c:pt>
                <c:pt idx="904">
                  <c:v>0.90400000000000003</c:v>
                </c:pt>
                <c:pt idx="905">
                  <c:v>0.90500000000000003</c:v>
                </c:pt>
                <c:pt idx="906">
                  <c:v>0.90600000000000003</c:v>
                </c:pt>
                <c:pt idx="907">
                  <c:v>0.90700000000000003</c:v>
                </c:pt>
                <c:pt idx="908">
                  <c:v>0.90800000000000003</c:v>
                </c:pt>
                <c:pt idx="909">
                  <c:v>0.90900000000000003</c:v>
                </c:pt>
                <c:pt idx="910">
                  <c:v>0.91</c:v>
                </c:pt>
                <c:pt idx="911">
                  <c:v>0.91100000000000003</c:v>
                </c:pt>
                <c:pt idx="912">
                  <c:v>0.91200000000000003</c:v>
                </c:pt>
                <c:pt idx="913">
                  <c:v>0.91300000000000003</c:v>
                </c:pt>
                <c:pt idx="914">
                  <c:v>0.91400000000000003</c:v>
                </c:pt>
                <c:pt idx="915">
                  <c:v>0.91500000000000004</c:v>
                </c:pt>
                <c:pt idx="916">
                  <c:v>0.91600000000000004</c:v>
                </c:pt>
                <c:pt idx="917">
                  <c:v>0.91700000000000004</c:v>
                </c:pt>
                <c:pt idx="918">
                  <c:v>0.91800000000000004</c:v>
                </c:pt>
                <c:pt idx="919">
                  <c:v>0.91900000000000004</c:v>
                </c:pt>
                <c:pt idx="920">
                  <c:v>0.92</c:v>
                </c:pt>
                <c:pt idx="921">
                  <c:v>0.92100000000000004</c:v>
                </c:pt>
                <c:pt idx="922">
                  <c:v>0.92200000000000004</c:v>
                </c:pt>
                <c:pt idx="923">
                  <c:v>0.92300000000000004</c:v>
                </c:pt>
                <c:pt idx="924">
                  <c:v>0.92400000000000004</c:v>
                </c:pt>
                <c:pt idx="925">
                  <c:v>0.92500000000000004</c:v>
                </c:pt>
                <c:pt idx="926">
                  <c:v>0.92600000000000005</c:v>
                </c:pt>
                <c:pt idx="927">
                  <c:v>0.92700000000000005</c:v>
                </c:pt>
                <c:pt idx="928">
                  <c:v>0.92800000000000005</c:v>
                </c:pt>
                <c:pt idx="929">
                  <c:v>0.92900000000000005</c:v>
                </c:pt>
                <c:pt idx="930">
                  <c:v>0.93</c:v>
                </c:pt>
                <c:pt idx="931">
                  <c:v>0.93100000000000005</c:v>
                </c:pt>
                <c:pt idx="932">
                  <c:v>0.93200000000000005</c:v>
                </c:pt>
                <c:pt idx="933">
                  <c:v>0.93300000000000005</c:v>
                </c:pt>
                <c:pt idx="934">
                  <c:v>0.93400000000000005</c:v>
                </c:pt>
                <c:pt idx="935">
                  <c:v>0.93500000000000005</c:v>
                </c:pt>
                <c:pt idx="936">
                  <c:v>0.93600000000000005</c:v>
                </c:pt>
                <c:pt idx="937">
                  <c:v>0.93700000000000006</c:v>
                </c:pt>
                <c:pt idx="938">
                  <c:v>0.93799999999999994</c:v>
                </c:pt>
                <c:pt idx="939">
                  <c:v>0.93899999999999995</c:v>
                </c:pt>
                <c:pt idx="940">
                  <c:v>0.94</c:v>
                </c:pt>
                <c:pt idx="941">
                  <c:v>0.94099999999999995</c:v>
                </c:pt>
                <c:pt idx="942">
                  <c:v>0.94199999999999995</c:v>
                </c:pt>
                <c:pt idx="943">
                  <c:v>0.94299999999999995</c:v>
                </c:pt>
                <c:pt idx="944">
                  <c:v>0.94399999999999995</c:v>
                </c:pt>
                <c:pt idx="945">
                  <c:v>0.94499999999999995</c:v>
                </c:pt>
                <c:pt idx="946">
                  <c:v>0.94599999999999995</c:v>
                </c:pt>
                <c:pt idx="947">
                  <c:v>0.94699999999999995</c:v>
                </c:pt>
                <c:pt idx="948">
                  <c:v>0.94799999999999995</c:v>
                </c:pt>
                <c:pt idx="949">
                  <c:v>0.94899999999999995</c:v>
                </c:pt>
                <c:pt idx="950">
                  <c:v>0.95</c:v>
                </c:pt>
                <c:pt idx="951">
                  <c:v>0.95099999999999996</c:v>
                </c:pt>
                <c:pt idx="952">
                  <c:v>0.95199999999999996</c:v>
                </c:pt>
                <c:pt idx="953">
                  <c:v>0.95299999999999996</c:v>
                </c:pt>
                <c:pt idx="954">
                  <c:v>0.95399999999999996</c:v>
                </c:pt>
                <c:pt idx="955">
                  <c:v>0.95499999999999996</c:v>
                </c:pt>
                <c:pt idx="956">
                  <c:v>0.95599999999999996</c:v>
                </c:pt>
                <c:pt idx="957">
                  <c:v>0.95699999999999996</c:v>
                </c:pt>
                <c:pt idx="958">
                  <c:v>0.95799999999999996</c:v>
                </c:pt>
                <c:pt idx="959">
                  <c:v>0.95899999999999996</c:v>
                </c:pt>
                <c:pt idx="960">
                  <c:v>0.96</c:v>
                </c:pt>
                <c:pt idx="961">
                  <c:v>0.96099999999999997</c:v>
                </c:pt>
                <c:pt idx="962">
                  <c:v>0.96199999999999997</c:v>
                </c:pt>
                <c:pt idx="963">
                  <c:v>0.96299999999999997</c:v>
                </c:pt>
                <c:pt idx="964">
                  <c:v>0.96399999999999997</c:v>
                </c:pt>
                <c:pt idx="965">
                  <c:v>0.96499999999999997</c:v>
                </c:pt>
                <c:pt idx="966">
                  <c:v>0.96599999999999997</c:v>
                </c:pt>
                <c:pt idx="967">
                  <c:v>0.96699999999999997</c:v>
                </c:pt>
                <c:pt idx="968">
                  <c:v>0.96799999999999997</c:v>
                </c:pt>
                <c:pt idx="969">
                  <c:v>0.96899999999999997</c:v>
                </c:pt>
                <c:pt idx="970">
                  <c:v>0.97</c:v>
                </c:pt>
                <c:pt idx="971">
                  <c:v>0.97099999999999997</c:v>
                </c:pt>
                <c:pt idx="972">
                  <c:v>0.97199999999999998</c:v>
                </c:pt>
                <c:pt idx="973">
                  <c:v>0.97299999999999998</c:v>
                </c:pt>
                <c:pt idx="974">
                  <c:v>0.97399999999999998</c:v>
                </c:pt>
                <c:pt idx="975">
                  <c:v>0.97499999999999998</c:v>
                </c:pt>
                <c:pt idx="976">
                  <c:v>0.97599999999999998</c:v>
                </c:pt>
                <c:pt idx="977">
                  <c:v>0.97699999999999998</c:v>
                </c:pt>
                <c:pt idx="978">
                  <c:v>0.97799999999999998</c:v>
                </c:pt>
                <c:pt idx="979">
                  <c:v>0.97899999999999998</c:v>
                </c:pt>
                <c:pt idx="980">
                  <c:v>0.98</c:v>
                </c:pt>
                <c:pt idx="981">
                  <c:v>0.98099999999999998</c:v>
                </c:pt>
                <c:pt idx="982">
                  <c:v>0.98199999999999998</c:v>
                </c:pt>
                <c:pt idx="983">
                  <c:v>0.98299999999999998</c:v>
                </c:pt>
                <c:pt idx="984">
                  <c:v>0.98399999999999999</c:v>
                </c:pt>
                <c:pt idx="985">
                  <c:v>0.98499999999999999</c:v>
                </c:pt>
                <c:pt idx="986">
                  <c:v>0.98599999999999999</c:v>
                </c:pt>
                <c:pt idx="987">
                  <c:v>0.98699999999999999</c:v>
                </c:pt>
                <c:pt idx="988">
                  <c:v>0.98799999999999999</c:v>
                </c:pt>
                <c:pt idx="989">
                  <c:v>0.98899999999999999</c:v>
                </c:pt>
                <c:pt idx="990">
                  <c:v>0.99</c:v>
                </c:pt>
                <c:pt idx="991">
                  <c:v>0.99099999999999999</c:v>
                </c:pt>
                <c:pt idx="992">
                  <c:v>0.99199999999999999</c:v>
                </c:pt>
                <c:pt idx="993">
                  <c:v>0.99299999999999999</c:v>
                </c:pt>
                <c:pt idx="994">
                  <c:v>0.99399999999999999</c:v>
                </c:pt>
                <c:pt idx="995">
                  <c:v>0.995</c:v>
                </c:pt>
                <c:pt idx="996">
                  <c:v>0.996</c:v>
                </c:pt>
                <c:pt idx="997">
                  <c:v>0.997</c:v>
                </c:pt>
                <c:pt idx="998">
                  <c:v>0.998</c:v>
                </c:pt>
                <c:pt idx="999">
                  <c:v>0.999</c:v>
                </c:pt>
                <c:pt idx="1000">
                  <c:v>1</c:v>
                </c:pt>
                <c:pt idx="1001">
                  <c:v>1.0009999999999999</c:v>
                </c:pt>
                <c:pt idx="1002">
                  <c:v>1.002</c:v>
                </c:pt>
                <c:pt idx="1003">
                  <c:v>1.0029999999999999</c:v>
                </c:pt>
                <c:pt idx="1004">
                  <c:v>1.004</c:v>
                </c:pt>
                <c:pt idx="1005">
                  <c:v>1.0049999999999999</c:v>
                </c:pt>
                <c:pt idx="1006">
                  <c:v>1.006</c:v>
                </c:pt>
                <c:pt idx="1007">
                  <c:v>1.0069999999999999</c:v>
                </c:pt>
                <c:pt idx="1008">
                  <c:v>1.008</c:v>
                </c:pt>
                <c:pt idx="1009">
                  <c:v>1.0089999999999999</c:v>
                </c:pt>
                <c:pt idx="1010">
                  <c:v>1.01</c:v>
                </c:pt>
                <c:pt idx="1011">
                  <c:v>1.0109999999999999</c:v>
                </c:pt>
                <c:pt idx="1012">
                  <c:v>1.012</c:v>
                </c:pt>
                <c:pt idx="1013">
                  <c:v>1.0129999999999999</c:v>
                </c:pt>
                <c:pt idx="1014">
                  <c:v>1.014</c:v>
                </c:pt>
                <c:pt idx="1015">
                  <c:v>1.0149999999999999</c:v>
                </c:pt>
                <c:pt idx="1016">
                  <c:v>1.016</c:v>
                </c:pt>
                <c:pt idx="1017">
                  <c:v>1.0169999999999999</c:v>
                </c:pt>
                <c:pt idx="1018">
                  <c:v>1.018</c:v>
                </c:pt>
                <c:pt idx="1019">
                  <c:v>1.0189999999999999</c:v>
                </c:pt>
                <c:pt idx="1020">
                  <c:v>1.02</c:v>
                </c:pt>
                <c:pt idx="1021">
                  <c:v>1.0209999999999999</c:v>
                </c:pt>
                <c:pt idx="1022">
                  <c:v>1.022</c:v>
                </c:pt>
              </c:numCache>
            </c:numRef>
          </c:xVal>
          <c:yVal>
            <c:numRef>
              <c:f>'12'!$E$2:$E$1024</c:f>
              <c:numCache>
                <c:formatCode>General</c:formatCode>
                <c:ptCount val="102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0.08</c:v>
                </c:pt>
                <c:pt idx="24">
                  <c:v>0.08</c:v>
                </c:pt>
                <c:pt idx="25">
                  <c:v>0.16</c:v>
                </c:pt>
                <c:pt idx="26">
                  <c:v>0.25</c:v>
                </c:pt>
                <c:pt idx="27">
                  <c:v>0.33</c:v>
                </c:pt>
                <c:pt idx="28">
                  <c:v>0.49</c:v>
                </c:pt>
                <c:pt idx="29">
                  <c:v>0.66</c:v>
                </c:pt>
                <c:pt idx="30">
                  <c:v>0.82</c:v>
                </c:pt>
                <c:pt idx="31">
                  <c:v>1.1499999999999999</c:v>
                </c:pt>
                <c:pt idx="32">
                  <c:v>1.4</c:v>
                </c:pt>
                <c:pt idx="33">
                  <c:v>1.81</c:v>
                </c:pt>
                <c:pt idx="34">
                  <c:v>2.2999999999999998</c:v>
                </c:pt>
                <c:pt idx="35">
                  <c:v>2.88</c:v>
                </c:pt>
                <c:pt idx="36">
                  <c:v>3.62</c:v>
                </c:pt>
                <c:pt idx="37">
                  <c:v>4.4400000000000004</c:v>
                </c:pt>
                <c:pt idx="38">
                  <c:v>5.43</c:v>
                </c:pt>
                <c:pt idx="39">
                  <c:v>6.58</c:v>
                </c:pt>
                <c:pt idx="40">
                  <c:v>7.9</c:v>
                </c:pt>
                <c:pt idx="41">
                  <c:v>9.4600000000000009</c:v>
                </c:pt>
                <c:pt idx="42">
                  <c:v>11.27</c:v>
                </c:pt>
                <c:pt idx="43">
                  <c:v>13.32</c:v>
                </c:pt>
                <c:pt idx="44">
                  <c:v>15.71</c:v>
                </c:pt>
                <c:pt idx="45">
                  <c:v>18.34</c:v>
                </c:pt>
                <c:pt idx="46">
                  <c:v>21.38</c:v>
                </c:pt>
                <c:pt idx="47">
                  <c:v>24.67</c:v>
                </c:pt>
                <c:pt idx="48">
                  <c:v>28.46</c:v>
                </c:pt>
                <c:pt idx="49">
                  <c:v>32.65</c:v>
                </c:pt>
                <c:pt idx="50">
                  <c:v>37.26</c:v>
                </c:pt>
                <c:pt idx="51">
                  <c:v>42.36</c:v>
                </c:pt>
                <c:pt idx="52">
                  <c:v>47.95</c:v>
                </c:pt>
                <c:pt idx="53">
                  <c:v>54.04</c:v>
                </c:pt>
                <c:pt idx="54">
                  <c:v>60.7</c:v>
                </c:pt>
                <c:pt idx="55">
                  <c:v>67.930000000000007</c:v>
                </c:pt>
                <c:pt idx="56">
                  <c:v>75.75</c:v>
                </c:pt>
                <c:pt idx="57">
                  <c:v>84.14</c:v>
                </c:pt>
                <c:pt idx="58">
                  <c:v>93.18</c:v>
                </c:pt>
                <c:pt idx="59">
                  <c:v>102.81</c:v>
                </c:pt>
                <c:pt idx="60">
                  <c:v>113.09</c:v>
                </c:pt>
                <c:pt idx="61">
                  <c:v>124.03</c:v>
                </c:pt>
                <c:pt idx="62">
                  <c:v>135.54</c:v>
                </c:pt>
                <c:pt idx="63">
                  <c:v>147.80000000000001</c:v>
                </c:pt>
                <c:pt idx="64">
                  <c:v>160.63</c:v>
                </c:pt>
                <c:pt idx="65">
                  <c:v>174.11</c:v>
                </c:pt>
                <c:pt idx="66">
                  <c:v>188.18</c:v>
                </c:pt>
                <c:pt idx="67">
                  <c:v>202.82</c:v>
                </c:pt>
                <c:pt idx="68">
                  <c:v>218.03</c:v>
                </c:pt>
                <c:pt idx="69">
                  <c:v>233.82</c:v>
                </c:pt>
                <c:pt idx="70">
                  <c:v>250.19</c:v>
                </c:pt>
                <c:pt idx="71">
                  <c:v>266.97000000000003</c:v>
                </c:pt>
                <c:pt idx="72">
                  <c:v>284.24</c:v>
                </c:pt>
                <c:pt idx="73">
                  <c:v>301.92</c:v>
                </c:pt>
                <c:pt idx="74">
                  <c:v>319.94</c:v>
                </c:pt>
                <c:pt idx="75">
                  <c:v>338.28</c:v>
                </c:pt>
                <c:pt idx="76">
                  <c:v>356.95</c:v>
                </c:pt>
                <c:pt idx="77">
                  <c:v>375.78</c:v>
                </c:pt>
                <c:pt idx="78">
                  <c:v>394.78</c:v>
                </c:pt>
                <c:pt idx="79">
                  <c:v>413.94</c:v>
                </c:pt>
                <c:pt idx="80">
                  <c:v>433.19</c:v>
                </c:pt>
                <c:pt idx="81">
                  <c:v>452.43</c:v>
                </c:pt>
                <c:pt idx="82">
                  <c:v>471.6</c:v>
                </c:pt>
                <c:pt idx="83">
                  <c:v>490.6</c:v>
                </c:pt>
                <c:pt idx="84">
                  <c:v>509.51</c:v>
                </c:pt>
                <c:pt idx="85">
                  <c:v>528.1</c:v>
                </c:pt>
                <c:pt idx="86">
                  <c:v>546.52</c:v>
                </c:pt>
                <c:pt idx="87">
                  <c:v>564.53</c:v>
                </c:pt>
                <c:pt idx="88">
                  <c:v>582.14</c:v>
                </c:pt>
                <c:pt idx="89">
                  <c:v>599.32000000000005</c:v>
                </c:pt>
                <c:pt idx="90">
                  <c:v>616.02</c:v>
                </c:pt>
                <c:pt idx="91">
                  <c:v>632.14</c:v>
                </c:pt>
                <c:pt idx="92">
                  <c:v>647.69000000000005</c:v>
                </c:pt>
                <c:pt idx="93">
                  <c:v>662.57</c:v>
                </c:pt>
                <c:pt idx="94">
                  <c:v>676.8</c:v>
                </c:pt>
                <c:pt idx="95">
                  <c:v>690.37</c:v>
                </c:pt>
                <c:pt idx="96">
                  <c:v>703.2</c:v>
                </c:pt>
                <c:pt idx="97">
                  <c:v>715.29</c:v>
                </c:pt>
                <c:pt idx="98">
                  <c:v>726.56</c:v>
                </c:pt>
                <c:pt idx="99">
                  <c:v>737.09</c:v>
                </c:pt>
                <c:pt idx="100">
                  <c:v>746.79</c:v>
                </c:pt>
                <c:pt idx="101">
                  <c:v>755.67</c:v>
                </c:pt>
                <c:pt idx="102">
                  <c:v>763.82</c:v>
                </c:pt>
                <c:pt idx="103">
                  <c:v>771.14</c:v>
                </c:pt>
                <c:pt idx="104">
                  <c:v>777.63</c:v>
                </c:pt>
                <c:pt idx="105">
                  <c:v>783.39</c:v>
                </c:pt>
                <c:pt idx="106">
                  <c:v>788.41</c:v>
                </c:pt>
                <c:pt idx="107">
                  <c:v>792.68</c:v>
                </c:pt>
                <c:pt idx="108">
                  <c:v>796.22</c:v>
                </c:pt>
                <c:pt idx="109">
                  <c:v>799.02</c:v>
                </c:pt>
                <c:pt idx="110">
                  <c:v>801.24</c:v>
                </c:pt>
                <c:pt idx="111">
                  <c:v>802.8</c:v>
                </c:pt>
                <c:pt idx="112">
                  <c:v>803.87</c:v>
                </c:pt>
                <c:pt idx="113">
                  <c:v>804.28</c:v>
                </c:pt>
                <c:pt idx="114">
                  <c:v>804.28</c:v>
                </c:pt>
                <c:pt idx="115">
                  <c:v>803.79</c:v>
                </c:pt>
                <c:pt idx="116">
                  <c:v>802.88</c:v>
                </c:pt>
                <c:pt idx="117">
                  <c:v>801.65</c:v>
                </c:pt>
                <c:pt idx="118">
                  <c:v>800.17</c:v>
                </c:pt>
                <c:pt idx="119">
                  <c:v>798.36</c:v>
                </c:pt>
                <c:pt idx="120">
                  <c:v>796.3</c:v>
                </c:pt>
                <c:pt idx="121">
                  <c:v>794.16</c:v>
                </c:pt>
                <c:pt idx="122">
                  <c:v>791.86</c:v>
                </c:pt>
                <c:pt idx="123">
                  <c:v>789.56</c:v>
                </c:pt>
                <c:pt idx="124">
                  <c:v>787.17</c:v>
                </c:pt>
                <c:pt idx="125">
                  <c:v>784.79</c:v>
                </c:pt>
                <c:pt idx="126">
                  <c:v>782.57</c:v>
                </c:pt>
                <c:pt idx="127">
                  <c:v>780.35</c:v>
                </c:pt>
                <c:pt idx="128">
                  <c:v>778.29</c:v>
                </c:pt>
                <c:pt idx="129">
                  <c:v>776.4</c:v>
                </c:pt>
                <c:pt idx="130">
                  <c:v>774.75</c:v>
                </c:pt>
                <c:pt idx="131">
                  <c:v>773.36</c:v>
                </c:pt>
                <c:pt idx="132">
                  <c:v>772.21</c:v>
                </c:pt>
                <c:pt idx="133">
                  <c:v>771.3</c:v>
                </c:pt>
                <c:pt idx="134">
                  <c:v>770.72</c:v>
                </c:pt>
                <c:pt idx="135">
                  <c:v>770.4</c:v>
                </c:pt>
                <c:pt idx="136">
                  <c:v>770.48</c:v>
                </c:pt>
                <c:pt idx="137">
                  <c:v>770.89</c:v>
                </c:pt>
                <c:pt idx="138">
                  <c:v>771.63</c:v>
                </c:pt>
                <c:pt idx="139">
                  <c:v>772.7</c:v>
                </c:pt>
                <c:pt idx="140">
                  <c:v>774.1</c:v>
                </c:pt>
                <c:pt idx="141">
                  <c:v>775.91</c:v>
                </c:pt>
                <c:pt idx="142">
                  <c:v>777.96</c:v>
                </c:pt>
                <c:pt idx="143">
                  <c:v>780.43</c:v>
                </c:pt>
                <c:pt idx="144">
                  <c:v>783.14</c:v>
                </c:pt>
                <c:pt idx="145">
                  <c:v>786.1</c:v>
                </c:pt>
                <c:pt idx="146">
                  <c:v>789.39</c:v>
                </c:pt>
                <c:pt idx="147">
                  <c:v>793.01</c:v>
                </c:pt>
                <c:pt idx="148">
                  <c:v>796.8</c:v>
                </c:pt>
                <c:pt idx="149">
                  <c:v>800.74</c:v>
                </c:pt>
                <c:pt idx="150">
                  <c:v>804.94</c:v>
                </c:pt>
                <c:pt idx="151">
                  <c:v>809.3</c:v>
                </c:pt>
                <c:pt idx="152">
                  <c:v>813.82</c:v>
                </c:pt>
                <c:pt idx="153">
                  <c:v>818.43</c:v>
                </c:pt>
                <c:pt idx="154">
                  <c:v>823.12</c:v>
                </c:pt>
                <c:pt idx="155">
                  <c:v>827.89</c:v>
                </c:pt>
                <c:pt idx="156">
                  <c:v>832.66</c:v>
                </c:pt>
                <c:pt idx="157">
                  <c:v>837.43</c:v>
                </c:pt>
                <c:pt idx="158">
                  <c:v>842.2</c:v>
                </c:pt>
                <c:pt idx="159">
                  <c:v>846.97</c:v>
                </c:pt>
                <c:pt idx="160">
                  <c:v>851.57</c:v>
                </c:pt>
                <c:pt idx="161">
                  <c:v>856.1</c:v>
                </c:pt>
                <c:pt idx="162">
                  <c:v>860.62</c:v>
                </c:pt>
                <c:pt idx="163">
                  <c:v>864.9</c:v>
                </c:pt>
                <c:pt idx="164">
                  <c:v>869.01</c:v>
                </c:pt>
                <c:pt idx="165">
                  <c:v>873.04</c:v>
                </c:pt>
                <c:pt idx="166">
                  <c:v>876.82</c:v>
                </c:pt>
                <c:pt idx="167">
                  <c:v>880.44</c:v>
                </c:pt>
                <c:pt idx="168">
                  <c:v>883.89</c:v>
                </c:pt>
                <c:pt idx="169">
                  <c:v>887.1</c:v>
                </c:pt>
                <c:pt idx="170">
                  <c:v>890.06</c:v>
                </c:pt>
                <c:pt idx="171">
                  <c:v>892.78</c:v>
                </c:pt>
                <c:pt idx="172">
                  <c:v>895.33</c:v>
                </c:pt>
                <c:pt idx="173">
                  <c:v>897.63</c:v>
                </c:pt>
                <c:pt idx="174">
                  <c:v>899.69</c:v>
                </c:pt>
                <c:pt idx="175">
                  <c:v>901.58</c:v>
                </c:pt>
                <c:pt idx="176">
                  <c:v>903.14</c:v>
                </c:pt>
                <c:pt idx="177">
                  <c:v>904.62</c:v>
                </c:pt>
                <c:pt idx="178">
                  <c:v>905.85</c:v>
                </c:pt>
                <c:pt idx="179">
                  <c:v>906.92</c:v>
                </c:pt>
                <c:pt idx="180">
                  <c:v>907.75</c:v>
                </c:pt>
                <c:pt idx="181">
                  <c:v>908.49</c:v>
                </c:pt>
                <c:pt idx="182">
                  <c:v>909.06</c:v>
                </c:pt>
                <c:pt idx="183">
                  <c:v>909.47</c:v>
                </c:pt>
                <c:pt idx="184">
                  <c:v>909.8</c:v>
                </c:pt>
                <c:pt idx="185">
                  <c:v>910.05</c:v>
                </c:pt>
                <c:pt idx="186">
                  <c:v>910.21</c:v>
                </c:pt>
                <c:pt idx="187">
                  <c:v>910.21</c:v>
                </c:pt>
                <c:pt idx="188">
                  <c:v>910.3</c:v>
                </c:pt>
                <c:pt idx="189">
                  <c:v>910.3</c:v>
                </c:pt>
                <c:pt idx="190">
                  <c:v>910.21</c:v>
                </c:pt>
                <c:pt idx="191">
                  <c:v>910.21</c:v>
                </c:pt>
                <c:pt idx="192">
                  <c:v>910.21</c:v>
                </c:pt>
                <c:pt idx="193">
                  <c:v>910.3</c:v>
                </c:pt>
                <c:pt idx="194">
                  <c:v>910.38</c:v>
                </c:pt>
                <c:pt idx="195">
                  <c:v>910.54</c:v>
                </c:pt>
                <c:pt idx="196">
                  <c:v>910.71</c:v>
                </c:pt>
                <c:pt idx="197">
                  <c:v>911.04</c:v>
                </c:pt>
                <c:pt idx="198">
                  <c:v>911.45</c:v>
                </c:pt>
                <c:pt idx="199">
                  <c:v>912.02</c:v>
                </c:pt>
                <c:pt idx="200">
                  <c:v>912.6</c:v>
                </c:pt>
                <c:pt idx="201">
                  <c:v>913.42</c:v>
                </c:pt>
                <c:pt idx="202">
                  <c:v>914.33</c:v>
                </c:pt>
                <c:pt idx="203">
                  <c:v>915.31</c:v>
                </c:pt>
                <c:pt idx="204">
                  <c:v>916.46</c:v>
                </c:pt>
                <c:pt idx="205">
                  <c:v>917.78</c:v>
                </c:pt>
                <c:pt idx="206">
                  <c:v>919.26</c:v>
                </c:pt>
                <c:pt idx="207">
                  <c:v>920.91</c:v>
                </c:pt>
                <c:pt idx="208">
                  <c:v>922.63</c:v>
                </c:pt>
                <c:pt idx="209">
                  <c:v>924.44</c:v>
                </c:pt>
                <c:pt idx="210">
                  <c:v>926.5</c:v>
                </c:pt>
                <c:pt idx="211">
                  <c:v>928.64</c:v>
                </c:pt>
                <c:pt idx="212">
                  <c:v>930.86</c:v>
                </c:pt>
                <c:pt idx="213">
                  <c:v>933.24</c:v>
                </c:pt>
                <c:pt idx="214">
                  <c:v>935.71</c:v>
                </c:pt>
                <c:pt idx="215">
                  <c:v>938.26</c:v>
                </c:pt>
                <c:pt idx="216">
                  <c:v>940.89</c:v>
                </c:pt>
                <c:pt idx="217">
                  <c:v>943.61</c:v>
                </c:pt>
                <c:pt idx="218">
                  <c:v>946.4</c:v>
                </c:pt>
                <c:pt idx="219">
                  <c:v>949.28</c:v>
                </c:pt>
                <c:pt idx="220">
                  <c:v>952.16</c:v>
                </c:pt>
                <c:pt idx="221">
                  <c:v>955.12</c:v>
                </c:pt>
                <c:pt idx="222">
                  <c:v>958.08</c:v>
                </c:pt>
                <c:pt idx="223">
                  <c:v>961.04</c:v>
                </c:pt>
                <c:pt idx="224">
                  <c:v>964</c:v>
                </c:pt>
                <c:pt idx="225">
                  <c:v>966.88</c:v>
                </c:pt>
                <c:pt idx="226">
                  <c:v>969.84</c:v>
                </c:pt>
                <c:pt idx="227">
                  <c:v>972.72</c:v>
                </c:pt>
                <c:pt idx="228">
                  <c:v>975.6</c:v>
                </c:pt>
                <c:pt idx="229">
                  <c:v>978.4</c:v>
                </c:pt>
                <c:pt idx="230">
                  <c:v>981.11</c:v>
                </c:pt>
                <c:pt idx="231">
                  <c:v>983.82</c:v>
                </c:pt>
                <c:pt idx="232">
                  <c:v>986.37</c:v>
                </c:pt>
                <c:pt idx="233">
                  <c:v>988.92</c:v>
                </c:pt>
                <c:pt idx="234">
                  <c:v>991.31</c:v>
                </c:pt>
                <c:pt idx="235">
                  <c:v>993.69</c:v>
                </c:pt>
                <c:pt idx="236">
                  <c:v>995.91</c:v>
                </c:pt>
                <c:pt idx="237">
                  <c:v>998.05</c:v>
                </c:pt>
                <c:pt idx="238">
                  <c:v>1000.11</c:v>
                </c:pt>
                <c:pt idx="239">
                  <c:v>1002.08</c:v>
                </c:pt>
                <c:pt idx="240">
                  <c:v>1003.97</c:v>
                </c:pt>
                <c:pt idx="241">
                  <c:v>1005.7</c:v>
                </c:pt>
                <c:pt idx="242">
                  <c:v>1007.35</c:v>
                </c:pt>
                <c:pt idx="243">
                  <c:v>1008.99</c:v>
                </c:pt>
                <c:pt idx="244">
                  <c:v>1010.47</c:v>
                </c:pt>
                <c:pt idx="245">
                  <c:v>1011.87</c:v>
                </c:pt>
                <c:pt idx="246">
                  <c:v>1013.27</c:v>
                </c:pt>
                <c:pt idx="247">
                  <c:v>1014.58</c:v>
                </c:pt>
                <c:pt idx="248">
                  <c:v>1015.82</c:v>
                </c:pt>
                <c:pt idx="249">
                  <c:v>1016.97</c:v>
                </c:pt>
                <c:pt idx="250">
                  <c:v>1018.12</c:v>
                </c:pt>
                <c:pt idx="251">
                  <c:v>1019.27</c:v>
                </c:pt>
                <c:pt idx="252">
                  <c:v>1020.34</c:v>
                </c:pt>
                <c:pt idx="253">
                  <c:v>1021.49</c:v>
                </c:pt>
                <c:pt idx="254">
                  <c:v>1022.56</c:v>
                </c:pt>
                <c:pt idx="255">
                  <c:v>1023.71</c:v>
                </c:pt>
                <c:pt idx="256">
                  <c:v>1024.95</c:v>
                </c:pt>
                <c:pt idx="257">
                  <c:v>1026.0999999999999</c:v>
                </c:pt>
                <c:pt idx="258">
                  <c:v>1027.4100000000001</c:v>
                </c:pt>
                <c:pt idx="259">
                  <c:v>1028.73</c:v>
                </c:pt>
                <c:pt idx="260">
                  <c:v>1030.1300000000001</c:v>
                </c:pt>
                <c:pt idx="261">
                  <c:v>1031.6099999999999</c:v>
                </c:pt>
                <c:pt idx="262">
                  <c:v>1033.25</c:v>
                </c:pt>
                <c:pt idx="263">
                  <c:v>1034.9000000000001</c:v>
                </c:pt>
                <c:pt idx="264">
                  <c:v>1036.79</c:v>
                </c:pt>
                <c:pt idx="265">
                  <c:v>1038.68</c:v>
                </c:pt>
                <c:pt idx="266">
                  <c:v>1040.82</c:v>
                </c:pt>
                <c:pt idx="267">
                  <c:v>1043.04</c:v>
                </c:pt>
                <c:pt idx="268">
                  <c:v>1045.43</c:v>
                </c:pt>
                <c:pt idx="269">
                  <c:v>1047.97</c:v>
                </c:pt>
                <c:pt idx="270">
                  <c:v>1050.69</c:v>
                </c:pt>
                <c:pt idx="271">
                  <c:v>1053.57</c:v>
                </c:pt>
                <c:pt idx="272">
                  <c:v>1056.6099999999999</c:v>
                </c:pt>
                <c:pt idx="273">
                  <c:v>1059.82</c:v>
                </c:pt>
                <c:pt idx="274">
                  <c:v>1063.19</c:v>
                </c:pt>
                <c:pt idx="275">
                  <c:v>1066.73</c:v>
                </c:pt>
                <c:pt idx="276">
                  <c:v>1070.51</c:v>
                </c:pt>
                <c:pt idx="277">
                  <c:v>1074.3800000000001</c:v>
                </c:pt>
                <c:pt idx="278">
                  <c:v>1078.4100000000001</c:v>
                </c:pt>
                <c:pt idx="279">
                  <c:v>1082.68</c:v>
                </c:pt>
                <c:pt idx="280">
                  <c:v>1087.04</c:v>
                </c:pt>
                <c:pt idx="281">
                  <c:v>1091.57</c:v>
                </c:pt>
                <c:pt idx="282">
                  <c:v>1096.25</c:v>
                </c:pt>
                <c:pt idx="283">
                  <c:v>1101.1099999999999</c:v>
                </c:pt>
                <c:pt idx="284">
                  <c:v>1106.1199999999999</c:v>
                </c:pt>
                <c:pt idx="285">
                  <c:v>1111.22</c:v>
                </c:pt>
                <c:pt idx="286">
                  <c:v>1116.4000000000001</c:v>
                </c:pt>
                <c:pt idx="287">
                  <c:v>1121.75</c:v>
                </c:pt>
                <c:pt idx="288">
                  <c:v>1127.18</c:v>
                </c:pt>
                <c:pt idx="289">
                  <c:v>1132.77</c:v>
                </c:pt>
                <c:pt idx="290">
                  <c:v>1138.3599999999999</c:v>
                </c:pt>
                <c:pt idx="291">
                  <c:v>1144.1199999999999</c:v>
                </c:pt>
                <c:pt idx="292">
                  <c:v>1149.8800000000001</c:v>
                </c:pt>
                <c:pt idx="293">
                  <c:v>1155.8</c:v>
                </c:pt>
                <c:pt idx="294">
                  <c:v>1161.72</c:v>
                </c:pt>
                <c:pt idx="295">
                  <c:v>1167.6400000000001</c:v>
                </c:pt>
                <c:pt idx="296">
                  <c:v>1173.73</c:v>
                </c:pt>
                <c:pt idx="297">
                  <c:v>1179.81</c:v>
                </c:pt>
                <c:pt idx="298">
                  <c:v>1185.9000000000001</c:v>
                </c:pt>
                <c:pt idx="299">
                  <c:v>1192.07</c:v>
                </c:pt>
                <c:pt idx="300">
                  <c:v>1198.24</c:v>
                </c:pt>
                <c:pt idx="301">
                  <c:v>1204.4100000000001</c:v>
                </c:pt>
                <c:pt idx="302">
                  <c:v>1210.6600000000001</c:v>
                </c:pt>
                <c:pt idx="303">
                  <c:v>1216.9100000000001</c:v>
                </c:pt>
                <c:pt idx="304">
                  <c:v>1223.1600000000001</c:v>
                </c:pt>
                <c:pt idx="305">
                  <c:v>1229.4100000000001</c:v>
                </c:pt>
                <c:pt idx="306">
                  <c:v>1235.74</c:v>
                </c:pt>
                <c:pt idx="307">
                  <c:v>1242.07</c:v>
                </c:pt>
                <c:pt idx="308">
                  <c:v>1248.49</c:v>
                </c:pt>
                <c:pt idx="309">
                  <c:v>1254.82</c:v>
                </c:pt>
                <c:pt idx="310">
                  <c:v>1261.32</c:v>
                </c:pt>
                <c:pt idx="311">
                  <c:v>1267.74</c:v>
                </c:pt>
                <c:pt idx="312">
                  <c:v>1274.32</c:v>
                </c:pt>
                <c:pt idx="313">
                  <c:v>1280.8900000000001</c:v>
                </c:pt>
                <c:pt idx="314">
                  <c:v>1287.47</c:v>
                </c:pt>
                <c:pt idx="315">
                  <c:v>1294.22</c:v>
                </c:pt>
                <c:pt idx="316">
                  <c:v>1300.96</c:v>
                </c:pt>
                <c:pt idx="317">
                  <c:v>1307.79</c:v>
                </c:pt>
                <c:pt idx="318">
                  <c:v>1314.78</c:v>
                </c:pt>
                <c:pt idx="319">
                  <c:v>1321.77</c:v>
                </c:pt>
                <c:pt idx="320">
                  <c:v>1328.93</c:v>
                </c:pt>
                <c:pt idx="321">
                  <c:v>1336.16</c:v>
                </c:pt>
                <c:pt idx="322">
                  <c:v>1343.57</c:v>
                </c:pt>
                <c:pt idx="323">
                  <c:v>1351.13</c:v>
                </c:pt>
                <c:pt idx="324">
                  <c:v>1358.78</c:v>
                </c:pt>
                <c:pt idx="325">
                  <c:v>1366.59</c:v>
                </c:pt>
                <c:pt idx="326">
                  <c:v>1374.57</c:v>
                </c:pt>
                <c:pt idx="327">
                  <c:v>1382.72</c:v>
                </c:pt>
                <c:pt idx="328">
                  <c:v>1391.02</c:v>
                </c:pt>
                <c:pt idx="329">
                  <c:v>1399.58</c:v>
                </c:pt>
                <c:pt idx="330">
                  <c:v>1408.29</c:v>
                </c:pt>
                <c:pt idx="331">
                  <c:v>1417.18</c:v>
                </c:pt>
                <c:pt idx="332">
                  <c:v>1426.31</c:v>
                </c:pt>
                <c:pt idx="333">
                  <c:v>1435.6</c:v>
                </c:pt>
                <c:pt idx="334">
                  <c:v>1445.14</c:v>
                </c:pt>
                <c:pt idx="335">
                  <c:v>1454.84</c:v>
                </c:pt>
                <c:pt idx="336">
                  <c:v>1464.88</c:v>
                </c:pt>
                <c:pt idx="337">
                  <c:v>1475.08</c:v>
                </c:pt>
                <c:pt idx="338">
                  <c:v>1485.44</c:v>
                </c:pt>
                <c:pt idx="339">
                  <c:v>1496.13</c:v>
                </c:pt>
                <c:pt idx="340">
                  <c:v>1506.99</c:v>
                </c:pt>
                <c:pt idx="341">
                  <c:v>1518.01</c:v>
                </c:pt>
                <c:pt idx="342">
                  <c:v>1529.36</c:v>
                </c:pt>
                <c:pt idx="343">
                  <c:v>1540.87</c:v>
                </c:pt>
                <c:pt idx="344">
                  <c:v>1552.63</c:v>
                </c:pt>
                <c:pt idx="345">
                  <c:v>1564.56</c:v>
                </c:pt>
                <c:pt idx="346">
                  <c:v>1576.65</c:v>
                </c:pt>
                <c:pt idx="347">
                  <c:v>1588.99</c:v>
                </c:pt>
                <c:pt idx="348">
                  <c:v>1601.57</c:v>
                </c:pt>
                <c:pt idx="349">
                  <c:v>1614.24</c:v>
                </c:pt>
                <c:pt idx="350">
                  <c:v>1627.07</c:v>
                </c:pt>
                <c:pt idx="351">
                  <c:v>1640.14</c:v>
                </c:pt>
                <c:pt idx="352">
                  <c:v>1653.3</c:v>
                </c:pt>
                <c:pt idx="353">
                  <c:v>1666.63</c:v>
                </c:pt>
                <c:pt idx="354">
                  <c:v>1680.03</c:v>
                </c:pt>
                <c:pt idx="355">
                  <c:v>1693.6</c:v>
                </c:pt>
                <c:pt idx="356">
                  <c:v>1707.26</c:v>
                </c:pt>
                <c:pt idx="357">
                  <c:v>1720.99</c:v>
                </c:pt>
                <c:pt idx="358">
                  <c:v>1734.73</c:v>
                </c:pt>
                <c:pt idx="359">
                  <c:v>1748.63</c:v>
                </c:pt>
                <c:pt idx="360">
                  <c:v>1762.53</c:v>
                </c:pt>
                <c:pt idx="361">
                  <c:v>1776.51</c:v>
                </c:pt>
                <c:pt idx="362">
                  <c:v>1790.49</c:v>
                </c:pt>
                <c:pt idx="363">
                  <c:v>1804.47</c:v>
                </c:pt>
                <c:pt idx="364">
                  <c:v>1818.45</c:v>
                </c:pt>
                <c:pt idx="365">
                  <c:v>1832.35</c:v>
                </c:pt>
                <c:pt idx="366">
                  <c:v>1846.33</c:v>
                </c:pt>
                <c:pt idx="367">
                  <c:v>1860.15</c:v>
                </c:pt>
                <c:pt idx="368">
                  <c:v>1874.05</c:v>
                </c:pt>
                <c:pt idx="369">
                  <c:v>1887.79</c:v>
                </c:pt>
                <c:pt idx="370">
                  <c:v>1901.44</c:v>
                </c:pt>
                <c:pt idx="371">
                  <c:v>1915.09</c:v>
                </c:pt>
                <c:pt idx="372">
                  <c:v>1928.58</c:v>
                </c:pt>
                <c:pt idx="373">
                  <c:v>1941.99</c:v>
                </c:pt>
                <c:pt idx="374">
                  <c:v>1955.23</c:v>
                </c:pt>
                <c:pt idx="375">
                  <c:v>1968.39</c:v>
                </c:pt>
                <c:pt idx="376">
                  <c:v>1981.38</c:v>
                </c:pt>
                <c:pt idx="377">
                  <c:v>1994.29</c:v>
                </c:pt>
                <c:pt idx="378">
                  <c:v>2007.04</c:v>
                </c:pt>
                <c:pt idx="379">
                  <c:v>2019.63</c:v>
                </c:pt>
                <c:pt idx="380">
                  <c:v>2032.05</c:v>
                </c:pt>
                <c:pt idx="381">
                  <c:v>2044.3</c:v>
                </c:pt>
                <c:pt idx="382">
                  <c:v>2056.39</c:v>
                </c:pt>
                <c:pt idx="383">
                  <c:v>2068.3200000000002</c:v>
                </c:pt>
                <c:pt idx="384">
                  <c:v>2080.16</c:v>
                </c:pt>
                <c:pt idx="385">
                  <c:v>2091.7600000000002</c:v>
                </c:pt>
                <c:pt idx="386">
                  <c:v>2103.19</c:v>
                </c:pt>
                <c:pt idx="387">
                  <c:v>2114.37</c:v>
                </c:pt>
                <c:pt idx="388">
                  <c:v>2125.48</c:v>
                </c:pt>
                <c:pt idx="389">
                  <c:v>2136.41</c:v>
                </c:pt>
                <c:pt idx="390">
                  <c:v>2147.11</c:v>
                </c:pt>
                <c:pt idx="391">
                  <c:v>2157.7199999999998</c:v>
                </c:pt>
                <c:pt idx="392">
                  <c:v>2168.08</c:v>
                </c:pt>
                <c:pt idx="393">
                  <c:v>2178.2800000000002</c:v>
                </c:pt>
                <c:pt idx="394">
                  <c:v>2188.31</c:v>
                </c:pt>
                <c:pt idx="395">
                  <c:v>2198.2600000000002</c:v>
                </c:pt>
                <c:pt idx="396">
                  <c:v>2207.9699999999998</c:v>
                </c:pt>
                <c:pt idx="397">
                  <c:v>2217.59</c:v>
                </c:pt>
                <c:pt idx="398">
                  <c:v>2226.9699999999998</c:v>
                </c:pt>
                <c:pt idx="399">
                  <c:v>2236.2600000000002</c:v>
                </c:pt>
                <c:pt idx="400">
                  <c:v>2245.39</c:v>
                </c:pt>
                <c:pt idx="401">
                  <c:v>2254.36</c:v>
                </c:pt>
                <c:pt idx="402">
                  <c:v>2263.2399999999998</c:v>
                </c:pt>
                <c:pt idx="403">
                  <c:v>2271.87</c:v>
                </c:pt>
                <c:pt idx="404">
                  <c:v>2280.5100000000002</c:v>
                </c:pt>
                <c:pt idx="405">
                  <c:v>2288.9</c:v>
                </c:pt>
                <c:pt idx="406">
                  <c:v>2297.21</c:v>
                </c:pt>
                <c:pt idx="407">
                  <c:v>2305.4299999999998</c:v>
                </c:pt>
                <c:pt idx="408">
                  <c:v>2313.4899999999998</c:v>
                </c:pt>
                <c:pt idx="409">
                  <c:v>2321.4699999999998</c:v>
                </c:pt>
                <c:pt idx="410">
                  <c:v>2329.2800000000002</c:v>
                </c:pt>
                <c:pt idx="411">
                  <c:v>2337.0100000000002</c:v>
                </c:pt>
                <c:pt idx="412">
                  <c:v>2344.66</c:v>
                </c:pt>
                <c:pt idx="413">
                  <c:v>2352.15</c:v>
                </c:pt>
                <c:pt idx="414">
                  <c:v>2359.5500000000002</c:v>
                </c:pt>
                <c:pt idx="415">
                  <c:v>2366.79</c:v>
                </c:pt>
                <c:pt idx="416">
                  <c:v>2373.94</c:v>
                </c:pt>
                <c:pt idx="417">
                  <c:v>2381.0100000000002</c:v>
                </c:pt>
                <c:pt idx="418">
                  <c:v>2387.92</c:v>
                </c:pt>
                <c:pt idx="419">
                  <c:v>2394.75</c:v>
                </c:pt>
                <c:pt idx="420">
                  <c:v>2401.4899999999998</c:v>
                </c:pt>
                <c:pt idx="421">
                  <c:v>2408.0700000000002</c:v>
                </c:pt>
                <c:pt idx="422">
                  <c:v>2414.5700000000002</c:v>
                </c:pt>
                <c:pt idx="423">
                  <c:v>2420.9899999999998</c:v>
                </c:pt>
                <c:pt idx="424">
                  <c:v>2427.15</c:v>
                </c:pt>
                <c:pt idx="425">
                  <c:v>2433.3200000000002</c:v>
                </c:pt>
                <c:pt idx="426">
                  <c:v>2439.2399999999998</c:v>
                </c:pt>
                <c:pt idx="427">
                  <c:v>2445.08</c:v>
                </c:pt>
                <c:pt idx="428">
                  <c:v>2450.84</c:v>
                </c:pt>
                <c:pt idx="429">
                  <c:v>2456.4299999999998</c:v>
                </c:pt>
                <c:pt idx="430">
                  <c:v>2461.86</c:v>
                </c:pt>
                <c:pt idx="431">
                  <c:v>2467.13</c:v>
                </c:pt>
                <c:pt idx="432">
                  <c:v>2472.2199999999998</c:v>
                </c:pt>
                <c:pt idx="433">
                  <c:v>2477.16</c:v>
                </c:pt>
                <c:pt idx="434">
                  <c:v>2482.0100000000002</c:v>
                </c:pt>
                <c:pt idx="435">
                  <c:v>2486.62</c:v>
                </c:pt>
                <c:pt idx="436">
                  <c:v>2491.14</c:v>
                </c:pt>
                <c:pt idx="437">
                  <c:v>2495.42</c:v>
                </c:pt>
                <c:pt idx="438">
                  <c:v>2499.5300000000002</c:v>
                </c:pt>
                <c:pt idx="439">
                  <c:v>2503.48</c:v>
                </c:pt>
                <c:pt idx="440">
                  <c:v>2507.2600000000002</c:v>
                </c:pt>
                <c:pt idx="441">
                  <c:v>2510.8000000000002</c:v>
                </c:pt>
                <c:pt idx="442">
                  <c:v>2514.25</c:v>
                </c:pt>
                <c:pt idx="443">
                  <c:v>2517.46</c:v>
                </c:pt>
                <c:pt idx="444">
                  <c:v>2520.5</c:v>
                </c:pt>
                <c:pt idx="445">
                  <c:v>2523.38</c:v>
                </c:pt>
                <c:pt idx="446">
                  <c:v>2526.0100000000002</c:v>
                </c:pt>
                <c:pt idx="447">
                  <c:v>2528.48</c:v>
                </c:pt>
                <c:pt idx="448">
                  <c:v>2530.7800000000002</c:v>
                </c:pt>
                <c:pt idx="449">
                  <c:v>2532.92</c:v>
                </c:pt>
                <c:pt idx="450">
                  <c:v>2534.9</c:v>
                </c:pt>
                <c:pt idx="451">
                  <c:v>2536.6999999999998</c:v>
                </c:pt>
                <c:pt idx="452">
                  <c:v>2538.27</c:v>
                </c:pt>
                <c:pt idx="453">
                  <c:v>2539.75</c:v>
                </c:pt>
                <c:pt idx="454">
                  <c:v>2540.98</c:v>
                </c:pt>
                <c:pt idx="455">
                  <c:v>2542.13</c:v>
                </c:pt>
                <c:pt idx="456">
                  <c:v>2543.12</c:v>
                </c:pt>
                <c:pt idx="457">
                  <c:v>2543.94</c:v>
                </c:pt>
                <c:pt idx="458">
                  <c:v>2544.6</c:v>
                </c:pt>
                <c:pt idx="459">
                  <c:v>2545.1799999999998</c:v>
                </c:pt>
                <c:pt idx="460">
                  <c:v>2545.67</c:v>
                </c:pt>
                <c:pt idx="461">
                  <c:v>2546</c:v>
                </c:pt>
                <c:pt idx="462">
                  <c:v>2546.25</c:v>
                </c:pt>
                <c:pt idx="463">
                  <c:v>2546.33</c:v>
                </c:pt>
                <c:pt idx="464">
                  <c:v>2546.41</c:v>
                </c:pt>
                <c:pt idx="465">
                  <c:v>2546.33</c:v>
                </c:pt>
                <c:pt idx="466">
                  <c:v>2546.25</c:v>
                </c:pt>
                <c:pt idx="467">
                  <c:v>2546.08</c:v>
                </c:pt>
                <c:pt idx="468">
                  <c:v>2545.83</c:v>
                </c:pt>
                <c:pt idx="469">
                  <c:v>2545.59</c:v>
                </c:pt>
                <c:pt idx="470">
                  <c:v>2545.2600000000002</c:v>
                </c:pt>
                <c:pt idx="471">
                  <c:v>2544.9299999999998</c:v>
                </c:pt>
                <c:pt idx="472">
                  <c:v>2544.52</c:v>
                </c:pt>
                <c:pt idx="473">
                  <c:v>2544.19</c:v>
                </c:pt>
                <c:pt idx="474">
                  <c:v>2543.7800000000002</c:v>
                </c:pt>
                <c:pt idx="475">
                  <c:v>2543.4499999999998</c:v>
                </c:pt>
                <c:pt idx="476">
                  <c:v>2543.04</c:v>
                </c:pt>
                <c:pt idx="477">
                  <c:v>2542.71</c:v>
                </c:pt>
                <c:pt idx="478">
                  <c:v>2542.38</c:v>
                </c:pt>
                <c:pt idx="479">
                  <c:v>2542.0500000000002</c:v>
                </c:pt>
                <c:pt idx="480">
                  <c:v>2541.7199999999998</c:v>
                </c:pt>
                <c:pt idx="481">
                  <c:v>2541.48</c:v>
                </c:pt>
                <c:pt idx="482">
                  <c:v>2541.31</c:v>
                </c:pt>
                <c:pt idx="483">
                  <c:v>2541.15</c:v>
                </c:pt>
                <c:pt idx="484">
                  <c:v>2540.98</c:v>
                </c:pt>
                <c:pt idx="485">
                  <c:v>2540.9</c:v>
                </c:pt>
                <c:pt idx="486">
                  <c:v>2540.8200000000002</c:v>
                </c:pt>
                <c:pt idx="487">
                  <c:v>2540.8200000000002</c:v>
                </c:pt>
                <c:pt idx="488">
                  <c:v>2540.9</c:v>
                </c:pt>
                <c:pt idx="489">
                  <c:v>2540.98</c:v>
                </c:pt>
                <c:pt idx="490">
                  <c:v>2541.15</c:v>
                </c:pt>
                <c:pt idx="491">
                  <c:v>2541.31</c:v>
                </c:pt>
                <c:pt idx="492">
                  <c:v>2541.56</c:v>
                </c:pt>
                <c:pt idx="493">
                  <c:v>2541.89</c:v>
                </c:pt>
                <c:pt idx="494">
                  <c:v>2542.2199999999998</c:v>
                </c:pt>
                <c:pt idx="495">
                  <c:v>2542.54</c:v>
                </c:pt>
                <c:pt idx="496">
                  <c:v>2542.96</c:v>
                </c:pt>
                <c:pt idx="497">
                  <c:v>2543.37</c:v>
                </c:pt>
                <c:pt idx="498">
                  <c:v>2543.86</c:v>
                </c:pt>
                <c:pt idx="499">
                  <c:v>2544.35</c:v>
                </c:pt>
                <c:pt idx="500">
                  <c:v>2544.9299999999998</c:v>
                </c:pt>
                <c:pt idx="501">
                  <c:v>2545.42</c:v>
                </c:pt>
                <c:pt idx="502">
                  <c:v>2546</c:v>
                </c:pt>
                <c:pt idx="503">
                  <c:v>2546.66</c:v>
                </c:pt>
                <c:pt idx="504">
                  <c:v>2547.23</c:v>
                </c:pt>
                <c:pt idx="505">
                  <c:v>2547.89</c:v>
                </c:pt>
                <c:pt idx="506">
                  <c:v>2548.4699999999998</c:v>
                </c:pt>
                <c:pt idx="507">
                  <c:v>2549.12</c:v>
                </c:pt>
                <c:pt idx="508">
                  <c:v>2549.7800000000002</c:v>
                </c:pt>
                <c:pt idx="509">
                  <c:v>2550.44</c:v>
                </c:pt>
                <c:pt idx="510">
                  <c:v>2551.1</c:v>
                </c:pt>
                <c:pt idx="511">
                  <c:v>2551.7600000000002</c:v>
                </c:pt>
                <c:pt idx="512">
                  <c:v>2552.33</c:v>
                </c:pt>
                <c:pt idx="513">
                  <c:v>2552.9899999999998</c:v>
                </c:pt>
                <c:pt idx="514">
                  <c:v>2553.65</c:v>
                </c:pt>
                <c:pt idx="515">
                  <c:v>2554.31</c:v>
                </c:pt>
                <c:pt idx="516">
                  <c:v>2554.88</c:v>
                </c:pt>
                <c:pt idx="517">
                  <c:v>2555.46</c:v>
                </c:pt>
                <c:pt idx="518">
                  <c:v>2556.11</c:v>
                </c:pt>
                <c:pt idx="519">
                  <c:v>2556.69</c:v>
                </c:pt>
                <c:pt idx="520">
                  <c:v>2557.27</c:v>
                </c:pt>
                <c:pt idx="521">
                  <c:v>2557.7600000000002</c:v>
                </c:pt>
                <c:pt idx="522">
                  <c:v>2558.34</c:v>
                </c:pt>
                <c:pt idx="523">
                  <c:v>2558.83</c:v>
                </c:pt>
                <c:pt idx="524">
                  <c:v>2559.4</c:v>
                </c:pt>
                <c:pt idx="525">
                  <c:v>2559.9</c:v>
                </c:pt>
                <c:pt idx="526">
                  <c:v>2560.31</c:v>
                </c:pt>
                <c:pt idx="527">
                  <c:v>2560.8000000000002</c:v>
                </c:pt>
                <c:pt idx="528">
                  <c:v>2561.3000000000002</c:v>
                </c:pt>
                <c:pt idx="529">
                  <c:v>2561.71</c:v>
                </c:pt>
                <c:pt idx="530">
                  <c:v>2562.12</c:v>
                </c:pt>
                <c:pt idx="531">
                  <c:v>2562.5300000000002</c:v>
                </c:pt>
                <c:pt idx="532">
                  <c:v>2562.94</c:v>
                </c:pt>
                <c:pt idx="533">
                  <c:v>2563.27</c:v>
                </c:pt>
                <c:pt idx="534">
                  <c:v>2563.6</c:v>
                </c:pt>
                <c:pt idx="535">
                  <c:v>2563.9299999999998</c:v>
                </c:pt>
                <c:pt idx="536">
                  <c:v>2564.2600000000002</c:v>
                </c:pt>
                <c:pt idx="537">
                  <c:v>2564.59</c:v>
                </c:pt>
                <c:pt idx="538">
                  <c:v>2564.83</c:v>
                </c:pt>
                <c:pt idx="539">
                  <c:v>2565.08</c:v>
                </c:pt>
                <c:pt idx="540">
                  <c:v>2565.33</c:v>
                </c:pt>
                <c:pt idx="541">
                  <c:v>2565.5700000000002</c:v>
                </c:pt>
                <c:pt idx="542">
                  <c:v>2565.8200000000002</c:v>
                </c:pt>
                <c:pt idx="543">
                  <c:v>2565.98</c:v>
                </c:pt>
                <c:pt idx="544">
                  <c:v>2566.15</c:v>
                </c:pt>
                <c:pt idx="545">
                  <c:v>2566.31</c:v>
                </c:pt>
                <c:pt idx="546">
                  <c:v>2566.4</c:v>
                </c:pt>
                <c:pt idx="547">
                  <c:v>2566.48</c:v>
                </c:pt>
                <c:pt idx="548">
                  <c:v>2566.56</c:v>
                </c:pt>
                <c:pt idx="549">
                  <c:v>2566.64</c:v>
                </c:pt>
                <c:pt idx="550">
                  <c:v>2566.64</c:v>
                </c:pt>
                <c:pt idx="551">
                  <c:v>2566.64</c:v>
                </c:pt>
                <c:pt idx="552">
                  <c:v>2566.64</c:v>
                </c:pt>
                <c:pt idx="553">
                  <c:v>2566.56</c:v>
                </c:pt>
                <c:pt idx="554">
                  <c:v>2566.48</c:v>
                </c:pt>
                <c:pt idx="555">
                  <c:v>2566.4</c:v>
                </c:pt>
                <c:pt idx="556">
                  <c:v>2566.23</c:v>
                </c:pt>
                <c:pt idx="557">
                  <c:v>2566.0700000000002</c:v>
                </c:pt>
                <c:pt idx="558">
                  <c:v>2565.8200000000002</c:v>
                </c:pt>
                <c:pt idx="559">
                  <c:v>2565.5700000000002</c:v>
                </c:pt>
                <c:pt idx="560">
                  <c:v>2565.33</c:v>
                </c:pt>
                <c:pt idx="561">
                  <c:v>2565</c:v>
                </c:pt>
                <c:pt idx="562">
                  <c:v>2564.67</c:v>
                </c:pt>
                <c:pt idx="563">
                  <c:v>2564.2600000000002</c:v>
                </c:pt>
                <c:pt idx="564">
                  <c:v>2563.85</c:v>
                </c:pt>
                <c:pt idx="565">
                  <c:v>2563.35</c:v>
                </c:pt>
                <c:pt idx="566">
                  <c:v>2562.86</c:v>
                </c:pt>
                <c:pt idx="567">
                  <c:v>2562.2800000000002</c:v>
                </c:pt>
                <c:pt idx="568">
                  <c:v>2561.71</c:v>
                </c:pt>
                <c:pt idx="569">
                  <c:v>2561.13</c:v>
                </c:pt>
                <c:pt idx="570">
                  <c:v>2560.39</c:v>
                </c:pt>
                <c:pt idx="571">
                  <c:v>2559.73</c:v>
                </c:pt>
                <c:pt idx="572">
                  <c:v>2558.91</c:v>
                </c:pt>
                <c:pt idx="573">
                  <c:v>2558.17</c:v>
                </c:pt>
                <c:pt idx="574">
                  <c:v>2557.27</c:v>
                </c:pt>
                <c:pt idx="575">
                  <c:v>2556.36</c:v>
                </c:pt>
                <c:pt idx="576">
                  <c:v>2555.46</c:v>
                </c:pt>
                <c:pt idx="577">
                  <c:v>2554.4699999999998</c:v>
                </c:pt>
                <c:pt idx="578">
                  <c:v>2553.4</c:v>
                </c:pt>
                <c:pt idx="579">
                  <c:v>2552.33</c:v>
                </c:pt>
                <c:pt idx="580">
                  <c:v>2551.1799999999998</c:v>
                </c:pt>
                <c:pt idx="581">
                  <c:v>2549.9499999999998</c:v>
                </c:pt>
                <c:pt idx="582">
                  <c:v>2548.71</c:v>
                </c:pt>
                <c:pt idx="583">
                  <c:v>2547.4</c:v>
                </c:pt>
                <c:pt idx="584">
                  <c:v>2546.08</c:v>
                </c:pt>
                <c:pt idx="585">
                  <c:v>2544.6799999999998</c:v>
                </c:pt>
                <c:pt idx="586">
                  <c:v>2543.1999999999998</c:v>
                </c:pt>
                <c:pt idx="587">
                  <c:v>2541.7199999999998</c:v>
                </c:pt>
                <c:pt idx="588">
                  <c:v>2540.16</c:v>
                </c:pt>
                <c:pt idx="589">
                  <c:v>2538.5100000000002</c:v>
                </c:pt>
                <c:pt idx="590">
                  <c:v>2536.87</c:v>
                </c:pt>
                <c:pt idx="591">
                  <c:v>2535.14</c:v>
                </c:pt>
                <c:pt idx="592">
                  <c:v>2533.42</c:v>
                </c:pt>
                <c:pt idx="593">
                  <c:v>2531.61</c:v>
                </c:pt>
                <c:pt idx="594">
                  <c:v>2529.8000000000002</c:v>
                </c:pt>
                <c:pt idx="595">
                  <c:v>2527.9</c:v>
                </c:pt>
                <c:pt idx="596">
                  <c:v>2525.9299999999998</c:v>
                </c:pt>
                <c:pt idx="597">
                  <c:v>2523.96</c:v>
                </c:pt>
                <c:pt idx="598">
                  <c:v>2521.9</c:v>
                </c:pt>
                <c:pt idx="599">
                  <c:v>2519.84</c:v>
                </c:pt>
                <c:pt idx="600">
                  <c:v>2517.79</c:v>
                </c:pt>
                <c:pt idx="601">
                  <c:v>2515.65</c:v>
                </c:pt>
                <c:pt idx="602">
                  <c:v>2513.5100000000002</c:v>
                </c:pt>
                <c:pt idx="603">
                  <c:v>2511.29</c:v>
                </c:pt>
                <c:pt idx="604">
                  <c:v>2509.0700000000002</c:v>
                </c:pt>
                <c:pt idx="605">
                  <c:v>2506.85</c:v>
                </c:pt>
                <c:pt idx="606">
                  <c:v>2504.5500000000002</c:v>
                </c:pt>
                <c:pt idx="607">
                  <c:v>2502.2399999999998</c:v>
                </c:pt>
                <c:pt idx="608">
                  <c:v>2499.94</c:v>
                </c:pt>
                <c:pt idx="609">
                  <c:v>2497.64</c:v>
                </c:pt>
                <c:pt idx="610">
                  <c:v>2495.34</c:v>
                </c:pt>
                <c:pt idx="611">
                  <c:v>2493.0300000000002</c:v>
                </c:pt>
                <c:pt idx="612">
                  <c:v>2490.65</c:v>
                </c:pt>
                <c:pt idx="613">
                  <c:v>2488.34</c:v>
                </c:pt>
                <c:pt idx="614">
                  <c:v>2486.04</c:v>
                </c:pt>
                <c:pt idx="615">
                  <c:v>2483.66</c:v>
                </c:pt>
                <c:pt idx="616">
                  <c:v>2481.35</c:v>
                </c:pt>
                <c:pt idx="617">
                  <c:v>2479.0500000000002</c:v>
                </c:pt>
                <c:pt idx="618">
                  <c:v>2476.75</c:v>
                </c:pt>
                <c:pt idx="619">
                  <c:v>2474.5300000000002</c:v>
                </c:pt>
                <c:pt idx="620">
                  <c:v>2472.2199999999998</c:v>
                </c:pt>
                <c:pt idx="621">
                  <c:v>2470</c:v>
                </c:pt>
                <c:pt idx="622">
                  <c:v>2467.7800000000002</c:v>
                </c:pt>
                <c:pt idx="623">
                  <c:v>2465.64</c:v>
                </c:pt>
                <c:pt idx="624">
                  <c:v>2463.42</c:v>
                </c:pt>
                <c:pt idx="625">
                  <c:v>2461.29</c:v>
                </c:pt>
                <c:pt idx="626">
                  <c:v>2459.15</c:v>
                </c:pt>
                <c:pt idx="627">
                  <c:v>2457.09</c:v>
                </c:pt>
                <c:pt idx="628">
                  <c:v>2455.0300000000002</c:v>
                </c:pt>
                <c:pt idx="629">
                  <c:v>2452.98</c:v>
                </c:pt>
                <c:pt idx="630">
                  <c:v>2451</c:v>
                </c:pt>
                <c:pt idx="631">
                  <c:v>2448.9499999999998</c:v>
                </c:pt>
                <c:pt idx="632">
                  <c:v>2447.06</c:v>
                </c:pt>
                <c:pt idx="633">
                  <c:v>2445.08</c:v>
                </c:pt>
                <c:pt idx="634">
                  <c:v>2443.19</c:v>
                </c:pt>
                <c:pt idx="635">
                  <c:v>2441.3000000000002</c:v>
                </c:pt>
                <c:pt idx="636">
                  <c:v>2439.41</c:v>
                </c:pt>
                <c:pt idx="637">
                  <c:v>2437.52</c:v>
                </c:pt>
                <c:pt idx="638">
                  <c:v>2435.71</c:v>
                </c:pt>
                <c:pt idx="639">
                  <c:v>2433.8200000000002</c:v>
                </c:pt>
                <c:pt idx="640">
                  <c:v>2432.0100000000002</c:v>
                </c:pt>
                <c:pt idx="641">
                  <c:v>2430.1999999999998</c:v>
                </c:pt>
                <c:pt idx="642">
                  <c:v>2428.39</c:v>
                </c:pt>
                <c:pt idx="643">
                  <c:v>2426.5</c:v>
                </c:pt>
                <c:pt idx="644">
                  <c:v>2424.69</c:v>
                </c:pt>
                <c:pt idx="645">
                  <c:v>2422.88</c:v>
                </c:pt>
                <c:pt idx="646">
                  <c:v>2420.9899999999998</c:v>
                </c:pt>
                <c:pt idx="647">
                  <c:v>2419.1799999999998</c:v>
                </c:pt>
                <c:pt idx="648">
                  <c:v>2417.2800000000002</c:v>
                </c:pt>
                <c:pt idx="649">
                  <c:v>2415.39</c:v>
                </c:pt>
                <c:pt idx="650">
                  <c:v>2413.5</c:v>
                </c:pt>
                <c:pt idx="651">
                  <c:v>2411.5300000000002</c:v>
                </c:pt>
                <c:pt idx="652">
                  <c:v>2409.5500000000002</c:v>
                </c:pt>
                <c:pt idx="653">
                  <c:v>2407.58</c:v>
                </c:pt>
                <c:pt idx="654">
                  <c:v>2405.52</c:v>
                </c:pt>
                <c:pt idx="655">
                  <c:v>2403.4699999999998</c:v>
                </c:pt>
                <c:pt idx="656">
                  <c:v>2401.33</c:v>
                </c:pt>
                <c:pt idx="657">
                  <c:v>2399.19</c:v>
                </c:pt>
                <c:pt idx="658">
                  <c:v>2396.9699999999998</c:v>
                </c:pt>
                <c:pt idx="659">
                  <c:v>2394.67</c:v>
                </c:pt>
                <c:pt idx="660">
                  <c:v>2392.36</c:v>
                </c:pt>
                <c:pt idx="661">
                  <c:v>2389.98</c:v>
                </c:pt>
                <c:pt idx="662">
                  <c:v>2387.5100000000002</c:v>
                </c:pt>
                <c:pt idx="663">
                  <c:v>2385.04</c:v>
                </c:pt>
                <c:pt idx="664">
                  <c:v>2382.4899999999998</c:v>
                </c:pt>
                <c:pt idx="665">
                  <c:v>2379.86</c:v>
                </c:pt>
                <c:pt idx="666">
                  <c:v>2377.15</c:v>
                </c:pt>
                <c:pt idx="667">
                  <c:v>2374.4299999999998</c:v>
                </c:pt>
                <c:pt idx="668">
                  <c:v>2371.64</c:v>
                </c:pt>
                <c:pt idx="669">
                  <c:v>2368.7600000000002</c:v>
                </c:pt>
                <c:pt idx="670">
                  <c:v>2365.8000000000002</c:v>
                </c:pt>
                <c:pt idx="671">
                  <c:v>2362.84</c:v>
                </c:pt>
                <c:pt idx="672">
                  <c:v>2359.79</c:v>
                </c:pt>
                <c:pt idx="673">
                  <c:v>2356.67</c:v>
                </c:pt>
                <c:pt idx="674">
                  <c:v>2353.46</c:v>
                </c:pt>
                <c:pt idx="675">
                  <c:v>2350.25</c:v>
                </c:pt>
                <c:pt idx="676">
                  <c:v>2346.96</c:v>
                </c:pt>
                <c:pt idx="677">
                  <c:v>2343.59</c:v>
                </c:pt>
                <c:pt idx="678">
                  <c:v>2340.2199999999998</c:v>
                </c:pt>
                <c:pt idx="679">
                  <c:v>2336.77</c:v>
                </c:pt>
                <c:pt idx="680">
                  <c:v>2333.31</c:v>
                </c:pt>
                <c:pt idx="681">
                  <c:v>2329.77</c:v>
                </c:pt>
                <c:pt idx="682">
                  <c:v>2326.2399999999998</c:v>
                </c:pt>
                <c:pt idx="683">
                  <c:v>2322.62</c:v>
                </c:pt>
                <c:pt idx="684">
                  <c:v>2319</c:v>
                </c:pt>
                <c:pt idx="685">
                  <c:v>2315.3000000000002</c:v>
                </c:pt>
                <c:pt idx="686">
                  <c:v>2311.6799999999998</c:v>
                </c:pt>
                <c:pt idx="687">
                  <c:v>2307.98</c:v>
                </c:pt>
                <c:pt idx="688">
                  <c:v>2304.2800000000002</c:v>
                </c:pt>
                <c:pt idx="689">
                  <c:v>2300.5</c:v>
                </c:pt>
                <c:pt idx="690">
                  <c:v>2296.79</c:v>
                </c:pt>
                <c:pt idx="691">
                  <c:v>2293.0100000000002</c:v>
                </c:pt>
                <c:pt idx="692">
                  <c:v>2289.31</c:v>
                </c:pt>
                <c:pt idx="693">
                  <c:v>2285.5300000000002</c:v>
                </c:pt>
                <c:pt idx="694">
                  <c:v>2281.83</c:v>
                </c:pt>
                <c:pt idx="695">
                  <c:v>2278.12</c:v>
                </c:pt>
                <c:pt idx="696">
                  <c:v>2274.42</c:v>
                </c:pt>
                <c:pt idx="697">
                  <c:v>2270.7199999999998</c:v>
                </c:pt>
                <c:pt idx="698">
                  <c:v>2267.02</c:v>
                </c:pt>
                <c:pt idx="699">
                  <c:v>2263.3200000000002</c:v>
                </c:pt>
                <c:pt idx="700">
                  <c:v>2259.6999999999998</c:v>
                </c:pt>
                <c:pt idx="701">
                  <c:v>2256.08</c:v>
                </c:pt>
                <c:pt idx="702">
                  <c:v>2252.46</c:v>
                </c:pt>
                <c:pt idx="703">
                  <c:v>2248.9299999999998</c:v>
                </c:pt>
                <c:pt idx="704">
                  <c:v>2245.39</c:v>
                </c:pt>
                <c:pt idx="705">
                  <c:v>2241.94</c:v>
                </c:pt>
                <c:pt idx="706">
                  <c:v>2238.4</c:v>
                </c:pt>
                <c:pt idx="707">
                  <c:v>2235.0300000000002</c:v>
                </c:pt>
                <c:pt idx="708">
                  <c:v>2231.5700000000002</c:v>
                </c:pt>
                <c:pt idx="709">
                  <c:v>2228.1999999999998</c:v>
                </c:pt>
                <c:pt idx="710">
                  <c:v>2224.91</c:v>
                </c:pt>
                <c:pt idx="711">
                  <c:v>2221.54</c:v>
                </c:pt>
                <c:pt idx="712">
                  <c:v>2218.33</c:v>
                </c:pt>
                <c:pt idx="713">
                  <c:v>2215.04</c:v>
                </c:pt>
                <c:pt idx="714">
                  <c:v>2211.83</c:v>
                </c:pt>
                <c:pt idx="715">
                  <c:v>2208.71</c:v>
                </c:pt>
                <c:pt idx="716">
                  <c:v>2205.5</c:v>
                </c:pt>
                <c:pt idx="717">
                  <c:v>2202.38</c:v>
                </c:pt>
                <c:pt idx="718">
                  <c:v>2199.33</c:v>
                </c:pt>
                <c:pt idx="719">
                  <c:v>2196.29</c:v>
                </c:pt>
                <c:pt idx="720">
                  <c:v>2193.25</c:v>
                </c:pt>
                <c:pt idx="721">
                  <c:v>2190.1999999999998</c:v>
                </c:pt>
                <c:pt idx="722">
                  <c:v>2187.2399999999998</c:v>
                </c:pt>
                <c:pt idx="723">
                  <c:v>2184.2800000000002</c:v>
                </c:pt>
                <c:pt idx="724">
                  <c:v>2181.3200000000002</c:v>
                </c:pt>
                <c:pt idx="725">
                  <c:v>2178.44</c:v>
                </c:pt>
                <c:pt idx="726">
                  <c:v>2175.56</c:v>
                </c:pt>
                <c:pt idx="727">
                  <c:v>2172.69</c:v>
                </c:pt>
                <c:pt idx="728">
                  <c:v>2169.89</c:v>
                </c:pt>
                <c:pt idx="729">
                  <c:v>2167.09</c:v>
                </c:pt>
                <c:pt idx="730">
                  <c:v>2164.3000000000002</c:v>
                </c:pt>
                <c:pt idx="731">
                  <c:v>2161.5</c:v>
                </c:pt>
                <c:pt idx="732">
                  <c:v>2158.79</c:v>
                </c:pt>
                <c:pt idx="733">
                  <c:v>2156.0700000000002</c:v>
                </c:pt>
                <c:pt idx="734">
                  <c:v>2153.44</c:v>
                </c:pt>
                <c:pt idx="735">
                  <c:v>2150.73</c:v>
                </c:pt>
                <c:pt idx="736">
                  <c:v>2148.09</c:v>
                </c:pt>
                <c:pt idx="737">
                  <c:v>2145.54</c:v>
                </c:pt>
                <c:pt idx="738">
                  <c:v>2142.9899999999998</c:v>
                </c:pt>
                <c:pt idx="739">
                  <c:v>2140.44</c:v>
                </c:pt>
                <c:pt idx="740">
                  <c:v>2137.9</c:v>
                </c:pt>
                <c:pt idx="741">
                  <c:v>2135.4299999999998</c:v>
                </c:pt>
                <c:pt idx="742">
                  <c:v>2133.04</c:v>
                </c:pt>
                <c:pt idx="743">
                  <c:v>2130.58</c:v>
                </c:pt>
                <c:pt idx="744">
                  <c:v>2128.19</c:v>
                </c:pt>
                <c:pt idx="745">
                  <c:v>2125.89</c:v>
                </c:pt>
                <c:pt idx="746">
                  <c:v>2123.58</c:v>
                </c:pt>
                <c:pt idx="747">
                  <c:v>2121.2800000000002</c:v>
                </c:pt>
                <c:pt idx="748">
                  <c:v>2118.98</c:v>
                </c:pt>
                <c:pt idx="749">
                  <c:v>2116.7600000000002</c:v>
                </c:pt>
                <c:pt idx="750">
                  <c:v>2114.54</c:v>
                </c:pt>
                <c:pt idx="751">
                  <c:v>2112.4</c:v>
                </c:pt>
                <c:pt idx="752">
                  <c:v>2110.2600000000002</c:v>
                </c:pt>
                <c:pt idx="753">
                  <c:v>2108.04</c:v>
                </c:pt>
                <c:pt idx="754">
                  <c:v>2105.9</c:v>
                </c:pt>
                <c:pt idx="755">
                  <c:v>2103.85</c:v>
                </c:pt>
                <c:pt idx="756">
                  <c:v>2101.71</c:v>
                </c:pt>
                <c:pt idx="757">
                  <c:v>2099.5700000000002</c:v>
                </c:pt>
                <c:pt idx="758">
                  <c:v>2097.4299999999998</c:v>
                </c:pt>
                <c:pt idx="759">
                  <c:v>2095.29</c:v>
                </c:pt>
                <c:pt idx="760">
                  <c:v>2093.15</c:v>
                </c:pt>
                <c:pt idx="761">
                  <c:v>2091.02</c:v>
                </c:pt>
                <c:pt idx="762">
                  <c:v>2088.88</c:v>
                </c:pt>
                <c:pt idx="763">
                  <c:v>2086.66</c:v>
                </c:pt>
                <c:pt idx="764">
                  <c:v>2084.44</c:v>
                </c:pt>
                <c:pt idx="765">
                  <c:v>2082.13</c:v>
                </c:pt>
                <c:pt idx="766">
                  <c:v>2079.91</c:v>
                </c:pt>
                <c:pt idx="767">
                  <c:v>2077.5300000000002</c:v>
                </c:pt>
                <c:pt idx="768">
                  <c:v>2075.14</c:v>
                </c:pt>
                <c:pt idx="769">
                  <c:v>2072.7600000000002</c:v>
                </c:pt>
                <c:pt idx="770">
                  <c:v>2070.29</c:v>
                </c:pt>
                <c:pt idx="771">
                  <c:v>2067.7399999999998</c:v>
                </c:pt>
                <c:pt idx="772">
                  <c:v>2065.19</c:v>
                </c:pt>
                <c:pt idx="773">
                  <c:v>2062.56</c:v>
                </c:pt>
                <c:pt idx="774">
                  <c:v>2059.84</c:v>
                </c:pt>
                <c:pt idx="775">
                  <c:v>2057.0500000000002</c:v>
                </c:pt>
                <c:pt idx="776">
                  <c:v>2054.25</c:v>
                </c:pt>
                <c:pt idx="777">
                  <c:v>2051.37</c:v>
                </c:pt>
                <c:pt idx="778">
                  <c:v>2048.4899999999998</c:v>
                </c:pt>
                <c:pt idx="779">
                  <c:v>2045.53</c:v>
                </c:pt>
                <c:pt idx="780">
                  <c:v>2042.49</c:v>
                </c:pt>
                <c:pt idx="781">
                  <c:v>2039.45</c:v>
                </c:pt>
                <c:pt idx="782">
                  <c:v>2036.32</c:v>
                </c:pt>
                <c:pt idx="783">
                  <c:v>2033.11</c:v>
                </c:pt>
                <c:pt idx="784">
                  <c:v>2029.91</c:v>
                </c:pt>
                <c:pt idx="785">
                  <c:v>2026.7</c:v>
                </c:pt>
                <c:pt idx="786">
                  <c:v>2023.41</c:v>
                </c:pt>
                <c:pt idx="787">
                  <c:v>2020.12</c:v>
                </c:pt>
                <c:pt idx="788">
                  <c:v>2016.75</c:v>
                </c:pt>
                <c:pt idx="789">
                  <c:v>2013.46</c:v>
                </c:pt>
                <c:pt idx="790">
                  <c:v>2010.09</c:v>
                </c:pt>
                <c:pt idx="791">
                  <c:v>2006.71</c:v>
                </c:pt>
                <c:pt idx="792">
                  <c:v>2003.34</c:v>
                </c:pt>
                <c:pt idx="793">
                  <c:v>2000.05</c:v>
                </c:pt>
                <c:pt idx="794">
                  <c:v>1996.68</c:v>
                </c:pt>
                <c:pt idx="795">
                  <c:v>1993.31</c:v>
                </c:pt>
                <c:pt idx="796">
                  <c:v>1990.02</c:v>
                </c:pt>
                <c:pt idx="797">
                  <c:v>1986.73</c:v>
                </c:pt>
                <c:pt idx="798">
                  <c:v>1983.52</c:v>
                </c:pt>
                <c:pt idx="799">
                  <c:v>1980.31</c:v>
                </c:pt>
                <c:pt idx="800">
                  <c:v>1977.1</c:v>
                </c:pt>
                <c:pt idx="801">
                  <c:v>1973.98</c:v>
                </c:pt>
                <c:pt idx="802">
                  <c:v>1970.85</c:v>
                </c:pt>
                <c:pt idx="803">
                  <c:v>1967.81</c:v>
                </c:pt>
                <c:pt idx="804">
                  <c:v>1964.85</c:v>
                </c:pt>
                <c:pt idx="805">
                  <c:v>1961.97</c:v>
                </c:pt>
                <c:pt idx="806">
                  <c:v>1959.09</c:v>
                </c:pt>
                <c:pt idx="807">
                  <c:v>1956.3</c:v>
                </c:pt>
                <c:pt idx="808">
                  <c:v>1953.5</c:v>
                </c:pt>
                <c:pt idx="809">
                  <c:v>1950.79</c:v>
                </c:pt>
                <c:pt idx="810">
                  <c:v>1948.15</c:v>
                </c:pt>
                <c:pt idx="811">
                  <c:v>1945.6</c:v>
                </c:pt>
                <c:pt idx="812">
                  <c:v>1943.14</c:v>
                </c:pt>
                <c:pt idx="813">
                  <c:v>1940.67</c:v>
                </c:pt>
                <c:pt idx="814">
                  <c:v>1938.28</c:v>
                </c:pt>
                <c:pt idx="815">
                  <c:v>1935.9</c:v>
                </c:pt>
                <c:pt idx="816">
                  <c:v>1933.6</c:v>
                </c:pt>
                <c:pt idx="817">
                  <c:v>1931.38</c:v>
                </c:pt>
                <c:pt idx="818">
                  <c:v>1929.16</c:v>
                </c:pt>
                <c:pt idx="819">
                  <c:v>1926.93</c:v>
                </c:pt>
                <c:pt idx="820">
                  <c:v>1924.8</c:v>
                </c:pt>
                <c:pt idx="821">
                  <c:v>1922.66</c:v>
                </c:pt>
                <c:pt idx="822">
                  <c:v>1920.6</c:v>
                </c:pt>
                <c:pt idx="823">
                  <c:v>1918.46</c:v>
                </c:pt>
                <c:pt idx="824">
                  <c:v>1916.41</c:v>
                </c:pt>
                <c:pt idx="825">
                  <c:v>1914.35</c:v>
                </c:pt>
                <c:pt idx="826">
                  <c:v>1912.3</c:v>
                </c:pt>
                <c:pt idx="827">
                  <c:v>1910.24</c:v>
                </c:pt>
                <c:pt idx="828">
                  <c:v>1908.1</c:v>
                </c:pt>
                <c:pt idx="829">
                  <c:v>1906.04</c:v>
                </c:pt>
                <c:pt idx="830">
                  <c:v>1903.91</c:v>
                </c:pt>
                <c:pt idx="831">
                  <c:v>1901.77</c:v>
                </c:pt>
                <c:pt idx="832">
                  <c:v>1899.63</c:v>
                </c:pt>
                <c:pt idx="833">
                  <c:v>1897.41</c:v>
                </c:pt>
                <c:pt idx="834">
                  <c:v>1895.19</c:v>
                </c:pt>
                <c:pt idx="835">
                  <c:v>1892.89</c:v>
                </c:pt>
                <c:pt idx="836">
                  <c:v>1890.58</c:v>
                </c:pt>
                <c:pt idx="837">
                  <c:v>1888.28</c:v>
                </c:pt>
                <c:pt idx="838">
                  <c:v>1885.89</c:v>
                </c:pt>
                <c:pt idx="839">
                  <c:v>1883.51</c:v>
                </c:pt>
                <c:pt idx="840">
                  <c:v>1881.04</c:v>
                </c:pt>
                <c:pt idx="841">
                  <c:v>1878.49</c:v>
                </c:pt>
                <c:pt idx="842">
                  <c:v>1876.02</c:v>
                </c:pt>
                <c:pt idx="843">
                  <c:v>1873.39</c:v>
                </c:pt>
                <c:pt idx="844">
                  <c:v>1870.84</c:v>
                </c:pt>
                <c:pt idx="845">
                  <c:v>1868.21</c:v>
                </c:pt>
                <c:pt idx="846">
                  <c:v>1865.58</c:v>
                </c:pt>
                <c:pt idx="847">
                  <c:v>1862.95</c:v>
                </c:pt>
                <c:pt idx="848">
                  <c:v>1860.23</c:v>
                </c:pt>
                <c:pt idx="849">
                  <c:v>1857.6</c:v>
                </c:pt>
                <c:pt idx="850">
                  <c:v>1854.89</c:v>
                </c:pt>
                <c:pt idx="851">
                  <c:v>1852.26</c:v>
                </c:pt>
                <c:pt idx="852">
                  <c:v>1849.54</c:v>
                </c:pt>
                <c:pt idx="853">
                  <c:v>1846.91</c:v>
                </c:pt>
                <c:pt idx="854">
                  <c:v>1844.36</c:v>
                </c:pt>
                <c:pt idx="855">
                  <c:v>1841.73</c:v>
                </c:pt>
                <c:pt idx="856">
                  <c:v>1839.26</c:v>
                </c:pt>
                <c:pt idx="857">
                  <c:v>1836.71</c:v>
                </c:pt>
                <c:pt idx="858">
                  <c:v>1834.33</c:v>
                </c:pt>
                <c:pt idx="859">
                  <c:v>1831.94</c:v>
                </c:pt>
                <c:pt idx="860">
                  <c:v>1829.64</c:v>
                </c:pt>
                <c:pt idx="861">
                  <c:v>1827.42</c:v>
                </c:pt>
                <c:pt idx="862">
                  <c:v>1825.2</c:v>
                </c:pt>
                <c:pt idx="863">
                  <c:v>1823.14</c:v>
                </c:pt>
                <c:pt idx="864">
                  <c:v>1821.17</c:v>
                </c:pt>
                <c:pt idx="865">
                  <c:v>1819.19</c:v>
                </c:pt>
                <c:pt idx="866">
                  <c:v>1817.38</c:v>
                </c:pt>
                <c:pt idx="867">
                  <c:v>1815.66</c:v>
                </c:pt>
                <c:pt idx="868">
                  <c:v>1814.09</c:v>
                </c:pt>
                <c:pt idx="869">
                  <c:v>1812.53</c:v>
                </c:pt>
                <c:pt idx="870">
                  <c:v>1811.05</c:v>
                </c:pt>
                <c:pt idx="871">
                  <c:v>1809.73</c:v>
                </c:pt>
                <c:pt idx="872">
                  <c:v>1808.5</c:v>
                </c:pt>
                <c:pt idx="873">
                  <c:v>1807.27</c:v>
                </c:pt>
                <c:pt idx="874">
                  <c:v>1806.2</c:v>
                </c:pt>
                <c:pt idx="875">
                  <c:v>1805.21</c:v>
                </c:pt>
                <c:pt idx="876">
                  <c:v>1804.31</c:v>
                </c:pt>
                <c:pt idx="877">
                  <c:v>1803.48</c:v>
                </c:pt>
                <c:pt idx="878">
                  <c:v>1802.66</c:v>
                </c:pt>
                <c:pt idx="879">
                  <c:v>1801.92</c:v>
                </c:pt>
                <c:pt idx="880">
                  <c:v>1801.26</c:v>
                </c:pt>
                <c:pt idx="881">
                  <c:v>1800.69</c:v>
                </c:pt>
                <c:pt idx="882">
                  <c:v>1800.03</c:v>
                </c:pt>
                <c:pt idx="883">
                  <c:v>1799.54</c:v>
                </c:pt>
                <c:pt idx="884">
                  <c:v>1798.96</c:v>
                </c:pt>
                <c:pt idx="885">
                  <c:v>1798.47</c:v>
                </c:pt>
                <c:pt idx="886">
                  <c:v>1797.97</c:v>
                </c:pt>
                <c:pt idx="887">
                  <c:v>1797.4</c:v>
                </c:pt>
                <c:pt idx="888">
                  <c:v>1796.9</c:v>
                </c:pt>
                <c:pt idx="889">
                  <c:v>1796.33</c:v>
                </c:pt>
                <c:pt idx="890">
                  <c:v>1795.75</c:v>
                </c:pt>
                <c:pt idx="891">
                  <c:v>1795.1</c:v>
                </c:pt>
                <c:pt idx="892">
                  <c:v>1794.44</c:v>
                </c:pt>
                <c:pt idx="893">
                  <c:v>1793.7</c:v>
                </c:pt>
                <c:pt idx="894">
                  <c:v>1792.87</c:v>
                </c:pt>
                <c:pt idx="895">
                  <c:v>1791.97</c:v>
                </c:pt>
                <c:pt idx="896">
                  <c:v>1790.98</c:v>
                </c:pt>
                <c:pt idx="897">
                  <c:v>1789.91</c:v>
                </c:pt>
                <c:pt idx="898">
                  <c:v>1788.76</c:v>
                </c:pt>
                <c:pt idx="899">
                  <c:v>1787.53</c:v>
                </c:pt>
                <c:pt idx="900">
                  <c:v>1786.13</c:v>
                </c:pt>
                <c:pt idx="901">
                  <c:v>1784.65</c:v>
                </c:pt>
                <c:pt idx="902">
                  <c:v>1783.01</c:v>
                </c:pt>
                <c:pt idx="903">
                  <c:v>1781.36</c:v>
                </c:pt>
                <c:pt idx="904">
                  <c:v>1779.47</c:v>
                </c:pt>
                <c:pt idx="905">
                  <c:v>1777.49</c:v>
                </c:pt>
                <c:pt idx="906">
                  <c:v>1775.44</c:v>
                </c:pt>
                <c:pt idx="907">
                  <c:v>1773.22</c:v>
                </c:pt>
                <c:pt idx="908">
                  <c:v>1770.83</c:v>
                </c:pt>
                <c:pt idx="909">
                  <c:v>1768.37</c:v>
                </c:pt>
                <c:pt idx="910">
                  <c:v>1765.82</c:v>
                </c:pt>
                <c:pt idx="911">
                  <c:v>1763.1</c:v>
                </c:pt>
                <c:pt idx="912">
                  <c:v>1760.31</c:v>
                </c:pt>
                <c:pt idx="913">
                  <c:v>1757.43</c:v>
                </c:pt>
                <c:pt idx="914">
                  <c:v>1754.38</c:v>
                </c:pt>
                <c:pt idx="915">
                  <c:v>1751.26</c:v>
                </c:pt>
                <c:pt idx="916">
                  <c:v>1748.05</c:v>
                </c:pt>
                <c:pt idx="917">
                  <c:v>1744.76</c:v>
                </c:pt>
                <c:pt idx="918">
                  <c:v>1741.39</c:v>
                </c:pt>
                <c:pt idx="919">
                  <c:v>1738.02</c:v>
                </c:pt>
                <c:pt idx="920">
                  <c:v>1734.48</c:v>
                </c:pt>
                <c:pt idx="921">
                  <c:v>1731.03</c:v>
                </c:pt>
                <c:pt idx="922">
                  <c:v>1727.41</c:v>
                </c:pt>
                <c:pt idx="923">
                  <c:v>1723.79</c:v>
                </c:pt>
                <c:pt idx="924">
                  <c:v>1720.25</c:v>
                </c:pt>
                <c:pt idx="925">
                  <c:v>1716.63</c:v>
                </c:pt>
                <c:pt idx="926">
                  <c:v>1713.01</c:v>
                </c:pt>
                <c:pt idx="927">
                  <c:v>1709.4</c:v>
                </c:pt>
                <c:pt idx="928">
                  <c:v>1705.78</c:v>
                </c:pt>
                <c:pt idx="929">
                  <c:v>1702.24</c:v>
                </c:pt>
                <c:pt idx="930">
                  <c:v>1698.7</c:v>
                </c:pt>
                <c:pt idx="931">
                  <c:v>1695.17</c:v>
                </c:pt>
                <c:pt idx="932">
                  <c:v>1691.79</c:v>
                </c:pt>
                <c:pt idx="933">
                  <c:v>1688.42</c:v>
                </c:pt>
                <c:pt idx="934">
                  <c:v>1685.13</c:v>
                </c:pt>
                <c:pt idx="935">
                  <c:v>1681.84</c:v>
                </c:pt>
                <c:pt idx="936">
                  <c:v>1678.72</c:v>
                </c:pt>
                <c:pt idx="937">
                  <c:v>1675.67</c:v>
                </c:pt>
                <c:pt idx="938">
                  <c:v>1672.63</c:v>
                </c:pt>
                <c:pt idx="939">
                  <c:v>1669.75</c:v>
                </c:pt>
                <c:pt idx="940">
                  <c:v>1666.96</c:v>
                </c:pt>
                <c:pt idx="941">
                  <c:v>1664.24</c:v>
                </c:pt>
                <c:pt idx="942">
                  <c:v>1661.61</c:v>
                </c:pt>
                <c:pt idx="943">
                  <c:v>1659.06</c:v>
                </c:pt>
                <c:pt idx="944">
                  <c:v>1656.59</c:v>
                </c:pt>
                <c:pt idx="945">
                  <c:v>1654.29</c:v>
                </c:pt>
                <c:pt idx="946">
                  <c:v>1651.99</c:v>
                </c:pt>
                <c:pt idx="947">
                  <c:v>1649.77</c:v>
                </c:pt>
                <c:pt idx="948">
                  <c:v>1647.63</c:v>
                </c:pt>
                <c:pt idx="949">
                  <c:v>1645.57</c:v>
                </c:pt>
                <c:pt idx="950">
                  <c:v>1643.6</c:v>
                </c:pt>
                <c:pt idx="951">
                  <c:v>1641.71</c:v>
                </c:pt>
                <c:pt idx="952">
                  <c:v>1639.82</c:v>
                </c:pt>
                <c:pt idx="953">
                  <c:v>1638.01</c:v>
                </c:pt>
                <c:pt idx="954">
                  <c:v>1636.28</c:v>
                </c:pt>
                <c:pt idx="955">
                  <c:v>1634.55</c:v>
                </c:pt>
                <c:pt idx="956">
                  <c:v>1632.82</c:v>
                </c:pt>
                <c:pt idx="957">
                  <c:v>1631.1</c:v>
                </c:pt>
                <c:pt idx="958">
                  <c:v>1629.45</c:v>
                </c:pt>
                <c:pt idx="959">
                  <c:v>1627.81</c:v>
                </c:pt>
                <c:pt idx="960">
                  <c:v>1626.16</c:v>
                </c:pt>
                <c:pt idx="961">
                  <c:v>1624.6</c:v>
                </c:pt>
                <c:pt idx="962">
                  <c:v>1622.95</c:v>
                </c:pt>
                <c:pt idx="963">
                  <c:v>1621.31</c:v>
                </c:pt>
                <c:pt idx="964">
                  <c:v>1619.66</c:v>
                </c:pt>
                <c:pt idx="965">
                  <c:v>1617.94</c:v>
                </c:pt>
                <c:pt idx="966">
                  <c:v>1616.29</c:v>
                </c:pt>
                <c:pt idx="967">
                  <c:v>1614.57</c:v>
                </c:pt>
                <c:pt idx="968">
                  <c:v>1612.84</c:v>
                </c:pt>
                <c:pt idx="969">
                  <c:v>1611.11</c:v>
                </c:pt>
                <c:pt idx="970">
                  <c:v>1609.3</c:v>
                </c:pt>
                <c:pt idx="971">
                  <c:v>1607.57</c:v>
                </c:pt>
                <c:pt idx="972">
                  <c:v>1605.77</c:v>
                </c:pt>
                <c:pt idx="973">
                  <c:v>1603.96</c:v>
                </c:pt>
                <c:pt idx="974">
                  <c:v>1602.06</c:v>
                </c:pt>
                <c:pt idx="975">
                  <c:v>1600.26</c:v>
                </c:pt>
                <c:pt idx="976">
                  <c:v>1598.36</c:v>
                </c:pt>
                <c:pt idx="977">
                  <c:v>1596.55</c:v>
                </c:pt>
                <c:pt idx="978">
                  <c:v>1594.74</c:v>
                </c:pt>
                <c:pt idx="979">
                  <c:v>1592.85</c:v>
                </c:pt>
                <c:pt idx="980">
                  <c:v>1591.04</c:v>
                </c:pt>
                <c:pt idx="981">
                  <c:v>1589.32</c:v>
                </c:pt>
                <c:pt idx="982">
                  <c:v>1587.51</c:v>
                </c:pt>
                <c:pt idx="983">
                  <c:v>1585.78</c:v>
                </c:pt>
                <c:pt idx="984">
                  <c:v>1584.13</c:v>
                </c:pt>
                <c:pt idx="985">
                  <c:v>1582.57</c:v>
                </c:pt>
                <c:pt idx="986">
                  <c:v>1581.01</c:v>
                </c:pt>
                <c:pt idx="987">
                  <c:v>1579.53</c:v>
                </c:pt>
                <c:pt idx="988">
                  <c:v>1578.13</c:v>
                </c:pt>
                <c:pt idx="989">
                  <c:v>1576.81</c:v>
                </c:pt>
                <c:pt idx="990">
                  <c:v>1575.58</c:v>
                </c:pt>
                <c:pt idx="991">
                  <c:v>1574.43</c:v>
                </c:pt>
                <c:pt idx="992">
                  <c:v>1573.44</c:v>
                </c:pt>
                <c:pt idx="993">
                  <c:v>1572.54</c:v>
                </c:pt>
                <c:pt idx="994">
                  <c:v>1571.72</c:v>
                </c:pt>
                <c:pt idx="995">
                  <c:v>1571.06</c:v>
                </c:pt>
                <c:pt idx="996">
                  <c:v>1570.56</c:v>
                </c:pt>
                <c:pt idx="997">
                  <c:v>1570.15</c:v>
                </c:pt>
                <c:pt idx="998">
                  <c:v>1569.82</c:v>
                </c:pt>
                <c:pt idx="999">
                  <c:v>1569.74</c:v>
                </c:pt>
                <c:pt idx="1000">
                  <c:v>1569.66</c:v>
                </c:pt>
                <c:pt idx="1001">
                  <c:v>1569.82</c:v>
                </c:pt>
                <c:pt idx="1002">
                  <c:v>1570.07</c:v>
                </c:pt>
                <c:pt idx="1003">
                  <c:v>1570.48</c:v>
                </c:pt>
                <c:pt idx="1004">
                  <c:v>1570.98</c:v>
                </c:pt>
                <c:pt idx="1005">
                  <c:v>1571.63</c:v>
                </c:pt>
                <c:pt idx="1006">
                  <c:v>1572.46</c:v>
                </c:pt>
                <c:pt idx="1007">
                  <c:v>1573.36</c:v>
                </c:pt>
                <c:pt idx="1008">
                  <c:v>1574.35</c:v>
                </c:pt>
                <c:pt idx="1009">
                  <c:v>1575.5</c:v>
                </c:pt>
                <c:pt idx="1010">
                  <c:v>1576.73</c:v>
                </c:pt>
                <c:pt idx="1011">
                  <c:v>1578.13</c:v>
                </c:pt>
                <c:pt idx="1012">
                  <c:v>1579.53</c:v>
                </c:pt>
                <c:pt idx="1013">
                  <c:v>1581.09</c:v>
                </c:pt>
                <c:pt idx="1014">
                  <c:v>1582.74</c:v>
                </c:pt>
                <c:pt idx="1015">
                  <c:v>1584.38</c:v>
                </c:pt>
                <c:pt idx="1016">
                  <c:v>1586.19</c:v>
                </c:pt>
                <c:pt idx="1017">
                  <c:v>1588</c:v>
                </c:pt>
                <c:pt idx="1018">
                  <c:v>1589.89</c:v>
                </c:pt>
                <c:pt idx="1019">
                  <c:v>1591.87</c:v>
                </c:pt>
                <c:pt idx="1020">
                  <c:v>1593.84</c:v>
                </c:pt>
                <c:pt idx="1021">
                  <c:v>1595.81</c:v>
                </c:pt>
                <c:pt idx="1022">
                  <c:v>1597.87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A858-4959-801A-DDEC45D5EC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5661216"/>
        <c:axId val="165658496"/>
      </c:scatterChart>
      <c:valAx>
        <c:axId val="165661216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2">
                <a:lumMod val="40000"/>
                <a:lumOff val="6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658496"/>
        <c:crossesAt val="0"/>
        <c:crossBetween val="midCat"/>
        <c:majorUnit val="0.2"/>
      </c:valAx>
      <c:valAx>
        <c:axId val="165658496"/>
        <c:scaling>
          <c:orientation val="minMax"/>
          <c:min val="1000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2">
                <a:lumMod val="40000"/>
                <a:lumOff val="6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661216"/>
        <c:crossesAt val="0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3210285355136249E-2"/>
          <c:y val="0.15383779569394143"/>
          <c:w val="0.55717550957744866"/>
          <c:h val="5.76302441477668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2"/>
    <cs:fontRef idx="minor">
      <a:schemeClr val="tx2"/>
    </cs:fontRef>
    <cs:spPr>
      <a:ln w="9525">
        <a:solidFill>
          <a:schemeClr val="phClr"/>
        </a:solidFill>
        <a:round/>
      </a:ln>
    </cs:spPr>
  </cs:dataPointMarker>
  <cs:dataPointMarkerLayout symbol="circle" size="5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spPr>
      <a:ln>
        <a:solidFill>
          <a:schemeClr val="tx2">
            <a:lumMod val="40000"/>
            <a:lumOff val="60000"/>
          </a:schemeClr>
        </a:solidFill>
      </a:ln>
    </cs:spPr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1CED30-A73F-4924-9994-C7F4255EB329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727155-8FDE-4D7F-9A10-BA91B429D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608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F2876-CA76-4944-A255-BD415525EA09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4023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F2876-CA76-4944-A255-BD415525EA09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6452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F2876-CA76-4944-A255-BD415525EA09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89459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F2876-CA76-4944-A255-BD415525EA09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9186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F2876-CA76-4944-A255-BD415525EA09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73946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256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546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B0838-B6E5-448A-A008-B9B3C48B786F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D2CDA-7591-4757-A4EF-5A8DA006F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521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B0838-B6E5-448A-A008-B9B3C48B786F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D2CDA-7591-4757-A4EF-5A8DA006F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489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B0838-B6E5-448A-A008-B9B3C48B786F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D2CDA-7591-4757-A4EF-5A8DA006F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938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B0838-B6E5-448A-A008-B9B3C48B786F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D2CDA-7591-4757-A4EF-5A8DA006F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12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B0838-B6E5-448A-A008-B9B3C48B786F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D2CDA-7591-4757-A4EF-5A8DA006F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225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B0838-B6E5-448A-A008-B9B3C48B786F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D2CDA-7591-4757-A4EF-5A8DA006F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341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B0838-B6E5-448A-A008-B9B3C48B786F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D2CDA-7591-4757-A4EF-5A8DA006F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103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B0838-B6E5-448A-A008-B9B3C48B786F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D2CDA-7591-4757-A4EF-5A8DA006F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554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B0838-B6E5-448A-A008-B9B3C48B786F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D2CDA-7591-4757-A4EF-5A8DA006F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830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B0838-B6E5-448A-A008-B9B3C48B786F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D2CDA-7591-4757-A4EF-5A8DA006F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494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B0838-B6E5-448A-A008-B9B3C48B786F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D2CDA-7591-4757-A4EF-5A8DA006F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140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DB0838-B6E5-448A-A008-B9B3C48B786F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D2CDA-7591-4757-A4EF-5A8DA006FF1F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7" name="Object 7">
            <a:extLst>
              <a:ext uri="{FF2B5EF4-FFF2-40B4-BE49-F238E27FC236}">
                <a16:creationId xmlns:a16="http://schemas.microsoft.com/office/drawing/2014/main" id="{EDFFADBA-9680-4231-BB58-97D6FF05A809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398648239"/>
              </p:ext>
            </p:extLst>
          </p:nvPr>
        </p:nvGraphicFramePr>
        <p:xfrm>
          <a:off x="11111292" y="136525"/>
          <a:ext cx="882503" cy="7655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4" name="Photo Editor Photo" r:id="rId14" imgW="971686" imgH="847843" progId="">
                  <p:embed/>
                </p:oleObj>
              </mc:Choice>
              <mc:Fallback>
                <p:oleObj name="Photo Editor Photo" r:id="rId14" imgW="971686" imgH="847843" progId="">
                  <p:embed/>
                  <p:pic>
                    <p:nvPicPr>
                      <p:cNvPr id="7" name="Object 7">
                        <a:extLst>
                          <a:ext uri="{FF2B5EF4-FFF2-40B4-BE49-F238E27FC236}">
                            <a16:creationId xmlns:a16="http://schemas.microsoft.com/office/drawing/2014/main" id="{0F346EFB-CB97-4478-834F-FFBA211374F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lum bright="6000" contrast="4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11292" y="136525"/>
                        <a:ext cx="882503" cy="7655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972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4.emf"/><Relationship Id="rId7" Type="http://schemas.openxmlformats.org/officeDocument/2006/relationships/image" Target="../media/image8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en.wikipedia.org/wiki/Lunar_soil#/media/File:Moon_vs_earth_composition.svg" TargetMode="External"/><Relationship Id="rId4" Type="http://schemas.openxmlformats.org/officeDocument/2006/relationships/hyperlink" Target="https://en.wikipedia.org/wiki/Lunar_soil#/media/File:Composition_of_lunar_soil.sv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18" Type="http://schemas.openxmlformats.org/officeDocument/2006/relationships/image" Target="../media/image57.emf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17" Type="http://schemas.openxmlformats.org/officeDocument/2006/relationships/image" Target="../media/image56.emf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emf"/><Relationship Id="rId11" Type="http://schemas.openxmlformats.org/officeDocument/2006/relationships/image" Target="../media/image50.png"/><Relationship Id="rId5" Type="http://schemas.openxmlformats.org/officeDocument/2006/relationships/image" Target="../media/image44.emf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19" Type="http://schemas.openxmlformats.org/officeDocument/2006/relationships/image" Target="../media/image58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791DC85-039B-4BBF-BC55-C496C7F021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1270" y="2003576"/>
            <a:ext cx="9789459" cy="3803596"/>
          </a:xfrm>
        </p:spPr>
        <p:txBody>
          <a:bodyPr>
            <a:normAutofit fontScale="92500" lnSpcReduction="10000"/>
          </a:bodyPr>
          <a:lstStyle/>
          <a:p>
            <a:r>
              <a:rPr lang="en-US" sz="4300" b="1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Resource Mapping in Extreme Environments</a:t>
            </a:r>
            <a:endParaRPr lang="en-US" sz="3200" dirty="0">
              <a:solidFill>
                <a:srgbClr val="0070C0"/>
              </a:solidFill>
            </a:endParaRPr>
          </a:p>
          <a:p>
            <a:pPr lvl="0"/>
            <a:endParaRPr lang="en-US" sz="2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Sang H. Choi</a:t>
            </a:r>
          </a:p>
          <a:p>
            <a:pPr lvl="0"/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Robert W. Moses</a:t>
            </a:r>
          </a:p>
          <a:p>
            <a:pPr lvl="0"/>
            <a:endParaRPr lang="en-US" sz="2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Langley Research Center</a:t>
            </a:r>
          </a:p>
          <a:p>
            <a:pPr lvl="0"/>
            <a:r>
              <a:rPr lang="en-US" sz="2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Hampton, VA</a:t>
            </a:r>
            <a:endParaRPr lang="en-US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3581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552004"/>
            <a:ext cx="7772400" cy="501481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Linear Fresnel Spectrometer</a:t>
            </a:r>
          </a:p>
        </p:txBody>
      </p:sp>
      <p:pic>
        <p:nvPicPr>
          <p:cNvPr id="7" name="Content Placeholder 6"/>
          <p:cNvPicPr>
            <a:picLocks noGrp="1"/>
          </p:cNvPicPr>
          <p:nvPr>
            <p:ph sz="quarter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1"/>
          <a:stretch/>
        </p:blipFill>
        <p:spPr bwMode="auto">
          <a:xfrm>
            <a:off x="2624417" y="1620001"/>
            <a:ext cx="7065149" cy="50183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FC3CB2F-C6E4-4DA1-B7A5-3F78E7F432E5}"/>
              </a:ext>
            </a:extLst>
          </p:cNvPr>
          <p:cNvSpPr txBox="1"/>
          <p:nvPr/>
        </p:nvSpPr>
        <p:spPr>
          <a:xfrm>
            <a:off x="2502434" y="1620001"/>
            <a:ext cx="6427144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(a)  Full Circular              Full Linear                    Half Circular             Half Linear</a:t>
            </a:r>
          </a:p>
        </p:txBody>
      </p:sp>
    </p:spTree>
    <p:extLst>
      <p:ext uri="{BB962C8B-B14F-4D97-AF65-F5344CB8AC3E}">
        <p14:creationId xmlns:p14="http://schemas.microsoft.com/office/powerpoint/2010/main" val="3702969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62973" y="610796"/>
            <a:ext cx="9825487" cy="6858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Comparison of Circular vs. Linear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859187" y="2578786"/>
            <a:ext cx="8493180" cy="4159115"/>
            <a:chOff x="228600" y="2057400"/>
            <a:chExt cx="8715375" cy="4448174"/>
          </a:xfrm>
          <a:solidFill>
            <a:schemeClr val="bg1"/>
          </a:solidFill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76600" y="2057400"/>
              <a:ext cx="2819400" cy="22955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76600" y="4267200"/>
              <a:ext cx="2819400" cy="221807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096000" y="2057400"/>
              <a:ext cx="2847975" cy="22955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2" name="TextBox 11"/>
            <p:cNvSpPr txBox="1"/>
            <p:nvPr/>
          </p:nvSpPr>
          <p:spPr>
            <a:xfrm rot="16200000">
              <a:off x="5824067" y="2363791"/>
              <a:ext cx="1005532" cy="46166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Intensity per </a:t>
              </a:r>
            </a:p>
            <a:p>
              <a:r>
                <a:rPr lang="en-US" sz="1200" dirty="0"/>
                <a:t>unit Y-length</a:t>
              </a:r>
            </a:p>
          </p:txBody>
        </p:sp>
        <p:pic>
          <p:nvPicPr>
            <p:cNvPr id="3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096000" y="4267200"/>
              <a:ext cx="2819400" cy="218069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3" name="TextBox 12"/>
            <p:cNvSpPr txBox="1"/>
            <p:nvPr/>
          </p:nvSpPr>
          <p:spPr>
            <a:xfrm rot="16200000">
              <a:off x="3087029" y="2369074"/>
              <a:ext cx="840808" cy="46166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Total Spot </a:t>
              </a:r>
            </a:p>
            <a:p>
              <a:r>
                <a:rPr lang="en-US" sz="1200" dirty="0"/>
                <a:t>Intensity</a:t>
              </a:r>
            </a:p>
          </p:txBody>
        </p:sp>
        <p:pic>
          <p:nvPicPr>
            <p:cNvPr id="17" name="Picture 5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28600" y="2057400"/>
              <a:ext cx="2971800" cy="22955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8" name="Picture 6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28600" y="4267200"/>
              <a:ext cx="2895600" cy="223837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1" name="TextBox 20"/>
            <p:cNvSpPr txBox="1"/>
            <p:nvPr/>
          </p:nvSpPr>
          <p:spPr>
            <a:xfrm rot="16200000">
              <a:off x="39030" y="2369075"/>
              <a:ext cx="840808" cy="46166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Total Spot </a:t>
              </a:r>
            </a:p>
            <a:p>
              <a:r>
                <a:rPr lang="en-US" sz="1200" dirty="0"/>
                <a:t>Intensity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994474" y="2329695"/>
            <a:ext cx="9470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Half Circular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90075" y="2329695"/>
            <a:ext cx="8547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Half Linear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8" cstate="print"/>
          <a:srcRect b="47826"/>
          <a:stretch>
            <a:fillRect/>
          </a:stretch>
        </p:blipFill>
        <p:spPr bwMode="auto">
          <a:xfrm>
            <a:off x="6070674" y="1872494"/>
            <a:ext cx="876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4" name="Group 33"/>
          <p:cNvGrpSpPr/>
          <p:nvPr/>
        </p:nvGrpSpPr>
        <p:grpSpPr>
          <a:xfrm>
            <a:off x="8890074" y="1796294"/>
            <a:ext cx="685800" cy="533400"/>
            <a:chOff x="4953000" y="1295400"/>
            <a:chExt cx="685800" cy="533400"/>
          </a:xfrm>
        </p:grpSpPr>
        <p:sp>
          <p:nvSpPr>
            <p:cNvPr id="30" name="Rectangle 29"/>
            <p:cNvSpPr/>
            <p:nvPr/>
          </p:nvSpPr>
          <p:spPr>
            <a:xfrm>
              <a:off x="4953000" y="1295400"/>
              <a:ext cx="685800" cy="533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4953000" y="1371600"/>
              <a:ext cx="685800" cy="457200"/>
            </a:xfrm>
            <a:prstGeom prst="rect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4953000" y="1487714"/>
              <a:ext cx="685800" cy="34108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953000" y="1625600"/>
              <a:ext cx="685800" cy="203200"/>
            </a:xfrm>
            <a:prstGeom prst="rect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3632274" y="2329695"/>
            <a:ext cx="9165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Full Circular</a:t>
            </a:r>
          </a:p>
        </p:txBody>
      </p:sp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8" cstate="print"/>
          <a:srcRect b="-4348"/>
          <a:stretch>
            <a:fillRect/>
          </a:stretch>
        </p:blipFill>
        <p:spPr bwMode="auto">
          <a:xfrm>
            <a:off x="2794074" y="1796294"/>
            <a:ext cx="8763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1267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19783"/>
            <a:ext cx="10515600" cy="1325563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3600" b="1" i="1" dirty="0">
                <a:solidFill>
                  <a:srgbClr val="00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 of Three Lights onto Detector Surface</a:t>
            </a:r>
            <a:br>
              <a:rPr lang="en-US" sz="3600" dirty="0"/>
            </a:b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632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532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432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nm) </a:t>
            </a:r>
            <a:r>
              <a:rPr lang="en-US" sz="3600" b="1" i="1" dirty="0">
                <a:solidFill>
                  <a:srgbClr val="00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156 Lines in 500 </a:t>
            </a:r>
            <a:r>
              <a:rPr lang="el-GR" sz="3600" b="1" i="1" dirty="0">
                <a:solidFill>
                  <a:srgbClr val="00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3600" b="1" i="1" dirty="0">
                <a:solidFill>
                  <a:srgbClr val="00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537DDD-3932-4F87-95B1-58B40885D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5516" y="1964052"/>
            <a:ext cx="7580968" cy="48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752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roup 105"/>
          <p:cNvGrpSpPr>
            <a:grpSpLocks noChangeAspect="1"/>
          </p:cNvGrpSpPr>
          <p:nvPr/>
        </p:nvGrpSpPr>
        <p:grpSpPr>
          <a:xfrm>
            <a:off x="2133600" y="1622456"/>
            <a:ext cx="8083574" cy="5121576"/>
            <a:chOff x="2150259" y="1058329"/>
            <a:chExt cx="8269640" cy="5239464"/>
          </a:xfrm>
        </p:grpSpPr>
        <p:grpSp>
          <p:nvGrpSpPr>
            <p:cNvPr id="107" name="Group 106"/>
            <p:cNvGrpSpPr/>
            <p:nvPr/>
          </p:nvGrpSpPr>
          <p:grpSpPr>
            <a:xfrm>
              <a:off x="3002844" y="1058329"/>
              <a:ext cx="6412089" cy="4461938"/>
              <a:chOff x="3002844" y="1058329"/>
              <a:chExt cx="5621867" cy="4461938"/>
            </a:xfrm>
          </p:grpSpPr>
          <p:pic>
            <p:nvPicPr>
              <p:cNvPr id="137" name="Picture 2" descr="C:\Documents and Settings\ypark\My Documents\My Manuscripts\JofOpticsA\Figure3.tif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3763" t="1215" r="11752" b="66515"/>
              <a:stretch/>
            </p:blipFill>
            <p:spPr bwMode="auto">
              <a:xfrm>
                <a:off x="3002844" y="1058329"/>
                <a:ext cx="5621867" cy="4461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8" name="Rectangle 137"/>
              <p:cNvSpPr/>
              <p:nvPr/>
            </p:nvSpPr>
            <p:spPr>
              <a:xfrm>
                <a:off x="3668889" y="1569156"/>
                <a:ext cx="654756" cy="2596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9" name="Rectangle 138"/>
              <p:cNvSpPr/>
              <p:nvPr/>
            </p:nvSpPr>
            <p:spPr>
              <a:xfrm>
                <a:off x="3776133" y="1834446"/>
                <a:ext cx="654756" cy="2596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40" name="Straight Connector 139"/>
              <p:cNvCxnSpPr/>
              <p:nvPr/>
            </p:nvCxnSpPr>
            <p:spPr>
              <a:xfrm flipV="1">
                <a:off x="3770484" y="1828803"/>
                <a:ext cx="541867" cy="1"/>
              </a:xfrm>
              <a:prstGeom prst="line">
                <a:avLst/>
              </a:prstGeom>
              <a:ln w="158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8" name="TextBox 107"/>
            <p:cNvSpPr txBox="1"/>
            <p:nvPr/>
          </p:nvSpPr>
          <p:spPr>
            <a:xfrm>
              <a:off x="2651570" y="125626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2633757" y="1649780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45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2645924" y="2029557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40</a:t>
              </a: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2646987" y="243275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2645924" y="2819783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30</a:t>
              </a: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657213" y="3226180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2657213" y="3621291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2657213" y="4016405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2657213" y="4400227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2770103" y="480663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2770103" y="519967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9001573" y="5520267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400</a:t>
              </a: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8228279" y="5528351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350</a:t>
              </a: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7466274" y="5520267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300</a:t>
              </a: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6698631" y="5520267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250</a:t>
              </a: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5930990" y="5520267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200</a:t>
              </a: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5163342" y="5520267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150</a:t>
              </a: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4395700" y="5520267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3707079" y="5520267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2995877" y="5520267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9369351" y="519967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9368465" y="4419593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9357171" y="3629373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9357168" y="2839151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150</a:t>
              </a:r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9368459" y="2048930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200</a:t>
              </a: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9368454" y="1258707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250</a:t>
              </a: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4478998" y="5897683"/>
              <a:ext cx="38287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Total Number of Lines per 2 mm</a:t>
              </a:r>
            </a:p>
          </p:txBody>
        </p:sp>
        <p:sp>
          <p:nvSpPr>
            <p:cNvPr id="135" name="TextBox 134"/>
            <p:cNvSpPr txBox="1"/>
            <p:nvPr/>
          </p:nvSpPr>
          <p:spPr>
            <a:xfrm rot="16200000">
              <a:off x="1402778" y="3259282"/>
              <a:ext cx="18950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Resolution, nm</a:t>
              </a:r>
            </a:p>
          </p:txBody>
        </p:sp>
        <p:sp>
          <p:nvSpPr>
            <p:cNvPr id="136" name="TextBox 135"/>
            <p:cNvSpPr txBox="1"/>
            <p:nvPr/>
          </p:nvSpPr>
          <p:spPr>
            <a:xfrm rot="16200000">
              <a:off x="9164106" y="3199634"/>
              <a:ext cx="211147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Resolving Power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3665" y="559660"/>
            <a:ext cx="7772400" cy="53340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i="1" dirty="0">
                <a:solidFill>
                  <a:srgbClr val="00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Spectral Data &amp; Resolution</a:t>
            </a:r>
          </a:p>
        </p:txBody>
      </p:sp>
    </p:spTree>
    <p:extLst>
      <p:ext uri="{BB962C8B-B14F-4D97-AF65-F5344CB8AC3E}">
        <p14:creationId xmlns:p14="http://schemas.microsoft.com/office/powerpoint/2010/main" val="2209523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7555" y="408137"/>
            <a:ext cx="5105400" cy="792162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Spectrometer Chip</a:t>
            </a:r>
          </a:p>
        </p:txBody>
      </p:sp>
      <p:pic>
        <p:nvPicPr>
          <p:cNvPr id="8" name="Picture 7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79"/>
          <a:stretch/>
        </p:blipFill>
        <p:spPr bwMode="auto">
          <a:xfrm>
            <a:off x="202843" y="1869760"/>
            <a:ext cx="4884163" cy="336244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C4BFD86D-3207-4477-BD44-AA7AF390141C}"/>
              </a:ext>
            </a:extLst>
          </p:cNvPr>
          <p:cNvGrpSpPr/>
          <p:nvPr/>
        </p:nvGrpSpPr>
        <p:grpSpPr>
          <a:xfrm>
            <a:off x="5105400" y="1881479"/>
            <a:ext cx="7086600" cy="4953000"/>
            <a:chOff x="5105400" y="1881479"/>
            <a:chExt cx="7086600" cy="4953000"/>
          </a:xfrm>
        </p:grpSpPr>
        <p:pic>
          <p:nvPicPr>
            <p:cNvPr id="7" name="Picture 6"/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23" b="2835"/>
            <a:stretch/>
          </p:blipFill>
          <p:spPr bwMode="auto">
            <a:xfrm>
              <a:off x="5105400" y="1881479"/>
              <a:ext cx="7086600" cy="495300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FA8D56F-43FF-4CCD-9745-40A08D0E2455}"/>
                </a:ext>
              </a:extLst>
            </p:cNvPr>
            <p:cNvCxnSpPr/>
            <p:nvPr/>
          </p:nvCxnSpPr>
          <p:spPr>
            <a:xfrm>
              <a:off x="11012176" y="3550983"/>
              <a:ext cx="100584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0656BDD-124F-4774-82B8-40381E5C7493}"/>
                </a:ext>
              </a:extLst>
            </p:cNvPr>
            <p:cNvSpPr txBox="1"/>
            <p:nvPr/>
          </p:nvSpPr>
          <p:spPr>
            <a:xfrm>
              <a:off x="11264967" y="3326985"/>
              <a:ext cx="55496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700µm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2117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914062" y="450727"/>
            <a:ext cx="8324109" cy="536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3d extrusionH="57150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3600" b="1" i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1-D Scan Prototype System</a:t>
            </a:r>
            <a:endParaRPr lang="en-GB" sz="3600" b="1" i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2181471" y="1383872"/>
            <a:ext cx="7822447" cy="5474128"/>
            <a:chOff x="674049" y="1279162"/>
            <a:chExt cx="7822447" cy="5474128"/>
          </a:xfrm>
        </p:grpSpPr>
        <p:pic>
          <p:nvPicPr>
            <p:cNvPr id="2" name="Picture 2" descr="F:\Project\NASA_Gacheon_F1040045\Project Report\2014\presentation\Photos\20140326_143904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33" t="18255" r="6199" b="17571"/>
            <a:stretch/>
          </p:blipFill>
          <p:spPr bwMode="auto">
            <a:xfrm>
              <a:off x="1075417" y="1677140"/>
              <a:ext cx="7421079" cy="40282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417" y="1679667"/>
              <a:ext cx="1752600" cy="1314450"/>
            </a:xfrm>
            <a:prstGeom prst="rect">
              <a:avLst/>
            </a:prstGeom>
          </p:spPr>
        </p:pic>
        <p:cxnSp>
          <p:nvCxnSpPr>
            <p:cNvPr id="8" name="Straight Connector 7"/>
            <p:cNvCxnSpPr/>
            <p:nvPr/>
          </p:nvCxnSpPr>
          <p:spPr>
            <a:xfrm>
              <a:off x="1957556" y="2353270"/>
              <a:ext cx="359183" cy="1105756"/>
            </a:xfrm>
            <a:prstGeom prst="line">
              <a:avLst/>
            </a:prstGeom>
            <a:ln w="127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19" idx="6"/>
            </p:cNvCxnSpPr>
            <p:nvPr/>
          </p:nvCxnSpPr>
          <p:spPr>
            <a:xfrm>
              <a:off x="2220345" y="2154216"/>
              <a:ext cx="294255" cy="1274784"/>
            </a:xfrm>
            <a:prstGeom prst="line">
              <a:avLst/>
            </a:prstGeom>
            <a:ln w="127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1122274" y="1279162"/>
              <a:ext cx="19026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  <a:sym typeface="Symbol"/>
                </a:rPr>
                <a:t>-Spectrometer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108407" y="1952492"/>
              <a:ext cx="1676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Symbol"/>
                </a:rPr>
                <a:t>System Electronics</a:t>
              </a:r>
              <a:endParaRPr lang="en-US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>
              <a:off x="5943600" y="2592734"/>
              <a:ext cx="0" cy="453332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6520070" y="1715471"/>
              <a:ext cx="19638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Symbol"/>
                </a:rPr>
                <a:t>Supercapacitor</a:t>
              </a:r>
              <a:endParaRPr lang="en-US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 flipH="1">
              <a:off x="7086600" y="2086305"/>
              <a:ext cx="381000" cy="733095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7285312" y="4373181"/>
              <a:ext cx="121118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Symbol"/>
                </a:rPr>
                <a:t>WPT Coil</a:t>
              </a:r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 flipH="1" flipV="1">
              <a:off x="7715947" y="4171550"/>
              <a:ext cx="117027" cy="248050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H="1" flipV="1">
              <a:off x="6248402" y="4648200"/>
              <a:ext cx="834238" cy="502974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6858000" y="5040868"/>
              <a:ext cx="15501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Symbol"/>
                </a:rPr>
                <a:t>Bluetooth</a:t>
              </a:r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6" name="Straight Arrow Connector 35"/>
            <p:cNvCxnSpPr/>
            <p:nvPr/>
          </p:nvCxnSpPr>
          <p:spPr>
            <a:xfrm flipH="1" flipV="1">
              <a:off x="5946607" y="5254161"/>
              <a:ext cx="1136033" cy="623072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6706042" y="5710553"/>
              <a:ext cx="17021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  <a:sym typeface="Symbol"/>
                </a:rPr>
                <a:t>Optical Sensing Probe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991298" y="5829960"/>
              <a:ext cx="170211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  <a:sym typeface="Symbol"/>
                </a:rPr>
                <a:t>Electrical Stimulation Electrode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4" name="Straight Arrow Connector 43"/>
            <p:cNvCxnSpPr/>
            <p:nvPr/>
          </p:nvCxnSpPr>
          <p:spPr>
            <a:xfrm flipH="1" flipV="1">
              <a:off x="5695531" y="5486400"/>
              <a:ext cx="159009" cy="381000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 flipV="1">
              <a:off x="4038600" y="4537719"/>
              <a:ext cx="1060190" cy="1405881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3247878" y="5893288"/>
              <a:ext cx="17021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  <a:sym typeface="Symbol"/>
                </a:rPr>
                <a:t>Laser Diode Driver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2" name="Straight Arrow Connector 51"/>
            <p:cNvCxnSpPr/>
            <p:nvPr/>
          </p:nvCxnSpPr>
          <p:spPr>
            <a:xfrm flipV="1">
              <a:off x="2733889" y="4311094"/>
              <a:ext cx="1371731" cy="1680161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1739461" y="6000690"/>
              <a:ext cx="17021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  <a:sym typeface="Symbol"/>
                </a:rPr>
                <a:t>Laser Diode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7" name="Straight Arrow Connector 56"/>
            <p:cNvCxnSpPr/>
            <p:nvPr/>
          </p:nvCxnSpPr>
          <p:spPr>
            <a:xfrm flipV="1">
              <a:off x="1320033" y="3571043"/>
              <a:ext cx="817115" cy="2229272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674049" y="5684722"/>
              <a:ext cx="17021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>
                  <a:latin typeface="Arial" panose="020B0604020202020204" pitchFamily="34" charset="0"/>
                  <a:cs typeface="Arial" panose="020B0604020202020204" pitchFamily="34" charset="0"/>
                  <a:sym typeface="Symbol"/>
                </a:rPr>
                <a:t>Opto</a:t>
              </a: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  <a:sym typeface="Symbol"/>
                </a:rPr>
                <a:t>-Coupler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" name="Oval 2"/>
            <p:cNvSpPr/>
            <p:nvPr/>
          </p:nvSpPr>
          <p:spPr>
            <a:xfrm>
              <a:off x="4785956" y="5014034"/>
              <a:ext cx="1907067" cy="240127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 rot="19551429">
              <a:off x="1896253" y="2136765"/>
              <a:ext cx="354656" cy="233956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Arrow Connector 28"/>
            <p:cNvCxnSpPr>
              <a:endCxn id="19" idx="0"/>
            </p:cNvCxnSpPr>
            <p:nvPr/>
          </p:nvCxnSpPr>
          <p:spPr>
            <a:xfrm>
              <a:off x="1678328" y="1568613"/>
              <a:ext cx="329598" cy="588314"/>
            </a:xfrm>
            <a:prstGeom prst="straightConnector1">
              <a:avLst/>
            </a:prstGeom>
            <a:ln w="12700"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6403501" y="4505980"/>
              <a:ext cx="10504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Coin-25¢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3518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1638" y="435354"/>
            <a:ext cx="8229600" cy="651617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Laboratory Sensing Modules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0B531D9-199B-425D-85AF-BC8DC6D3C877}"/>
              </a:ext>
            </a:extLst>
          </p:cNvPr>
          <p:cNvGrpSpPr/>
          <p:nvPr/>
        </p:nvGrpSpPr>
        <p:grpSpPr>
          <a:xfrm>
            <a:off x="2723990" y="1874904"/>
            <a:ext cx="6744020" cy="4631380"/>
            <a:chOff x="2438400" y="990601"/>
            <a:chExt cx="7391400" cy="5469579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8400" y="990601"/>
              <a:ext cx="7317246" cy="54695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2514600" y="2920426"/>
              <a:ext cx="2209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1600" b="1"/>
              </a:lvl1pPr>
            </a:lstStyle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Fluorescence Spectrometer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467600" y="2691826"/>
              <a:ext cx="2362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Surface Enhanced Raman Spectrometer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7917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1617916" y="414938"/>
            <a:ext cx="8847738" cy="6443062"/>
            <a:chOff x="0" y="0"/>
            <a:chExt cx="27432000" cy="205740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27432000" cy="20574000"/>
            </a:xfrm>
            <a:prstGeom prst="rect">
              <a:avLst/>
            </a:prstGeom>
            <a:ln w="38100">
              <a:solidFill>
                <a:schemeClr val="bg1"/>
              </a:solidFill>
              <a:tailEnd type="arrow"/>
            </a:ln>
          </p:spPr>
        </p:pic>
        <p:sp>
          <p:nvSpPr>
            <p:cNvPr id="4" name="TextBox 3"/>
            <p:cNvSpPr txBox="1"/>
            <p:nvPr/>
          </p:nvSpPr>
          <p:spPr>
            <a:xfrm>
              <a:off x="13944600" y="2426121"/>
              <a:ext cx="5257800" cy="96949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/>
                <a:t>Laser Diode Driver</a:t>
              </a:r>
            </a:p>
          </p:txBody>
        </p:sp>
        <p:cxnSp>
          <p:nvCxnSpPr>
            <p:cNvPr id="8" name="Straight Arrow Connector 7"/>
            <p:cNvCxnSpPr>
              <a:stCxn id="4" idx="2"/>
            </p:cNvCxnSpPr>
            <p:nvPr/>
          </p:nvCxnSpPr>
          <p:spPr>
            <a:xfrm flipH="1">
              <a:off x="14706600" y="3395616"/>
              <a:ext cx="1866900" cy="5138784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4131732" y="2562576"/>
              <a:ext cx="4002618" cy="96949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/>
                <a:t>Sensing Probe</a:t>
              </a: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>
              <a:off x="3243695" y="5507969"/>
              <a:ext cx="5747905" cy="3026431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8743948" y="19225674"/>
              <a:ext cx="6115049" cy="10319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/>
                <a:t>CMOS Image Sensor</a:t>
              </a:r>
            </a:p>
          </p:txBody>
        </p:sp>
        <p:cxnSp>
          <p:nvCxnSpPr>
            <p:cNvPr id="18" name="Straight Arrow Connector 17"/>
            <p:cNvCxnSpPr>
              <a:cxnSpLocks/>
              <a:stCxn id="17" idx="0"/>
            </p:cNvCxnSpPr>
            <p:nvPr/>
          </p:nvCxnSpPr>
          <p:spPr>
            <a:xfrm flipH="1" flipV="1">
              <a:off x="10382253" y="15630000"/>
              <a:ext cx="1419220" cy="3595673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22" idx="0"/>
            </p:cNvCxnSpPr>
            <p:nvPr/>
          </p:nvCxnSpPr>
          <p:spPr>
            <a:xfrm flipH="1" flipV="1">
              <a:off x="20040600" y="13801872"/>
              <a:ext cx="3200400" cy="2622090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21945600" y="16423962"/>
              <a:ext cx="2590800" cy="96949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/>
                <a:t>Battery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5887700" y="18419031"/>
              <a:ext cx="5257800" cy="96949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/>
                <a:t>Bluetooth Module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838450" y="18840957"/>
              <a:ext cx="3962400" cy="96949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/>
                <a:t>Linear Grating</a:t>
              </a:r>
            </a:p>
          </p:txBody>
        </p:sp>
        <p:cxnSp>
          <p:nvCxnSpPr>
            <p:cNvPr id="26" name="Straight Arrow Connector 25"/>
            <p:cNvCxnSpPr>
              <a:stCxn id="25" idx="0"/>
            </p:cNvCxnSpPr>
            <p:nvPr/>
          </p:nvCxnSpPr>
          <p:spPr>
            <a:xfrm flipV="1">
              <a:off x="4819650" y="13801875"/>
              <a:ext cx="4171950" cy="5039082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H="1" flipV="1">
              <a:off x="15244764" y="15395567"/>
              <a:ext cx="3271836" cy="3023464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995797" y="4738527"/>
              <a:ext cx="4908644" cy="10319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/>
                <a:t>Beam Collimator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28648" y="13193759"/>
              <a:ext cx="4191004" cy="10319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/>
                <a:t>Dichroic Filter</a:t>
              </a:r>
            </a:p>
          </p:txBody>
        </p:sp>
        <p:cxnSp>
          <p:nvCxnSpPr>
            <p:cNvPr id="20" name="Straight Arrow Connector 19"/>
            <p:cNvCxnSpPr>
              <a:stCxn id="12" idx="2"/>
            </p:cNvCxnSpPr>
            <p:nvPr/>
          </p:nvCxnSpPr>
          <p:spPr>
            <a:xfrm>
              <a:off x="6133041" y="3532071"/>
              <a:ext cx="3087159" cy="1975896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V="1">
              <a:off x="2876550" y="10165080"/>
              <a:ext cx="6115050" cy="3028681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 flipH="1">
              <a:off x="14825664" y="7221237"/>
              <a:ext cx="9710736" cy="5020806"/>
            </a:xfrm>
            <a:prstGeom prst="straightConnector1">
              <a:avLst/>
            </a:prstGeom>
            <a:ln w="38100">
              <a:solidFill>
                <a:schemeClr val="bg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33" idx="2"/>
            </p:cNvCxnSpPr>
            <p:nvPr/>
          </p:nvCxnSpPr>
          <p:spPr>
            <a:xfrm flipH="1">
              <a:off x="15887700" y="7221237"/>
              <a:ext cx="8648700" cy="4458183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22155150" y="6251742"/>
              <a:ext cx="4762500" cy="96949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/>
                <a:t>Microcontroller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27592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841270" y="686867"/>
            <a:ext cx="8324109" cy="536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000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Dopamine</a:t>
            </a:r>
            <a:r>
              <a:rPr lang="en-US" sz="3600" b="1" i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 </a:t>
            </a:r>
            <a:r>
              <a:rPr lang="en-US" sz="4000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Sensing Results</a:t>
            </a:r>
            <a:endParaRPr lang="en-GB" sz="4000" b="1" i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0841690"/>
              </p:ext>
            </p:extLst>
          </p:nvPr>
        </p:nvGraphicFramePr>
        <p:xfrm>
          <a:off x="3115106" y="1661487"/>
          <a:ext cx="6800193" cy="4509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 rot="10800000">
            <a:off x="2714996" y="2193684"/>
            <a:ext cx="400110" cy="271756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1400" dirty="0"/>
              <a:t>Arbitrary Unit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52918" y="5863356"/>
            <a:ext cx="524567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Pixel</a:t>
            </a:r>
          </a:p>
        </p:txBody>
      </p:sp>
    </p:spTree>
    <p:extLst>
      <p:ext uri="{BB962C8B-B14F-4D97-AF65-F5344CB8AC3E}">
        <p14:creationId xmlns:p14="http://schemas.microsoft.com/office/powerpoint/2010/main" val="473819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40959" y="431652"/>
            <a:ext cx="8554805" cy="839016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i="1" dirty="0">
                <a:solidFill>
                  <a:srgbClr val="00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Acquired Optical Data</a:t>
            </a: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98775" y="1600201"/>
            <a:ext cx="7394451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14229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904" y="462510"/>
            <a:ext cx="10515600" cy="8512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Bullet µ-Spectrometer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026465" y="2653651"/>
            <a:ext cx="4376325" cy="3410066"/>
            <a:chOff x="1399360" y="1870873"/>
            <a:chExt cx="4376325" cy="3410066"/>
          </a:xfrm>
        </p:grpSpPr>
        <p:sp>
          <p:nvSpPr>
            <p:cNvPr id="5" name="TextBox 4"/>
            <p:cNvSpPr txBox="1"/>
            <p:nvPr/>
          </p:nvSpPr>
          <p:spPr>
            <a:xfrm>
              <a:off x="1399360" y="4757719"/>
              <a:ext cx="37144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Langley invented micro-spectrometer meets </a:t>
              </a:r>
            </a:p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NASA Roadmap 8.3.3.6</a:t>
              </a: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555885" y="2203866"/>
              <a:ext cx="554533" cy="2399766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4430954" y="2203866"/>
              <a:ext cx="525601" cy="2046149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164794" y="2989662"/>
              <a:ext cx="175560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Micro-Spectrometer</a:t>
              </a:r>
            </a:p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Optics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1790152" y="3923129"/>
              <a:ext cx="42999" cy="581025"/>
            </a:xfrm>
            <a:prstGeom prst="straightConnector1">
              <a:avLst/>
            </a:prstGeom>
            <a:ln>
              <a:solidFill>
                <a:srgbClr val="FF000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flipV="1">
              <a:off x="1833151" y="3823117"/>
              <a:ext cx="0" cy="681038"/>
            </a:xfrm>
            <a:prstGeom prst="straightConnector1">
              <a:avLst/>
            </a:prstGeom>
            <a:ln>
              <a:solidFill>
                <a:srgbClr val="FFFF0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H="1">
              <a:off x="1833151" y="3484359"/>
              <a:ext cx="507121" cy="272083"/>
            </a:xfrm>
            <a:prstGeom prst="straightConnector1">
              <a:avLst/>
            </a:prstGeom>
            <a:ln>
              <a:solidFill>
                <a:srgbClr val="00B05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2721891" y="1870873"/>
              <a:ext cx="1816523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Super-capacitor with</a:t>
              </a:r>
            </a:p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Control &amp; Telemetry</a:t>
              </a:r>
            </a:p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Electronics</a:t>
              </a: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>
              <a:off x="3720568" y="2497092"/>
              <a:ext cx="995535" cy="279269"/>
            </a:xfrm>
            <a:prstGeom prst="straightConnector1">
              <a:avLst/>
            </a:prstGeom>
            <a:ln>
              <a:solidFill>
                <a:srgbClr val="00B05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1922726" y="4380084"/>
              <a:ext cx="5341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Soil </a:t>
              </a: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1671089" y="4494629"/>
              <a:ext cx="309562" cy="19288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4491249" y="3974545"/>
              <a:ext cx="0" cy="4055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905880" y="3979792"/>
              <a:ext cx="0" cy="4055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>
              <a:off x="4794412" y="4347816"/>
              <a:ext cx="11146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H="1">
              <a:off x="4490486" y="4347816"/>
              <a:ext cx="11146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4446325" y="4385333"/>
              <a:ext cx="853119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>
                  <a:latin typeface="Arial" panose="020B0604020202020204" pitchFamily="34" charset="0"/>
                  <a:cs typeface="Arial" panose="020B0604020202020204" pitchFamily="34" charset="0"/>
                </a:rPr>
                <a:t>&lt; 2.5 cm</a:t>
              </a:r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4905880" y="2294353"/>
              <a:ext cx="12732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4793327" y="4172552"/>
              <a:ext cx="23145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>
              <a:off x="5024784" y="3351629"/>
              <a:ext cx="0" cy="812007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V="1">
              <a:off x="5022402" y="2291971"/>
              <a:ext cx="0" cy="812007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4922566" y="3149897"/>
              <a:ext cx="853119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>
                  <a:latin typeface="Arial" panose="020B0604020202020204" pitchFamily="34" charset="0"/>
                  <a:cs typeface="Arial" panose="020B0604020202020204" pitchFamily="34" charset="0"/>
                </a:rPr>
                <a:t>&lt; 7.5 cm</a:t>
              </a: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514685" y="2503570"/>
            <a:ext cx="3384020" cy="2882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Micro-Spectrometer</a:t>
            </a:r>
          </a:p>
          <a:p>
            <a:pPr marL="233363" indent="-233363">
              <a:spcBef>
                <a:spcPts val="76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Principle of Fresnel diffraction</a:t>
            </a:r>
          </a:p>
          <a:p>
            <a:pPr marL="233363" indent="-233363">
              <a:spcBef>
                <a:spcPts val="76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Light source:  Deep or vacuum UV from burst-mode LED</a:t>
            </a:r>
          </a:p>
          <a:p>
            <a:pPr marL="233363" indent="-233363">
              <a:spcBef>
                <a:spcPts val="76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Pulse mode power feed from super-capacitor</a:t>
            </a:r>
          </a:p>
          <a:p>
            <a:pPr marL="233363" indent="-233363">
              <a:spcBef>
                <a:spcPts val="76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Bullet-like consumable micro-spectrometers</a:t>
            </a:r>
          </a:p>
          <a:p>
            <a:pPr marL="233363" indent="-233363">
              <a:spcBef>
                <a:spcPts val="76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Shooting by compressed air gun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6499FF-D6EE-4178-8056-9EAB96331A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2569" y="1905806"/>
            <a:ext cx="3422310" cy="406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9613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roup 114"/>
          <p:cNvGrpSpPr/>
          <p:nvPr/>
        </p:nvGrpSpPr>
        <p:grpSpPr>
          <a:xfrm>
            <a:off x="2343255" y="1401873"/>
            <a:ext cx="7985782" cy="4834502"/>
            <a:chOff x="1451931" y="960069"/>
            <a:chExt cx="8874535" cy="5608920"/>
          </a:xfrm>
        </p:grpSpPr>
        <p:grpSp>
          <p:nvGrpSpPr>
            <p:cNvPr id="125" name="Group 124"/>
            <p:cNvGrpSpPr>
              <a:grpSpLocks noChangeAspect="1"/>
            </p:cNvGrpSpPr>
            <p:nvPr/>
          </p:nvGrpSpPr>
          <p:grpSpPr>
            <a:xfrm rot="5400000">
              <a:off x="4972418" y="-1994370"/>
              <a:ext cx="1722410" cy="7631288"/>
              <a:chOff x="2362482" y="859881"/>
              <a:chExt cx="1314450" cy="5823787"/>
            </a:xfrm>
          </p:grpSpPr>
          <p:grpSp>
            <p:nvGrpSpPr>
              <p:cNvPr id="126" name="Group 125"/>
              <p:cNvGrpSpPr/>
              <p:nvPr/>
            </p:nvGrpSpPr>
            <p:grpSpPr>
              <a:xfrm>
                <a:off x="2362482" y="859881"/>
                <a:ext cx="1314450" cy="5823787"/>
                <a:chOff x="2362482" y="859881"/>
                <a:chExt cx="1314450" cy="5823787"/>
              </a:xfrm>
            </p:grpSpPr>
            <p:sp>
              <p:nvSpPr>
                <p:cNvPr id="133" name="Freeform 132"/>
                <p:cNvSpPr>
                  <a:spLocks noChangeAspect="1"/>
                </p:cNvSpPr>
                <p:nvPr/>
              </p:nvSpPr>
              <p:spPr>
                <a:xfrm>
                  <a:off x="3393175" y="33216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34" name="Picture 133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2362482" y="995338"/>
                  <a:ext cx="1314450" cy="5688330"/>
                </a:xfrm>
                <a:prstGeom prst="rect">
                  <a:avLst/>
                </a:prstGeom>
              </p:spPr>
            </p:pic>
            <p:sp>
              <p:nvSpPr>
                <p:cNvPr id="135" name="Oval 134"/>
                <p:cNvSpPr/>
                <p:nvPr/>
              </p:nvSpPr>
              <p:spPr>
                <a:xfrm>
                  <a:off x="2538005" y="1050681"/>
                  <a:ext cx="1005840" cy="22860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36" name="Group 135"/>
                <p:cNvGrpSpPr/>
                <p:nvPr/>
              </p:nvGrpSpPr>
              <p:grpSpPr>
                <a:xfrm>
                  <a:off x="2525933" y="2708437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11" name="Oval 210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12" name="Rectangle 211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37" name="Group 136"/>
                <p:cNvGrpSpPr/>
                <p:nvPr/>
              </p:nvGrpSpPr>
              <p:grpSpPr>
                <a:xfrm>
                  <a:off x="2520287" y="257861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09" name="Oval 208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10" name="Rectangle 209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38" name="Group 137"/>
                <p:cNvGrpSpPr/>
                <p:nvPr/>
              </p:nvGrpSpPr>
              <p:grpSpPr>
                <a:xfrm>
                  <a:off x="2520287" y="243185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07" name="Oval 206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8" name="Rectangle 207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39" name="Group 138"/>
                <p:cNvGrpSpPr/>
                <p:nvPr/>
              </p:nvGrpSpPr>
              <p:grpSpPr>
                <a:xfrm>
                  <a:off x="2520287" y="228509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05" name="Oval 204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6" name="Rectangle 205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40" name="Group 139"/>
                <p:cNvGrpSpPr/>
                <p:nvPr/>
              </p:nvGrpSpPr>
              <p:grpSpPr>
                <a:xfrm>
                  <a:off x="2520287" y="212705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03" name="Oval 202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4" name="Rectangle 203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41" name="Group 140"/>
                <p:cNvGrpSpPr/>
                <p:nvPr/>
              </p:nvGrpSpPr>
              <p:grpSpPr>
                <a:xfrm>
                  <a:off x="2520287" y="196900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01" name="Oval 200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2" name="Rectangle 201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42" name="Group 141"/>
                <p:cNvGrpSpPr/>
                <p:nvPr/>
              </p:nvGrpSpPr>
              <p:grpSpPr>
                <a:xfrm>
                  <a:off x="2520287" y="181096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99" name="Oval 198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0" name="Rectangle 199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43" name="Group 142"/>
                <p:cNvGrpSpPr/>
                <p:nvPr/>
              </p:nvGrpSpPr>
              <p:grpSpPr>
                <a:xfrm>
                  <a:off x="2520287" y="164163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97" name="Oval 196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8" name="Rectangle 197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44" name="Group 143"/>
                <p:cNvGrpSpPr/>
                <p:nvPr/>
              </p:nvGrpSpPr>
              <p:grpSpPr>
                <a:xfrm>
                  <a:off x="2520287" y="148358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95" name="Oval 194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6" name="Rectangle 195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45" name="Group 144"/>
                <p:cNvGrpSpPr/>
                <p:nvPr/>
              </p:nvGrpSpPr>
              <p:grpSpPr>
                <a:xfrm>
                  <a:off x="2526716" y="859881"/>
                  <a:ext cx="1018825" cy="349952"/>
                  <a:chOff x="6018641" y="738526"/>
                  <a:chExt cx="1615472" cy="3190004"/>
                </a:xfrm>
              </p:grpSpPr>
              <p:sp>
                <p:nvSpPr>
                  <p:cNvPr id="175" name="Left Bracket 174"/>
                  <p:cNvSpPr/>
                  <p:nvPr/>
                </p:nvSpPr>
                <p:spPr>
                  <a:xfrm rot="10800000">
                    <a:off x="6821313" y="157954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6" name="Left Bracket 175"/>
                  <p:cNvSpPr/>
                  <p:nvPr/>
                </p:nvSpPr>
                <p:spPr>
                  <a:xfrm rot="10800000" flipH="1">
                    <a:off x="6018641" y="157764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7" name="Left Bracket 176"/>
                  <p:cNvSpPr/>
                  <p:nvPr/>
                </p:nvSpPr>
                <p:spPr>
                  <a:xfrm rot="10800000">
                    <a:off x="6821313" y="130296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8" name="Left Bracket 177"/>
                  <p:cNvSpPr/>
                  <p:nvPr/>
                </p:nvSpPr>
                <p:spPr>
                  <a:xfrm rot="10800000" flipH="1">
                    <a:off x="6018641" y="130296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9" name="Left Bracket 178"/>
                  <p:cNvSpPr/>
                  <p:nvPr/>
                </p:nvSpPr>
                <p:spPr>
                  <a:xfrm rot="10800000" flipH="1">
                    <a:off x="6018641" y="1864047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0" name="Left Bracket 179"/>
                  <p:cNvSpPr/>
                  <p:nvPr/>
                </p:nvSpPr>
                <p:spPr>
                  <a:xfrm rot="10800000">
                    <a:off x="6821313" y="1015100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1" name="Left Bracket 180"/>
                  <p:cNvSpPr/>
                  <p:nvPr/>
                </p:nvSpPr>
                <p:spPr>
                  <a:xfrm rot="10800000">
                    <a:off x="6821313" y="1867415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2" name="Left Bracket 181"/>
                  <p:cNvSpPr/>
                  <p:nvPr/>
                </p:nvSpPr>
                <p:spPr>
                  <a:xfrm rot="10800000" flipH="1">
                    <a:off x="6018641" y="2143994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3" name="Left Bracket 182"/>
                  <p:cNvSpPr/>
                  <p:nvPr/>
                </p:nvSpPr>
                <p:spPr>
                  <a:xfrm rot="10800000">
                    <a:off x="6821313" y="2431861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4" name="Left Bracket 183"/>
                  <p:cNvSpPr/>
                  <p:nvPr/>
                </p:nvSpPr>
                <p:spPr>
                  <a:xfrm rot="10800000">
                    <a:off x="6821313" y="299065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5" name="Left Bracket 184"/>
                  <p:cNvSpPr/>
                  <p:nvPr/>
                </p:nvSpPr>
                <p:spPr>
                  <a:xfrm rot="10800000">
                    <a:off x="6821313" y="738526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6" name="Left Bracket 185"/>
                  <p:cNvSpPr/>
                  <p:nvPr/>
                </p:nvSpPr>
                <p:spPr>
                  <a:xfrm rot="10800000">
                    <a:off x="6821313" y="270843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7" name="Left Bracket 186"/>
                  <p:cNvSpPr/>
                  <p:nvPr/>
                </p:nvSpPr>
                <p:spPr>
                  <a:xfrm rot="10800000">
                    <a:off x="6821313" y="2150092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8" name="Left Bracket 187"/>
                  <p:cNvSpPr/>
                  <p:nvPr/>
                </p:nvSpPr>
                <p:spPr>
                  <a:xfrm rot="10800000" flipH="1">
                    <a:off x="6018641" y="243186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9" name="Left Bracket 188"/>
                  <p:cNvSpPr/>
                  <p:nvPr/>
                </p:nvSpPr>
                <p:spPr>
                  <a:xfrm rot="10800000" flipH="1">
                    <a:off x="6018641" y="2708442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0" name="Left Bracket 189"/>
                  <p:cNvSpPr/>
                  <p:nvPr/>
                </p:nvSpPr>
                <p:spPr>
                  <a:xfrm rot="10800000" flipH="1">
                    <a:off x="6018641" y="2996313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1" name="Left Bracket 190"/>
                  <p:cNvSpPr/>
                  <p:nvPr/>
                </p:nvSpPr>
                <p:spPr>
                  <a:xfrm rot="10800000" flipH="1">
                    <a:off x="6018641" y="327288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2" name="Left Bracket 191"/>
                  <p:cNvSpPr/>
                  <p:nvPr/>
                </p:nvSpPr>
                <p:spPr>
                  <a:xfrm rot="10800000" flipH="1">
                    <a:off x="6018641" y="1020746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3" name="Left Bracket 192"/>
                  <p:cNvSpPr/>
                  <p:nvPr/>
                </p:nvSpPr>
                <p:spPr>
                  <a:xfrm rot="10800000" flipH="1">
                    <a:off x="6018641" y="3555109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4" name="Left Bracket 193"/>
                  <p:cNvSpPr/>
                  <p:nvPr/>
                </p:nvSpPr>
                <p:spPr>
                  <a:xfrm rot="10800000">
                    <a:off x="6821313" y="327288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46" name="Group 145"/>
                <p:cNvGrpSpPr/>
                <p:nvPr/>
              </p:nvGrpSpPr>
              <p:grpSpPr>
                <a:xfrm>
                  <a:off x="2516299" y="133191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73" name="Oval 172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4" name="Rectangle 173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47" name="Freeform 146"/>
                <p:cNvSpPr>
                  <a:spLocks noChangeAspect="1"/>
                </p:cNvSpPr>
                <p:nvPr/>
              </p:nvSpPr>
              <p:spPr>
                <a:xfrm>
                  <a:off x="2518688" y="1374193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8" name="Freeform 147"/>
                <p:cNvSpPr>
                  <a:spLocks noChangeAspect="1"/>
                </p:cNvSpPr>
                <p:nvPr/>
              </p:nvSpPr>
              <p:spPr>
                <a:xfrm>
                  <a:off x="2523764" y="1221715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9" name="Freeform 148"/>
                <p:cNvSpPr>
                  <a:spLocks noChangeAspect="1"/>
                </p:cNvSpPr>
                <p:nvPr/>
              </p:nvSpPr>
              <p:spPr>
                <a:xfrm>
                  <a:off x="2520311" y="3044891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0" name="Freeform 149"/>
                <p:cNvSpPr>
                  <a:spLocks noChangeAspect="1"/>
                </p:cNvSpPr>
                <p:nvPr/>
              </p:nvSpPr>
              <p:spPr>
                <a:xfrm>
                  <a:off x="2533975" y="3191668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1" name="Freeform 150"/>
                <p:cNvSpPr>
                  <a:spLocks noChangeAspect="1"/>
                </p:cNvSpPr>
                <p:nvPr/>
              </p:nvSpPr>
              <p:spPr>
                <a:xfrm rot="-1800000">
                  <a:off x="2568920" y="33135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2" name="Freeform 151"/>
                <p:cNvSpPr>
                  <a:spLocks noChangeAspect="1"/>
                </p:cNvSpPr>
                <p:nvPr/>
              </p:nvSpPr>
              <p:spPr>
                <a:xfrm rot="-1800000">
                  <a:off x="2563274" y="34659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3" name="Freeform 152"/>
                <p:cNvSpPr>
                  <a:spLocks noChangeAspect="1"/>
                </p:cNvSpPr>
                <p:nvPr/>
              </p:nvSpPr>
              <p:spPr>
                <a:xfrm rot="-1800000">
                  <a:off x="2563274" y="3590100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4" name="Freeform 153"/>
                <p:cNvSpPr>
                  <a:spLocks noChangeAspect="1"/>
                </p:cNvSpPr>
                <p:nvPr/>
              </p:nvSpPr>
              <p:spPr>
                <a:xfrm rot="-1800000">
                  <a:off x="2563274" y="372556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5" name="Freeform 154"/>
                <p:cNvSpPr>
                  <a:spLocks noChangeAspect="1"/>
                </p:cNvSpPr>
                <p:nvPr/>
              </p:nvSpPr>
              <p:spPr>
                <a:xfrm rot="-1800000">
                  <a:off x="2563274" y="386103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6" name="Freeform 155"/>
                <p:cNvSpPr>
                  <a:spLocks noChangeAspect="1"/>
                </p:cNvSpPr>
                <p:nvPr/>
              </p:nvSpPr>
              <p:spPr>
                <a:xfrm rot="-1800000">
                  <a:off x="2563274" y="3996504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7" name="Freeform 156"/>
                <p:cNvSpPr>
                  <a:spLocks noChangeAspect="1"/>
                </p:cNvSpPr>
                <p:nvPr/>
              </p:nvSpPr>
              <p:spPr>
                <a:xfrm rot="-1800000">
                  <a:off x="2563274" y="414326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8" name="Freeform 157"/>
                <p:cNvSpPr>
                  <a:spLocks noChangeAspect="1"/>
                </p:cNvSpPr>
                <p:nvPr/>
              </p:nvSpPr>
              <p:spPr>
                <a:xfrm rot="-1800000">
                  <a:off x="2574563" y="4290013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9" name="Freeform 158"/>
                <p:cNvSpPr>
                  <a:spLocks noChangeAspect="1"/>
                </p:cNvSpPr>
                <p:nvPr/>
              </p:nvSpPr>
              <p:spPr>
                <a:xfrm rot="-1800000">
                  <a:off x="2574563" y="443676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0" name="Freeform 159"/>
                <p:cNvSpPr>
                  <a:spLocks noChangeAspect="1"/>
                </p:cNvSpPr>
                <p:nvPr/>
              </p:nvSpPr>
              <p:spPr>
                <a:xfrm rot="-1800000">
                  <a:off x="2574563" y="4572232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1" name="Freeform 160"/>
                <p:cNvSpPr>
                  <a:spLocks noChangeAspect="1"/>
                </p:cNvSpPr>
                <p:nvPr/>
              </p:nvSpPr>
              <p:spPr>
                <a:xfrm rot="-1800000">
                  <a:off x="2574563" y="473027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2" name="Freeform 161"/>
                <p:cNvSpPr>
                  <a:spLocks noChangeAspect="1"/>
                </p:cNvSpPr>
                <p:nvPr/>
              </p:nvSpPr>
              <p:spPr>
                <a:xfrm>
                  <a:off x="3393175" y="3440190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3" name="Freeform 162"/>
                <p:cNvSpPr>
                  <a:spLocks noChangeAspect="1"/>
                </p:cNvSpPr>
                <p:nvPr/>
              </p:nvSpPr>
              <p:spPr>
                <a:xfrm>
                  <a:off x="3393175" y="3558723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4" name="Freeform 163"/>
                <p:cNvSpPr>
                  <a:spLocks noChangeAspect="1"/>
                </p:cNvSpPr>
                <p:nvPr/>
              </p:nvSpPr>
              <p:spPr>
                <a:xfrm>
                  <a:off x="3393175" y="368854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5" name="Freeform 164"/>
                <p:cNvSpPr>
                  <a:spLocks noChangeAspect="1"/>
                </p:cNvSpPr>
                <p:nvPr/>
              </p:nvSpPr>
              <p:spPr>
                <a:xfrm>
                  <a:off x="3393175" y="381836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6" name="Freeform 165"/>
                <p:cNvSpPr>
                  <a:spLocks noChangeAspect="1"/>
                </p:cNvSpPr>
                <p:nvPr/>
              </p:nvSpPr>
              <p:spPr>
                <a:xfrm>
                  <a:off x="3393175" y="393762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7" name="Freeform 166"/>
                <p:cNvSpPr>
                  <a:spLocks noChangeAspect="1"/>
                </p:cNvSpPr>
                <p:nvPr/>
              </p:nvSpPr>
              <p:spPr>
                <a:xfrm>
                  <a:off x="3393175" y="4066742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8" name="Freeform 167"/>
                <p:cNvSpPr>
                  <a:spLocks noChangeAspect="1"/>
                </p:cNvSpPr>
                <p:nvPr/>
              </p:nvSpPr>
              <p:spPr>
                <a:xfrm>
                  <a:off x="3393175" y="420620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9" name="Freeform 168"/>
                <p:cNvSpPr>
                  <a:spLocks noChangeAspect="1"/>
                </p:cNvSpPr>
                <p:nvPr/>
              </p:nvSpPr>
              <p:spPr>
                <a:xfrm>
                  <a:off x="3393175" y="436031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0" name="Freeform 169"/>
                <p:cNvSpPr>
                  <a:spLocks noChangeAspect="1"/>
                </p:cNvSpPr>
                <p:nvPr/>
              </p:nvSpPr>
              <p:spPr>
                <a:xfrm>
                  <a:off x="3393175" y="45074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1" name="Freeform 170"/>
                <p:cNvSpPr>
                  <a:spLocks noChangeAspect="1"/>
                </p:cNvSpPr>
                <p:nvPr/>
              </p:nvSpPr>
              <p:spPr>
                <a:xfrm>
                  <a:off x="3393175" y="4659799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2" name="Freeform 171"/>
                <p:cNvSpPr>
                  <a:spLocks noChangeAspect="1"/>
                </p:cNvSpPr>
                <p:nvPr/>
              </p:nvSpPr>
              <p:spPr>
                <a:xfrm>
                  <a:off x="3393175" y="4800734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7" name="Group 126"/>
              <p:cNvGrpSpPr/>
              <p:nvPr/>
            </p:nvGrpSpPr>
            <p:grpSpPr>
              <a:xfrm>
                <a:off x="2493721" y="1173128"/>
                <a:ext cx="1100663" cy="5301049"/>
                <a:chOff x="2493721" y="1173128"/>
                <a:chExt cx="1100663" cy="5301049"/>
              </a:xfrm>
            </p:grpSpPr>
            <p:cxnSp>
              <p:nvCxnSpPr>
                <p:cNvPr id="128" name="Straight Connector 127"/>
                <p:cNvCxnSpPr/>
                <p:nvPr/>
              </p:nvCxnSpPr>
              <p:spPr>
                <a:xfrm>
                  <a:off x="2493721" y="1178774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>
                <a:xfrm>
                  <a:off x="3594384" y="1173128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>
                <a:xfrm>
                  <a:off x="2494847" y="4955821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Straight Connector 130"/>
                <p:cNvCxnSpPr/>
                <p:nvPr/>
              </p:nvCxnSpPr>
              <p:spPr>
                <a:xfrm flipH="1">
                  <a:off x="3448760" y="4961464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2" name="Rectangle 131"/>
                <p:cNvSpPr/>
                <p:nvPr/>
              </p:nvSpPr>
              <p:spPr>
                <a:xfrm>
                  <a:off x="2805597" y="5712177"/>
                  <a:ext cx="366581" cy="76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81" name="Group 80"/>
            <p:cNvGrpSpPr/>
            <p:nvPr/>
          </p:nvGrpSpPr>
          <p:grpSpPr>
            <a:xfrm>
              <a:off x="1825062" y="3720606"/>
              <a:ext cx="7999449" cy="2218272"/>
              <a:chOff x="1377246" y="3979333"/>
              <a:chExt cx="7999449" cy="2218272"/>
            </a:xfrm>
          </p:grpSpPr>
          <p:grpSp>
            <p:nvGrpSpPr>
              <p:cNvPr id="261" name="Group 260"/>
              <p:cNvGrpSpPr/>
              <p:nvPr/>
            </p:nvGrpSpPr>
            <p:grpSpPr>
              <a:xfrm>
                <a:off x="1377246" y="3979333"/>
                <a:ext cx="7999449" cy="2218272"/>
                <a:chOff x="1377246" y="3979333"/>
                <a:chExt cx="7999449" cy="2218272"/>
              </a:xfrm>
            </p:grpSpPr>
            <p:sp>
              <p:nvSpPr>
                <p:cNvPr id="260" name="Explosion 2 259"/>
                <p:cNvSpPr/>
                <p:nvPr/>
              </p:nvSpPr>
              <p:spPr>
                <a:xfrm>
                  <a:off x="1377246" y="4831645"/>
                  <a:ext cx="180622" cy="491460"/>
                </a:xfrm>
                <a:prstGeom prst="irregularSeal2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52" name="Group 251"/>
                <p:cNvGrpSpPr/>
                <p:nvPr/>
              </p:nvGrpSpPr>
              <p:grpSpPr>
                <a:xfrm>
                  <a:off x="1598650" y="3979333"/>
                  <a:ext cx="7778045" cy="2218272"/>
                  <a:chOff x="1598650" y="3979333"/>
                  <a:chExt cx="7778045" cy="2218272"/>
                </a:xfrm>
              </p:grpSpPr>
              <p:grpSp>
                <p:nvGrpSpPr>
                  <p:cNvPr id="213" name="Group 212"/>
                  <p:cNvGrpSpPr/>
                  <p:nvPr/>
                </p:nvGrpSpPr>
                <p:grpSpPr>
                  <a:xfrm flipH="1">
                    <a:off x="1598650" y="3979333"/>
                    <a:ext cx="7778045" cy="2218272"/>
                    <a:chOff x="2156177" y="2127955"/>
                    <a:chExt cx="7778045" cy="2218272"/>
                  </a:xfrm>
                </p:grpSpPr>
                <p:sp>
                  <p:nvSpPr>
                    <p:cNvPr id="3" name="Flowchart: Process 2"/>
                    <p:cNvSpPr/>
                    <p:nvPr/>
                  </p:nvSpPr>
                  <p:spPr>
                    <a:xfrm>
                      <a:off x="2912533" y="2269067"/>
                      <a:ext cx="5204178" cy="1919111"/>
                    </a:xfrm>
                    <a:prstGeom prst="flowChartProcess">
                      <a:avLst/>
                    </a:prstGeom>
                    <a:noFill/>
                    <a:ln w="317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" name="Isosceles Triangle 3"/>
                    <p:cNvSpPr/>
                    <p:nvPr/>
                  </p:nvSpPr>
                  <p:spPr>
                    <a:xfrm rot="5400000">
                      <a:off x="8040507" y="2345268"/>
                      <a:ext cx="1924757" cy="1761067"/>
                    </a:xfrm>
                    <a:prstGeom prst="triangle">
                      <a:avLst/>
                    </a:prstGeom>
                    <a:noFill/>
                    <a:ln w="317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" name="Rectangle 4"/>
                    <p:cNvSpPr/>
                    <p:nvPr/>
                  </p:nvSpPr>
                  <p:spPr>
                    <a:xfrm>
                      <a:off x="9527822" y="2991556"/>
                      <a:ext cx="406400" cy="48542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cxnSp>
                  <p:nvCxnSpPr>
                    <p:cNvPr id="7" name="Straight Connector 6"/>
                    <p:cNvCxnSpPr/>
                    <p:nvPr/>
                  </p:nvCxnSpPr>
                  <p:spPr>
                    <a:xfrm>
                      <a:off x="9527819" y="3036712"/>
                      <a:ext cx="0" cy="383822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8" name="Group 7"/>
                    <p:cNvGrpSpPr/>
                    <p:nvPr/>
                  </p:nvGrpSpPr>
                  <p:grpSpPr>
                    <a:xfrm rot="5400000">
                      <a:off x="1747865" y="2861732"/>
                      <a:ext cx="1567340" cy="750715"/>
                      <a:chOff x="2067460" y="3960283"/>
                      <a:chExt cx="1567340" cy="2293795"/>
                    </a:xfrm>
                  </p:grpSpPr>
                  <p:sp>
                    <p:nvSpPr>
                      <p:cNvPr id="9" name="Left Bracket 8"/>
                      <p:cNvSpPr/>
                      <p:nvPr/>
                    </p:nvSpPr>
                    <p:spPr>
                      <a:xfrm>
                        <a:off x="2077154" y="4271491"/>
                        <a:ext cx="825866" cy="745231"/>
                      </a:xfrm>
                      <a:prstGeom prst="leftBracket">
                        <a:avLst>
                          <a:gd name="adj" fmla="val 50000"/>
                        </a:avLst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0" name="Left Bracket 9"/>
                      <p:cNvSpPr/>
                      <p:nvPr/>
                    </p:nvSpPr>
                    <p:spPr>
                      <a:xfrm flipH="1">
                        <a:off x="2886122" y="4271492"/>
                        <a:ext cx="743686" cy="431337"/>
                      </a:xfrm>
                      <a:prstGeom prst="leftBracket">
                        <a:avLst>
                          <a:gd name="adj" fmla="val 50000"/>
                        </a:avLst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1" name="Left Bracket 10"/>
                      <p:cNvSpPr/>
                      <p:nvPr/>
                    </p:nvSpPr>
                    <p:spPr>
                      <a:xfrm>
                        <a:off x="2081465" y="3960283"/>
                        <a:ext cx="825866" cy="745231"/>
                      </a:xfrm>
                      <a:prstGeom prst="leftBracket">
                        <a:avLst>
                          <a:gd name="adj" fmla="val 50000"/>
                        </a:avLst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2" name="Left Bracket 11"/>
                      <p:cNvSpPr/>
                      <p:nvPr/>
                    </p:nvSpPr>
                    <p:spPr>
                      <a:xfrm>
                        <a:off x="2067460" y="4893910"/>
                        <a:ext cx="825866" cy="745231"/>
                      </a:xfrm>
                      <a:prstGeom prst="leftBracket">
                        <a:avLst>
                          <a:gd name="adj" fmla="val 50000"/>
                        </a:avLst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3" name="Left Bracket 12"/>
                      <p:cNvSpPr/>
                      <p:nvPr/>
                    </p:nvSpPr>
                    <p:spPr>
                      <a:xfrm>
                        <a:off x="2069631" y="5202434"/>
                        <a:ext cx="825866" cy="745231"/>
                      </a:xfrm>
                      <a:prstGeom prst="leftBracket">
                        <a:avLst>
                          <a:gd name="adj" fmla="val 50000"/>
                        </a:avLst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" name="Left Bracket 13"/>
                      <p:cNvSpPr/>
                      <p:nvPr/>
                    </p:nvSpPr>
                    <p:spPr>
                      <a:xfrm>
                        <a:off x="2068365" y="4585894"/>
                        <a:ext cx="825866" cy="745231"/>
                      </a:xfrm>
                      <a:prstGeom prst="leftBracket">
                        <a:avLst>
                          <a:gd name="adj" fmla="val 50000"/>
                        </a:avLst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" name="Left Bracket 14"/>
                      <p:cNvSpPr/>
                      <p:nvPr/>
                    </p:nvSpPr>
                    <p:spPr>
                      <a:xfrm>
                        <a:off x="2074167" y="5506960"/>
                        <a:ext cx="825866" cy="745231"/>
                      </a:xfrm>
                      <a:prstGeom prst="leftBracket">
                        <a:avLst>
                          <a:gd name="adj" fmla="val 50000"/>
                        </a:avLst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6" name="Left Bracket 15"/>
                      <p:cNvSpPr/>
                      <p:nvPr/>
                    </p:nvSpPr>
                    <p:spPr>
                      <a:xfrm flipH="1">
                        <a:off x="2891114" y="4582701"/>
                        <a:ext cx="743686" cy="431337"/>
                      </a:xfrm>
                      <a:prstGeom prst="leftBracket">
                        <a:avLst>
                          <a:gd name="adj" fmla="val 50000"/>
                        </a:avLst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7" name="Left Bracket 16"/>
                      <p:cNvSpPr/>
                      <p:nvPr/>
                    </p:nvSpPr>
                    <p:spPr>
                      <a:xfrm flipH="1">
                        <a:off x="2890932" y="5822741"/>
                        <a:ext cx="743686" cy="431337"/>
                      </a:xfrm>
                      <a:prstGeom prst="leftBracket">
                        <a:avLst>
                          <a:gd name="adj" fmla="val 50000"/>
                        </a:avLst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8" name="Left Bracket 17"/>
                      <p:cNvSpPr/>
                      <p:nvPr/>
                    </p:nvSpPr>
                    <p:spPr>
                      <a:xfrm flipH="1">
                        <a:off x="2881600" y="4893910"/>
                        <a:ext cx="743686" cy="431337"/>
                      </a:xfrm>
                      <a:prstGeom prst="leftBracket">
                        <a:avLst>
                          <a:gd name="adj" fmla="val 50000"/>
                        </a:avLst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9" name="Left Bracket 18"/>
                      <p:cNvSpPr/>
                      <p:nvPr/>
                    </p:nvSpPr>
                    <p:spPr>
                      <a:xfrm flipH="1">
                        <a:off x="2870285" y="5208312"/>
                        <a:ext cx="743686" cy="431337"/>
                      </a:xfrm>
                      <a:prstGeom prst="leftBracket">
                        <a:avLst>
                          <a:gd name="adj" fmla="val 50000"/>
                        </a:avLst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0" name="Left Bracket 19"/>
                      <p:cNvSpPr/>
                      <p:nvPr/>
                    </p:nvSpPr>
                    <p:spPr>
                      <a:xfrm flipH="1">
                        <a:off x="2872112" y="5512553"/>
                        <a:ext cx="743686" cy="431337"/>
                      </a:xfrm>
                      <a:prstGeom prst="leftBracket">
                        <a:avLst>
                          <a:gd name="adj" fmla="val 50000"/>
                        </a:avLst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cxnSp>
                  <p:nvCxnSpPr>
                    <p:cNvPr id="22" name="Straight Connector 21"/>
                    <p:cNvCxnSpPr/>
                    <p:nvPr/>
                  </p:nvCxnSpPr>
                  <p:spPr>
                    <a:xfrm>
                      <a:off x="8128003" y="2297290"/>
                      <a:ext cx="0" cy="1865376"/>
                    </a:xfrm>
                    <a:prstGeom prst="line">
                      <a:avLst/>
                    </a:prstGeom>
                    <a:ln w="41275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3" name="Rectangle 22"/>
                    <p:cNvSpPr/>
                    <p:nvPr/>
                  </p:nvSpPr>
                  <p:spPr>
                    <a:xfrm>
                      <a:off x="2940760" y="2302935"/>
                      <a:ext cx="5120640" cy="9144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4" name="Rectangle 23"/>
                    <p:cNvSpPr/>
                    <p:nvPr/>
                  </p:nvSpPr>
                  <p:spPr>
                    <a:xfrm>
                      <a:off x="2946403" y="4058357"/>
                      <a:ext cx="5120640" cy="9144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grpSp>
                  <p:nvGrpSpPr>
                    <p:cNvPr id="123" name="Group 122"/>
                    <p:cNvGrpSpPr/>
                    <p:nvPr/>
                  </p:nvGrpSpPr>
                  <p:grpSpPr>
                    <a:xfrm>
                      <a:off x="2940760" y="2127955"/>
                      <a:ext cx="5266262" cy="169335"/>
                      <a:chOff x="2940760" y="2127955"/>
                      <a:chExt cx="5266262" cy="169335"/>
                    </a:xfrm>
                  </p:grpSpPr>
                  <p:grpSp>
                    <p:nvGrpSpPr>
                      <p:cNvPr id="38" name="Group 37"/>
                      <p:cNvGrpSpPr/>
                      <p:nvPr/>
                    </p:nvGrpSpPr>
                    <p:grpSpPr>
                      <a:xfrm>
                        <a:off x="3127688" y="2148841"/>
                        <a:ext cx="1920240" cy="91440"/>
                        <a:chOff x="3713583" y="634481"/>
                        <a:chExt cx="1920240" cy="91440"/>
                      </a:xfrm>
                    </p:grpSpPr>
                    <p:sp>
                      <p:nvSpPr>
                        <p:cNvPr id="25" name="Oval 24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37135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6" name="Oval 25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38659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7" name="Oval 26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0183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8" name="Oval 27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1707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9" name="Oval 28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3231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30" name="Oval 29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4755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31" name="Oval 30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6279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32" name="Oval 31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7803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33" name="Oval 32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9327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34" name="Oval 33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50851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35" name="Oval 34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52375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36" name="Oval 35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53899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37" name="Oval 36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55423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53" name="Group 52"/>
                      <p:cNvGrpSpPr/>
                      <p:nvPr/>
                    </p:nvGrpSpPr>
                    <p:grpSpPr>
                      <a:xfrm>
                        <a:off x="5103553" y="2139246"/>
                        <a:ext cx="1920240" cy="91440"/>
                        <a:chOff x="3713583" y="634481"/>
                        <a:chExt cx="1920240" cy="91440"/>
                      </a:xfrm>
                    </p:grpSpPr>
                    <p:sp>
                      <p:nvSpPr>
                        <p:cNvPr id="54" name="Oval 53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37135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55" name="Oval 54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38659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56" name="Oval 55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0183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57" name="Oval 56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1707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58" name="Oval 57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3231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59" name="Oval 58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4755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60" name="Oval 59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6279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61" name="Oval 60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7803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62" name="Oval 61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9327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63" name="Oval 62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50851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64" name="Oval 63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52375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65" name="Oval 64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53899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66" name="Oval 65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55423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cxnSp>
                    <p:nvCxnSpPr>
                      <p:cNvPr id="82" name="Straight Connector 81"/>
                      <p:cNvCxnSpPr/>
                      <p:nvPr/>
                    </p:nvCxnSpPr>
                    <p:spPr>
                      <a:xfrm>
                        <a:off x="3127686" y="2127957"/>
                        <a:ext cx="4819692" cy="0"/>
                      </a:xfrm>
                      <a:prstGeom prst="lin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4" name="Straight Connector 83"/>
                      <p:cNvCxnSpPr/>
                      <p:nvPr/>
                    </p:nvCxnSpPr>
                    <p:spPr>
                      <a:xfrm>
                        <a:off x="7924800" y="2139246"/>
                        <a:ext cx="282222" cy="158044"/>
                      </a:xfrm>
                      <a:prstGeom prst="lin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6" name="Straight Connector 85"/>
                      <p:cNvCxnSpPr/>
                      <p:nvPr/>
                    </p:nvCxnSpPr>
                    <p:spPr>
                      <a:xfrm rot="240000" flipV="1">
                        <a:off x="2940760" y="2127955"/>
                        <a:ext cx="165170" cy="135469"/>
                      </a:xfrm>
                      <a:prstGeom prst="lin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grpSp>
                    <p:nvGrpSpPr>
                      <p:cNvPr id="102" name="Group 101"/>
                      <p:cNvGrpSpPr/>
                      <p:nvPr/>
                    </p:nvGrpSpPr>
                    <p:grpSpPr>
                      <a:xfrm>
                        <a:off x="7084606" y="2148841"/>
                        <a:ext cx="853440" cy="91440"/>
                        <a:chOff x="4780383" y="634481"/>
                        <a:chExt cx="853440" cy="91440"/>
                      </a:xfrm>
                    </p:grpSpPr>
                    <p:sp>
                      <p:nvSpPr>
                        <p:cNvPr id="96" name="Oval 95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7803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97" name="Oval 96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9327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98" name="Oval 97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50851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99" name="Oval 98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52375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00" name="Oval 99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53899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01" name="Oval 100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55423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124" name="Group 123"/>
                    <p:cNvGrpSpPr/>
                    <p:nvPr/>
                  </p:nvGrpSpPr>
                  <p:grpSpPr>
                    <a:xfrm>
                      <a:off x="2946403" y="4210758"/>
                      <a:ext cx="5000975" cy="135469"/>
                      <a:chOff x="2946403" y="4210758"/>
                      <a:chExt cx="5000975" cy="135469"/>
                    </a:xfrm>
                  </p:grpSpPr>
                  <p:grpSp>
                    <p:nvGrpSpPr>
                      <p:cNvPr id="39" name="Group 38"/>
                      <p:cNvGrpSpPr/>
                      <p:nvPr/>
                    </p:nvGrpSpPr>
                    <p:grpSpPr>
                      <a:xfrm>
                        <a:off x="3127686" y="4222046"/>
                        <a:ext cx="1920240" cy="91440"/>
                        <a:chOff x="3713583" y="634481"/>
                        <a:chExt cx="1920240" cy="91440"/>
                      </a:xfrm>
                    </p:grpSpPr>
                    <p:sp>
                      <p:nvSpPr>
                        <p:cNvPr id="40" name="Oval 39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37135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1" name="Oval 40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38659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2" name="Oval 41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0183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3" name="Oval 42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1707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4" name="Oval 43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3231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5" name="Oval 44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4755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6" name="Oval 45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6279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7" name="Oval 46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7803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8" name="Oval 47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9327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9" name="Oval 48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50851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50" name="Oval 49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52375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51" name="Oval 50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53899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52" name="Oval 51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55423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67" name="Group 66"/>
                      <p:cNvGrpSpPr/>
                      <p:nvPr/>
                    </p:nvGrpSpPr>
                    <p:grpSpPr>
                      <a:xfrm>
                        <a:off x="5102783" y="4222046"/>
                        <a:ext cx="1920240" cy="91440"/>
                        <a:chOff x="3713583" y="634481"/>
                        <a:chExt cx="1920240" cy="91440"/>
                      </a:xfrm>
                    </p:grpSpPr>
                    <p:sp>
                      <p:nvSpPr>
                        <p:cNvPr id="68" name="Oval 67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37135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69" name="Oval 68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38659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70" name="Oval 69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0183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71" name="Oval 70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1707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72" name="Oval 71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3231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73" name="Oval 72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4755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74" name="Oval 73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6279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75" name="Oval 74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7803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76" name="Oval 75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9327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77" name="Oval 76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50851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78" name="Oval 77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52375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79" name="Oval 78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53899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80" name="Oval 79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55423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117" name="Group 116"/>
                      <p:cNvGrpSpPr/>
                      <p:nvPr/>
                    </p:nvGrpSpPr>
                    <p:grpSpPr>
                      <a:xfrm>
                        <a:off x="7093938" y="4226559"/>
                        <a:ext cx="853440" cy="91440"/>
                        <a:chOff x="3865983" y="634481"/>
                        <a:chExt cx="853440" cy="91440"/>
                      </a:xfrm>
                    </p:grpSpPr>
                    <p:sp>
                      <p:nvSpPr>
                        <p:cNvPr id="90" name="Oval 89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38659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91" name="Oval 90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0183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92" name="Oval 91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1707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93" name="Oval 92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3231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94" name="Oval 93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4755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95" name="Oval 94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4627983" y="634481"/>
                          <a:ext cx="91440" cy="91440"/>
                        </a:xfrm>
                        <a:prstGeom prst="ellipse">
                          <a:avLst/>
                        </a:prstGeom>
                        <a:solidFill>
                          <a:schemeClr val="accent2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cxnSp>
                    <p:nvCxnSpPr>
                      <p:cNvPr id="118" name="Straight Connector 117"/>
                      <p:cNvCxnSpPr/>
                      <p:nvPr/>
                    </p:nvCxnSpPr>
                    <p:spPr>
                      <a:xfrm>
                        <a:off x="3122040" y="4334934"/>
                        <a:ext cx="4819692" cy="0"/>
                      </a:xfrm>
                      <a:prstGeom prst="lin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19" name="Straight Connector 118"/>
                      <p:cNvCxnSpPr/>
                      <p:nvPr/>
                    </p:nvCxnSpPr>
                    <p:spPr>
                      <a:xfrm rot="21360000">
                        <a:off x="2946403" y="4210758"/>
                        <a:ext cx="165170" cy="135469"/>
                      </a:xfrm>
                      <a:prstGeom prst="lin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cxnSp>
                  <p:nvCxnSpPr>
                    <p:cNvPr id="120" name="Straight Connector 119"/>
                    <p:cNvCxnSpPr/>
                    <p:nvPr/>
                  </p:nvCxnSpPr>
                  <p:spPr>
                    <a:xfrm flipV="1">
                      <a:off x="7964310" y="4138508"/>
                      <a:ext cx="259894" cy="18513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225" name="Straight Arrow Connector 224"/>
                  <p:cNvCxnSpPr/>
                  <p:nvPr/>
                </p:nvCxnSpPr>
                <p:spPr>
                  <a:xfrm>
                    <a:off x="7154913" y="4211886"/>
                    <a:ext cx="0" cy="274320"/>
                  </a:xfrm>
                  <a:prstGeom prst="straightConnector1">
                    <a:avLst/>
                  </a:prstGeom>
                  <a:ln w="31750">
                    <a:solidFill>
                      <a:schemeClr val="tx1"/>
                    </a:solidFill>
                    <a:tailEnd type="none" w="med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pic>
                <p:nvPicPr>
                  <p:cNvPr id="236" name="Picture 235"/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3399699" y="4361260"/>
                    <a:ext cx="4679018" cy="1448772"/>
                  </a:xfrm>
                  <a:prstGeom prst="rect">
                    <a:avLst/>
                  </a:prstGeom>
                </p:spPr>
              </p:pic>
              <p:sp>
                <p:nvSpPr>
                  <p:cNvPr id="237" name="Rectangle 236"/>
                  <p:cNvSpPr/>
                  <p:nvPr/>
                </p:nvSpPr>
                <p:spPr>
                  <a:xfrm>
                    <a:off x="8236740" y="4361260"/>
                    <a:ext cx="275587" cy="1448772"/>
                  </a:xfrm>
                  <a:prstGeom prst="rect">
                    <a:avLst/>
                  </a:prstGeom>
                  <a:noFill/>
                  <a:ln w="254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39" name="TextBox 238"/>
                  <p:cNvSpPr txBox="1"/>
                  <p:nvPr/>
                </p:nvSpPr>
                <p:spPr>
                  <a:xfrm rot="16200000">
                    <a:off x="7565327" y="4917192"/>
                    <a:ext cx="1607491" cy="32918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Telemetry System</a:t>
                    </a:r>
                  </a:p>
                </p:txBody>
              </p:sp>
              <p:cxnSp>
                <p:nvCxnSpPr>
                  <p:cNvPr id="249" name="Straight Connector 248"/>
                  <p:cNvCxnSpPr/>
                  <p:nvPr/>
                </p:nvCxnSpPr>
                <p:spPr>
                  <a:xfrm>
                    <a:off x="8502602" y="5116981"/>
                    <a:ext cx="155448" cy="0"/>
                  </a:xfrm>
                  <a:prstGeom prst="line">
                    <a:avLst/>
                  </a:prstGeom>
                  <a:ln w="317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0" name="Straight Connector 249"/>
                  <p:cNvCxnSpPr/>
                  <p:nvPr/>
                </p:nvCxnSpPr>
                <p:spPr>
                  <a:xfrm>
                    <a:off x="7932513" y="5427427"/>
                    <a:ext cx="292608" cy="0"/>
                  </a:xfrm>
                  <a:prstGeom prst="line">
                    <a:avLst/>
                  </a:prstGeom>
                  <a:ln w="317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51" name="Trapezoid 250"/>
                  <p:cNvSpPr/>
                  <p:nvPr/>
                </p:nvSpPr>
                <p:spPr>
                  <a:xfrm rot="16200000">
                    <a:off x="1821111" y="5033190"/>
                    <a:ext cx="491460" cy="88370"/>
                  </a:xfrm>
                  <a:prstGeom prst="trapezoid">
                    <a:avLst/>
                  </a:prstGeom>
                  <a:solidFill>
                    <a:schemeClr val="accent1">
                      <a:lumMod val="60000"/>
                      <a:lumOff val="40000"/>
                    </a:schemeClr>
                  </a:solidFill>
                  <a:ln w="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cxnSp>
              <p:nvCxnSpPr>
                <p:cNvPr id="254" name="Straight Arrow Connector 253"/>
                <p:cNvCxnSpPr/>
                <p:nvPr/>
              </p:nvCxnSpPr>
              <p:spPr>
                <a:xfrm flipH="1">
                  <a:off x="1491157" y="4763911"/>
                  <a:ext cx="1964989" cy="313268"/>
                </a:xfrm>
                <a:prstGeom prst="straightConnector1">
                  <a:avLst/>
                </a:prstGeom>
                <a:ln w="47625">
                  <a:solidFill>
                    <a:srgbClr val="00FFFF"/>
                  </a:solidFill>
                  <a:tailEnd type="stealth" w="med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9" name="Straight Arrow Connector 258"/>
                <p:cNvCxnSpPr/>
                <p:nvPr/>
              </p:nvCxnSpPr>
              <p:spPr>
                <a:xfrm>
                  <a:off x="1491157" y="5116981"/>
                  <a:ext cx="1919363" cy="310446"/>
                </a:xfrm>
                <a:prstGeom prst="straightConnector1">
                  <a:avLst/>
                </a:prstGeom>
                <a:ln>
                  <a:solidFill>
                    <a:srgbClr val="C00000"/>
                  </a:solidFill>
                  <a:tailEnd type="stealth" w="med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" name="Straight Connector 5"/>
              <p:cNvCxnSpPr/>
              <p:nvPr/>
            </p:nvCxnSpPr>
            <p:spPr>
              <a:xfrm>
                <a:off x="3651493" y="4059486"/>
                <a:ext cx="0" cy="152400"/>
              </a:xfrm>
              <a:prstGeom prst="line">
                <a:avLst/>
              </a:prstGeom>
              <a:ln w="254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Straight Connector 213"/>
              <p:cNvCxnSpPr/>
              <p:nvPr/>
            </p:nvCxnSpPr>
            <p:spPr>
              <a:xfrm>
                <a:off x="3642209" y="5937844"/>
                <a:ext cx="0" cy="152400"/>
              </a:xfrm>
              <a:prstGeom prst="line">
                <a:avLst/>
              </a:prstGeom>
              <a:ln w="254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3" name="TextBox 82"/>
            <p:cNvSpPr txBox="1"/>
            <p:nvPr/>
          </p:nvSpPr>
          <p:spPr>
            <a:xfrm>
              <a:off x="3881080" y="4214574"/>
              <a:ext cx="1319655" cy="5847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Laser Diode </a:t>
              </a:r>
            </a:p>
            <a:p>
              <a:pPr algn="ctr"/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or LED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5617986" y="4206754"/>
              <a:ext cx="1106749" cy="55399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500" dirty="0">
                  <a:latin typeface="Arial" panose="020B0604020202020204" pitchFamily="34" charset="0"/>
                  <a:cs typeface="Arial" panose="020B0604020202020204" pitchFamily="34" charset="0"/>
                </a:rPr>
                <a:t>LD or LED</a:t>
              </a:r>
            </a:p>
            <a:p>
              <a:pPr algn="ctr"/>
              <a:r>
                <a:rPr lang="en-US" sz="1500" dirty="0">
                  <a:latin typeface="Arial" panose="020B0604020202020204" pitchFamily="34" charset="0"/>
                  <a:cs typeface="Arial" panose="020B0604020202020204" pitchFamily="34" charset="0"/>
                </a:rPr>
                <a:t>Driver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3888575" y="4873154"/>
              <a:ext cx="1345240" cy="5847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Optics/</a:t>
              </a:r>
            </a:p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Sensing Unit</a:t>
              </a: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3654147" y="3228113"/>
              <a:ext cx="16321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Super-capacitor</a:t>
              </a:r>
            </a:p>
          </p:txBody>
        </p:sp>
        <p:cxnSp>
          <p:nvCxnSpPr>
            <p:cNvPr id="88" name="Straight Arrow Connector 87"/>
            <p:cNvCxnSpPr/>
            <p:nvPr/>
          </p:nvCxnSpPr>
          <p:spPr>
            <a:xfrm>
              <a:off x="4244234" y="3546330"/>
              <a:ext cx="690532" cy="411774"/>
            </a:xfrm>
            <a:prstGeom prst="straightConnector1">
              <a:avLst/>
            </a:prstGeom>
            <a:ln>
              <a:solidFill>
                <a:srgbClr val="00206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" name="TextBox 214"/>
            <p:cNvSpPr txBox="1"/>
            <p:nvPr/>
          </p:nvSpPr>
          <p:spPr>
            <a:xfrm>
              <a:off x="5758078" y="3015268"/>
              <a:ext cx="14237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Charging Coil</a:t>
              </a:r>
            </a:p>
          </p:txBody>
        </p:sp>
        <p:cxnSp>
          <p:nvCxnSpPr>
            <p:cNvPr id="216" name="Straight Arrow Connector 215"/>
            <p:cNvCxnSpPr/>
            <p:nvPr/>
          </p:nvCxnSpPr>
          <p:spPr>
            <a:xfrm>
              <a:off x="6159058" y="3316143"/>
              <a:ext cx="215934" cy="416726"/>
            </a:xfrm>
            <a:prstGeom prst="straightConnector1">
              <a:avLst/>
            </a:prstGeom>
            <a:ln>
              <a:solidFill>
                <a:srgbClr val="00206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7" name="TextBox 216"/>
            <p:cNvSpPr txBox="1"/>
            <p:nvPr/>
          </p:nvSpPr>
          <p:spPr>
            <a:xfrm>
              <a:off x="1640472" y="4145199"/>
              <a:ext cx="75501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Target</a:t>
              </a:r>
            </a:p>
          </p:txBody>
        </p:sp>
        <p:sp>
          <p:nvSpPr>
            <p:cNvPr id="218" name="TextBox 217"/>
            <p:cNvSpPr txBox="1"/>
            <p:nvPr/>
          </p:nvSpPr>
          <p:spPr>
            <a:xfrm>
              <a:off x="2935024" y="5984214"/>
              <a:ext cx="165462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Fluorescence or</a:t>
              </a:r>
            </a:p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Luminescence</a:t>
              </a:r>
            </a:p>
          </p:txBody>
        </p:sp>
        <p:cxnSp>
          <p:nvCxnSpPr>
            <p:cNvPr id="105" name="Straight Arrow Connector 104"/>
            <p:cNvCxnSpPr/>
            <p:nvPr/>
          </p:nvCxnSpPr>
          <p:spPr>
            <a:xfrm>
              <a:off x="1938973" y="4848895"/>
              <a:ext cx="1908542" cy="215483"/>
            </a:xfrm>
            <a:prstGeom prst="straightConnector1">
              <a:avLst/>
            </a:prstGeom>
            <a:ln>
              <a:solidFill>
                <a:srgbClr val="FF990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/>
            <p:cNvCxnSpPr/>
            <p:nvPr/>
          </p:nvCxnSpPr>
          <p:spPr>
            <a:xfrm>
              <a:off x="1989775" y="4871937"/>
              <a:ext cx="1852864" cy="405033"/>
            </a:xfrm>
            <a:prstGeom prst="straightConnector1">
              <a:avLst/>
            </a:prstGeom>
            <a:ln>
              <a:solidFill>
                <a:schemeClr val="accent4">
                  <a:lumMod val="50000"/>
                </a:schemeClr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Arrow Connector 109"/>
            <p:cNvCxnSpPr/>
            <p:nvPr/>
          </p:nvCxnSpPr>
          <p:spPr>
            <a:xfrm flipH="1" flipV="1">
              <a:off x="3217724" y="5220738"/>
              <a:ext cx="206627" cy="806552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TextBox 223"/>
            <p:cNvSpPr txBox="1"/>
            <p:nvPr/>
          </p:nvSpPr>
          <p:spPr>
            <a:xfrm>
              <a:off x="2034416" y="3597857"/>
              <a:ext cx="145103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Laser or LED </a:t>
              </a:r>
            </a:p>
            <a:p>
              <a:pPr algn="ctr"/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Light</a:t>
              </a:r>
            </a:p>
          </p:txBody>
        </p:sp>
        <p:cxnSp>
          <p:nvCxnSpPr>
            <p:cNvPr id="113" name="Straight Arrow Connector 112"/>
            <p:cNvCxnSpPr/>
            <p:nvPr/>
          </p:nvCxnSpPr>
          <p:spPr>
            <a:xfrm>
              <a:off x="2977802" y="4102533"/>
              <a:ext cx="507652" cy="402651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7" name="TextBox 226"/>
            <p:cNvSpPr txBox="1"/>
            <p:nvPr/>
          </p:nvSpPr>
          <p:spPr>
            <a:xfrm>
              <a:off x="1451931" y="5589031"/>
              <a:ext cx="16081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Optical Window</a:t>
              </a:r>
            </a:p>
          </p:txBody>
        </p:sp>
        <p:cxnSp>
          <p:nvCxnSpPr>
            <p:cNvPr id="121" name="Straight Arrow Connector 120"/>
            <p:cNvCxnSpPr/>
            <p:nvPr/>
          </p:nvCxnSpPr>
          <p:spPr>
            <a:xfrm flipV="1">
              <a:off x="1856769" y="5052526"/>
              <a:ext cx="603617" cy="498779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2" name="TextBox 231"/>
            <p:cNvSpPr txBox="1"/>
            <p:nvPr/>
          </p:nvSpPr>
          <p:spPr>
            <a:xfrm>
              <a:off x="7900930" y="3019564"/>
              <a:ext cx="242553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Releasable Antenna Coil</a:t>
              </a:r>
            </a:p>
          </p:txBody>
        </p:sp>
        <p:cxnSp>
          <p:nvCxnSpPr>
            <p:cNvPr id="219" name="Straight Arrow Connector 218"/>
            <p:cNvCxnSpPr/>
            <p:nvPr/>
          </p:nvCxnSpPr>
          <p:spPr>
            <a:xfrm flipV="1">
              <a:off x="9244381" y="2535924"/>
              <a:ext cx="172642" cy="561252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>
              <a:off x="6728980" y="4494104"/>
              <a:ext cx="14630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>
              <a:off x="6719334" y="5178935"/>
              <a:ext cx="14630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5400000">
              <a:off x="7505113" y="4803518"/>
              <a:ext cx="14630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/>
            <p:cNvCxnSpPr/>
            <p:nvPr/>
          </p:nvCxnSpPr>
          <p:spPr>
            <a:xfrm>
              <a:off x="5402379" y="4813551"/>
              <a:ext cx="2181089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5400000">
              <a:off x="5324297" y="4904756"/>
              <a:ext cx="18288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0800000">
              <a:off x="5229469" y="4996196"/>
              <a:ext cx="18288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5400000">
              <a:off x="6108364" y="4838317"/>
              <a:ext cx="7315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flipV="1">
              <a:off x="5188291" y="4490660"/>
              <a:ext cx="411480" cy="294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flipV="1">
              <a:off x="5237421" y="5184045"/>
              <a:ext cx="365760" cy="294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/>
            <p:nvPr/>
          </p:nvCxnSpPr>
          <p:spPr>
            <a:xfrm flipV="1">
              <a:off x="6220242" y="2561113"/>
              <a:ext cx="668303" cy="437559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Arrow Connector 111"/>
            <p:cNvCxnSpPr>
              <a:endCxn id="12" idx="1"/>
            </p:cNvCxnSpPr>
            <p:nvPr/>
          </p:nvCxnSpPr>
          <p:spPr>
            <a:xfrm>
              <a:off x="9231272" y="3353822"/>
              <a:ext cx="270032" cy="692249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8" name="Title 1">
            <a:extLst>
              <a:ext uri="{FF2B5EF4-FFF2-40B4-BE49-F238E27FC236}">
                <a16:creationId xmlns:a16="http://schemas.microsoft.com/office/drawing/2014/main" id="{4DFFC969-5765-43A7-A15A-71C39A98121B}"/>
              </a:ext>
            </a:extLst>
          </p:cNvPr>
          <p:cNvSpPr txBox="1">
            <a:spLocks/>
          </p:cNvSpPr>
          <p:nvPr/>
        </p:nvSpPr>
        <p:spPr>
          <a:xfrm>
            <a:off x="3253516" y="413609"/>
            <a:ext cx="5352830" cy="573269"/>
          </a:xfrm>
          <a:prstGeom prst="rect">
            <a:avLst/>
          </a:prstGeom>
        </p:spPr>
        <p:txBody>
          <a:bodyPr>
            <a:normAutofit lnSpcReduction="1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Bullet µ-Spectrometer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652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1796506" y="2015133"/>
            <a:ext cx="8925754" cy="4357266"/>
            <a:chOff x="2077154" y="1625845"/>
            <a:chExt cx="8925754" cy="4357266"/>
          </a:xfrm>
        </p:grpSpPr>
        <p:grpSp>
          <p:nvGrpSpPr>
            <p:cNvPr id="2" name="Group 1"/>
            <p:cNvGrpSpPr/>
            <p:nvPr/>
          </p:nvGrpSpPr>
          <p:grpSpPr>
            <a:xfrm>
              <a:off x="2077154" y="1625845"/>
              <a:ext cx="8925754" cy="4357266"/>
              <a:chOff x="2077154" y="1625845"/>
              <a:chExt cx="8925754" cy="4357266"/>
            </a:xfrm>
          </p:grpSpPr>
          <p:sp>
            <p:nvSpPr>
              <p:cNvPr id="104" name="Rectangle 103"/>
              <p:cNvSpPr/>
              <p:nvPr/>
            </p:nvSpPr>
            <p:spPr>
              <a:xfrm>
                <a:off x="7827743" y="1625847"/>
                <a:ext cx="151345" cy="159712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Flowchart: Direct Access Storage 65"/>
              <p:cNvSpPr/>
              <p:nvPr/>
            </p:nvSpPr>
            <p:spPr>
              <a:xfrm>
                <a:off x="7607938" y="3087508"/>
                <a:ext cx="349955" cy="135466"/>
              </a:xfrm>
              <a:prstGeom prst="flowChartMagneticDrum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Flowchart: Direct Access Storage 63"/>
              <p:cNvSpPr/>
              <p:nvPr/>
            </p:nvSpPr>
            <p:spPr>
              <a:xfrm>
                <a:off x="6067801" y="2460967"/>
                <a:ext cx="1027289" cy="1422400"/>
              </a:xfrm>
              <a:prstGeom prst="flowChartMagneticDrum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Oval 52"/>
              <p:cNvSpPr/>
              <p:nvPr/>
            </p:nvSpPr>
            <p:spPr>
              <a:xfrm>
                <a:off x="2077154" y="1817500"/>
                <a:ext cx="129345" cy="365760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10594621" y="1817500"/>
                <a:ext cx="129345" cy="365760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6" name="Straight Connector 55"/>
              <p:cNvCxnSpPr>
                <a:stCxn id="53" idx="0"/>
                <a:endCxn id="54" idx="0"/>
              </p:cNvCxnSpPr>
              <p:nvPr/>
            </p:nvCxnSpPr>
            <p:spPr>
              <a:xfrm>
                <a:off x="2141827" y="1817500"/>
                <a:ext cx="8517467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Flowchart: Direct Access Storage 64"/>
              <p:cNvSpPr/>
              <p:nvPr/>
            </p:nvSpPr>
            <p:spPr>
              <a:xfrm>
                <a:off x="7353937" y="3081865"/>
                <a:ext cx="349955" cy="135466"/>
              </a:xfrm>
              <a:prstGeom prst="flowChartMagneticDrum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Flowchart: Direct Access Storage 68"/>
              <p:cNvSpPr/>
              <p:nvPr/>
            </p:nvSpPr>
            <p:spPr>
              <a:xfrm>
                <a:off x="10638257" y="1945891"/>
                <a:ext cx="349955" cy="135466"/>
              </a:xfrm>
              <a:prstGeom prst="flowChartMagneticDrum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Flowchart: Process 67"/>
              <p:cNvSpPr/>
              <p:nvPr/>
            </p:nvSpPr>
            <p:spPr>
              <a:xfrm>
                <a:off x="10876844" y="1625845"/>
                <a:ext cx="126064" cy="457200"/>
              </a:xfrm>
              <a:prstGeom prst="flowChartProces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Flowchart: Process 69"/>
              <p:cNvSpPr/>
              <p:nvPr/>
            </p:nvSpPr>
            <p:spPr>
              <a:xfrm>
                <a:off x="7850431" y="2575767"/>
                <a:ext cx="113324" cy="180722"/>
              </a:xfrm>
              <a:prstGeom prst="flowChartProcess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Multiply 70"/>
              <p:cNvSpPr/>
              <p:nvPr/>
            </p:nvSpPr>
            <p:spPr>
              <a:xfrm>
                <a:off x="7805493" y="2496794"/>
                <a:ext cx="203200" cy="338667"/>
              </a:xfrm>
              <a:prstGeom prst="mathMultiply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Minus 71"/>
              <p:cNvSpPr/>
              <p:nvPr/>
            </p:nvSpPr>
            <p:spPr>
              <a:xfrm>
                <a:off x="7850430" y="2584250"/>
                <a:ext cx="512064" cy="172239"/>
              </a:xfrm>
              <a:prstGeom prst="mathMinus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5" name="Group 74"/>
              <p:cNvGrpSpPr>
                <a:grpSpLocks noChangeAspect="1"/>
              </p:cNvGrpSpPr>
              <p:nvPr/>
            </p:nvGrpSpPr>
            <p:grpSpPr>
              <a:xfrm>
                <a:off x="6581447" y="1830147"/>
                <a:ext cx="77635" cy="323974"/>
                <a:chOff x="5519482" y="2957920"/>
                <a:chExt cx="146756" cy="612425"/>
              </a:xfrm>
            </p:grpSpPr>
            <p:sp>
              <p:nvSpPr>
                <p:cNvPr id="58" name="Can 57"/>
                <p:cNvSpPr/>
                <p:nvPr/>
              </p:nvSpPr>
              <p:spPr>
                <a:xfrm>
                  <a:off x="5519483" y="3423589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Can 59"/>
                <p:cNvSpPr/>
                <p:nvPr/>
              </p:nvSpPr>
              <p:spPr>
                <a:xfrm>
                  <a:off x="5519483" y="3187681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" name="Can 73"/>
                <p:cNvSpPr/>
                <p:nvPr/>
              </p:nvSpPr>
              <p:spPr>
                <a:xfrm>
                  <a:off x="5519482" y="2957920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75"/>
              <p:cNvGrpSpPr>
                <a:grpSpLocks noChangeAspect="1"/>
              </p:cNvGrpSpPr>
              <p:nvPr/>
            </p:nvGrpSpPr>
            <p:grpSpPr>
              <a:xfrm>
                <a:off x="4486544" y="1827089"/>
                <a:ext cx="77635" cy="323974"/>
                <a:chOff x="5519482" y="2957920"/>
                <a:chExt cx="146756" cy="612425"/>
              </a:xfrm>
            </p:grpSpPr>
            <p:sp>
              <p:nvSpPr>
                <p:cNvPr id="77" name="Can 76"/>
                <p:cNvSpPr/>
                <p:nvPr/>
              </p:nvSpPr>
              <p:spPr>
                <a:xfrm>
                  <a:off x="5519483" y="3423589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" name="Can 77"/>
                <p:cNvSpPr/>
                <p:nvPr/>
              </p:nvSpPr>
              <p:spPr>
                <a:xfrm>
                  <a:off x="5519483" y="3187681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Can 78"/>
                <p:cNvSpPr/>
                <p:nvPr/>
              </p:nvSpPr>
              <p:spPr>
                <a:xfrm>
                  <a:off x="5519482" y="2957920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0" name="Group 79"/>
              <p:cNvGrpSpPr>
                <a:grpSpLocks noChangeAspect="1"/>
              </p:cNvGrpSpPr>
              <p:nvPr/>
            </p:nvGrpSpPr>
            <p:grpSpPr>
              <a:xfrm>
                <a:off x="6275846" y="1829024"/>
                <a:ext cx="77635" cy="323974"/>
                <a:chOff x="5519482" y="2957920"/>
                <a:chExt cx="146756" cy="612425"/>
              </a:xfrm>
            </p:grpSpPr>
            <p:sp>
              <p:nvSpPr>
                <p:cNvPr id="81" name="Can 80"/>
                <p:cNvSpPr/>
                <p:nvPr/>
              </p:nvSpPr>
              <p:spPr>
                <a:xfrm>
                  <a:off x="5519483" y="3423589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Can 81"/>
                <p:cNvSpPr/>
                <p:nvPr/>
              </p:nvSpPr>
              <p:spPr>
                <a:xfrm>
                  <a:off x="5519483" y="3187681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Can 82"/>
                <p:cNvSpPr/>
                <p:nvPr/>
              </p:nvSpPr>
              <p:spPr>
                <a:xfrm>
                  <a:off x="5519482" y="2957920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4" name="Group 83"/>
              <p:cNvGrpSpPr>
                <a:grpSpLocks noChangeAspect="1"/>
              </p:cNvGrpSpPr>
              <p:nvPr/>
            </p:nvGrpSpPr>
            <p:grpSpPr>
              <a:xfrm>
                <a:off x="5971047" y="1829024"/>
                <a:ext cx="77635" cy="323974"/>
                <a:chOff x="5519482" y="2957920"/>
                <a:chExt cx="146756" cy="612425"/>
              </a:xfrm>
            </p:grpSpPr>
            <p:sp>
              <p:nvSpPr>
                <p:cNvPr id="85" name="Can 84"/>
                <p:cNvSpPr/>
                <p:nvPr/>
              </p:nvSpPr>
              <p:spPr>
                <a:xfrm>
                  <a:off x="5519483" y="3423589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Can 85"/>
                <p:cNvSpPr/>
                <p:nvPr/>
              </p:nvSpPr>
              <p:spPr>
                <a:xfrm>
                  <a:off x="5519483" y="3187681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" name="Can 86"/>
                <p:cNvSpPr/>
                <p:nvPr/>
              </p:nvSpPr>
              <p:spPr>
                <a:xfrm>
                  <a:off x="5519482" y="2957920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8" name="Group 87"/>
              <p:cNvGrpSpPr>
                <a:grpSpLocks noChangeAspect="1"/>
              </p:cNvGrpSpPr>
              <p:nvPr/>
            </p:nvGrpSpPr>
            <p:grpSpPr>
              <a:xfrm>
                <a:off x="5666244" y="1829024"/>
                <a:ext cx="77635" cy="323974"/>
                <a:chOff x="5519482" y="2957920"/>
                <a:chExt cx="146756" cy="612425"/>
              </a:xfrm>
            </p:grpSpPr>
            <p:sp>
              <p:nvSpPr>
                <p:cNvPr id="89" name="Can 88"/>
                <p:cNvSpPr/>
                <p:nvPr/>
              </p:nvSpPr>
              <p:spPr>
                <a:xfrm>
                  <a:off x="5519483" y="3423589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" name="Can 89"/>
                <p:cNvSpPr/>
                <p:nvPr/>
              </p:nvSpPr>
              <p:spPr>
                <a:xfrm>
                  <a:off x="5519483" y="3187681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" name="Can 90"/>
                <p:cNvSpPr/>
                <p:nvPr/>
              </p:nvSpPr>
              <p:spPr>
                <a:xfrm>
                  <a:off x="5519482" y="2957920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2" name="Group 91"/>
              <p:cNvGrpSpPr>
                <a:grpSpLocks noChangeAspect="1"/>
              </p:cNvGrpSpPr>
              <p:nvPr/>
            </p:nvGrpSpPr>
            <p:grpSpPr>
              <a:xfrm>
                <a:off x="5361441" y="1829024"/>
                <a:ext cx="77635" cy="323974"/>
                <a:chOff x="5519482" y="2957920"/>
                <a:chExt cx="146756" cy="612425"/>
              </a:xfrm>
            </p:grpSpPr>
            <p:sp>
              <p:nvSpPr>
                <p:cNvPr id="93" name="Can 92"/>
                <p:cNvSpPr/>
                <p:nvPr/>
              </p:nvSpPr>
              <p:spPr>
                <a:xfrm>
                  <a:off x="5519483" y="3423589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" name="Can 93"/>
                <p:cNvSpPr/>
                <p:nvPr/>
              </p:nvSpPr>
              <p:spPr>
                <a:xfrm>
                  <a:off x="5519483" y="3187681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" name="Can 94"/>
                <p:cNvSpPr/>
                <p:nvPr/>
              </p:nvSpPr>
              <p:spPr>
                <a:xfrm>
                  <a:off x="5519482" y="2957920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6" name="Group 95"/>
              <p:cNvGrpSpPr>
                <a:grpSpLocks noChangeAspect="1"/>
              </p:cNvGrpSpPr>
              <p:nvPr/>
            </p:nvGrpSpPr>
            <p:grpSpPr>
              <a:xfrm>
                <a:off x="5067927" y="1829024"/>
                <a:ext cx="77635" cy="323974"/>
                <a:chOff x="5519482" y="2957920"/>
                <a:chExt cx="146756" cy="612425"/>
              </a:xfrm>
            </p:grpSpPr>
            <p:sp>
              <p:nvSpPr>
                <p:cNvPr id="97" name="Can 96"/>
                <p:cNvSpPr/>
                <p:nvPr/>
              </p:nvSpPr>
              <p:spPr>
                <a:xfrm>
                  <a:off x="5519483" y="3423589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8" name="Can 97"/>
                <p:cNvSpPr/>
                <p:nvPr/>
              </p:nvSpPr>
              <p:spPr>
                <a:xfrm>
                  <a:off x="5519483" y="3187681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9" name="Can 98"/>
                <p:cNvSpPr/>
                <p:nvPr/>
              </p:nvSpPr>
              <p:spPr>
                <a:xfrm>
                  <a:off x="5519482" y="2957920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0" name="Group 99"/>
              <p:cNvGrpSpPr>
                <a:grpSpLocks noChangeAspect="1"/>
              </p:cNvGrpSpPr>
              <p:nvPr/>
            </p:nvGrpSpPr>
            <p:grpSpPr>
              <a:xfrm>
                <a:off x="4774413" y="1829024"/>
                <a:ext cx="77635" cy="323974"/>
                <a:chOff x="5519482" y="2957920"/>
                <a:chExt cx="146756" cy="612425"/>
              </a:xfrm>
            </p:grpSpPr>
            <p:sp>
              <p:nvSpPr>
                <p:cNvPr id="101" name="Can 100"/>
                <p:cNvSpPr/>
                <p:nvPr/>
              </p:nvSpPr>
              <p:spPr>
                <a:xfrm>
                  <a:off x="5519483" y="3423589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2" name="Can 101"/>
                <p:cNvSpPr/>
                <p:nvPr/>
              </p:nvSpPr>
              <p:spPr>
                <a:xfrm>
                  <a:off x="5519483" y="3187681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" name="Can 102"/>
                <p:cNvSpPr/>
                <p:nvPr/>
              </p:nvSpPr>
              <p:spPr>
                <a:xfrm>
                  <a:off x="5519482" y="2957920"/>
                  <a:ext cx="146755" cy="146756"/>
                </a:xfrm>
                <a:prstGeom prst="can">
                  <a:avLst/>
                </a:prstGeom>
                <a:pattFill prst="wave">
                  <a:fgClr>
                    <a:schemeClr val="accent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5" name="Rectangle 104"/>
              <p:cNvSpPr/>
              <p:nvPr/>
            </p:nvSpPr>
            <p:spPr>
              <a:xfrm>
                <a:off x="7983965" y="1625846"/>
                <a:ext cx="3017520" cy="13716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Block Arc 106"/>
              <p:cNvSpPr/>
              <p:nvPr/>
            </p:nvSpPr>
            <p:spPr>
              <a:xfrm rot="5400000">
                <a:off x="8086727" y="2747868"/>
                <a:ext cx="413044" cy="214489"/>
              </a:xfrm>
              <a:prstGeom prst="blockArc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8" name="Flowchart: Direct Access Storage 107"/>
              <p:cNvSpPr/>
              <p:nvPr/>
            </p:nvSpPr>
            <p:spPr>
              <a:xfrm>
                <a:off x="7184599" y="3081862"/>
                <a:ext cx="349955" cy="135466"/>
              </a:xfrm>
              <a:prstGeom prst="flowChartMagneticDrum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Flowchart: Direct Access Storage 108"/>
              <p:cNvSpPr/>
              <p:nvPr/>
            </p:nvSpPr>
            <p:spPr>
              <a:xfrm>
                <a:off x="6953176" y="3087508"/>
                <a:ext cx="349955" cy="135466"/>
              </a:xfrm>
              <a:prstGeom prst="flowChartMagneticDrum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8719224" y="2179037"/>
                <a:ext cx="1722519" cy="3804074"/>
              </a:xfrm>
              <a:prstGeom prst="rect">
                <a:avLst/>
              </a:prstGeom>
              <a:noFill/>
              <a:ln w="222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Arc 114"/>
              <p:cNvSpPr/>
              <p:nvPr/>
            </p:nvSpPr>
            <p:spPr>
              <a:xfrm>
                <a:off x="8447786" y="2188858"/>
                <a:ext cx="252618" cy="244098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06" name="Group 605"/>
              <p:cNvGrpSpPr/>
              <p:nvPr/>
            </p:nvGrpSpPr>
            <p:grpSpPr>
              <a:xfrm>
                <a:off x="8791883" y="5642725"/>
                <a:ext cx="1567340" cy="310749"/>
                <a:chOff x="2067460" y="3960283"/>
                <a:chExt cx="1567340" cy="2293795"/>
              </a:xfrm>
            </p:grpSpPr>
            <p:sp>
              <p:nvSpPr>
                <p:cNvPr id="607" name="Left Bracket 606"/>
                <p:cNvSpPr/>
                <p:nvPr/>
              </p:nvSpPr>
              <p:spPr>
                <a:xfrm>
                  <a:off x="2077154" y="4271491"/>
                  <a:ext cx="825866" cy="745231"/>
                </a:xfrm>
                <a:prstGeom prst="leftBracket">
                  <a:avLst>
                    <a:gd name="adj" fmla="val 50000"/>
                  </a:avLst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8" name="Left Bracket 607"/>
                <p:cNvSpPr/>
                <p:nvPr/>
              </p:nvSpPr>
              <p:spPr>
                <a:xfrm flipH="1">
                  <a:off x="2886122" y="4271492"/>
                  <a:ext cx="743686" cy="431337"/>
                </a:xfrm>
                <a:prstGeom prst="leftBracket">
                  <a:avLst>
                    <a:gd name="adj" fmla="val 50000"/>
                  </a:avLst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9" name="Left Bracket 608"/>
                <p:cNvSpPr/>
                <p:nvPr/>
              </p:nvSpPr>
              <p:spPr>
                <a:xfrm>
                  <a:off x="2081465" y="3960283"/>
                  <a:ext cx="825866" cy="745231"/>
                </a:xfrm>
                <a:prstGeom prst="leftBracket">
                  <a:avLst>
                    <a:gd name="adj" fmla="val 50000"/>
                  </a:avLst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0" name="Left Bracket 609"/>
                <p:cNvSpPr/>
                <p:nvPr/>
              </p:nvSpPr>
              <p:spPr>
                <a:xfrm>
                  <a:off x="2067460" y="4893910"/>
                  <a:ext cx="825866" cy="745231"/>
                </a:xfrm>
                <a:prstGeom prst="leftBracket">
                  <a:avLst>
                    <a:gd name="adj" fmla="val 50000"/>
                  </a:avLst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1" name="Left Bracket 610"/>
                <p:cNvSpPr/>
                <p:nvPr/>
              </p:nvSpPr>
              <p:spPr>
                <a:xfrm>
                  <a:off x="2069631" y="5202434"/>
                  <a:ext cx="825866" cy="745231"/>
                </a:xfrm>
                <a:prstGeom prst="leftBracket">
                  <a:avLst>
                    <a:gd name="adj" fmla="val 50000"/>
                  </a:avLst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2" name="Left Bracket 611"/>
                <p:cNvSpPr/>
                <p:nvPr/>
              </p:nvSpPr>
              <p:spPr>
                <a:xfrm>
                  <a:off x="2068365" y="4585894"/>
                  <a:ext cx="825866" cy="745231"/>
                </a:xfrm>
                <a:prstGeom prst="leftBracket">
                  <a:avLst>
                    <a:gd name="adj" fmla="val 50000"/>
                  </a:avLst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3" name="Left Bracket 612"/>
                <p:cNvSpPr/>
                <p:nvPr/>
              </p:nvSpPr>
              <p:spPr>
                <a:xfrm>
                  <a:off x="2074167" y="5506960"/>
                  <a:ext cx="825866" cy="745231"/>
                </a:xfrm>
                <a:prstGeom prst="leftBracket">
                  <a:avLst>
                    <a:gd name="adj" fmla="val 50000"/>
                  </a:avLst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4" name="Left Bracket 613"/>
                <p:cNvSpPr/>
                <p:nvPr/>
              </p:nvSpPr>
              <p:spPr>
                <a:xfrm flipH="1">
                  <a:off x="2891114" y="4582701"/>
                  <a:ext cx="743686" cy="431337"/>
                </a:xfrm>
                <a:prstGeom prst="leftBracket">
                  <a:avLst>
                    <a:gd name="adj" fmla="val 50000"/>
                  </a:avLst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5" name="Left Bracket 614"/>
                <p:cNvSpPr/>
                <p:nvPr/>
              </p:nvSpPr>
              <p:spPr>
                <a:xfrm flipH="1">
                  <a:off x="2890932" y="5822741"/>
                  <a:ext cx="743686" cy="431337"/>
                </a:xfrm>
                <a:prstGeom prst="leftBracket">
                  <a:avLst>
                    <a:gd name="adj" fmla="val 50000"/>
                  </a:avLst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6" name="Left Bracket 615"/>
                <p:cNvSpPr/>
                <p:nvPr/>
              </p:nvSpPr>
              <p:spPr>
                <a:xfrm flipH="1">
                  <a:off x="2881600" y="4893910"/>
                  <a:ext cx="743686" cy="431337"/>
                </a:xfrm>
                <a:prstGeom prst="leftBracket">
                  <a:avLst>
                    <a:gd name="adj" fmla="val 50000"/>
                  </a:avLst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7" name="Left Bracket 616"/>
                <p:cNvSpPr/>
                <p:nvPr/>
              </p:nvSpPr>
              <p:spPr>
                <a:xfrm flipH="1">
                  <a:off x="2870285" y="5208312"/>
                  <a:ext cx="743686" cy="431337"/>
                </a:xfrm>
                <a:prstGeom prst="leftBracket">
                  <a:avLst>
                    <a:gd name="adj" fmla="val 50000"/>
                  </a:avLst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8" name="Left Bracket 617"/>
                <p:cNvSpPr/>
                <p:nvPr/>
              </p:nvSpPr>
              <p:spPr>
                <a:xfrm flipH="1">
                  <a:off x="2872112" y="5512553"/>
                  <a:ext cx="743686" cy="431337"/>
                </a:xfrm>
                <a:prstGeom prst="leftBracket">
                  <a:avLst>
                    <a:gd name="adj" fmla="val 50000"/>
                  </a:avLst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622" name="Straight Connector 621"/>
              <p:cNvCxnSpPr>
                <a:cxnSpLocks noChangeAspect="1"/>
              </p:cNvCxnSpPr>
              <p:nvPr/>
            </p:nvCxnSpPr>
            <p:spPr>
              <a:xfrm flipV="1">
                <a:off x="8786971" y="5615371"/>
                <a:ext cx="1564237" cy="1364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4" name="Cube 623"/>
              <p:cNvSpPr/>
              <p:nvPr/>
            </p:nvSpPr>
            <p:spPr>
              <a:xfrm>
                <a:off x="6432292" y="2141944"/>
                <a:ext cx="271296" cy="380325"/>
              </a:xfrm>
              <a:prstGeom prst="cub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7" name="Straight Connector 56"/>
              <p:cNvCxnSpPr/>
              <p:nvPr/>
            </p:nvCxnSpPr>
            <p:spPr>
              <a:xfrm>
                <a:off x="2133596" y="2180054"/>
                <a:ext cx="8503920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8" name="Freeform 627"/>
              <p:cNvSpPr/>
              <p:nvPr/>
            </p:nvSpPr>
            <p:spPr>
              <a:xfrm>
                <a:off x="6366933" y="1783644"/>
                <a:ext cx="259645" cy="428978"/>
              </a:xfrm>
              <a:custGeom>
                <a:avLst/>
                <a:gdLst>
                  <a:gd name="connsiteX0" fmla="*/ 79023 w 259645"/>
                  <a:gd name="connsiteY0" fmla="*/ 428978 h 428978"/>
                  <a:gd name="connsiteX1" fmla="*/ 45156 w 259645"/>
                  <a:gd name="connsiteY1" fmla="*/ 349956 h 428978"/>
                  <a:gd name="connsiteX2" fmla="*/ 11289 w 259645"/>
                  <a:gd name="connsiteY2" fmla="*/ 259645 h 428978"/>
                  <a:gd name="connsiteX3" fmla="*/ 0 w 259645"/>
                  <a:gd name="connsiteY3" fmla="*/ 169334 h 428978"/>
                  <a:gd name="connsiteX4" fmla="*/ 11289 w 259645"/>
                  <a:gd name="connsiteY4" fmla="*/ 90312 h 428978"/>
                  <a:gd name="connsiteX5" fmla="*/ 45156 w 259645"/>
                  <a:gd name="connsiteY5" fmla="*/ 22578 h 428978"/>
                  <a:gd name="connsiteX6" fmla="*/ 56445 w 259645"/>
                  <a:gd name="connsiteY6" fmla="*/ 11289 h 428978"/>
                  <a:gd name="connsiteX7" fmla="*/ 237067 w 259645"/>
                  <a:gd name="connsiteY7" fmla="*/ 0 h 428978"/>
                  <a:gd name="connsiteX8" fmla="*/ 237067 w 259645"/>
                  <a:gd name="connsiteY8" fmla="*/ 0 h 428978"/>
                  <a:gd name="connsiteX9" fmla="*/ 237067 w 259645"/>
                  <a:gd name="connsiteY9" fmla="*/ 56445 h 428978"/>
                  <a:gd name="connsiteX10" fmla="*/ 203200 w 259645"/>
                  <a:gd name="connsiteY10" fmla="*/ 112889 h 428978"/>
                  <a:gd name="connsiteX11" fmla="*/ 180623 w 259645"/>
                  <a:gd name="connsiteY11" fmla="*/ 191912 h 428978"/>
                  <a:gd name="connsiteX12" fmla="*/ 191911 w 259645"/>
                  <a:gd name="connsiteY12" fmla="*/ 293512 h 428978"/>
                  <a:gd name="connsiteX13" fmla="*/ 203200 w 259645"/>
                  <a:gd name="connsiteY13" fmla="*/ 349956 h 428978"/>
                  <a:gd name="connsiteX14" fmla="*/ 259645 w 259645"/>
                  <a:gd name="connsiteY14" fmla="*/ 428978 h 428978"/>
                  <a:gd name="connsiteX15" fmla="*/ 79023 w 259645"/>
                  <a:gd name="connsiteY15" fmla="*/ 428978 h 4289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9645" h="428978">
                    <a:moveTo>
                      <a:pt x="79023" y="428978"/>
                    </a:moveTo>
                    <a:lnTo>
                      <a:pt x="45156" y="349956"/>
                    </a:lnTo>
                    <a:lnTo>
                      <a:pt x="11289" y="259645"/>
                    </a:lnTo>
                    <a:lnTo>
                      <a:pt x="0" y="169334"/>
                    </a:lnTo>
                    <a:lnTo>
                      <a:pt x="11289" y="90312"/>
                    </a:lnTo>
                    <a:lnTo>
                      <a:pt x="45156" y="22578"/>
                    </a:lnTo>
                    <a:lnTo>
                      <a:pt x="56445" y="11289"/>
                    </a:lnTo>
                    <a:lnTo>
                      <a:pt x="237067" y="0"/>
                    </a:lnTo>
                    <a:lnTo>
                      <a:pt x="237067" y="0"/>
                    </a:lnTo>
                    <a:lnTo>
                      <a:pt x="237067" y="56445"/>
                    </a:lnTo>
                    <a:lnTo>
                      <a:pt x="203200" y="112889"/>
                    </a:lnTo>
                    <a:lnTo>
                      <a:pt x="180623" y="191912"/>
                    </a:lnTo>
                    <a:lnTo>
                      <a:pt x="191911" y="293512"/>
                    </a:lnTo>
                    <a:lnTo>
                      <a:pt x="203200" y="349956"/>
                    </a:lnTo>
                    <a:lnTo>
                      <a:pt x="259645" y="428978"/>
                    </a:lnTo>
                    <a:lnTo>
                      <a:pt x="79023" y="428978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9" name="Freeform 628"/>
              <p:cNvSpPr/>
              <p:nvPr/>
            </p:nvSpPr>
            <p:spPr>
              <a:xfrm>
                <a:off x="6434667" y="1783644"/>
                <a:ext cx="180622" cy="0"/>
              </a:xfrm>
              <a:custGeom>
                <a:avLst/>
                <a:gdLst>
                  <a:gd name="connsiteX0" fmla="*/ 0 w 180622"/>
                  <a:gd name="connsiteY0" fmla="*/ 0 h 0"/>
                  <a:gd name="connsiteX1" fmla="*/ 180622 w 180622"/>
                  <a:gd name="connsiteY1" fmla="*/ 0 h 0"/>
                  <a:gd name="connsiteX2" fmla="*/ 0 w 180622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0622">
                    <a:moveTo>
                      <a:pt x="0" y="0"/>
                    </a:moveTo>
                    <a:lnTo>
                      <a:pt x="180622" y="0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2" name="Right Triangle 631"/>
              <p:cNvSpPr/>
              <p:nvPr/>
            </p:nvSpPr>
            <p:spPr>
              <a:xfrm flipH="1" flipV="1">
                <a:off x="6581447" y="1794939"/>
                <a:ext cx="77634" cy="45719"/>
              </a:xfrm>
              <a:prstGeom prst="rt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3" name="Arc 632"/>
              <p:cNvSpPr/>
              <p:nvPr/>
            </p:nvSpPr>
            <p:spPr>
              <a:xfrm rot="1246777">
                <a:off x="6390145" y="1798105"/>
                <a:ext cx="318663" cy="658841"/>
              </a:xfrm>
              <a:prstGeom prst="arc">
                <a:avLst/>
              </a:prstGeom>
              <a:ln w="12700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19" name="Group 718"/>
              <p:cNvGrpSpPr>
                <a:grpSpLocks noChangeAspect="1"/>
              </p:cNvGrpSpPr>
              <p:nvPr/>
            </p:nvGrpSpPr>
            <p:grpSpPr>
              <a:xfrm rot="5400000">
                <a:off x="9248874" y="1174650"/>
                <a:ext cx="366904" cy="1625600"/>
                <a:chOff x="2362482" y="859881"/>
                <a:chExt cx="1314450" cy="5823787"/>
              </a:xfrm>
            </p:grpSpPr>
            <p:grpSp>
              <p:nvGrpSpPr>
                <p:cNvPr id="720" name="Group 719"/>
                <p:cNvGrpSpPr/>
                <p:nvPr/>
              </p:nvGrpSpPr>
              <p:grpSpPr>
                <a:xfrm>
                  <a:off x="2362482" y="859881"/>
                  <a:ext cx="1314450" cy="5823787"/>
                  <a:chOff x="2362482" y="859881"/>
                  <a:chExt cx="1314450" cy="5823787"/>
                </a:xfrm>
              </p:grpSpPr>
              <p:sp>
                <p:nvSpPr>
                  <p:cNvPr id="727" name="Freeform 726"/>
                  <p:cNvSpPr>
                    <a:spLocks noChangeAspect="1"/>
                  </p:cNvSpPr>
                  <p:nvPr/>
                </p:nvSpPr>
                <p:spPr>
                  <a:xfrm>
                    <a:off x="3393175" y="332165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728" name="Picture 727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2362482" y="995338"/>
                    <a:ext cx="1314450" cy="5688330"/>
                  </a:xfrm>
                  <a:prstGeom prst="rect">
                    <a:avLst/>
                  </a:prstGeom>
                </p:spPr>
              </p:pic>
              <p:sp>
                <p:nvSpPr>
                  <p:cNvPr id="729" name="Oval 728"/>
                  <p:cNvSpPr/>
                  <p:nvPr/>
                </p:nvSpPr>
                <p:spPr>
                  <a:xfrm>
                    <a:off x="2538005" y="1050681"/>
                    <a:ext cx="1005840" cy="228600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730" name="Group 729"/>
                  <p:cNvGrpSpPr/>
                  <p:nvPr/>
                </p:nvGrpSpPr>
                <p:grpSpPr>
                  <a:xfrm>
                    <a:off x="2525933" y="2708437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805" name="Oval 804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06" name="Rectangle 805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731" name="Group 730"/>
                  <p:cNvGrpSpPr/>
                  <p:nvPr/>
                </p:nvGrpSpPr>
                <p:grpSpPr>
                  <a:xfrm>
                    <a:off x="2520287" y="2578612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803" name="Oval 802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04" name="Rectangle 803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732" name="Group 731"/>
                  <p:cNvGrpSpPr/>
                  <p:nvPr/>
                </p:nvGrpSpPr>
                <p:grpSpPr>
                  <a:xfrm>
                    <a:off x="2520287" y="2431855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801" name="Oval 800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02" name="Rectangle 801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733" name="Group 732"/>
                  <p:cNvGrpSpPr/>
                  <p:nvPr/>
                </p:nvGrpSpPr>
                <p:grpSpPr>
                  <a:xfrm>
                    <a:off x="2520287" y="2285098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799" name="Oval 798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00" name="Rectangle 799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734" name="Group 733"/>
                  <p:cNvGrpSpPr/>
                  <p:nvPr/>
                </p:nvGrpSpPr>
                <p:grpSpPr>
                  <a:xfrm>
                    <a:off x="2520287" y="2127052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797" name="Oval 796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98" name="Rectangle 797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735" name="Group 734"/>
                  <p:cNvGrpSpPr/>
                  <p:nvPr/>
                </p:nvGrpSpPr>
                <p:grpSpPr>
                  <a:xfrm>
                    <a:off x="2520287" y="196900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795" name="Oval 794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96" name="Rectangle 795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736" name="Group 735"/>
                  <p:cNvGrpSpPr/>
                  <p:nvPr/>
                </p:nvGrpSpPr>
                <p:grpSpPr>
                  <a:xfrm>
                    <a:off x="2520287" y="181096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793" name="Oval 792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94" name="Rectangle 793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737" name="Group 736"/>
                  <p:cNvGrpSpPr/>
                  <p:nvPr/>
                </p:nvGrpSpPr>
                <p:grpSpPr>
                  <a:xfrm>
                    <a:off x="2520287" y="1641635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791" name="Oval 790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92" name="Rectangle 791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738" name="Group 737"/>
                  <p:cNvGrpSpPr/>
                  <p:nvPr/>
                </p:nvGrpSpPr>
                <p:grpSpPr>
                  <a:xfrm>
                    <a:off x="2520287" y="148358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789" name="Oval 788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90" name="Rectangle 789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739" name="Group 738"/>
                  <p:cNvGrpSpPr/>
                  <p:nvPr/>
                </p:nvGrpSpPr>
                <p:grpSpPr>
                  <a:xfrm>
                    <a:off x="2526716" y="859881"/>
                    <a:ext cx="1018825" cy="349952"/>
                    <a:chOff x="6018641" y="738526"/>
                    <a:chExt cx="1615472" cy="3190004"/>
                  </a:xfrm>
                </p:grpSpPr>
                <p:sp>
                  <p:nvSpPr>
                    <p:cNvPr id="769" name="Left Bracket 768"/>
                    <p:cNvSpPr/>
                    <p:nvPr/>
                  </p:nvSpPr>
                  <p:spPr>
                    <a:xfrm rot="10800000">
                      <a:off x="6821313" y="157954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70" name="Left Bracket 769"/>
                    <p:cNvSpPr/>
                    <p:nvPr/>
                  </p:nvSpPr>
                  <p:spPr>
                    <a:xfrm rot="10800000" flipH="1">
                      <a:off x="6018641" y="1577648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71" name="Left Bracket 770"/>
                    <p:cNvSpPr/>
                    <p:nvPr/>
                  </p:nvSpPr>
                  <p:spPr>
                    <a:xfrm rot="10800000">
                      <a:off x="6821313" y="1302968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72" name="Left Bracket 771"/>
                    <p:cNvSpPr/>
                    <p:nvPr/>
                  </p:nvSpPr>
                  <p:spPr>
                    <a:xfrm rot="10800000" flipH="1">
                      <a:off x="6018641" y="1302968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73" name="Left Bracket 772"/>
                    <p:cNvSpPr/>
                    <p:nvPr/>
                  </p:nvSpPr>
                  <p:spPr>
                    <a:xfrm rot="10800000" flipH="1">
                      <a:off x="6018641" y="1864047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74" name="Left Bracket 773"/>
                    <p:cNvSpPr/>
                    <p:nvPr/>
                  </p:nvSpPr>
                  <p:spPr>
                    <a:xfrm rot="10800000">
                      <a:off x="6821313" y="1015100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75" name="Left Bracket 774"/>
                    <p:cNvSpPr/>
                    <p:nvPr/>
                  </p:nvSpPr>
                  <p:spPr>
                    <a:xfrm rot="10800000">
                      <a:off x="6821313" y="1867415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76" name="Left Bracket 775"/>
                    <p:cNvSpPr/>
                    <p:nvPr/>
                  </p:nvSpPr>
                  <p:spPr>
                    <a:xfrm rot="10800000" flipH="1">
                      <a:off x="6018641" y="2143994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77" name="Left Bracket 776"/>
                    <p:cNvSpPr/>
                    <p:nvPr/>
                  </p:nvSpPr>
                  <p:spPr>
                    <a:xfrm rot="10800000">
                      <a:off x="6821313" y="2431861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78" name="Left Bracket 777"/>
                    <p:cNvSpPr/>
                    <p:nvPr/>
                  </p:nvSpPr>
                  <p:spPr>
                    <a:xfrm rot="10800000">
                      <a:off x="6821313" y="299065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79" name="Left Bracket 778"/>
                    <p:cNvSpPr/>
                    <p:nvPr/>
                  </p:nvSpPr>
                  <p:spPr>
                    <a:xfrm rot="10800000">
                      <a:off x="6821313" y="738526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80" name="Left Bracket 779"/>
                    <p:cNvSpPr/>
                    <p:nvPr/>
                  </p:nvSpPr>
                  <p:spPr>
                    <a:xfrm rot="10800000">
                      <a:off x="6821313" y="2708438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81" name="Left Bracket 780"/>
                    <p:cNvSpPr/>
                    <p:nvPr/>
                  </p:nvSpPr>
                  <p:spPr>
                    <a:xfrm rot="10800000">
                      <a:off x="6821313" y="2150092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82" name="Left Bracket 781"/>
                    <p:cNvSpPr/>
                    <p:nvPr/>
                  </p:nvSpPr>
                  <p:spPr>
                    <a:xfrm rot="10800000" flipH="1">
                      <a:off x="6018641" y="2431865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83" name="Left Bracket 782"/>
                    <p:cNvSpPr/>
                    <p:nvPr/>
                  </p:nvSpPr>
                  <p:spPr>
                    <a:xfrm rot="10800000" flipH="1">
                      <a:off x="6018641" y="2708442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84" name="Left Bracket 783"/>
                    <p:cNvSpPr/>
                    <p:nvPr/>
                  </p:nvSpPr>
                  <p:spPr>
                    <a:xfrm rot="10800000" flipH="1">
                      <a:off x="6018641" y="2996313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85" name="Left Bracket 784"/>
                    <p:cNvSpPr/>
                    <p:nvPr/>
                  </p:nvSpPr>
                  <p:spPr>
                    <a:xfrm rot="10800000" flipH="1">
                      <a:off x="6018641" y="3272885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86" name="Left Bracket 785"/>
                    <p:cNvSpPr/>
                    <p:nvPr/>
                  </p:nvSpPr>
                  <p:spPr>
                    <a:xfrm rot="10800000" flipH="1">
                      <a:off x="6018641" y="1020746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87" name="Left Bracket 786"/>
                    <p:cNvSpPr/>
                    <p:nvPr/>
                  </p:nvSpPr>
                  <p:spPr>
                    <a:xfrm rot="10800000" flipH="1">
                      <a:off x="6018641" y="3555109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88" name="Left Bracket 787"/>
                    <p:cNvSpPr/>
                    <p:nvPr/>
                  </p:nvSpPr>
                  <p:spPr>
                    <a:xfrm rot="10800000">
                      <a:off x="6821313" y="327288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740" name="Group 739"/>
                  <p:cNvGrpSpPr/>
                  <p:nvPr/>
                </p:nvGrpSpPr>
                <p:grpSpPr>
                  <a:xfrm>
                    <a:off x="2516299" y="1331918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767" name="Oval 766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68" name="Rectangle 767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741" name="Freeform 740"/>
                  <p:cNvSpPr>
                    <a:spLocks noChangeAspect="1"/>
                  </p:cNvSpPr>
                  <p:nvPr/>
                </p:nvSpPr>
                <p:spPr>
                  <a:xfrm>
                    <a:off x="2518688" y="1374193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42" name="Freeform 741"/>
                  <p:cNvSpPr>
                    <a:spLocks noChangeAspect="1"/>
                  </p:cNvSpPr>
                  <p:nvPr/>
                </p:nvSpPr>
                <p:spPr>
                  <a:xfrm>
                    <a:off x="2523764" y="1221715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43" name="Freeform 742"/>
                  <p:cNvSpPr>
                    <a:spLocks noChangeAspect="1"/>
                  </p:cNvSpPr>
                  <p:nvPr/>
                </p:nvSpPr>
                <p:spPr>
                  <a:xfrm>
                    <a:off x="2520311" y="3044891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44" name="Freeform 743"/>
                  <p:cNvSpPr>
                    <a:spLocks noChangeAspect="1"/>
                  </p:cNvSpPr>
                  <p:nvPr/>
                </p:nvSpPr>
                <p:spPr>
                  <a:xfrm>
                    <a:off x="2533975" y="3191668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45" name="Freeform 744"/>
                  <p:cNvSpPr>
                    <a:spLocks noChangeAspect="1"/>
                  </p:cNvSpPr>
                  <p:nvPr/>
                </p:nvSpPr>
                <p:spPr>
                  <a:xfrm rot="-1800000">
                    <a:off x="2568920" y="331352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46" name="Freeform 745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46592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47" name="Freeform 746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590100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48" name="Freeform 747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725568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49" name="Freeform 748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861036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0" name="Freeform 749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996504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1" name="Freeform 750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414326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2" name="Freeform 751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290013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3" name="Freeform 752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436766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4" name="Freeform 753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572232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5" name="Freeform 754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730278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6" name="Freeform 755"/>
                  <p:cNvSpPr>
                    <a:spLocks noChangeAspect="1"/>
                  </p:cNvSpPr>
                  <p:nvPr/>
                </p:nvSpPr>
                <p:spPr>
                  <a:xfrm>
                    <a:off x="3393175" y="3440190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7" name="Freeform 756"/>
                  <p:cNvSpPr>
                    <a:spLocks noChangeAspect="1"/>
                  </p:cNvSpPr>
                  <p:nvPr/>
                </p:nvSpPr>
                <p:spPr>
                  <a:xfrm>
                    <a:off x="3393175" y="3558723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8" name="Freeform 757"/>
                  <p:cNvSpPr>
                    <a:spLocks noChangeAspect="1"/>
                  </p:cNvSpPr>
                  <p:nvPr/>
                </p:nvSpPr>
                <p:spPr>
                  <a:xfrm>
                    <a:off x="3393175" y="3688545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9" name="Freeform 758"/>
                  <p:cNvSpPr>
                    <a:spLocks noChangeAspect="1"/>
                  </p:cNvSpPr>
                  <p:nvPr/>
                </p:nvSpPr>
                <p:spPr>
                  <a:xfrm>
                    <a:off x="3393175" y="381836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60" name="Freeform 759"/>
                  <p:cNvSpPr>
                    <a:spLocks noChangeAspect="1"/>
                  </p:cNvSpPr>
                  <p:nvPr/>
                </p:nvSpPr>
                <p:spPr>
                  <a:xfrm>
                    <a:off x="3393175" y="393762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61" name="Freeform 760"/>
                  <p:cNvSpPr>
                    <a:spLocks noChangeAspect="1"/>
                  </p:cNvSpPr>
                  <p:nvPr/>
                </p:nvSpPr>
                <p:spPr>
                  <a:xfrm>
                    <a:off x="3393175" y="4066742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62" name="Freeform 761"/>
                  <p:cNvSpPr>
                    <a:spLocks noChangeAspect="1"/>
                  </p:cNvSpPr>
                  <p:nvPr/>
                </p:nvSpPr>
                <p:spPr>
                  <a:xfrm>
                    <a:off x="3393175" y="420620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63" name="Freeform 762"/>
                  <p:cNvSpPr>
                    <a:spLocks noChangeAspect="1"/>
                  </p:cNvSpPr>
                  <p:nvPr/>
                </p:nvSpPr>
                <p:spPr>
                  <a:xfrm>
                    <a:off x="3393175" y="4360315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64" name="Freeform 763"/>
                  <p:cNvSpPr>
                    <a:spLocks noChangeAspect="1"/>
                  </p:cNvSpPr>
                  <p:nvPr/>
                </p:nvSpPr>
                <p:spPr>
                  <a:xfrm>
                    <a:off x="3393175" y="450745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65" name="Freeform 764"/>
                  <p:cNvSpPr>
                    <a:spLocks noChangeAspect="1"/>
                  </p:cNvSpPr>
                  <p:nvPr/>
                </p:nvSpPr>
                <p:spPr>
                  <a:xfrm>
                    <a:off x="3393175" y="4659799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66" name="Freeform 765"/>
                  <p:cNvSpPr>
                    <a:spLocks noChangeAspect="1"/>
                  </p:cNvSpPr>
                  <p:nvPr/>
                </p:nvSpPr>
                <p:spPr>
                  <a:xfrm>
                    <a:off x="3393175" y="4800734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721" name="Group 720"/>
                <p:cNvGrpSpPr/>
                <p:nvPr/>
              </p:nvGrpSpPr>
              <p:grpSpPr>
                <a:xfrm>
                  <a:off x="2493721" y="1173128"/>
                  <a:ext cx="1100663" cy="5301049"/>
                  <a:chOff x="2493721" y="1173128"/>
                  <a:chExt cx="1100663" cy="5301049"/>
                </a:xfrm>
              </p:grpSpPr>
              <p:cxnSp>
                <p:nvCxnSpPr>
                  <p:cNvPr id="722" name="Straight Connector 721"/>
                  <p:cNvCxnSpPr/>
                  <p:nvPr/>
                </p:nvCxnSpPr>
                <p:spPr>
                  <a:xfrm>
                    <a:off x="2493721" y="1178774"/>
                    <a:ext cx="0" cy="379533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3" name="Straight Connector 722"/>
                  <p:cNvCxnSpPr/>
                  <p:nvPr/>
                </p:nvCxnSpPr>
                <p:spPr>
                  <a:xfrm>
                    <a:off x="3594384" y="1173128"/>
                    <a:ext cx="0" cy="379533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4" name="Straight Connector 723"/>
                  <p:cNvCxnSpPr/>
                  <p:nvPr/>
                </p:nvCxnSpPr>
                <p:spPr>
                  <a:xfrm>
                    <a:off x="2494847" y="4955821"/>
                    <a:ext cx="129930" cy="26100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5" name="Straight Connector 724"/>
                  <p:cNvCxnSpPr/>
                  <p:nvPr/>
                </p:nvCxnSpPr>
                <p:spPr>
                  <a:xfrm flipH="1">
                    <a:off x="3448760" y="4961464"/>
                    <a:ext cx="129930" cy="26100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26" name="Rectangle 725"/>
                  <p:cNvSpPr/>
                  <p:nvPr/>
                </p:nvSpPr>
                <p:spPr>
                  <a:xfrm>
                    <a:off x="2805597" y="5712177"/>
                    <a:ext cx="366581" cy="7620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895" name="Group 894"/>
              <p:cNvGrpSpPr>
                <a:grpSpLocks noChangeAspect="1"/>
              </p:cNvGrpSpPr>
              <p:nvPr/>
            </p:nvGrpSpPr>
            <p:grpSpPr>
              <a:xfrm rot="5400000">
                <a:off x="9351057" y="1773792"/>
                <a:ext cx="366904" cy="1625600"/>
                <a:chOff x="2362482" y="859881"/>
                <a:chExt cx="1314450" cy="5823787"/>
              </a:xfrm>
            </p:grpSpPr>
            <p:grpSp>
              <p:nvGrpSpPr>
                <p:cNvPr id="896" name="Group 895"/>
                <p:cNvGrpSpPr/>
                <p:nvPr/>
              </p:nvGrpSpPr>
              <p:grpSpPr>
                <a:xfrm>
                  <a:off x="2362482" y="859881"/>
                  <a:ext cx="1314450" cy="5823787"/>
                  <a:chOff x="2362482" y="859881"/>
                  <a:chExt cx="1314450" cy="5823787"/>
                </a:xfrm>
              </p:grpSpPr>
              <p:sp>
                <p:nvSpPr>
                  <p:cNvPr id="903" name="Freeform 902"/>
                  <p:cNvSpPr>
                    <a:spLocks noChangeAspect="1"/>
                  </p:cNvSpPr>
                  <p:nvPr/>
                </p:nvSpPr>
                <p:spPr>
                  <a:xfrm>
                    <a:off x="3393175" y="332165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904" name="Picture 903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2362482" y="995338"/>
                    <a:ext cx="1314450" cy="5688330"/>
                  </a:xfrm>
                  <a:prstGeom prst="rect">
                    <a:avLst/>
                  </a:prstGeom>
                </p:spPr>
              </p:pic>
              <p:sp>
                <p:nvSpPr>
                  <p:cNvPr id="905" name="Oval 904"/>
                  <p:cNvSpPr/>
                  <p:nvPr/>
                </p:nvSpPr>
                <p:spPr>
                  <a:xfrm>
                    <a:off x="2538005" y="1050681"/>
                    <a:ext cx="1005840" cy="228600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906" name="Group 905"/>
                  <p:cNvGrpSpPr/>
                  <p:nvPr/>
                </p:nvGrpSpPr>
                <p:grpSpPr>
                  <a:xfrm>
                    <a:off x="2525933" y="2708437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981" name="Oval 980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82" name="Rectangle 981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907" name="Group 906"/>
                  <p:cNvGrpSpPr/>
                  <p:nvPr/>
                </p:nvGrpSpPr>
                <p:grpSpPr>
                  <a:xfrm>
                    <a:off x="2520287" y="2578612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979" name="Oval 978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80" name="Rectangle 979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908" name="Group 907"/>
                  <p:cNvGrpSpPr/>
                  <p:nvPr/>
                </p:nvGrpSpPr>
                <p:grpSpPr>
                  <a:xfrm>
                    <a:off x="2520287" y="2431855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977" name="Oval 976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78" name="Rectangle 977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909" name="Group 908"/>
                  <p:cNvGrpSpPr/>
                  <p:nvPr/>
                </p:nvGrpSpPr>
                <p:grpSpPr>
                  <a:xfrm>
                    <a:off x="2520287" y="2285098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975" name="Oval 974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76" name="Rectangle 975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910" name="Group 909"/>
                  <p:cNvGrpSpPr/>
                  <p:nvPr/>
                </p:nvGrpSpPr>
                <p:grpSpPr>
                  <a:xfrm>
                    <a:off x="2520287" y="2127052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973" name="Oval 972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74" name="Rectangle 973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911" name="Group 910"/>
                  <p:cNvGrpSpPr/>
                  <p:nvPr/>
                </p:nvGrpSpPr>
                <p:grpSpPr>
                  <a:xfrm>
                    <a:off x="2520287" y="196900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971" name="Oval 970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72" name="Rectangle 971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912" name="Group 911"/>
                  <p:cNvGrpSpPr/>
                  <p:nvPr/>
                </p:nvGrpSpPr>
                <p:grpSpPr>
                  <a:xfrm>
                    <a:off x="2520287" y="181096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969" name="Oval 968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70" name="Rectangle 969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913" name="Group 912"/>
                  <p:cNvGrpSpPr/>
                  <p:nvPr/>
                </p:nvGrpSpPr>
                <p:grpSpPr>
                  <a:xfrm>
                    <a:off x="2520287" y="1641635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967" name="Oval 966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68" name="Rectangle 967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914" name="Group 913"/>
                  <p:cNvGrpSpPr/>
                  <p:nvPr/>
                </p:nvGrpSpPr>
                <p:grpSpPr>
                  <a:xfrm>
                    <a:off x="2520287" y="148358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965" name="Oval 964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66" name="Rectangle 965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915" name="Group 914"/>
                  <p:cNvGrpSpPr/>
                  <p:nvPr/>
                </p:nvGrpSpPr>
                <p:grpSpPr>
                  <a:xfrm>
                    <a:off x="2526716" y="859881"/>
                    <a:ext cx="1018825" cy="349952"/>
                    <a:chOff x="6018641" y="738526"/>
                    <a:chExt cx="1615472" cy="3190004"/>
                  </a:xfrm>
                </p:grpSpPr>
                <p:sp>
                  <p:nvSpPr>
                    <p:cNvPr id="945" name="Left Bracket 944"/>
                    <p:cNvSpPr/>
                    <p:nvPr/>
                  </p:nvSpPr>
                  <p:spPr>
                    <a:xfrm rot="10800000">
                      <a:off x="6821313" y="157954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46" name="Left Bracket 945"/>
                    <p:cNvSpPr/>
                    <p:nvPr/>
                  </p:nvSpPr>
                  <p:spPr>
                    <a:xfrm rot="10800000" flipH="1">
                      <a:off x="6018641" y="1577648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47" name="Left Bracket 946"/>
                    <p:cNvSpPr/>
                    <p:nvPr/>
                  </p:nvSpPr>
                  <p:spPr>
                    <a:xfrm rot="10800000">
                      <a:off x="6821313" y="1302968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48" name="Left Bracket 947"/>
                    <p:cNvSpPr/>
                    <p:nvPr/>
                  </p:nvSpPr>
                  <p:spPr>
                    <a:xfrm rot="10800000" flipH="1">
                      <a:off x="6018641" y="1302968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49" name="Left Bracket 948"/>
                    <p:cNvSpPr/>
                    <p:nvPr/>
                  </p:nvSpPr>
                  <p:spPr>
                    <a:xfrm rot="10800000" flipH="1">
                      <a:off x="6018641" y="1864047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50" name="Left Bracket 949"/>
                    <p:cNvSpPr/>
                    <p:nvPr/>
                  </p:nvSpPr>
                  <p:spPr>
                    <a:xfrm rot="10800000">
                      <a:off x="6821313" y="1015100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51" name="Left Bracket 950"/>
                    <p:cNvSpPr/>
                    <p:nvPr/>
                  </p:nvSpPr>
                  <p:spPr>
                    <a:xfrm rot="10800000">
                      <a:off x="6821313" y="1867415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52" name="Left Bracket 951"/>
                    <p:cNvSpPr/>
                    <p:nvPr/>
                  </p:nvSpPr>
                  <p:spPr>
                    <a:xfrm rot="10800000" flipH="1">
                      <a:off x="6018641" y="2143994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53" name="Left Bracket 952"/>
                    <p:cNvSpPr/>
                    <p:nvPr/>
                  </p:nvSpPr>
                  <p:spPr>
                    <a:xfrm rot="10800000">
                      <a:off x="6821313" y="2431861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54" name="Left Bracket 953"/>
                    <p:cNvSpPr/>
                    <p:nvPr/>
                  </p:nvSpPr>
                  <p:spPr>
                    <a:xfrm rot="10800000">
                      <a:off x="6821313" y="299065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55" name="Left Bracket 954"/>
                    <p:cNvSpPr/>
                    <p:nvPr/>
                  </p:nvSpPr>
                  <p:spPr>
                    <a:xfrm rot="10800000">
                      <a:off x="6821313" y="738526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56" name="Left Bracket 955"/>
                    <p:cNvSpPr/>
                    <p:nvPr/>
                  </p:nvSpPr>
                  <p:spPr>
                    <a:xfrm rot="10800000">
                      <a:off x="6821313" y="2708438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57" name="Left Bracket 956"/>
                    <p:cNvSpPr/>
                    <p:nvPr/>
                  </p:nvSpPr>
                  <p:spPr>
                    <a:xfrm rot="10800000">
                      <a:off x="6821313" y="2150092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58" name="Left Bracket 957"/>
                    <p:cNvSpPr/>
                    <p:nvPr/>
                  </p:nvSpPr>
                  <p:spPr>
                    <a:xfrm rot="10800000" flipH="1">
                      <a:off x="6018641" y="2431865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59" name="Left Bracket 958"/>
                    <p:cNvSpPr/>
                    <p:nvPr/>
                  </p:nvSpPr>
                  <p:spPr>
                    <a:xfrm rot="10800000" flipH="1">
                      <a:off x="6018641" y="2708442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60" name="Left Bracket 959"/>
                    <p:cNvSpPr/>
                    <p:nvPr/>
                  </p:nvSpPr>
                  <p:spPr>
                    <a:xfrm rot="10800000" flipH="1">
                      <a:off x="6018641" y="2996313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61" name="Left Bracket 960"/>
                    <p:cNvSpPr/>
                    <p:nvPr/>
                  </p:nvSpPr>
                  <p:spPr>
                    <a:xfrm rot="10800000" flipH="1">
                      <a:off x="6018641" y="3272885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62" name="Left Bracket 961"/>
                    <p:cNvSpPr/>
                    <p:nvPr/>
                  </p:nvSpPr>
                  <p:spPr>
                    <a:xfrm rot="10800000" flipH="1">
                      <a:off x="6018641" y="1020746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63" name="Left Bracket 962"/>
                    <p:cNvSpPr/>
                    <p:nvPr/>
                  </p:nvSpPr>
                  <p:spPr>
                    <a:xfrm rot="10800000" flipH="1">
                      <a:off x="6018641" y="3555109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64" name="Left Bracket 963"/>
                    <p:cNvSpPr/>
                    <p:nvPr/>
                  </p:nvSpPr>
                  <p:spPr>
                    <a:xfrm rot="10800000">
                      <a:off x="6821313" y="327288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916" name="Group 915"/>
                  <p:cNvGrpSpPr/>
                  <p:nvPr/>
                </p:nvGrpSpPr>
                <p:grpSpPr>
                  <a:xfrm>
                    <a:off x="2516299" y="1331918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943" name="Oval 942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44" name="Rectangle 943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917" name="Freeform 916"/>
                  <p:cNvSpPr>
                    <a:spLocks noChangeAspect="1"/>
                  </p:cNvSpPr>
                  <p:nvPr/>
                </p:nvSpPr>
                <p:spPr>
                  <a:xfrm>
                    <a:off x="2518688" y="1374193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18" name="Freeform 917"/>
                  <p:cNvSpPr>
                    <a:spLocks noChangeAspect="1"/>
                  </p:cNvSpPr>
                  <p:nvPr/>
                </p:nvSpPr>
                <p:spPr>
                  <a:xfrm>
                    <a:off x="2523764" y="1221715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19" name="Freeform 918"/>
                  <p:cNvSpPr>
                    <a:spLocks noChangeAspect="1"/>
                  </p:cNvSpPr>
                  <p:nvPr/>
                </p:nvSpPr>
                <p:spPr>
                  <a:xfrm>
                    <a:off x="2520311" y="3044891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20" name="Freeform 919"/>
                  <p:cNvSpPr>
                    <a:spLocks noChangeAspect="1"/>
                  </p:cNvSpPr>
                  <p:nvPr/>
                </p:nvSpPr>
                <p:spPr>
                  <a:xfrm>
                    <a:off x="2533975" y="3191668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21" name="Freeform 920"/>
                  <p:cNvSpPr>
                    <a:spLocks noChangeAspect="1"/>
                  </p:cNvSpPr>
                  <p:nvPr/>
                </p:nvSpPr>
                <p:spPr>
                  <a:xfrm rot="-1800000">
                    <a:off x="2568920" y="331352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22" name="Freeform 921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46592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23" name="Freeform 922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590100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24" name="Freeform 923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725568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25" name="Freeform 924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861036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26" name="Freeform 925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996504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27" name="Freeform 926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414326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28" name="Freeform 927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290013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29" name="Freeform 928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436766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30" name="Freeform 929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572232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31" name="Freeform 930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730278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32" name="Freeform 931"/>
                  <p:cNvSpPr>
                    <a:spLocks noChangeAspect="1"/>
                  </p:cNvSpPr>
                  <p:nvPr/>
                </p:nvSpPr>
                <p:spPr>
                  <a:xfrm>
                    <a:off x="3393175" y="3440190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33" name="Freeform 932"/>
                  <p:cNvSpPr>
                    <a:spLocks noChangeAspect="1"/>
                  </p:cNvSpPr>
                  <p:nvPr/>
                </p:nvSpPr>
                <p:spPr>
                  <a:xfrm>
                    <a:off x="3393175" y="3558723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34" name="Freeform 933"/>
                  <p:cNvSpPr>
                    <a:spLocks noChangeAspect="1"/>
                  </p:cNvSpPr>
                  <p:nvPr/>
                </p:nvSpPr>
                <p:spPr>
                  <a:xfrm>
                    <a:off x="3393175" y="3688545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35" name="Freeform 934"/>
                  <p:cNvSpPr>
                    <a:spLocks noChangeAspect="1"/>
                  </p:cNvSpPr>
                  <p:nvPr/>
                </p:nvSpPr>
                <p:spPr>
                  <a:xfrm>
                    <a:off x="3393175" y="381836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36" name="Freeform 935"/>
                  <p:cNvSpPr>
                    <a:spLocks noChangeAspect="1"/>
                  </p:cNvSpPr>
                  <p:nvPr/>
                </p:nvSpPr>
                <p:spPr>
                  <a:xfrm>
                    <a:off x="3393175" y="393762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37" name="Freeform 936"/>
                  <p:cNvSpPr>
                    <a:spLocks noChangeAspect="1"/>
                  </p:cNvSpPr>
                  <p:nvPr/>
                </p:nvSpPr>
                <p:spPr>
                  <a:xfrm>
                    <a:off x="3393175" y="4066742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38" name="Freeform 937"/>
                  <p:cNvSpPr>
                    <a:spLocks noChangeAspect="1"/>
                  </p:cNvSpPr>
                  <p:nvPr/>
                </p:nvSpPr>
                <p:spPr>
                  <a:xfrm>
                    <a:off x="3393175" y="420620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39" name="Freeform 938"/>
                  <p:cNvSpPr>
                    <a:spLocks noChangeAspect="1"/>
                  </p:cNvSpPr>
                  <p:nvPr/>
                </p:nvSpPr>
                <p:spPr>
                  <a:xfrm>
                    <a:off x="3393175" y="4360315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40" name="Freeform 939"/>
                  <p:cNvSpPr>
                    <a:spLocks noChangeAspect="1"/>
                  </p:cNvSpPr>
                  <p:nvPr/>
                </p:nvSpPr>
                <p:spPr>
                  <a:xfrm>
                    <a:off x="3393175" y="450745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41" name="Freeform 940"/>
                  <p:cNvSpPr>
                    <a:spLocks noChangeAspect="1"/>
                  </p:cNvSpPr>
                  <p:nvPr/>
                </p:nvSpPr>
                <p:spPr>
                  <a:xfrm>
                    <a:off x="3393175" y="4659799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42" name="Freeform 941"/>
                  <p:cNvSpPr>
                    <a:spLocks noChangeAspect="1"/>
                  </p:cNvSpPr>
                  <p:nvPr/>
                </p:nvSpPr>
                <p:spPr>
                  <a:xfrm>
                    <a:off x="3393175" y="4800734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897" name="Group 896"/>
                <p:cNvGrpSpPr/>
                <p:nvPr/>
              </p:nvGrpSpPr>
              <p:grpSpPr>
                <a:xfrm>
                  <a:off x="2493721" y="1173128"/>
                  <a:ext cx="1100663" cy="5301049"/>
                  <a:chOff x="2493721" y="1173128"/>
                  <a:chExt cx="1100663" cy="5301049"/>
                </a:xfrm>
              </p:grpSpPr>
              <p:cxnSp>
                <p:nvCxnSpPr>
                  <p:cNvPr id="898" name="Straight Connector 897"/>
                  <p:cNvCxnSpPr/>
                  <p:nvPr/>
                </p:nvCxnSpPr>
                <p:spPr>
                  <a:xfrm>
                    <a:off x="2493721" y="1178774"/>
                    <a:ext cx="0" cy="379533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9" name="Straight Connector 898"/>
                  <p:cNvCxnSpPr/>
                  <p:nvPr/>
                </p:nvCxnSpPr>
                <p:spPr>
                  <a:xfrm>
                    <a:off x="3594384" y="1173128"/>
                    <a:ext cx="0" cy="379533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0" name="Straight Connector 899"/>
                  <p:cNvCxnSpPr/>
                  <p:nvPr/>
                </p:nvCxnSpPr>
                <p:spPr>
                  <a:xfrm>
                    <a:off x="2494847" y="4955821"/>
                    <a:ext cx="129930" cy="26100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1" name="Straight Connector 900"/>
                  <p:cNvCxnSpPr/>
                  <p:nvPr/>
                </p:nvCxnSpPr>
                <p:spPr>
                  <a:xfrm flipH="1">
                    <a:off x="3448760" y="4961464"/>
                    <a:ext cx="129930" cy="26100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02" name="Rectangle 901"/>
                  <p:cNvSpPr/>
                  <p:nvPr/>
                </p:nvSpPr>
                <p:spPr>
                  <a:xfrm>
                    <a:off x="2805597" y="5712177"/>
                    <a:ext cx="366581" cy="7620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983" name="Group 982"/>
              <p:cNvGrpSpPr>
                <a:grpSpLocks noChangeAspect="1"/>
              </p:cNvGrpSpPr>
              <p:nvPr/>
            </p:nvGrpSpPr>
            <p:grpSpPr>
              <a:xfrm rot="5400000">
                <a:off x="9334567" y="2140022"/>
                <a:ext cx="366904" cy="1625600"/>
                <a:chOff x="2362482" y="859881"/>
                <a:chExt cx="1314450" cy="5823787"/>
              </a:xfrm>
            </p:grpSpPr>
            <p:grpSp>
              <p:nvGrpSpPr>
                <p:cNvPr id="984" name="Group 983"/>
                <p:cNvGrpSpPr/>
                <p:nvPr/>
              </p:nvGrpSpPr>
              <p:grpSpPr>
                <a:xfrm>
                  <a:off x="2362482" y="859881"/>
                  <a:ext cx="1314450" cy="5823787"/>
                  <a:chOff x="2362482" y="859881"/>
                  <a:chExt cx="1314450" cy="5823787"/>
                </a:xfrm>
              </p:grpSpPr>
              <p:sp>
                <p:nvSpPr>
                  <p:cNvPr id="991" name="Freeform 990"/>
                  <p:cNvSpPr>
                    <a:spLocks noChangeAspect="1"/>
                  </p:cNvSpPr>
                  <p:nvPr/>
                </p:nvSpPr>
                <p:spPr>
                  <a:xfrm>
                    <a:off x="3393175" y="332165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992" name="Picture 991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2362482" y="995338"/>
                    <a:ext cx="1314450" cy="5688330"/>
                  </a:xfrm>
                  <a:prstGeom prst="rect">
                    <a:avLst/>
                  </a:prstGeom>
                </p:spPr>
              </p:pic>
              <p:sp>
                <p:nvSpPr>
                  <p:cNvPr id="993" name="Oval 992"/>
                  <p:cNvSpPr/>
                  <p:nvPr/>
                </p:nvSpPr>
                <p:spPr>
                  <a:xfrm>
                    <a:off x="2538005" y="1050681"/>
                    <a:ext cx="1005840" cy="228600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994" name="Group 993"/>
                  <p:cNvGrpSpPr/>
                  <p:nvPr/>
                </p:nvGrpSpPr>
                <p:grpSpPr>
                  <a:xfrm>
                    <a:off x="2525933" y="2708437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069" name="Oval 1068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70" name="Rectangle 1069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995" name="Group 994"/>
                  <p:cNvGrpSpPr/>
                  <p:nvPr/>
                </p:nvGrpSpPr>
                <p:grpSpPr>
                  <a:xfrm>
                    <a:off x="2520287" y="2578612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067" name="Oval 1066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68" name="Rectangle 1067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996" name="Group 995"/>
                  <p:cNvGrpSpPr/>
                  <p:nvPr/>
                </p:nvGrpSpPr>
                <p:grpSpPr>
                  <a:xfrm>
                    <a:off x="2520287" y="2431855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065" name="Oval 1064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66" name="Rectangle 1065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997" name="Group 996"/>
                  <p:cNvGrpSpPr/>
                  <p:nvPr/>
                </p:nvGrpSpPr>
                <p:grpSpPr>
                  <a:xfrm>
                    <a:off x="2520287" y="2285098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063" name="Oval 1062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64" name="Rectangle 1063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998" name="Group 997"/>
                  <p:cNvGrpSpPr/>
                  <p:nvPr/>
                </p:nvGrpSpPr>
                <p:grpSpPr>
                  <a:xfrm>
                    <a:off x="2520287" y="2127052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061" name="Oval 1060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62" name="Rectangle 1061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999" name="Group 998"/>
                  <p:cNvGrpSpPr/>
                  <p:nvPr/>
                </p:nvGrpSpPr>
                <p:grpSpPr>
                  <a:xfrm>
                    <a:off x="2520287" y="196900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059" name="Oval 1058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60" name="Rectangle 1059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000" name="Group 999"/>
                  <p:cNvGrpSpPr/>
                  <p:nvPr/>
                </p:nvGrpSpPr>
                <p:grpSpPr>
                  <a:xfrm>
                    <a:off x="2520287" y="181096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057" name="Oval 1056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58" name="Rectangle 1057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001" name="Group 1000"/>
                  <p:cNvGrpSpPr/>
                  <p:nvPr/>
                </p:nvGrpSpPr>
                <p:grpSpPr>
                  <a:xfrm>
                    <a:off x="2520287" y="1641635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055" name="Oval 1054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56" name="Rectangle 1055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002" name="Group 1001"/>
                  <p:cNvGrpSpPr/>
                  <p:nvPr/>
                </p:nvGrpSpPr>
                <p:grpSpPr>
                  <a:xfrm>
                    <a:off x="2520287" y="148358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053" name="Oval 1052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54" name="Rectangle 1053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003" name="Group 1002"/>
                  <p:cNvGrpSpPr/>
                  <p:nvPr/>
                </p:nvGrpSpPr>
                <p:grpSpPr>
                  <a:xfrm>
                    <a:off x="2526716" y="859881"/>
                    <a:ext cx="1018825" cy="349952"/>
                    <a:chOff x="6018641" y="738526"/>
                    <a:chExt cx="1615472" cy="3190004"/>
                  </a:xfrm>
                </p:grpSpPr>
                <p:sp>
                  <p:nvSpPr>
                    <p:cNvPr id="1033" name="Left Bracket 1032"/>
                    <p:cNvSpPr/>
                    <p:nvPr/>
                  </p:nvSpPr>
                  <p:spPr>
                    <a:xfrm rot="10800000">
                      <a:off x="6821313" y="157954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34" name="Left Bracket 1033"/>
                    <p:cNvSpPr/>
                    <p:nvPr/>
                  </p:nvSpPr>
                  <p:spPr>
                    <a:xfrm rot="10800000" flipH="1">
                      <a:off x="6018641" y="1577648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35" name="Left Bracket 1034"/>
                    <p:cNvSpPr/>
                    <p:nvPr/>
                  </p:nvSpPr>
                  <p:spPr>
                    <a:xfrm rot="10800000">
                      <a:off x="6821313" y="1302968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36" name="Left Bracket 1035"/>
                    <p:cNvSpPr/>
                    <p:nvPr/>
                  </p:nvSpPr>
                  <p:spPr>
                    <a:xfrm rot="10800000" flipH="1">
                      <a:off x="6018641" y="1302968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37" name="Left Bracket 1036"/>
                    <p:cNvSpPr/>
                    <p:nvPr/>
                  </p:nvSpPr>
                  <p:spPr>
                    <a:xfrm rot="10800000" flipH="1">
                      <a:off x="6018641" y="1864047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38" name="Left Bracket 1037"/>
                    <p:cNvSpPr/>
                    <p:nvPr/>
                  </p:nvSpPr>
                  <p:spPr>
                    <a:xfrm rot="10800000">
                      <a:off x="6821313" y="1015100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39" name="Left Bracket 1038"/>
                    <p:cNvSpPr/>
                    <p:nvPr/>
                  </p:nvSpPr>
                  <p:spPr>
                    <a:xfrm rot="10800000">
                      <a:off x="6821313" y="1867415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40" name="Left Bracket 1039"/>
                    <p:cNvSpPr/>
                    <p:nvPr/>
                  </p:nvSpPr>
                  <p:spPr>
                    <a:xfrm rot="10800000" flipH="1">
                      <a:off x="6018641" y="2143994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41" name="Left Bracket 1040"/>
                    <p:cNvSpPr/>
                    <p:nvPr/>
                  </p:nvSpPr>
                  <p:spPr>
                    <a:xfrm rot="10800000">
                      <a:off x="6821313" y="2431861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42" name="Left Bracket 1041"/>
                    <p:cNvSpPr/>
                    <p:nvPr/>
                  </p:nvSpPr>
                  <p:spPr>
                    <a:xfrm rot="10800000">
                      <a:off x="6821313" y="299065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43" name="Left Bracket 1042"/>
                    <p:cNvSpPr/>
                    <p:nvPr/>
                  </p:nvSpPr>
                  <p:spPr>
                    <a:xfrm rot="10800000">
                      <a:off x="6821313" y="738526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44" name="Left Bracket 1043"/>
                    <p:cNvSpPr/>
                    <p:nvPr/>
                  </p:nvSpPr>
                  <p:spPr>
                    <a:xfrm rot="10800000">
                      <a:off x="6821313" y="2708438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45" name="Left Bracket 1044"/>
                    <p:cNvSpPr/>
                    <p:nvPr/>
                  </p:nvSpPr>
                  <p:spPr>
                    <a:xfrm rot="10800000">
                      <a:off x="6821313" y="2150092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46" name="Left Bracket 1045"/>
                    <p:cNvSpPr/>
                    <p:nvPr/>
                  </p:nvSpPr>
                  <p:spPr>
                    <a:xfrm rot="10800000" flipH="1">
                      <a:off x="6018641" y="2431865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47" name="Left Bracket 1046"/>
                    <p:cNvSpPr/>
                    <p:nvPr/>
                  </p:nvSpPr>
                  <p:spPr>
                    <a:xfrm rot="10800000" flipH="1">
                      <a:off x="6018641" y="2708442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48" name="Left Bracket 1047"/>
                    <p:cNvSpPr/>
                    <p:nvPr/>
                  </p:nvSpPr>
                  <p:spPr>
                    <a:xfrm rot="10800000" flipH="1">
                      <a:off x="6018641" y="2996313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49" name="Left Bracket 1048"/>
                    <p:cNvSpPr/>
                    <p:nvPr/>
                  </p:nvSpPr>
                  <p:spPr>
                    <a:xfrm rot="10800000" flipH="1">
                      <a:off x="6018641" y="3272885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50" name="Left Bracket 1049"/>
                    <p:cNvSpPr/>
                    <p:nvPr/>
                  </p:nvSpPr>
                  <p:spPr>
                    <a:xfrm rot="10800000" flipH="1">
                      <a:off x="6018641" y="1020746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51" name="Left Bracket 1050"/>
                    <p:cNvSpPr/>
                    <p:nvPr/>
                  </p:nvSpPr>
                  <p:spPr>
                    <a:xfrm rot="10800000" flipH="1">
                      <a:off x="6018641" y="3555109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52" name="Left Bracket 1051"/>
                    <p:cNvSpPr/>
                    <p:nvPr/>
                  </p:nvSpPr>
                  <p:spPr>
                    <a:xfrm rot="10800000">
                      <a:off x="6821313" y="327288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004" name="Group 1003"/>
                  <p:cNvGrpSpPr/>
                  <p:nvPr/>
                </p:nvGrpSpPr>
                <p:grpSpPr>
                  <a:xfrm>
                    <a:off x="2516299" y="1331918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031" name="Oval 1030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32" name="Rectangle 1031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005" name="Freeform 1004"/>
                  <p:cNvSpPr>
                    <a:spLocks noChangeAspect="1"/>
                  </p:cNvSpPr>
                  <p:nvPr/>
                </p:nvSpPr>
                <p:spPr>
                  <a:xfrm>
                    <a:off x="2518688" y="1374193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06" name="Freeform 1005"/>
                  <p:cNvSpPr>
                    <a:spLocks noChangeAspect="1"/>
                  </p:cNvSpPr>
                  <p:nvPr/>
                </p:nvSpPr>
                <p:spPr>
                  <a:xfrm>
                    <a:off x="2523764" y="1221715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07" name="Freeform 1006"/>
                  <p:cNvSpPr>
                    <a:spLocks noChangeAspect="1"/>
                  </p:cNvSpPr>
                  <p:nvPr/>
                </p:nvSpPr>
                <p:spPr>
                  <a:xfrm>
                    <a:off x="2520311" y="3044891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08" name="Freeform 1007"/>
                  <p:cNvSpPr>
                    <a:spLocks noChangeAspect="1"/>
                  </p:cNvSpPr>
                  <p:nvPr/>
                </p:nvSpPr>
                <p:spPr>
                  <a:xfrm>
                    <a:off x="2533975" y="3191668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09" name="Freeform 1008"/>
                  <p:cNvSpPr>
                    <a:spLocks noChangeAspect="1"/>
                  </p:cNvSpPr>
                  <p:nvPr/>
                </p:nvSpPr>
                <p:spPr>
                  <a:xfrm rot="-1800000">
                    <a:off x="2568920" y="331352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10" name="Freeform 1009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46592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11" name="Freeform 1010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590100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12" name="Freeform 1011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725568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13" name="Freeform 1012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861036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14" name="Freeform 1013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996504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15" name="Freeform 1014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414326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16" name="Freeform 1015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290013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17" name="Freeform 1016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436766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18" name="Freeform 1017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572232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19" name="Freeform 1018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730278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20" name="Freeform 1019"/>
                  <p:cNvSpPr>
                    <a:spLocks noChangeAspect="1"/>
                  </p:cNvSpPr>
                  <p:nvPr/>
                </p:nvSpPr>
                <p:spPr>
                  <a:xfrm>
                    <a:off x="3393175" y="3440190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21" name="Freeform 1020"/>
                  <p:cNvSpPr>
                    <a:spLocks noChangeAspect="1"/>
                  </p:cNvSpPr>
                  <p:nvPr/>
                </p:nvSpPr>
                <p:spPr>
                  <a:xfrm>
                    <a:off x="3393175" y="3558723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22" name="Freeform 1021"/>
                  <p:cNvSpPr>
                    <a:spLocks noChangeAspect="1"/>
                  </p:cNvSpPr>
                  <p:nvPr/>
                </p:nvSpPr>
                <p:spPr>
                  <a:xfrm>
                    <a:off x="3393175" y="3688545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23" name="Freeform 1022"/>
                  <p:cNvSpPr>
                    <a:spLocks noChangeAspect="1"/>
                  </p:cNvSpPr>
                  <p:nvPr/>
                </p:nvSpPr>
                <p:spPr>
                  <a:xfrm>
                    <a:off x="3393175" y="381836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24" name="Freeform 1023"/>
                  <p:cNvSpPr>
                    <a:spLocks noChangeAspect="1"/>
                  </p:cNvSpPr>
                  <p:nvPr/>
                </p:nvSpPr>
                <p:spPr>
                  <a:xfrm>
                    <a:off x="3393175" y="393762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25" name="Freeform 1024"/>
                  <p:cNvSpPr>
                    <a:spLocks noChangeAspect="1"/>
                  </p:cNvSpPr>
                  <p:nvPr/>
                </p:nvSpPr>
                <p:spPr>
                  <a:xfrm>
                    <a:off x="3393175" y="4066742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26" name="Freeform 1025"/>
                  <p:cNvSpPr>
                    <a:spLocks noChangeAspect="1"/>
                  </p:cNvSpPr>
                  <p:nvPr/>
                </p:nvSpPr>
                <p:spPr>
                  <a:xfrm>
                    <a:off x="3393175" y="420620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27" name="Freeform 1026"/>
                  <p:cNvSpPr>
                    <a:spLocks noChangeAspect="1"/>
                  </p:cNvSpPr>
                  <p:nvPr/>
                </p:nvSpPr>
                <p:spPr>
                  <a:xfrm>
                    <a:off x="3393175" y="4360315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28" name="Freeform 1027"/>
                  <p:cNvSpPr>
                    <a:spLocks noChangeAspect="1"/>
                  </p:cNvSpPr>
                  <p:nvPr/>
                </p:nvSpPr>
                <p:spPr>
                  <a:xfrm>
                    <a:off x="3393175" y="450745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29" name="Freeform 1028"/>
                  <p:cNvSpPr>
                    <a:spLocks noChangeAspect="1"/>
                  </p:cNvSpPr>
                  <p:nvPr/>
                </p:nvSpPr>
                <p:spPr>
                  <a:xfrm>
                    <a:off x="3393175" y="4659799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30" name="Freeform 1029"/>
                  <p:cNvSpPr>
                    <a:spLocks noChangeAspect="1"/>
                  </p:cNvSpPr>
                  <p:nvPr/>
                </p:nvSpPr>
                <p:spPr>
                  <a:xfrm>
                    <a:off x="3393175" y="4800734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985" name="Group 984"/>
                <p:cNvGrpSpPr/>
                <p:nvPr/>
              </p:nvGrpSpPr>
              <p:grpSpPr>
                <a:xfrm>
                  <a:off x="2493721" y="1173128"/>
                  <a:ext cx="1100663" cy="5301049"/>
                  <a:chOff x="2493721" y="1173128"/>
                  <a:chExt cx="1100663" cy="5301049"/>
                </a:xfrm>
              </p:grpSpPr>
              <p:cxnSp>
                <p:nvCxnSpPr>
                  <p:cNvPr id="986" name="Straight Connector 985"/>
                  <p:cNvCxnSpPr/>
                  <p:nvPr/>
                </p:nvCxnSpPr>
                <p:spPr>
                  <a:xfrm>
                    <a:off x="2493721" y="1178774"/>
                    <a:ext cx="0" cy="379533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7" name="Straight Connector 986"/>
                  <p:cNvCxnSpPr/>
                  <p:nvPr/>
                </p:nvCxnSpPr>
                <p:spPr>
                  <a:xfrm>
                    <a:off x="3594384" y="1173128"/>
                    <a:ext cx="0" cy="379533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8" name="Straight Connector 987"/>
                  <p:cNvCxnSpPr/>
                  <p:nvPr/>
                </p:nvCxnSpPr>
                <p:spPr>
                  <a:xfrm>
                    <a:off x="2494847" y="4955821"/>
                    <a:ext cx="129930" cy="26100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9" name="Straight Connector 988"/>
                  <p:cNvCxnSpPr/>
                  <p:nvPr/>
                </p:nvCxnSpPr>
                <p:spPr>
                  <a:xfrm flipH="1">
                    <a:off x="3448760" y="4961464"/>
                    <a:ext cx="129930" cy="26100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90" name="Rectangle 989"/>
                  <p:cNvSpPr/>
                  <p:nvPr/>
                </p:nvSpPr>
                <p:spPr>
                  <a:xfrm>
                    <a:off x="2805597" y="5712177"/>
                    <a:ext cx="366581" cy="7620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071" name="Group 1070"/>
              <p:cNvGrpSpPr>
                <a:grpSpLocks noChangeAspect="1"/>
              </p:cNvGrpSpPr>
              <p:nvPr/>
            </p:nvGrpSpPr>
            <p:grpSpPr>
              <a:xfrm rot="5400000">
                <a:off x="9338160" y="2494790"/>
                <a:ext cx="366904" cy="1625600"/>
                <a:chOff x="2362482" y="859881"/>
                <a:chExt cx="1314450" cy="5823787"/>
              </a:xfrm>
            </p:grpSpPr>
            <p:grpSp>
              <p:nvGrpSpPr>
                <p:cNvPr id="1072" name="Group 1071"/>
                <p:cNvGrpSpPr/>
                <p:nvPr/>
              </p:nvGrpSpPr>
              <p:grpSpPr>
                <a:xfrm>
                  <a:off x="2362482" y="859881"/>
                  <a:ext cx="1314450" cy="5823787"/>
                  <a:chOff x="2362482" y="859881"/>
                  <a:chExt cx="1314450" cy="5823787"/>
                </a:xfrm>
              </p:grpSpPr>
              <p:sp>
                <p:nvSpPr>
                  <p:cNvPr id="1079" name="Freeform 1078"/>
                  <p:cNvSpPr>
                    <a:spLocks noChangeAspect="1"/>
                  </p:cNvSpPr>
                  <p:nvPr/>
                </p:nvSpPr>
                <p:spPr>
                  <a:xfrm>
                    <a:off x="3393175" y="332165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1080" name="Picture 1079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2362482" y="995338"/>
                    <a:ext cx="1314450" cy="5688330"/>
                  </a:xfrm>
                  <a:prstGeom prst="rect">
                    <a:avLst/>
                  </a:prstGeom>
                </p:spPr>
              </p:pic>
              <p:sp>
                <p:nvSpPr>
                  <p:cNvPr id="1081" name="Oval 1080"/>
                  <p:cNvSpPr/>
                  <p:nvPr/>
                </p:nvSpPr>
                <p:spPr>
                  <a:xfrm>
                    <a:off x="2538005" y="1050681"/>
                    <a:ext cx="1005840" cy="228600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082" name="Group 1081"/>
                  <p:cNvGrpSpPr/>
                  <p:nvPr/>
                </p:nvGrpSpPr>
                <p:grpSpPr>
                  <a:xfrm>
                    <a:off x="2525933" y="2708437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157" name="Oval 1156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58" name="Rectangle 1157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083" name="Group 1082"/>
                  <p:cNvGrpSpPr/>
                  <p:nvPr/>
                </p:nvGrpSpPr>
                <p:grpSpPr>
                  <a:xfrm>
                    <a:off x="2520287" y="2578612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155" name="Oval 1154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56" name="Rectangle 1155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084" name="Group 1083"/>
                  <p:cNvGrpSpPr/>
                  <p:nvPr/>
                </p:nvGrpSpPr>
                <p:grpSpPr>
                  <a:xfrm>
                    <a:off x="2520287" y="2431855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153" name="Oval 1152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54" name="Rectangle 1153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085" name="Group 1084"/>
                  <p:cNvGrpSpPr/>
                  <p:nvPr/>
                </p:nvGrpSpPr>
                <p:grpSpPr>
                  <a:xfrm>
                    <a:off x="2520287" y="2285098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151" name="Oval 1150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52" name="Rectangle 1151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086" name="Group 1085"/>
                  <p:cNvGrpSpPr/>
                  <p:nvPr/>
                </p:nvGrpSpPr>
                <p:grpSpPr>
                  <a:xfrm>
                    <a:off x="2520287" y="2127052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149" name="Oval 1148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50" name="Rectangle 1149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087" name="Group 1086"/>
                  <p:cNvGrpSpPr/>
                  <p:nvPr/>
                </p:nvGrpSpPr>
                <p:grpSpPr>
                  <a:xfrm>
                    <a:off x="2520287" y="196900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147" name="Oval 1146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48" name="Rectangle 1147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088" name="Group 1087"/>
                  <p:cNvGrpSpPr/>
                  <p:nvPr/>
                </p:nvGrpSpPr>
                <p:grpSpPr>
                  <a:xfrm>
                    <a:off x="2520287" y="181096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145" name="Oval 1144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46" name="Rectangle 1145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089" name="Group 1088"/>
                  <p:cNvGrpSpPr/>
                  <p:nvPr/>
                </p:nvGrpSpPr>
                <p:grpSpPr>
                  <a:xfrm>
                    <a:off x="2520287" y="1641635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143" name="Oval 1142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44" name="Rectangle 1143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090" name="Group 1089"/>
                  <p:cNvGrpSpPr/>
                  <p:nvPr/>
                </p:nvGrpSpPr>
                <p:grpSpPr>
                  <a:xfrm>
                    <a:off x="2520287" y="148358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141" name="Oval 1140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42" name="Rectangle 1141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091" name="Group 1090"/>
                  <p:cNvGrpSpPr/>
                  <p:nvPr/>
                </p:nvGrpSpPr>
                <p:grpSpPr>
                  <a:xfrm>
                    <a:off x="2526716" y="859881"/>
                    <a:ext cx="1018825" cy="349952"/>
                    <a:chOff x="6018641" y="738526"/>
                    <a:chExt cx="1615472" cy="3190004"/>
                  </a:xfrm>
                </p:grpSpPr>
                <p:sp>
                  <p:nvSpPr>
                    <p:cNvPr id="1121" name="Left Bracket 1120"/>
                    <p:cNvSpPr/>
                    <p:nvPr/>
                  </p:nvSpPr>
                  <p:spPr>
                    <a:xfrm rot="10800000">
                      <a:off x="6821313" y="157954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22" name="Left Bracket 1121"/>
                    <p:cNvSpPr/>
                    <p:nvPr/>
                  </p:nvSpPr>
                  <p:spPr>
                    <a:xfrm rot="10800000" flipH="1">
                      <a:off x="6018641" y="1577648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23" name="Left Bracket 1122"/>
                    <p:cNvSpPr/>
                    <p:nvPr/>
                  </p:nvSpPr>
                  <p:spPr>
                    <a:xfrm rot="10800000">
                      <a:off x="6821313" y="1302968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24" name="Left Bracket 1123"/>
                    <p:cNvSpPr/>
                    <p:nvPr/>
                  </p:nvSpPr>
                  <p:spPr>
                    <a:xfrm rot="10800000" flipH="1">
                      <a:off x="6018641" y="1302968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25" name="Left Bracket 1124"/>
                    <p:cNvSpPr/>
                    <p:nvPr/>
                  </p:nvSpPr>
                  <p:spPr>
                    <a:xfrm rot="10800000" flipH="1">
                      <a:off x="6018641" y="1864047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26" name="Left Bracket 1125"/>
                    <p:cNvSpPr/>
                    <p:nvPr/>
                  </p:nvSpPr>
                  <p:spPr>
                    <a:xfrm rot="10800000">
                      <a:off x="6821313" y="1015100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27" name="Left Bracket 1126"/>
                    <p:cNvSpPr/>
                    <p:nvPr/>
                  </p:nvSpPr>
                  <p:spPr>
                    <a:xfrm rot="10800000">
                      <a:off x="6821313" y="1867415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28" name="Left Bracket 1127"/>
                    <p:cNvSpPr/>
                    <p:nvPr/>
                  </p:nvSpPr>
                  <p:spPr>
                    <a:xfrm rot="10800000" flipH="1">
                      <a:off x="6018641" y="2143994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29" name="Left Bracket 1128"/>
                    <p:cNvSpPr/>
                    <p:nvPr/>
                  </p:nvSpPr>
                  <p:spPr>
                    <a:xfrm rot="10800000">
                      <a:off x="6821313" y="2431861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30" name="Left Bracket 1129"/>
                    <p:cNvSpPr/>
                    <p:nvPr/>
                  </p:nvSpPr>
                  <p:spPr>
                    <a:xfrm rot="10800000">
                      <a:off x="6821313" y="299065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31" name="Left Bracket 1130"/>
                    <p:cNvSpPr/>
                    <p:nvPr/>
                  </p:nvSpPr>
                  <p:spPr>
                    <a:xfrm rot="10800000">
                      <a:off x="6821313" y="738526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32" name="Left Bracket 1131"/>
                    <p:cNvSpPr/>
                    <p:nvPr/>
                  </p:nvSpPr>
                  <p:spPr>
                    <a:xfrm rot="10800000">
                      <a:off x="6821313" y="2708438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33" name="Left Bracket 1132"/>
                    <p:cNvSpPr/>
                    <p:nvPr/>
                  </p:nvSpPr>
                  <p:spPr>
                    <a:xfrm rot="10800000">
                      <a:off x="6821313" y="2150092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34" name="Left Bracket 1133"/>
                    <p:cNvSpPr/>
                    <p:nvPr/>
                  </p:nvSpPr>
                  <p:spPr>
                    <a:xfrm rot="10800000" flipH="1">
                      <a:off x="6018641" y="2431865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35" name="Left Bracket 1134"/>
                    <p:cNvSpPr/>
                    <p:nvPr/>
                  </p:nvSpPr>
                  <p:spPr>
                    <a:xfrm rot="10800000" flipH="1">
                      <a:off x="6018641" y="2708442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36" name="Left Bracket 1135"/>
                    <p:cNvSpPr/>
                    <p:nvPr/>
                  </p:nvSpPr>
                  <p:spPr>
                    <a:xfrm rot="10800000" flipH="1">
                      <a:off x="6018641" y="2996313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37" name="Left Bracket 1136"/>
                    <p:cNvSpPr/>
                    <p:nvPr/>
                  </p:nvSpPr>
                  <p:spPr>
                    <a:xfrm rot="10800000" flipH="1">
                      <a:off x="6018641" y="3272885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38" name="Left Bracket 1137"/>
                    <p:cNvSpPr/>
                    <p:nvPr/>
                  </p:nvSpPr>
                  <p:spPr>
                    <a:xfrm rot="10800000" flipH="1">
                      <a:off x="6018641" y="1020746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39" name="Left Bracket 1138"/>
                    <p:cNvSpPr/>
                    <p:nvPr/>
                  </p:nvSpPr>
                  <p:spPr>
                    <a:xfrm rot="10800000" flipH="1">
                      <a:off x="6018641" y="3555109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40" name="Left Bracket 1139"/>
                    <p:cNvSpPr/>
                    <p:nvPr/>
                  </p:nvSpPr>
                  <p:spPr>
                    <a:xfrm rot="10800000">
                      <a:off x="6821313" y="327288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092" name="Group 1091"/>
                  <p:cNvGrpSpPr/>
                  <p:nvPr/>
                </p:nvGrpSpPr>
                <p:grpSpPr>
                  <a:xfrm>
                    <a:off x="2516299" y="1331918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119" name="Oval 1118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20" name="Rectangle 1119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093" name="Freeform 1092"/>
                  <p:cNvSpPr>
                    <a:spLocks noChangeAspect="1"/>
                  </p:cNvSpPr>
                  <p:nvPr/>
                </p:nvSpPr>
                <p:spPr>
                  <a:xfrm>
                    <a:off x="2518688" y="1374193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94" name="Freeform 1093"/>
                  <p:cNvSpPr>
                    <a:spLocks noChangeAspect="1"/>
                  </p:cNvSpPr>
                  <p:nvPr/>
                </p:nvSpPr>
                <p:spPr>
                  <a:xfrm>
                    <a:off x="2523764" y="1221715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95" name="Freeform 1094"/>
                  <p:cNvSpPr>
                    <a:spLocks noChangeAspect="1"/>
                  </p:cNvSpPr>
                  <p:nvPr/>
                </p:nvSpPr>
                <p:spPr>
                  <a:xfrm>
                    <a:off x="2520311" y="3044891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96" name="Freeform 1095"/>
                  <p:cNvSpPr>
                    <a:spLocks noChangeAspect="1"/>
                  </p:cNvSpPr>
                  <p:nvPr/>
                </p:nvSpPr>
                <p:spPr>
                  <a:xfrm>
                    <a:off x="2533975" y="3191668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97" name="Freeform 1096"/>
                  <p:cNvSpPr>
                    <a:spLocks noChangeAspect="1"/>
                  </p:cNvSpPr>
                  <p:nvPr/>
                </p:nvSpPr>
                <p:spPr>
                  <a:xfrm rot="-1800000">
                    <a:off x="2568920" y="331352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98" name="Freeform 1097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46592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99" name="Freeform 1098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590100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00" name="Freeform 1099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725568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01" name="Freeform 1100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861036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02" name="Freeform 1101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996504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03" name="Freeform 1102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414326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04" name="Freeform 1103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290013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05" name="Freeform 1104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436766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06" name="Freeform 1105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572232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07" name="Freeform 1106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730278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08" name="Freeform 1107"/>
                  <p:cNvSpPr>
                    <a:spLocks noChangeAspect="1"/>
                  </p:cNvSpPr>
                  <p:nvPr/>
                </p:nvSpPr>
                <p:spPr>
                  <a:xfrm>
                    <a:off x="3393175" y="3440190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09" name="Freeform 1108"/>
                  <p:cNvSpPr>
                    <a:spLocks noChangeAspect="1"/>
                  </p:cNvSpPr>
                  <p:nvPr/>
                </p:nvSpPr>
                <p:spPr>
                  <a:xfrm>
                    <a:off x="3393175" y="3558723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10" name="Freeform 1109"/>
                  <p:cNvSpPr>
                    <a:spLocks noChangeAspect="1"/>
                  </p:cNvSpPr>
                  <p:nvPr/>
                </p:nvSpPr>
                <p:spPr>
                  <a:xfrm>
                    <a:off x="3393175" y="3688545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11" name="Freeform 1110"/>
                  <p:cNvSpPr>
                    <a:spLocks noChangeAspect="1"/>
                  </p:cNvSpPr>
                  <p:nvPr/>
                </p:nvSpPr>
                <p:spPr>
                  <a:xfrm>
                    <a:off x="3393175" y="381836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12" name="Freeform 1111"/>
                  <p:cNvSpPr>
                    <a:spLocks noChangeAspect="1"/>
                  </p:cNvSpPr>
                  <p:nvPr/>
                </p:nvSpPr>
                <p:spPr>
                  <a:xfrm>
                    <a:off x="3393175" y="393762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13" name="Freeform 1112"/>
                  <p:cNvSpPr>
                    <a:spLocks noChangeAspect="1"/>
                  </p:cNvSpPr>
                  <p:nvPr/>
                </p:nvSpPr>
                <p:spPr>
                  <a:xfrm>
                    <a:off x="3393175" y="4066742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14" name="Freeform 1113"/>
                  <p:cNvSpPr>
                    <a:spLocks noChangeAspect="1"/>
                  </p:cNvSpPr>
                  <p:nvPr/>
                </p:nvSpPr>
                <p:spPr>
                  <a:xfrm>
                    <a:off x="3393175" y="420620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15" name="Freeform 1114"/>
                  <p:cNvSpPr>
                    <a:spLocks noChangeAspect="1"/>
                  </p:cNvSpPr>
                  <p:nvPr/>
                </p:nvSpPr>
                <p:spPr>
                  <a:xfrm>
                    <a:off x="3393175" y="4360315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16" name="Freeform 1115"/>
                  <p:cNvSpPr>
                    <a:spLocks noChangeAspect="1"/>
                  </p:cNvSpPr>
                  <p:nvPr/>
                </p:nvSpPr>
                <p:spPr>
                  <a:xfrm>
                    <a:off x="3393175" y="450745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17" name="Freeform 1116"/>
                  <p:cNvSpPr>
                    <a:spLocks noChangeAspect="1"/>
                  </p:cNvSpPr>
                  <p:nvPr/>
                </p:nvSpPr>
                <p:spPr>
                  <a:xfrm>
                    <a:off x="3393175" y="4659799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18" name="Freeform 1117"/>
                  <p:cNvSpPr>
                    <a:spLocks noChangeAspect="1"/>
                  </p:cNvSpPr>
                  <p:nvPr/>
                </p:nvSpPr>
                <p:spPr>
                  <a:xfrm>
                    <a:off x="3393175" y="4800734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073" name="Group 1072"/>
                <p:cNvGrpSpPr/>
                <p:nvPr/>
              </p:nvGrpSpPr>
              <p:grpSpPr>
                <a:xfrm>
                  <a:off x="2493721" y="1173128"/>
                  <a:ext cx="1100663" cy="5301049"/>
                  <a:chOff x="2493721" y="1173128"/>
                  <a:chExt cx="1100663" cy="5301049"/>
                </a:xfrm>
              </p:grpSpPr>
              <p:cxnSp>
                <p:nvCxnSpPr>
                  <p:cNvPr id="1074" name="Straight Connector 1073"/>
                  <p:cNvCxnSpPr/>
                  <p:nvPr/>
                </p:nvCxnSpPr>
                <p:spPr>
                  <a:xfrm>
                    <a:off x="2493721" y="1178774"/>
                    <a:ext cx="0" cy="379533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5" name="Straight Connector 1074"/>
                  <p:cNvCxnSpPr/>
                  <p:nvPr/>
                </p:nvCxnSpPr>
                <p:spPr>
                  <a:xfrm>
                    <a:off x="3594384" y="1173128"/>
                    <a:ext cx="0" cy="379533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6" name="Straight Connector 1075"/>
                  <p:cNvCxnSpPr/>
                  <p:nvPr/>
                </p:nvCxnSpPr>
                <p:spPr>
                  <a:xfrm>
                    <a:off x="2494847" y="4955821"/>
                    <a:ext cx="129930" cy="26100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7" name="Straight Connector 1076"/>
                  <p:cNvCxnSpPr/>
                  <p:nvPr/>
                </p:nvCxnSpPr>
                <p:spPr>
                  <a:xfrm flipH="1">
                    <a:off x="3448760" y="4961464"/>
                    <a:ext cx="129930" cy="26100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78" name="Rectangle 1077"/>
                  <p:cNvSpPr/>
                  <p:nvPr/>
                </p:nvSpPr>
                <p:spPr>
                  <a:xfrm>
                    <a:off x="2805597" y="5712177"/>
                    <a:ext cx="366581" cy="7620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159" name="Group 1158"/>
              <p:cNvGrpSpPr>
                <a:grpSpLocks noChangeAspect="1"/>
              </p:cNvGrpSpPr>
              <p:nvPr/>
            </p:nvGrpSpPr>
            <p:grpSpPr>
              <a:xfrm rot="5400000">
                <a:off x="9345641" y="2850686"/>
                <a:ext cx="366904" cy="1625600"/>
                <a:chOff x="2362482" y="859881"/>
                <a:chExt cx="1314450" cy="5823787"/>
              </a:xfrm>
            </p:grpSpPr>
            <p:grpSp>
              <p:nvGrpSpPr>
                <p:cNvPr id="1160" name="Group 1159"/>
                <p:cNvGrpSpPr/>
                <p:nvPr/>
              </p:nvGrpSpPr>
              <p:grpSpPr>
                <a:xfrm>
                  <a:off x="2362482" y="859881"/>
                  <a:ext cx="1314450" cy="5823787"/>
                  <a:chOff x="2362482" y="859881"/>
                  <a:chExt cx="1314450" cy="5823787"/>
                </a:xfrm>
              </p:grpSpPr>
              <p:sp>
                <p:nvSpPr>
                  <p:cNvPr id="1167" name="Freeform 1166"/>
                  <p:cNvSpPr>
                    <a:spLocks noChangeAspect="1"/>
                  </p:cNvSpPr>
                  <p:nvPr/>
                </p:nvSpPr>
                <p:spPr>
                  <a:xfrm>
                    <a:off x="3393175" y="332165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1168" name="Picture 1167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2362482" y="995338"/>
                    <a:ext cx="1314450" cy="5688330"/>
                  </a:xfrm>
                  <a:prstGeom prst="rect">
                    <a:avLst/>
                  </a:prstGeom>
                </p:spPr>
              </p:pic>
              <p:sp>
                <p:nvSpPr>
                  <p:cNvPr id="1169" name="Oval 1168"/>
                  <p:cNvSpPr/>
                  <p:nvPr/>
                </p:nvSpPr>
                <p:spPr>
                  <a:xfrm>
                    <a:off x="2538005" y="1050681"/>
                    <a:ext cx="1005840" cy="228600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170" name="Group 1169"/>
                  <p:cNvGrpSpPr/>
                  <p:nvPr/>
                </p:nvGrpSpPr>
                <p:grpSpPr>
                  <a:xfrm>
                    <a:off x="2525933" y="2708437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245" name="Oval 1244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46" name="Rectangle 1245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171" name="Group 1170"/>
                  <p:cNvGrpSpPr/>
                  <p:nvPr/>
                </p:nvGrpSpPr>
                <p:grpSpPr>
                  <a:xfrm>
                    <a:off x="2520287" y="2578612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243" name="Oval 1242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44" name="Rectangle 1243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172" name="Group 1171"/>
                  <p:cNvGrpSpPr/>
                  <p:nvPr/>
                </p:nvGrpSpPr>
                <p:grpSpPr>
                  <a:xfrm>
                    <a:off x="2520287" y="2431855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241" name="Oval 1240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42" name="Rectangle 1241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173" name="Group 1172"/>
                  <p:cNvGrpSpPr/>
                  <p:nvPr/>
                </p:nvGrpSpPr>
                <p:grpSpPr>
                  <a:xfrm>
                    <a:off x="2520287" y="2285098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239" name="Oval 1238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40" name="Rectangle 1239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174" name="Group 1173"/>
                  <p:cNvGrpSpPr/>
                  <p:nvPr/>
                </p:nvGrpSpPr>
                <p:grpSpPr>
                  <a:xfrm>
                    <a:off x="2520287" y="2127052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237" name="Oval 1236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38" name="Rectangle 1237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175" name="Group 1174"/>
                  <p:cNvGrpSpPr/>
                  <p:nvPr/>
                </p:nvGrpSpPr>
                <p:grpSpPr>
                  <a:xfrm>
                    <a:off x="2520287" y="196900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235" name="Oval 1234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36" name="Rectangle 1235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176" name="Group 1175"/>
                  <p:cNvGrpSpPr/>
                  <p:nvPr/>
                </p:nvGrpSpPr>
                <p:grpSpPr>
                  <a:xfrm>
                    <a:off x="2520287" y="181096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233" name="Oval 1232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34" name="Rectangle 1233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177" name="Group 1176"/>
                  <p:cNvGrpSpPr/>
                  <p:nvPr/>
                </p:nvGrpSpPr>
                <p:grpSpPr>
                  <a:xfrm>
                    <a:off x="2520287" y="1641635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231" name="Oval 1230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32" name="Rectangle 1231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178" name="Group 1177"/>
                  <p:cNvGrpSpPr/>
                  <p:nvPr/>
                </p:nvGrpSpPr>
                <p:grpSpPr>
                  <a:xfrm>
                    <a:off x="2520287" y="148358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229" name="Oval 1228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30" name="Rectangle 1229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179" name="Group 1178"/>
                  <p:cNvGrpSpPr/>
                  <p:nvPr/>
                </p:nvGrpSpPr>
                <p:grpSpPr>
                  <a:xfrm>
                    <a:off x="2526716" y="859881"/>
                    <a:ext cx="1018825" cy="349952"/>
                    <a:chOff x="6018641" y="738526"/>
                    <a:chExt cx="1615472" cy="3190004"/>
                  </a:xfrm>
                </p:grpSpPr>
                <p:sp>
                  <p:nvSpPr>
                    <p:cNvPr id="1209" name="Left Bracket 1208"/>
                    <p:cNvSpPr/>
                    <p:nvPr/>
                  </p:nvSpPr>
                  <p:spPr>
                    <a:xfrm rot="10800000">
                      <a:off x="6821313" y="157954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10" name="Left Bracket 1209"/>
                    <p:cNvSpPr/>
                    <p:nvPr/>
                  </p:nvSpPr>
                  <p:spPr>
                    <a:xfrm rot="10800000" flipH="1">
                      <a:off x="6018641" y="1577648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11" name="Left Bracket 1210"/>
                    <p:cNvSpPr/>
                    <p:nvPr/>
                  </p:nvSpPr>
                  <p:spPr>
                    <a:xfrm rot="10800000">
                      <a:off x="6821313" y="1302968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12" name="Left Bracket 1211"/>
                    <p:cNvSpPr/>
                    <p:nvPr/>
                  </p:nvSpPr>
                  <p:spPr>
                    <a:xfrm rot="10800000" flipH="1">
                      <a:off x="6018641" y="1302968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13" name="Left Bracket 1212"/>
                    <p:cNvSpPr/>
                    <p:nvPr/>
                  </p:nvSpPr>
                  <p:spPr>
                    <a:xfrm rot="10800000" flipH="1">
                      <a:off x="6018641" y="1864047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14" name="Left Bracket 1213"/>
                    <p:cNvSpPr/>
                    <p:nvPr/>
                  </p:nvSpPr>
                  <p:spPr>
                    <a:xfrm rot="10800000">
                      <a:off x="6821313" y="1015100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15" name="Left Bracket 1214"/>
                    <p:cNvSpPr/>
                    <p:nvPr/>
                  </p:nvSpPr>
                  <p:spPr>
                    <a:xfrm rot="10800000">
                      <a:off x="6821313" y="1867415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16" name="Left Bracket 1215"/>
                    <p:cNvSpPr/>
                    <p:nvPr/>
                  </p:nvSpPr>
                  <p:spPr>
                    <a:xfrm rot="10800000" flipH="1">
                      <a:off x="6018641" y="2143994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17" name="Left Bracket 1216"/>
                    <p:cNvSpPr/>
                    <p:nvPr/>
                  </p:nvSpPr>
                  <p:spPr>
                    <a:xfrm rot="10800000">
                      <a:off x="6821313" y="2431861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18" name="Left Bracket 1217"/>
                    <p:cNvSpPr/>
                    <p:nvPr/>
                  </p:nvSpPr>
                  <p:spPr>
                    <a:xfrm rot="10800000">
                      <a:off x="6821313" y="299065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19" name="Left Bracket 1218"/>
                    <p:cNvSpPr/>
                    <p:nvPr/>
                  </p:nvSpPr>
                  <p:spPr>
                    <a:xfrm rot="10800000">
                      <a:off x="6821313" y="738526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20" name="Left Bracket 1219"/>
                    <p:cNvSpPr/>
                    <p:nvPr/>
                  </p:nvSpPr>
                  <p:spPr>
                    <a:xfrm rot="10800000">
                      <a:off x="6821313" y="2708438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21" name="Left Bracket 1220"/>
                    <p:cNvSpPr/>
                    <p:nvPr/>
                  </p:nvSpPr>
                  <p:spPr>
                    <a:xfrm rot="10800000">
                      <a:off x="6821313" y="2150092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22" name="Left Bracket 1221"/>
                    <p:cNvSpPr/>
                    <p:nvPr/>
                  </p:nvSpPr>
                  <p:spPr>
                    <a:xfrm rot="10800000" flipH="1">
                      <a:off x="6018641" y="2431865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23" name="Left Bracket 1222"/>
                    <p:cNvSpPr/>
                    <p:nvPr/>
                  </p:nvSpPr>
                  <p:spPr>
                    <a:xfrm rot="10800000" flipH="1">
                      <a:off x="6018641" y="2708442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24" name="Left Bracket 1223"/>
                    <p:cNvSpPr/>
                    <p:nvPr/>
                  </p:nvSpPr>
                  <p:spPr>
                    <a:xfrm rot="10800000" flipH="1">
                      <a:off x="6018641" y="2996313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25" name="Left Bracket 1224"/>
                    <p:cNvSpPr/>
                    <p:nvPr/>
                  </p:nvSpPr>
                  <p:spPr>
                    <a:xfrm rot="10800000" flipH="1">
                      <a:off x="6018641" y="3272885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26" name="Left Bracket 1225"/>
                    <p:cNvSpPr/>
                    <p:nvPr/>
                  </p:nvSpPr>
                  <p:spPr>
                    <a:xfrm rot="10800000" flipH="1">
                      <a:off x="6018641" y="1020746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27" name="Left Bracket 1226"/>
                    <p:cNvSpPr/>
                    <p:nvPr/>
                  </p:nvSpPr>
                  <p:spPr>
                    <a:xfrm rot="10800000" flipH="1">
                      <a:off x="6018641" y="3555109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28" name="Left Bracket 1227"/>
                    <p:cNvSpPr/>
                    <p:nvPr/>
                  </p:nvSpPr>
                  <p:spPr>
                    <a:xfrm rot="10800000">
                      <a:off x="6821313" y="327288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180" name="Group 1179"/>
                  <p:cNvGrpSpPr/>
                  <p:nvPr/>
                </p:nvGrpSpPr>
                <p:grpSpPr>
                  <a:xfrm>
                    <a:off x="2516299" y="1331918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207" name="Oval 1206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08" name="Rectangle 1207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181" name="Freeform 1180"/>
                  <p:cNvSpPr>
                    <a:spLocks noChangeAspect="1"/>
                  </p:cNvSpPr>
                  <p:nvPr/>
                </p:nvSpPr>
                <p:spPr>
                  <a:xfrm>
                    <a:off x="2518688" y="1374193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82" name="Freeform 1181"/>
                  <p:cNvSpPr>
                    <a:spLocks noChangeAspect="1"/>
                  </p:cNvSpPr>
                  <p:nvPr/>
                </p:nvSpPr>
                <p:spPr>
                  <a:xfrm>
                    <a:off x="2523764" y="1221715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83" name="Freeform 1182"/>
                  <p:cNvSpPr>
                    <a:spLocks noChangeAspect="1"/>
                  </p:cNvSpPr>
                  <p:nvPr/>
                </p:nvSpPr>
                <p:spPr>
                  <a:xfrm>
                    <a:off x="2520311" y="3044891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84" name="Freeform 1183"/>
                  <p:cNvSpPr>
                    <a:spLocks noChangeAspect="1"/>
                  </p:cNvSpPr>
                  <p:nvPr/>
                </p:nvSpPr>
                <p:spPr>
                  <a:xfrm>
                    <a:off x="2533975" y="3191668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85" name="Freeform 1184"/>
                  <p:cNvSpPr>
                    <a:spLocks noChangeAspect="1"/>
                  </p:cNvSpPr>
                  <p:nvPr/>
                </p:nvSpPr>
                <p:spPr>
                  <a:xfrm rot="-1800000">
                    <a:off x="2568920" y="331352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86" name="Freeform 1185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46592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87" name="Freeform 1186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590100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88" name="Freeform 1187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725568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89" name="Freeform 1188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861036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90" name="Freeform 1189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996504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91" name="Freeform 1190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414326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92" name="Freeform 1191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290013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93" name="Freeform 1192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436766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94" name="Freeform 1193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572232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95" name="Freeform 1194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730278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96" name="Freeform 1195"/>
                  <p:cNvSpPr>
                    <a:spLocks noChangeAspect="1"/>
                  </p:cNvSpPr>
                  <p:nvPr/>
                </p:nvSpPr>
                <p:spPr>
                  <a:xfrm>
                    <a:off x="3393175" y="3440190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97" name="Freeform 1196"/>
                  <p:cNvSpPr>
                    <a:spLocks noChangeAspect="1"/>
                  </p:cNvSpPr>
                  <p:nvPr/>
                </p:nvSpPr>
                <p:spPr>
                  <a:xfrm>
                    <a:off x="3393175" y="3558723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98" name="Freeform 1197"/>
                  <p:cNvSpPr>
                    <a:spLocks noChangeAspect="1"/>
                  </p:cNvSpPr>
                  <p:nvPr/>
                </p:nvSpPr>
                <p:spPr>
                  <a:xfrm>
                    <a:off x="3393175" y="3688545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99" name="Freeform 1198"/>
                  <p:cNvSpPr>
                    <a:spLocks noChangeAspect="1"/>
                  </p:cNvSpPr>
                  <p:nvPr/>
                </p:nvSpPr>
                <p:spPr>
                  <a:xfrm>
                    <a:off x="3393175" y="381836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00" name="Freeform 1199"/>
                  <p:cNvSpPr>
                    <a:spLocks noChangeAspect="1"/>
                  </p:cNvSpPr>
                  <p:nvPr/>
                </p:nvSpPr>
                <p:spPr>
                  <a:xfrm>
                    <a:off x="3393175" y="393762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01" name="Freeform 1200"/>
                  <p:cNvSpPr>
                    <a:spLocks noChangeAspect="1"/>
                  </p:cNvSpPr>
                  <p:nvPr/>
                </p:nvSpPr>
                <p:spPr>
                  <a:xfrm>
                    <a:off x="3393175" y="4066742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02" name="Freeform 1201"/>
                  <p:cNvSpPr>
                    <a:spLocks noChangeAspect="1"/>
                  </p:cNvSpPr>
                  <p:nvPr/>
                </p:nvSpPr>
                <p:spPr>
                  <a:xfrm>
                    <a:off x="3393175" y="420620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03" name="Freeform 1202"/>
                  <p:cNvSpPr>
                    <a:spLocks noChangeAspect="1"/>
                  </p:cNvSpPr>
                  <p:nvPr/>
                </p:nvSpPr>
                <p:spPr>
                  <a:xfrm>
                    <a:off x="3393175" y="4360315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04" name="Freeform 1203"/>
                  <p:cNvSpPr>
                    <a:spLocks noChangeAspect="1"/>
                  </p:cNvSpPr>
                  <p:nvPr/>
                </p:nvSpPr>
                <p:spPr>
                  <a:xfrm>
                    <a:off x="3393175" y="450745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05" name="Freeform 1204"/>
                  <p:cNvSpPr>
                    <a:spLocks noChangeAspect="1"/>
                  </p:cNvSpPr>
                  <p:nvPr/>
                </p:nvSpPr>
                <p:spPr>
                  <a:xfrm>
                    <a:off x="3393175" y="4659799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06" name="Freeform 1205"/>
                  <p:cNvSpPr>
                    <a:spLocks noChangeAspect="1"/>
                  </p:cNvSpPr>
                  <p:nvPr/>
                </p:nvSpPr>
                <p:spPr>
                  <a:xfrm>
                    <a:off x="3393175" y="4800734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61" name="Group 1160"/>
                <p:cNvGrpSpPr/>
                <p:nvPr/>
              </p:nvGrpSpPr>
              <p:grpSpPr>
                <a:xfrm>
                  <a:off x="2493721" y="1173128"/>
                  <a:ext cx="1100663" cy="5301049"/>
                  <a:chOff x="2493721" y="1173128"/>
                  <a:chExt cx="1100663" cy="5301049"/>
                </a:xfrm>
              </p:grpSpPr>
              <p:cxnSp>
                <p:nvCxnSpPr>
                  <p:cNvPr id="1162" name="Straight Connector 1161"/>
                  <p:cNvCxnSpPr/>
                  <p:nvPr/>
                </p:nvCxnSpPr>
                <p:spPr>
                  <a:xfrm>
                    <a:off x="2493721" y="1178774"/>
                    <a:ext cx="0" cy="379533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63" name="Straight Connector 1162"/>
                  <p:cNvCxnSpPr/>
                  <p:nvPr/>
                </p:nvCxnSpPr>
                <p:spPr>
                  <a:xfrm>
                    <a:off x="3594384" y="1173128"/>
                    <a:ext cx="0" cy="379533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64" name="Straight Connector 1163"/>
                  <p:cNvCxnSpPr/>
                  <p:nvPr/>
                </p:nvCxnSpPr>
                <p:spPr>
                  <a:xfrm>
                    <a:off x="2494847" y="4955821"/>
                    <a:ext cx="129930" cy="26100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65" name="Straight Connector 1164"/>
                  <p:cNvCxnSpPr/>
                  <p:nvPr/>
                </p:nvCxnSpPr>
                <p:spPr>
                  <a:xfrm flipH="1">
                    <a:off x="3448760" y="4961464"/>
                    <a:ext cx="129930" cy="26100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66" name="Rectangle 1165"/>
                  <p:cNvSpPr/>
                  <p:nvPr/>
                </p:nvSpPr>
                <p:spPr>
                  <a:xfrm>
                    <a:off x="2805597" y="5712177"/>
                    <a:ext cx="366581" cy="7620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247" name="Group 1246"/>
              <p:cNvGrpSpPr>
                <a:grpSpLocks noChangeAspect="1"/>
              </p:cNvGrpSpPr>
              <p:nvPr/>
            </p:nvGrpSpPr>
            <p:grpSpPr>
              <a:xfrm rot="5400000">
                <a:off x="9351648" y="3184527"/>
                <a:ext cx="366904" cy="1625600"/>
                <a:chOff x="2362482" y="859881"/>
                <a:chExt cx="1314450" cy="5823787"/>
              </a:xfrm>
            </p:grpSpPr>
            <p:grpSp>
              <p:nvGrpSpPr>
                <p:cNvPr id="1248" name="Group 1247"/>
                <p:cNvGrpSpPr/>
                <p:nvPr/>
              </p:nvGrpSpPr>
              <p:grpSpPr>
                <a:xfrm>
                  <a:off x="2362482" y="859881"/>
                  <a:ext cx="1314450" cy="5823787"/>
                  <a:chOff x="2362482" y="859881"/>
                  <a:chExt cx="1314450" cy="5823787"/>
                </a:xfrm>
              </p:grpSpPr>
              <p:sp>
                <p:nvSpPr>
                  <p:cNvPr id="1255" name="Freeform 1254"/>
                  <p:cNvSpPr>
                    <a:spLocks noChangeAspect="1"/>
                  </p:cNvSpPr>
                  <p:nvPr/>
                </p:nvSpPr>
                <p:spPr>
                  <a:xfrm>
                    <a:off x="3393175" y="332165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1256" name="Picture 1255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2362482" y="995338"/>
                    <a:ext cx="1314450" cy="5688330"/>
                  </a:xfrm>
                  <a:prstGeom prst="rect">
                    <a:avLst/>
                  </a:prstGeom>
                </p:spPr>
              </p:pic>
              <p:sp>
                <p:nvSpPr>
                  <p:cNvPr id="1257" name="Oval 1256"/>
                  <p:cNvSpPr/>
                  <p:nvPr/>
                </p:nvSpPr>
                <p:spPr>
                  <a:xfrm>
                    <a:off x="2538005" y="1050681"/>
                    <a:ext cx="1005840" cy="228600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258" name="Group 1257"/>
                  <p:cNvGrpSpPr/>
                  <p:nvPr/>
                </p:nvGrpSpPr>
                <p:grpSpPr>
                  <a:xfrm>
                    <a:off x="2525933" y="2708437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333" name="Oval 1332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34" name="Rectangle 1333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259" name="Group 1258"/>
                  <p:cNvGrpSpPr/>
                  <p:nvPr/>
                </p:nvGrpSpPr>
                <p:grpSpPr>
                  <a:xfrm>
                    <a:off x="2520287" y="2578612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331" name="Oval 1330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32" name="Rectangle 1331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260" name="Group 1259"/>
                  <p:cNvGrpSpPr/>
                  <p:nvPr/>
                </p:nvGrpSpPr>
                <p:grpSpPr>
                  <a:xfrm>
                    <a:off x="2520287" y="2431855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329" name="Oval 1328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30" name="Rectangle 1329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261" name="Group 1260"/>
                  <p:cNvGrpSpPr/>
                  <p:nvPr/>
                </p:nvGrpSpPr>
                <p:grpSpPr>
                  <a:xfrm>
                    <a:off x="2520287" y="2285098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327" name="Oval 1326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28" name="Rectangle 1327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262" name="Group 1261"/>
                  <p:cNvGrpSpPr/>
                  <p:nvPr/>
                </p:nvGrpSpPr>
                <p:grpSpPr>
                  <a:xfrm>
                    <a:off x="2520287" y="2127052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325" name="Oval 1324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26" name="Rectangle 1325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263" name="Group 1262"/>
                  <p:cNvGrpSpPr/>
                  <p:nvPr/>
                </p:nvGrpSpPr>
                <p:grpSpPr>
                  <a:xfrm>
                    <a:off x="2520287" y="196900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323" name="Oval 1322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24" name="Rectangle 1323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264" name="Group 1263"/>
                  <p:cNvGrpSpPr/>
                  <p:nvPr/>
                </p:nvGrpSpPr>
                <p:grpSpPr>
                  <a:xfrm>
                    <a:off x="2520287" y="181096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321" name="Oval 1320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22" name="Rectangle 1321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265" name="Group 1264"/>
                  <p:cNvGrpSpPr/>
                  <p:nvPr/>
                </p:nvGrpSpPr>
                <p:grpSpPr>
                  <a:xfrm>
                    <a:off x="2520287" y="1641635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319" name="Oval 1318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20" name="Rectangle 1319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266" name="Group 1265"/>
                  <p:cNvGrpSpPr/>
                  <p:nvPr/>
                </p:nvGrpSpPr>
                <p:grpSpPr>
                  <a:xfrm>
                    <a:off x="2520287" y="148358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317" name="Oval 1316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18" name="Rectangle 1317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267" name="Group 1266"/>
                  <p:cNvGrpSpPr/>
                  <p:nvPr/>
                </p:nvGrpSpPr>
                <p:grpSpPr>
                  <a:xfrm>
                    <a:off x="2526716" y="859881"/>
                    <a:ext cx="1018825" cy="349952"/>
                    <a:chOff x="6018641" y="738526"/>
                    <a:chExt cx="1615472" cy="3190004"/>
                  </a:xfrm>
                </p:grpSpPr>
                <p:sp>
                  <p:nvSpPr>
                    <p:cNvPr id="1297" name="Left Bracket 1296"/>
                    <p:cNvSpPr/>
                    <p:nvPr/>
                  </p:nvSpPr>
                  <p:spPr>
                    <a:xfrm rot="10800000">
                      <a:off x="6821313" y="157954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98" name="Left Bracket 1297"/>
                    <p:cNvSpPr/>
                    <p:nvPr/>
                  </p:nvSpPr>
                  <p:spPr>
                    <a:xfrm rot="10800000" flipH="1">
                      <a:off x="6018641" y="1577648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99" name="Left Bracket 1298"/>
                    <p:cNvSpPr/>
                    <p:nvPr/>
                  </p:nvSpPr>
                  <p:spPr>
                    <a:xfrm rot="10800000">
                      <a:off x="6821313" y="1302968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00" name="Left Bracket 1299"/>
                    <p:cNvSpPr/>
                    <p:nvPr/>
                  </p:nvSpPr>
                  <p:spPr>
                    <a:xfrm rot="10800000" flipH="1">
                      <a:off x="6018641" y="1302968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01" name="Left Bracket 1300"/>
                    <p:cNvSpPr/>
                    <p:nvPr/>
                  </p:nvSpPr>
                  <p:spPr>
                    <a:xfrm rot="10800000" flipH="1">
                      <a:off x="6018641" y="1864047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02" name="Left Bracket 1301"/>
                    <p:cNvSpPr/>
                    <p:nvPr/>
                  </p:nvSpPr>
                  <p:spPr>
                    <a:xfrm rot="10800000">
                      <a:off x="6821313" y="1015100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03" name="Left Bracket 1302"/>
                    <p:cNvSpPr/>
                    <p:nvPr/>
                  </p:nvSpPr>
                  <p:spPr>
                    <a:xfrm rot="10800000">
                      <a:off x="6821313" y="1867415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04" name="Left Bracket 1303"/>
                    <p:cNvSpPr/>
                    <p:nvPr/>
                  </p:nvSpPr>
                  <p:spPr>
                    <a:xfrm rot="10800000" flipH="1">
                      <a:off x="6018641" y="2143994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05" name="Left Bracket 1304"/>
                    <p:cNvSpPr/>
                    <p:nvPr/>
                  </p:nvSpPr>
                  <p:spPr>
                    <a:xfrm rot="10800000">
                      <a:off x="6821313" y="2431861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06" name="Left Bracket 1305"/>
                    <p:cNvSpPr/>
                    <p:nvPr/>
                  </p:nvSpPr>
                  <p:spPr>
                    <a:xfrm rot="10800000">
                      <a:off x="6821313" y="299065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07" name="Left Bracket 1306"/>
                    <p:cNvSpPr/>
                    <p:nvPr/>
                  </p:nvSpPr>
                  <p:spPr>
                    <a:xfrm rot="10800000">
                      <a:off x="6821313" y="738526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08" name="Left Bracket 1307"/>
                    <p:cNvSpPr/>
                    <p:nvPr/>
                  </p:nvSpPr>
                  <p:spPr>
                    <a:xfrm rot="10800000">
                      <a:off x="6821313" y="2708438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09" name="Left Bracket 1308"/>
                    <p:cNvSpPr/>
                    <p:nvPr/>
                  </p:nvSpPr>
                  <p:spPr>
                    <a:xfrm rot="10800000">
                      <a:off x="6821313" y="2150092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10" name="Left Bracket 1309"/>
                    <p:cNvSpPr/>
                    <p:nvPr/>
                  </p:nvSpPr>
                  <p:spPr>
                    <a:xfrm rot="10800000" flipH="1">
                      <a:off x="6018641" y="2431865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11" name="Left Bracket 1310"/>
                    <p:cNvSpPr/>
                    <p:nvPr/>
                  </p:nvSpPr>
                  <p:spPr>
                    <a:xfrm rot="10800000" flipH="1">
                      <a:off x="6018641" y="2708442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12" name="Left Bracket 1311"/>
                    <p:cNvSpPr/>
                    <p:nvPr/>
                  </p:nvSpPr>
                  <p:spPr>
                    <a:xfrm rot="10800000" flipH="1">
                      <a:off x="6018641" y="2996313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13" name="Left Bracket 1312"/>
                    <p:cNvSpPr/>
                    <p:nvPr/>
                  </p:nvSpPr>
                  <p:spPr>
                    <a:xfrm rot="10800000" flipH="1">
                      <a:off x="6018641" y="3272885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14" name="Left Bracket 1313"/>
                    <p:cNvSpPr/>
                    <p:nvPr/>
                  </p:nvSpPr>
                  <p:spPr>
                    <a:xfrm rot="10800000" flipH="1">
                      <a:off x="6018641" y="1020746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15" name="Left Bracket 1314"/>
                    <p:cNvSpPr/>
                    <p:nvPr/>
                  </p:nvSpPr>
                  <p:spPr>
                    <a:xfrm rot="10800000" flipH="1">
                      <a:off x="6018641" y="3555109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16" name="Left Bracket 1315"/>
                    <p:cNvSpPr/>
                    <p:nvPr/>
                  </p:nvSpPr>
                  <p:spPr>
                    <a:xfrm rot="10800000">
                      <a:off x="6821313" y="327288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268" name="Group 1267"/>
                  <p:cNvGrpSpPr/>
                  <p:nvPr/>
                </p:nvGrpSpPr>
                <p:grpSpPr>
                  <a:xfrm>
                    <a:off x="2516299" y="1331918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295" name="Oval 1294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96" name="Rectangle 1295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269" name="Freeform 1268"/>
                  <p:cNvSpPr>
                    <a:spLocks noChangeAspect="1"/>
                  </p:cNvSpPr>
                  <p:nvPr/>
                </p:nvSpPr>
                <p:spPr>
                  <a:xfrm>
                    <a:off x="2518688" y="1374193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70" name="Freeform 1269"/>
                  <p:cNvSpPr>
                    <a:spLocks noChangeAspect="1"/>
                  </p:cNvSpPr>
                  <p:nvPr/>
                </p:nvSpPr>
                <p:spPr>
                  <a:xfrm>
                    <a:off x="2523764" y="1221715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71" name="Freeform 1270"/>
                  <p:cNvSpPr>
                    <a:spLocks noChangeAspect="1"/>
                  </p:cNvSpPr>
                  <p:nvPr/>
                </p:nvSpPr>
                <p:spPr>
                  <a:xfrm>
                    <a:off x="2520311" y="3044891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72" name="Freeform 1271"/>
                  <p:cNvSpPr>
                    <a:spLocks noChangeAspect="1"/>
                  </p:cNvSpPr>
                  <p:nvPr/>
                </p:nvSpPr>
                <p:spPr>
                  <a:xfrm>
                    <a:off x="2533975" y="3191668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73" name="Freeform 1272"/>
                  <p:cNvSpPr>
                    <a:spLocks noChangeAspect="1"/>
                  </p:cNvSpPr>
                  <p:nvPr/>
                </p:nvSpPr>
                <p:spPr>
                  <a:xfrm rot="-1800000">
                    <a:off x="2568920" y="331352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74" name="Freeform 1273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46592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75" name="Freeform 1274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590100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76" name="Freeform 1275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725568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77" name="Freeform 1276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861036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78" name="Freeform 1277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996504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79" name="Freeform 1278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414326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80" name="Freeform 1279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290013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81" name="Freeform 1280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436766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82" name="Freeform 1281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572232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83" name="Freeform 1282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730278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84" name="Freeform 1283"/>
                  <p:cNvSpPr>
                    <a:spLocks noChangeAspect="1"/>
                  </p:cNvSpPr>
                  <p:nvPr/>
                </p:nvSpPr>
                <p:spPr>
                  <a:xfrm>
                    <a:off x="3393175" y="3440190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85" name="Freeform 1284"/>
                  <p:cNvSpPr>
                    <a:spLocks noChangeAspect="1"/>
                  </p:cNvSpPr>
                  <p:nvPr/>
                </p:nvSpPr>
                <p:spPr>
                  <a:xfrm>
                    <a:off x="3393175" y="3558723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86" name="Freeform 1285"/>
                  <p:cNvSpPr>
                    <a:spLocks noChangeAspect="1"/>
                  </p:cNvSpPr>
                  <p:nvPr/>
                </p:nvSpPr>
                <p:spPr>
                  <a:xfrm>
                    <a:off x="3393175" y="3688545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87" name="Freeform 1286"/>
                  <p:cNvSpPr>
                    <a:spLocks noChangeAspect="1"/>
                  </p:cNvSpPr>
                  <p:nvPr/>
                </p:nvSpPr>
                <p:spPr>
                  <a:xfrm>
                    <a:off x="3393175" y="381836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88" name="Freeform 1287"/>
                  <p:cNvSpPr>
                    <a:spLocks noChangeAspect="1"/>
                  </p:cNvSpPr>
                  <p:nvPr/>
                </p:nvSpPr>
                <p:spPr>
                  <a:xfrm>
                    <a:off x="3393175" y="393762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89" name="Freeform 1288"/>
                  <p:cNvSpPr>
                    <a:spLocks noChangeAspect="1"/>
                  </p:cNvSpPr>
                  <p:nvPr/>
                </p:nvSpPr>
                <p:spPr>
                  <a:xfrm>
                    <a:off x="3393175" y="4066742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90" name="Freeform 1289"/>
                  <p:cNvSpPr>
                    <a:spLocks noChangeAspect="1"/>
                  </p:cNvSpPr>
                  <p:nvPr/>
                </p:nvSpPr>
                <p:spPr>
                  <a:xfrm>
                    <a:off x="3393175" y="420620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91" name="Freeform 1290"/>
                  <p:cNvSpPr>
                    <a:spLocks noChangeAspect="1"/>
                  </p:cNvSpPr>
                  <p:nvPr/>
                </p:nvSpPr>
                <p:spPr>
                  <a:xfrm>
                    <a:off x="3393175" y="4360315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92" name="Freeform 1291"/>
                  <p:cNvSpPr>
                    <a:spLocks noChangeAspect="1"/>
                  </p:cNvSpPr>
                  <p:nvPr/>
                </p:nvSpPr>
                <p:spPr>
                  <a:xfrm>
                    <a:off x="3393175" y="450745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93" name="Freeform 1292"/>
                  <p:cNvSpPr>
                    <a:spLocks noChangeAspect="1"/>
                  </p:cNvSpPr>
                  <p:nvPr/>
                </p:nvSpPr>
                <p:spPr>
                  <a:xfrm>
                    <a:off x="3393175" y="4659799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94" name="Freeform 1293"/>
                  <p:cNvSpPr>
                    <a:spLocks noChangeAspect="1"/>
                  </p:cNvSpPr>
                  <p:nvPr/>
                </p:nvSpPr>
                <p:spPr>
                  <a:xfrm>
                    <a:off x="3393175" y="4800734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249" name="Group 1248"/>
                <p:cNvGrpSpPr/>
                <p:nvPr/>
              </p:nvGrpSpPr>
              <p:grpSpPr>
                <a:xfrm>
                  <a:off x="2493721" y="1173128"/>
                  <a:ext cx="1100663" cy="5301049"/>
                  <a:chOff x="2493721" y="1173128"/>
                  <a:chExt cx="1100663" cy="5301049"/>
                </a:xfrm>
              </p:grpSpPr>
              <p:cxnSp>
                <p:nvCxnSpPr>
                  <p:cNvPr id="1250" name="Straight Connector 1249"/>
                  <p:cNvCxnSpPr/>
                  <p:nvPr/>
                </p:nvCxnSpPr>
                <p:spPr>
                  <a:xfrm>
                    <a:off x="2493721" y="1178774"/>
                    <a:ext cx="0" cy="379533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1" name="Straight Connector 1250"/>
                  <p:cNvCxnSpPr/>
                  <p:nvPr/>
                </p:nvCxnSpPr>
                <p:spPr>
                  <a:xfrm>
                    <a:off x="3594384" y="1173128"/>
                    <a:ext cx="0" cy="379533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2" name="Straight Connector 1251"/>
                  <p:cNvCxnSpPr/>
                  <p:nvPr/>
                </p:nvCxnSpPr>
                <p:spPr>
                  <a:xfrm>
                    <a:off x="2494847" y="4955821"/>
                    <a:ext cx="129930" cy="26100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3" name="Straight Connector 1252"/>
                  <p:cNvCxnSpPr/>
                  <p:nvPr/>
                </p:nvCxnSpPr>
                <p:spPr>
                  <a:xfrm flipH="1">
                    <a:off x="3448760" y="4961464"/>
                    <a:ext cx="129930" cy="26100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54" name="Rectangle 1253"/>
                  <p:cNvSpPr/>
                  <p:nvPr/>
                </p:nvSpPr>
                <p:spPr>
                  <a:xfrm>
                    <a:off x="2805597" y="5712177"/>
                    <a:ext cx="366581" cy="7620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335" name="Group 1334"/>
              <p:cNvGrpSpPr>
                <a:grpSpLocks noChangeAspect="1"/>
              </p:cNvGrpSpPr>
              <p:nvPr/>
            </p:nvGrpSpPr>
            <p:grpSpPr>
              <a:xfrm rot="5400000">
                <a:off x="9344635" y="3539689"/>
                <a:ext cx="366904" cy="1625600"/>
                <a:chOff x="2362482" y="859881"/>
                <a:chExt cx="1314450" cy="5823787"/>
              </a:xfrm>
            </p:grpSpPr>
            <p:grpSp>
              <p:nvGrpSpPr>
                <p:cNvPr id="1336" name="Group 1335"/>
                <p:cNvGrpSpPr/>
                <p:nvPr/>
              </p:nvGrpSpPr>
              <p:grpSpPr>
                <a:xfrm>
                  <a:off x="2362482" y="859881"/>
                  <a:ext cx="1314450" cy="5823787"/>
                  <a:chOff x="2362482" y="859881"/>
                  <a:chExt cx="1314450" cy="5823787"/>
                </a:xfrm>
              </p:grpSpPr>
              <p:sp>
                <p:nvSpPr>
                  <p:cNvPr id="1343" name="Freeform 1342"/>
                  <p:cNvSpPr>
                    <a:spLocks noChangeAspect="1"/>
                  </p:cNvSpPr>
                  <p:nvPr/>
                </p:nvSpPr>
                <p:spPr>
                  <a:xfrm>
                    <a:off x="3393175" y="332165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1344" name="Picture 1343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2362482" y="995338"/>
                    <a:ext cx="1314450" cy="5688330"/>
                  </a:xfrm>
                  <a:prstGeom prst="rect">
                    <a:avLst/>
                  </a:prstGeom>
                </p:spPr>
              </p:pic>
              <p:sp>
                <p:nvSpPr>
                  <p:cNvPr id="1345" name="Oval 1344"/>
                  <p:cNvSpPr/>
                  <p:nvPr/>
                </p:nvSpPr>
                <p:spPr>
                  <a:xfrm>
                    <a:off x="2538005" y="1050681"/>
                    <a:ext cx="1005840" cy="228600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346" name="Group 1345"/>
                  <p:cNvGrpSpPr/>
                  <p:nvPr/>
                </p:nvGrpSpPr>
                <p:grpSpPr>
                  <a:xfrm>
                    <a:off x="2525933" y="2708437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421" name="Oval 1420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22" name="Rectangle 1421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347" name="Group 1346"/>
                  <p:cNvGrpSpPr/>
                  <p:nvPr/>
                </p:nvGrpSpPr>
                <p:grpSpPr>
                  <a:xfrm>
                    <a:off x="2520287" y="2578612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419" name="Oval 1418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20" name="Rectangle 1419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348" name="Group 1347"/>
                  <p:cNvGrpSpPr/>
                  <p:nvPr/>
                </p:nvGrpSpPr>
                <p:grpSpPr>
                  <a:xfrm>
                    <a:off x="2520287" y="2431855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417" name="Oval 1416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18" name="Rectangle 1417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349" name="Group 1348"/>
                  <p:cNvGrpSpPr/>
                  <p:nvPr/>
                </p:nvGrpSpPr>
                <p:grpSpPr>
                  <a:xfrm>
                    <a:off x="2520287" y="2285098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415" name="Oval 1414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16" name="Rectangle 1415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350" name="Group 1349"/>
                  <p:cNvGrpSpPr/>
                  <p:nvPr/>
                </p:nvGrpSpPr>
                <p:grpSpPr>
                  <a:xfrm>
                    <a:off x="2520287" y="2127052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413" name="Oval 1412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14" name="Rectangle 1413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351" name="Group 1350"/>
                  <p:cNvGrpSpPr/>
                  <p:nvPr/>
                </p:nvGrpSpPr>
                <p:grpSpPr>
                  <a:xfrm>
                    <a:off x="2520287" y="196900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411" name="Oval 1410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12" name="Rectangle 1411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352" name="Group 1351"/>
                  <p:cNvGrpSpPr/>
                  <p:nvPr/>
                </p:nvGrpSpPr>
                <p:grpSpPr>
                  <a:xfrm>
                    <a:off x="2520287" y="181096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409" name="Oval 1408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10" name="Rectangle 1409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353" name="Group 1352"/>
                  <p:cNvGrpSpPr/>
                  <p:nvPr/>
                </p:nvGrpSpPr>
                <p:grpSpPr>
                  <a:xfrm>
                    <a:off x="2520287" y="1641635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407" name="Oval 1406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08" name="Rectangle 1407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354" name="Group 1353"/>
                  <p:cNvGrpSpPr/>
                  <p:nvPr/>
                </p:nvGrpSpPr>
                <p:grpSpPr>
                  <a:xfrm>
                    <a:off x="2520287" y="148358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405" name="Oval 1404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06" name="Rectangle 1405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355" name="Group 1354"/>
                  <p:cNvGrpSpPr/>
                  <p:nvPr/>
                </p:nvGrpSpPr>
                <p:grpSpPr>
                  <a:xfrm>
                    <a:off x="2526716" y="859881"/>
                    <a:ext cx="1018825" cy="349952"/>
                    <a:chOff x="6018641" y="738526"/>
                    <a:chExt cx="1615472" cy="3190004"/>
                  </a:xfrm>
                </p:grpSpPr>
                <p:sp>
                  <p:nvSpPr>
                    <p:cNvPr id="1385" name="Left Bracket 1384"/>
                    <p:cNvSpPr/>
                    <p:nvPr/>
                  </p:nvSpPr>
                  <p:spPr>
                    <a:xfrm rot="10800000">
                      <a:off x="6821313" y="157954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86" name="Left Bracket 1385"/>
                    <p:cNvSpPr/>
                    <p:nvPr/>
                  </p:nvSpPr>
                  <p:spPr>
                    <a:xfrm rot="10800000" flipH="1">
                      <a:off x="6018641" y="1577648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87" name="Left Bracket 1386"/>
                    <p:cNvSpPr/>
                    <p:nvPr/>
                  </p:nvSpPr>
                  <p:spPr>
                    <a:xfrm rot="10800000">
                      <a:off x="6821313" y="1302968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88" name="Left Bracket 1387"/>
                    <p:cNvSpPr/>
                    <p:nvPr/>
                  </p:nvSpPr>
                  <p:spPr>
                    <a:xfrm rot="10800000" flipH="1">
                      <a:off x="6018641" y="1302968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89" name="Left Bracket 1388"/>
                    <p:cNvSpPr/>
                    <p:nvPr/>
                  </p:nvSpPr>
                  <p:spPr>
                    <a:xfrm rot="10800000" flipH="1">
                      <a:off x="6018641" y="1864047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90" name="Left Bracket 1389"/>
                    <p:cNvSpPr/>
                    <p:nvPr/>
                  </p:nvSpPr>
                  <p:spPr>
                    <a:xfrm rot="10800000">
                      <a:off x="6821313" y="1015100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91" name="Left Bracket 1390"/>
                    <p:cNvSpPr/>
                    <p:nvPr/>
                  </p:nvSpPr>
                  <p:spPr>
                    <a:xfrm rot="10800000">
                      <a:off x="6821313" y="1867415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92" name="Left Bracket 1391"/>
                    <p:cNvSpPr/>
                    <p:nvPr/>
                  </p:nvSpPr>
                  <p:spPr>
                    <a:xfrm rot="10800000" flipH="1">
                      <a:off x="6018641" y="2143994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93" name="Left Bracket 1392"/>
                    <p:cNvSpPr/>
                    <p:nvPr/>
                  </p:nvSpPr>
                  <p:spPr>
                    <a:xfrm rot="10800000">
                      <a:off x="6821313" y="2431861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94" name="Left Bracket 1393"/>
                    <p:cNvSpPr/>
                    <p:nvPr/>
                  </p:nvSpPr>
                  <p:spPr>
                    <a:xfrm rot="10800000">
                      <a:off x="6821313" y="299065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95" name="Left Bracket 1394"/>
                    <p:cNvSpPr/>
                    <p:nvPr/>
                  </p:nvSpPr>
                  <p:spPr>
                    <a:xfrm rot="10800000">
                      <a:off x="6821313" y="738526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96" name="Left Bracket 1395"/>
                    <p:cNvSpPr/>
                    <p:nvPr/>
                  </p:nvSpPr>
                  <p:spPr>
                    <a:xfrm rot="10800000">
                      <a:off x="6821313" y="2708438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97" name="Left Bracket 1396"/>
                    <p:cNvSpPr/>
                    <p:nvPr/>
                  </p:nvSpPr>
                  <p:spPr>
                    <a:xfrm rot="10800000">
                      <a:off x="6821313" y="2150092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98" name="Left Bracket 1397"/>
                    <p:cNvSpPr/>
                    <p:nvPr/>
                  </p:nvSpPr>
                  <p:spPr>
                    <a:xfrm rot="10800000" flipH="1">
                      <a:off x="6018641" y="2431865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99" name="Left Bracket 1398"/>
                    <p:cNvSpPr/>
                    <p:nvPr/>
                  </p:nvSpPr>
                  <p:spPr>
                    <a:xfrm rot="10800000" flipH="1">
                      <a:off x="6018641" y="2708442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00" name="Left Bracket 1399"/>
                    <p:cNvSpPr/>
                    <p:nvPr/>
                  </p:nvSpPr>
                  <p:spPr>
                    <a:xfrm rot="10800000" flipH="1">
                      <a:off x="6018641" y="2996313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01" name="Left Bracket 1400"/>
                    <p:cNvSpPr/>
                    <p:nvPr/>
                  </p:nvSpPr>
                  <p:spPr>
                    <a:xfrm rot="10800000" flipH="1">
                      <a:off x="6018641" y="3272885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02" name="Left Bracket 1401"/>
                    <p:cNvSpPr/>
                    <p:nvPr/>
                  </p:nvSpPr>
                  <p:spPr>
                    <a:xfrm rot="10800000" flipH="1">
                      <a:off x="6018641" y="1020746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03" name="Left Bracket 1402"/>
                    <p:cNvSpPr/>
                    <p:nvPr/>
                  </p:nvSpPr>
                  <p:spPr>
                    <a:xfrm rot="10800000" flipH="1">
                      <a:off x="6018641" y="3555109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04" name="Left Bracket 1403"/>
                    <p:cNvSpPr/>
                    <p:nvPr/>
                  </p:nvSpPr>
                  <p:spPr>
                    <a:xfrm rot="10800000">
                      <a:off x="6821313" y="327288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356" name="Group 1355"/>
                  <p:cNvGrpSpPr/>
                  <p:nvPr/>
                </p:nvGrpSpPr>
                <p:grpSpPr>
                  <a:xfrm>
                    <a:off x="2516299" y="1331918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383" name="Oval 1382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84" name="Rectangle 1383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357" name="Freeform 1356"/>
                  <p:cNvSpPr>
                    <a:spLocks noChangeAspect="1"/>
                  </p:cNvSpPr>
                  <p:nvPr/>
                </p:nvSpPr>
                <p:spPr>
                  <a:xfrm>
                    <a:off x="2518688" y="1374193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58" name="Freeform 1357"/>
                  <p:cNvSpPr>
                    <a:spLocks noChangeAspect="1"/>
                  </p:cNvSpPr>
                  <p:nvPr/>
                </p:nvSpPr>
                <p:spPr>
                  <a:xfrm>
                    <a:off x="2523764" y="1221715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59" name="Freeform 1358"/>
                  <p:cNvSpPr>
                    <a:spLocks noChangeAspect="1"/>
                  </p:cNvSpPr>
                  <p:nvPr/>
                </p:nvSpPr>
                <p:spPr>
                  <a:xfrm>
                    <a:off x="2520311" y="3044891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60" name="Freeform 1359"/>
                  <p:cNvSpPr>
                    <a:spLocks noChangeAspect="1"/>
                  </p:cNvSpPr>
                  <p:nvPr/>
                </p:nvSpPr>
                <p:spPr>
                  <a:xfrm>
                    <a:off x="2533975" y="3191668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61" name="Freeform 1360"/>
                  <p:cNvSpPr>
                    <a:spLocks noChangeAspect="1"/>
                  </p:cNvSpPr>
                  <p:nvPr/>
                </p:nvSpPr>
                <p:spPr>
                  <a:xfrm rot="-1800000">
                    <a:off x="2568920" y="331352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62" name="Freeform 1361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46592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63" name="Freeform 1362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590100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64" name="Freeform 1363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725568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65" name="Freeform 1364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861036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66" name="Freeform 1365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996504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67" name="Freeform 1366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414326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68" name="Freeform 1367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290013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69" name="Freeform 1368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436766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70" name="Freeform 1369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572232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71" name="Freeform 1370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730278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72" name="Freeform 1371"/>
                  <p:cNvSpPr>
                    <a:spLocks noChangeAspect="1"/>
                  </p:cNvSpPr>
                  <p:nvPr/>
                </p:nvSpPr>
                <p:spPr>
                  <a:xfrm>
                    <a:off x="3393175" y="3440190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73" name="Freeform 1372"/>
                  <p:cNvSpPr>
                    <a:spLocks noChangeAspect="1"/>
                  </p:cNvSpPr>
                  <p:nvPr/>
                </p:nvSpPr>
                <p:spPr>
                  <a:xfrm>
                    <a:off x="3393175" y="3558723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74" name="Freeform 1373"/>
                  <p:cNvSpPr>
                    <a:spLocks noChangeAspect="1"/>
                  </p:cNvSpPr>
                  <p:nvPr/>
                </p:nvSpPr>
                <p:spPr>
                  <a:xfrm>
                    <a:off x="3393175" y="3688545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75" name="Freeform 1374"/>
                  <p:cNvSpPr>
                    <a:spLocks noChangeAspect="1"/>
                  </p:cNvSpPr>
                  <p:nvPr/>
                </p:nvSpPr>
                <p:spPr>
                  <a:xfrm>
                    <a:off x="3393175" y="381836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76" name="Freeform 1375"/>
                  <p:cNvSpPr>
                    <a:spLocks noChangeAspect="1"/>
                  </p:cNvSpPr>
                  <p:nvPr/>
                </p:nvSpPr>
                <p:spPr>
                  <a:xfrm>
                    <a:off x="3393175" y="393762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77" name="Freeform 1376"/>
                  <p:cNvSpPr>
                    <a:spLocks noChangeAspect="1"/>
                  </p:cNvSpPr>
                  <p:nvPr/>
                </p:nvSpPr>
                <p:spPr>
                  <a:xfrm>
                    <a:off x="3393175" y="4066742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78" name="Freeform 1377"/>
                  <p:cNvSpPr>
                    <a:spLocks noChangeAspect="1"/>
                  </p:cNvSpPr>
                  <p:nvPr/>
                </p:nvSpPr>
                <p:spPr>
                  <a:xfrm>
                    <a:off x="3393175" y="420620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79" name="Freeform 1378"/>
                  <p:cNvSpPr>
                    <a:spLocks noChangeAspect="1"/>
                  </p:cNvSpPr>
                  <p:nvPr/>
                </p:nvSpPr>
                <p:spPr>
                  <a:xfrm>
                    <a:off x="3393175" y="4360315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80" name="Freeform 1379"/>
                  <p:cNvSpPr>
                    <a:spLocks noChangeAspect="1"/>
                  </p:cNvSpPr>
                  <p:nvPr/>
                </p:nvSpPr>
                <p:spPr>
                  <a:xfrm>
                    <a:off x="3393175" y="450745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81" name="Freeform 1380"/>
                  <p:cNvSpPr>
                    <a:spLocks noChangeAspect="1"/>
                  </p:cNvSpPr>
                  <p:nvPr/>
                </p:nvSpPr>
                <p:spPr>
                  <a:xfrm>
                    <a:off x="3393175" y="4659799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82" name="Freeform 1381"/>
                  <p:cNvSpPr>
                    <a:spLocks noChangeAspect="1"/>
                  </p:cNvSpPr>
                  <p:nvPr/>
                </p:nvSpPr>
                <p:spPr>
                  <a:xfrm>
                    <a:off x="3393175" y="4800734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337" name="Group 1336"/>
                <p:cNvGrpSpPr/>
                <p:nvPr/>
              </p:nvGrpSpPr>
              <p:grpSpPr>
                <a:xfrm>
                  <a:off x="2493721" y="1173128"/>
                  <a:ext cx="1100663" cy="5301049"/>
                  <a:chOff x="2493721" y="1173128"/>
                  <a:chExt cx="1100663" cy="5301049"/>
                </a:xfrm>
              </p:grpSpPr>
              <p:cxnSp>
                <p:nvCxnSpPr>
                  <p:cNvPr id="1338" name="Straight Connector 1337"/>
                  <p:cNvCxnSpPr/>
                  <p:nvPr/>
                </p:nvCxnSpPr>
                <p:spPr>
                  <a:xfrm>
                    <a:off x="2493721" y="1178774"/>
                    <a:ext cx="0" cy="379533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39" name="Straight Connector 1338"/>
                  <p:cNvCxnSpPr/>
                  <p:nvPr/>
                </p:nvCxnSpPr>
                <p:spPr>
                  <a:xfrm>
                    <a:off x="3594384" y="1173128"/>
                    <a:ext cx="0" cy="379533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40" name="Straight Connector 1339"/>
                  <p:cNvCxnSpPr/>
                  <p:nvPr/>
                </p:nvCxnSpPr>
                <p:spPr>
                  <a:xfrm>
                    <a:off x="2494847" y="4955821"/>
                    <a:ext cx="129930" cy="26100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41" name="Straight Connector 1340"/>
                  <p:cNvCxnSpPr/>
                  <p:nvPr/>
                </p:nvCxnSpPr>
                <p:spPr>
                  <a:xfrm flipH="1">
                    <a:off x="3448760" y="4961464"/>
                    <a:ext cx="129930" cy="26100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342" name="Rectangle 1341"/>
                  <p:cNvSpPr/>
                  <p:nvPr/>
                </p:nvSpPr>
                <p:spPr>
                  <a:xfrm>
                    <a:off x="2805597" y="5712177"/>
                    <a:ext cx="366581" cy="7620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423" name="Group 1422"/>
              <p:cNvGrpSpPr>
                <a:grpSpLocks noChangeAspect="1"/>
              </p:cNvGrpSpPr>
              <p:nvPr/>
            </p:nvGrpSpPr>
            <p:grpSpPr>
              <a:xfrm rot="5400000">
                <a:off x="9338594" y="3895793"/>
                <a:ext cx="366904" cy="1625600"/>
                <a:chOff x="2362482" y="859881"/>
                <a:chExt cx="1314450" cy="5823787"/>
              </a:xfrm>
            </p:grpSpPr>
            <p:grpSp>
              <p:nvGrpSpPr>
                <p:cNvPr id="1424" name="Group 1423"/>
                <p:cNvGrpSpPr/>
                <p:nvPr/>
              </p:nvGrpSpPr>
              <p:grpSpPr>
                <a:xfrm>
                  <a:off x="2362482" y="859881"/>
                  <a:ext cx="1314450" cy="5823787"/>
                  <a:chOff x="2362482" y="859881"/>
                  <a:chExt cx="1314450" cy="5823787"/>
                </a:xfrm>
              </p:grpSpPr>
              <p:sp>
                <p:nvSpPr>
                  <p:cNvPr id="1431" name="Freeform 1430"/>
                  <p:cNvSpPr>
                    <a:spLocks noChangeAspect="1"/>
                  </p:cNvSpPr>
                  <p:nvPr/>
                </p:nvSpPr>
                <p:spPr>
                  <a:xfrm>
                    <a:off x="3393175" y="332165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1432" name="Picture 1431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2362482" y="995338"/>
                    <a:ext cx="1314450" cy="5688330"/>
                  </a:xfrm>
                  <a:prstGeom prst="rect">
                    <a:avLst/>
                  </a:prstGeom>
                </p:spPr>
              </p:pic>
              <p:sp>
                <p:nvSpPr>
                  <p:cNvPr id="1433" name="Oval 1432"/>
                  <p:cNvSpPr/>
                  <p:nvPr/>
                </p:nvSpPr>
                <p:spPr>
                  <a:xfrm>
                    <a:off x="2538005" y="1050681"/>
                    <a:ext cx="1005840" cy="228600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434" name="Group 1433"/>
                  <p:cNvGrpSpPr/>
                  <p:nvPr/>
                </p:nvGrpSpPr>
                <p:grpSpPr>
                  <a:xfrm>
                    <a:off x="2525933" y="2708437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509" name="Oval 1508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10" name="Rectangle 1509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35" name="Group 1434"/>
                  <p:cNvGrpSpPr/>
                  <p:nvPr/>
                </p:nvGrpSpPr>
                <p:grpSpPr>
                  <a:xfrm>
                    <a:off x="2520287" y="2578612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507" name="Oval 1506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08" name="Rectangle 1507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36" name="Group 1435"/>
                  <p:cNvGrpSpPr/>
                  <p:nvPr/>
                </p:nvGrpSpPr>
                <p:grpSpPr>
                  <a:xfrm>
                    <a:off x="2520287" y="2431855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505" name="Oval 1504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06" name="Rectangle 1505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37" name="Group 1436"/>
                  <p:cNvGrpSpPr/>
                  <p:nvPr/>
                </p:nvGrpSpPr>
                <p:grpSpPr>
                  <a:xfrm>
                    <a:off x="2520287" y="2285098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503" name="Oval 1502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04" name="Rectangle 1503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38" name="Group 1437"/>
                  <p:cNvGrpSpPr/>
                  <p:nvPr/>
                </p:nvGrpSpPr>
                <p:grpSpPr>
                  <a:xfrm>
                    <a:off x="2520287" y="2127052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501" name="Oval 1500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02" name="Rectangle 1501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39" name="Group 1438"/>
                  <p:cNvGrpSpPr/>
                  <p:nvPr/>
                </p:nvGrpSpPr>
                <p:grpSpPr>
                  <a:xfrm>
                    <a:off x="2520287" y="196900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499" name="Oval 1498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00" name="Rectangle 1499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40" name="Group 1439"/>
                  <p:cNvGrpSpPr/>
                  <p:nvPr/>
                </p:nvGrpSpPr>
                <p:grpSpPr>
                  <a:xfrm>
                    <a:off x="2520287" y="181096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497" name="Oval 1496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98" name="Rectangle 1497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41" name="Group 1440"/>
                  <p:cNvGrpSpPr/>
                  <p:nvPr/>
                </p:nvGrpSpPr>
                <p:grpSpPr>
                  <a:xfrm>
                    <a:off x="2520287" y="1641635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495" name="Oval 1494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96" name="Rectangle 1495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42" name="Group 1441"/>
                  <p:cNvGrpSpPr/>
                  <p:nvPr/>
                </p:nvGrpSpPr>
                <p:grpSpPr>
                  <a:xfrm>
                    <a:off x="2520287" y="148358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493" name="Oval 1492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94" name="Rectangle 1493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43" name="Group 1442"/>
                  <p:cNvGrpSpPr/>
                  <p:nvPr/>
                </p:nvGrpSpPr>
                <p:grpSpPr>
                  <a:xfrm>
                    <a:off x="2526716" y="859881"/>
                    <a:ext cx="1018825" cy="349952"/>
                    <a:chOff x="6018641" y="738526"/>
                    <a:chExt cx="1615472" cy="3190004"/>
                  </a:xfrm>
                </p:grpSpPr>
                <p:sp>
                  <p:nvSpPr>
                    <p:cNvPr id="1473" name="Left Bracket 1472"/>
                    <p:cNvSpPr/>
                    <p:nvPr/>
                  </p:nvSpPr>
                  <p:spPr>
                    <a:xfrm rot="10800000">
                      <a:off x="6821313" y="157954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74" name="Left Bracket 1473"/>
                    <p:cNvSpPr/>
                    <p:nvPr/>
                  </p:nvSpPr>
                  <p:spPr>
                    <a:xfrm rot="10800000" flipH="1">
                      <a:off x="6018641" y="1577648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75" name="Left Bracket 1474"/>
                    <p:cNvSpPr/>
                    <p:nvPr/>
                  </p:nvSpPr>
                  <p:spPr>
                    <a:xfrm rot="10800000">
                      <a:off x="6821313" y="1302968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76" name="Left Bracket 1475"/>
                    <p:cNvSpPr/>
                    <p:nvPr/>
                  </p:nvSpPr>
                  <p:spPr>
                    <a:xfrm rot="10800000" flipH="1">
                      <a:off x="6018641" y="1302968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77" name="Left Bracket 1476"/>
                    <p:cNvSpPr/>
                    <p:nvPr/>
                  </p:nvSpPr>
                  <p:spPr>
                    <a:xfrm rot="10800000" flipH="1">
                      <a:off x="6018641" y="1864047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78" name="Left Bracket 1477"/>
                    <p:cNvSpPr/>
                    <p:nvPr/>
                  </p:nvSpPr>
                  <p:spPr>
                    <a:xfrm rot="10800000">
                      <a:off x="6821313" y="1015100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79" name="Left Bracket 1478"/>
                    <p:cNvSpPr/>
                    <p:nvPr/>
                  </p:nvSpPr>
                  <p:spPr>
                    <a:xfrm rot="10800000">
                      <a:off x="6821313" y="1867415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80" name="Left Bracket 1479"/>
                    <p:cNvSpPr/>
                    <p:nvPr/>
                  </p:nvSpPr>
                  <p:spPr>
                    <a:xfrm rot="10800000" flipH="1">
                      <a:off x="6018641" y="2143994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81" name="Left Bracket 1480"/>
                    <p:cNvSpPr/>
                    <p:nvPr/>
                  </p:nvSpPr>
                  <p:spPr>
                    <a:xfrm rot="10800000">
                      <a:off x="6821313" y="2431861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82" name="Left Bracket 1481"/>
                    <p:cNvSpPr/>
                    <p:nvPr/>
                  </p:nvSpPr>
                  <p:spPr>
                    <a:xfrm rot="10800000">
                      <a:off x="6821313" y="299065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83" name="Left Bracket 1482"/>
                    <p:cNvSpPr/>
                    <p:nvPr/>
                  </p:nvSpPr>
                  <p:spPr>
                    <a:xfrm rot="10800000">
                      <a:off x="6821313" y="738526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84" name="Left Bracket 1483"/>
                    <p:cNvSpPr/>
                    <p:nvPr/>
                  </p:nvSpPr>
                  <p:spPr>
                    <a:xfrm rot="10800000">
                      <a:off x="6821313" y="2708438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85" name="Left Bracket 1484"/>
                    <p:cNvSpPr/>
                    <p:nvPr/>
                  </p:nvSpPr>
                  <p:spPr>
                    <a:xfrm rot="10800000">
                      <a:off x="6821313" y="2150092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86" name="Left Bracket 1485"/>
                    <p:cNvSpPr/>
                    <p:nvPr/>
                  </p:nvSpPr>
                  <p:spPr>
                    <a:xfrm rot="10800000" flipH="1">
                      <a:off x="6018641" y="2431865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87" name="Left Bracket 1486"/>
                    <p:cNvSpPr/>
                    <p:nvPr/>
                  </p:nvSpPr>
                  <p:spPr>
                    <a:xfrm rot="10800000" flipH="1">
                      <a:off x="6018641" y="2708442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88" name="Left Bracket 1487"/>
                    <p:cNvSpPr/>
                    <p:nvPr/>
                  </p:nvSpPr>
                  <p:spPr>
                    <a:xfrm rot="10800000" flipH="1">
                      <a:off x="6018641" y="2996313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89" name="Left Bracket 1488"/>
                    <p:cNvSpPr/>
                    <p:nvPr/>
                  </p:nvSpPr>
                  <p:spPr>
                    <a:xfrm rot="10800000" flipH="1">
                      <a:off x="6018641" y="3272885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90" name="Left Bracket 1489"/>
                    <p:cNvSpPr/>
                    <p:nvPr/>
                  </p:nvSpPr>
                  <p:spPr>
                    <a:xfrm rot="10800000" flipH="1">
                      <a:off x="6018641" y="1020746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91" name="Left Bracket 1490"/>
                    <p:cNvSpPr/>
                    <p:nvPr/>
                  </p:nvSpPr>
                  <p:spPr>
                    <a:xfrm rot="10800000" flipH="1">
                      <a:off x="6018641" y="3555109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92" name="Left Bracket 1491"/>
                    <p:cNvSpPr/>
                    <p:nvPr/>
                  </p:nvSpPr>
                  <p:spPr>
                    <a:xfrm rot="10800000">
                      <a:off x="6821313" y="327288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44" name="Group 1443"/>
                  <p:cNvGrpSpPr/>
                  <p:nvPr/>
                </p:nvGrpSpPr>
                <p:grpSpPr>
                  <a:xfrm>
                    <a:off x="2516299" y="1331918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471" name="Oval 1470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72" name="Rectangle 1471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445" name="Freeform 1444"/>
                  <p:cNvSpPr>
                    <a:spLocks noChangeAspect="1"/>
                  </p:cNvSpPr>
                  <p:nvPr/>
                </p:nvSpPr>
                <p:spPr>
                  <a:xfrm>
                    <a:off x="2518688" y="1374193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46" name="Freeform 1445"/>
                  <p:cNvSpPr>
                    <a:spLocks noChangeAspect="1"/>
                  </p:cNvSpPr>
                  <p:nvPr/>
                </p:nvSpPr>
                <p:spPr>
                  <a:xfrm>
                    <a:off x="2523764" y="1221715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47" name="Freeform 1446"/>
                  <p:cNvSpPr>
                    <a:spLocks noChangeAspect="1"/>
                  </p:cNvSpPr>
                  <p:nvPr/>
                </p:nvSpPr>
                <p:spPr>
                  <a:xfrm>
                    <a:off x="2520311" y="3044891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48" name="Freeform 1447"/>
                  <p:cNvSpPr>
                    <a:spLocks noChangeAspect="1"/>
                  </p:cNvSpPr>
                  <p:nvPr/>
                </p:nvSpPr>
                <p:spPr>
                  <a:xfrm>
                    <a:off x="2533975" y="3191668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49" name="Freeform 1448"/>
                  <p:cNvSpPr>
                    <a:spLocks noChangeAspect="1"/>
                  </p:cNvSpPr>
                  <p:nvPr/>
                </p:nvSpPr>
                <p:spPr>
                  <a:xfrm rot="-1800000">
                    <a:off x="2568920" y="331352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50" name="Freeform 1449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46592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51" name="Freeform 1450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590100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52" name="Freeform 1451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725568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53" name="Freeform 1452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861036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54" name="Freeform 1453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996504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55" name="Freeform 1454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414326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56" name="Freeform 1455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290013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57" name="Freeform 1456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436766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58" name="Freeform 1457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572232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59" name="Freeform 1458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730278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60" name="Freeform 1459"/>
                  <p:cNvSpPr>
                    <a:spLocks noChangeAspect="1"/>
                  </p:cNvSpPr>
                  <p:nvPr/>
                </p:nvSpPr>
                <p:spPr>
                  <a:xfrm>
                    <a:off x="3393175" y="3440190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61" name="Freeform 1460"/>
                  <p:cNvSpPr>
                    <a:spLocks noChangeAspect="1"/>
                  </p:cNvSpPr>
                  <p:nvPr/>
                </p:nvSpPr>
                <p:spPr>
                  <a:xfrm>
                    <a:off x="3393175" y="3558723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62" name="Freeform 1461"/>
                  <p:cNvSpPr>
                    <a:spLocks noChangeAspect="1"/>
                  </p:cNvSpPr>
                  <p:nvPr/>
                </p:nvSpPr>
                <p:spPr>
                  <a:xfrm>
                    <a:off x="3393175" y="3688545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63" name="Freeform 1462"/>
                  <p:cNvSpPr>
                    <a:spLocks noChangeAspect="1"/>
                  </p:cNvSpPr>
                  <p:nvPr/>
                </p:nvSpPr>
                <p:spPr>
                  <a:xfrm>
                    <a:off x="3393175" y="381836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64" name="Freeform 1463"/>
                  <p:cNvSpPr>
                    <a:spLocks noChangeAspect="1"/>
                  </p:cNvSpPr>
                  <p:nvPr/>
                </p:nvSpPr>
                <p:spPr>
                  <a:xfrm>
                    <a:off x="3393175" y="393762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65" name="Freeform 1464"/>
                  <p:cNvSpPr>
                    <a:spLocks noChangeAspect="1"/>
                  </p:cNvSpPr>
                  <p:nvPr/>
                </p:nvSpPr>
                <p:spPr>
                  <a:xfrm>
                    <a:off x="3393175" y="4066742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66" name="Freeform 1465"/>
                  <p:cNvSpPr>
                    <a:spLocks noChangeAspect="1"/>
                  </p:cNvSpPr>
                  <p:nvPr/>
                </p:nvSpPr>
                <p:spPr>
                  <a:xfrm>
                    <a:off x="3393175" y="420620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67" name="Freeform 1466"/>
                  <p:cNvSpPr>
                    <a:spLocks noChangeAspect="1"/>
                  </p:cNvSpPr>
                  <p:nvPr/>
                </p:nvSpPr>
                <p:spPr>
                  <a:xfrm>
                    <a:off x="3393175" y="4360315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68" name="Freeform 1467"/>
                  <p:cNvSpPr>
                    <a:spLocks noChangeAspect="1"/>
                  </p:cNvSpPr>
                  <p:nvPr/>
                </p:nvSpPr>
                <p:spPr>
                  <a:xfrm>
                    <a:off x="3393175" y="450745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69" name="Freeform 1468"/>
                  <p:cNvSpPr>
                    <a:spLocks noChangeAspect="1"/>
                  </p:cNvSpPr>
                  <p:nvPr/>
                </p:nvSpPr>
                <p:spPr>
                  <a:xfrm>
                    <a:off x="3393175" y="4659799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70" name="Freeform 1469"/>
                  <p:cNvSpPr>
                    <a:spLocks noChangeAspect="1"/>
                  </p:cNvSpPr>
                  <p:nvPr/>
                </p:nvSpPr>
                <p:spPr>
                  <a:xfrm>
                    <a:off x="3393175" y="4800734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425" name="Group 1424"/>
                <p:cNvGrpSpPr/>
                <p:nvPr/>
              </p:nvGrpSpPr>
              <p:grpSpPr>
                <a:xfrm>
                  <a:off x="2493721" y="1173128"/>
                  <a:ext cx="1100663" cy="5301049"/>
                  <a:chOff x="2493721" y="1173128"/>
                  <a:chExt cx="1100663" cy="5301049"/>
                </a:xfrm>
              </p:grpSpPr>
              <p:cxnSp>
                <p:nvCxnSpPr>
                  <p:cNvPr id="1426" name="Straight Connector 1425"/>
                  <p:cNvCxnSpPr/>
                  <p:nvPr/>
                </p:nvCxnSpPr>
                <p:spPr>
                  <a:xfrm>
                    <a:off x="2493721" y="1178774"/>
                    <a:ext cx="0" cy="379533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27" name="Straight Connector 1426"/>
                  <p:cNvCxnSpPr/>
                  <p:nvPr/>
                </p:nvCxnSpPr>
                <p:spPr>
                  <a:xfrm>
                    <a:off x="3594384" y="1173128"/>
                    <a:ext cx="0" cy="379533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28" name="Straight Connector 1427"/>
                  <p:cNvCxnSpPr/>
                  <p:nvPr/>
                </p:nvCxnSpPr>
                <p:spPr>
                  <a:xfrm>
                    <a:off x="2494847" y="4955821"/>
                    <a:ext cx="129930" cy="26100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29" name="Straight Connector 1428"/>
                  <p:cNvCxnSpPr/>
                  <p:nvPr/>
                </p:nvCxnSpPr>
                <p:spPr>
                  <a:xfrm flipH="1">
                    <a:off x="3448760" y="4961464"/>
                    <a:ext cx="129930" cy="26100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430" name="Rectangle 1429"/>
                  <p:cNvSpPr/>
                  <p:nvPr/>
                </p:nvSpPr>
                <p:spPr>
                  <a:xfrm>
                    <a:off x="2805597" y="5712177"/>
                    <a:ext cx="366581" cy="7620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511" name="Group 1510"/>
              <p:cNvGrpSpPr>
                <a:grpSpLocks noChangeAspect="1"/>
              </p:cNvGrpSpPr>
              <p:nvPr/>
            </p:nvGrpSpPr>
            <p:grpSpPr>
              <a:xfrm rot="5400000">
                <a:off x="9334567" y="4261310"/>
                <a:ext cx="366904" cy="1625600"/>
                <a:chOff x="2362482" y="859881"/>
                <a:chExt cx="1314450" cy="5823787"/>
              </a:xfrm>
            </p:grpSpPr>
            <p:grpSp>
              <p:nvGrpSpPr>
                <p:cNvPr id="1512" name="Group 1511"/>
                <p:cNvGrpSpPr/>
                <p:nvPr/>
              </p:nvGrpSpPr>
              <p:grpSpPr>
                <a:xfrm>
                  <a:off x="2362482" y="859881"/>
                  <a:ext cx="1314450" cy="5823787"/>
                  <a:chOff x="2362482" y="859881"/>
                  <a:chExt cx="1314450" cy="5823787"/>
                </a:xfrm>
              </p:grpSpPr>
              <p:sp>
                <p:nvSpPr>
                  <p:cNvPr id="1519" name="Freeform 1518"/>
                  <p:cNvSpPr>
                    <a:spLocks noChangeAspect="1"/>
                  </p:cNvSpPr>
                  <p:nvPr/>
                </p:nvSpPr>
                <p:spPr>
                  <a:xfrm>
                    <a:off x="3393175" y="332165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1520" name="Picture 1519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2362482" y="995338"/>
                    <a:ext cx="1314450" cy="5688330"/>
                  </a:xfrm>
                  <a:prstGeom prst="rect">
                    <a:avLst/>
                  </a:prstGeom>
                </p:spPr>
              </p:pic>
              <p:sp>
                <p:nvSpPr>
                  <p:cNvPr id="1521" name="Oval 1520"/>
                  <p:cNvSpPr/>
                  <p:nvPr/>
                </p:nvSpPr>
                <p:spPr>
                  <a:xfrm>
                    <a:off x="2538005" y="1050681"/>
                    <a:ext cx="1005840" cy="228600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522" name="Group 1521"/>
                  <p:cNvGrpSpPr/>
                  <p:nvPr/>
                </p:nvGrpSpPr>
                <p:grpSpPr>
                  <a:xfrm>
                    <a:off x="2525933" y="2708437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597" name="Oval 1596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98" name="Rectangle 1597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523" name="Group 1522"/>
                  <p:cNvGrpSpPr/>
                  <p:nvPr/>
                </p:nvGrpSpPr>
                <p:grpSpPr>
                  <a:xfrm>
                    <a:off x="2520287" y="2578612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595" name="Oval 1594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96" name="Rectangle 1595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524" name="Group 1523"/>
                  <p:cNvGrpSpPr/>
                  <p:nvPr/>
                </p:nvGrpSpPr>
                <p:grpSpPr>
                  <a:xfrm>
                    <a:off x="2520287" y="2431855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593" name="Oval 1592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94" name="Rectangle 1593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525" name="Group 1524"/>
                  <p:cNvGrpSpPr/>
                  <p:nvPr/>
                </p:nvGrpSpPr>
                <p:grpSpPr>
                  <a:xfrm>
                    <a:off x="2520287" y="2285098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591" name="Oval 1590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92" name="Rectangle 1591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526" name="Group 1525"/>
                  <p:cNvGrpSpPr/>
                  <p:nvPr/>
                </p:nvGrpSpPr>
                <p:grpSpPr>
                  <a:xfrm>
                    <a:off x="2520287" y="2127052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589" name="Oval 1588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90" name="Rectangle 1589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527" name="Group 1526"/>
                  <p:cNvGrpSpPr/>
                  <p:nvPr/>
                </p:nvGrpSpPr>
                <p:grpSpPr>
                  <a:xfrm>
                    <a:off x="2520287" y="196900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587" name="Oval 1586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88" name="Rectangle 1587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528" name="Group 1527"/>
                  <p:cNvGrpSpPr/>
                  <p:nvPr/>
                </p:nvGrpSpPr>
                <p:grpSpPr>
                  <a:xfrm>
                    <a:off x="2520287" y="181096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585" name="Oval 1584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86" name="Rectangle 1585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529" name="Group 1528"/>
                  <p:cNvGrpSpPr/>
                  <p:nvPr/>
                </p:nvGrpSpPr>
                <p:grpSpPr>
                  <a:xfrm>
                    <a:off x="2520287" y="1641635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583" name="Oval 1582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84" name="Rectangle 1583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530" name="Group 1529"/>
                  <p:cNvGrpSpPr/>
                  <p:nvPr/>
                </p:nvGrpSpPr>
                <p:grpSpPr>
                  <a:xfrm>
                    <a:off x="2520287" y="148358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581" name="Oval 1580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82" name="Rectangle 1581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531" name="Group 1530"/>
                  <p:cNvGrpSpPr/>
                  <p:nvPr/>
                </p:nvGrpSpPr>
                <p:grpSpPr>
                  <a:xfrm>
                    <a:off x="2526716" y="859881"/>
                    <a:ext cx="1018825" cy="349952"/>
                    <a:chOff x="6018641" y="738526"/>
                    <a:chExt cx="1615472" cy="3190004"/>
                  </a:xfrm>
                </p:grpSpPr>
                <p:sp>
                  <p:nvSpPr>
                    <p:cNvPr id="1561" name="Left Bracket 1560"/>
                    <p:cNvSpPr/>
                    <p:nvPr/>
                  </p:nvSpPr>
                  <p:spPr>
                    <a:xfrm rot="10800000">
                      <a:off x="6821313" y="157954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62" name="Left Bracket 1561"/>
                    <p:cNvSpPr/>
                    <p:nvPr/>
                  </p:nvSpPr>
                  <p:spPr>
                    <a:xfrm rot="10800000" flipH="1">
                      <a:off x="6018641" y="1577648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63" name="Left Bracket 1562"/>
                    <p:cNvSpPr/>
                    <p:nvPr/>
                  </p:nvSpPr>
                  <p:spPr>
                    <a:xfrm rot="10800000">
                      <a:off x="6821313" y="1302968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64" name="Left Bracket 1563"/>
                    <p:cNvSpPr/>
                    <p:nvPr/>
                  </p:nvSpPr>
                  <p:spPr>
                    <a:xfrm rot="10800000" flipH="1">
                      <a:off x="6018641" y="1302968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65" name="Left Bracket 1564"/>
                    <p:cNvSpPr/>
                    <p:nvPr/>
                  </p:nvSpPr>
                  <p:spPr>
                    <a:xfrm rot="10800000" flipH="1">
                      <a:off x="6018641" y="1864047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66" name="Left Bracket 1565"/>
                    <p:cNvSpPr/>
                    <p:nvPr/>
                  </p:nvSpPr>
                  <p:spPr>
                    <a:xfrm rot="10800000">
                      <a:off x="6821313" y="1015100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67" name="Left Bracket 1566"/>
                    <p:cNvSpPr/>
                    <p:nvPr/>
                  </p:nvSpPr>
                  <p:spPr>
                    <a:xfrm rot="10800000">
                      <a:off x="6821313" y="1867415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68" name="Left Bracket 1567"/>
                    <p:cNvSpPr/>
                    <p:nvPr/>
                  </p:nvSpPr>
                  <p:spPr>
                    <a:xfrm rot="10800000" flipH="1">
                      <a:off x="6018641" y="2143994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69" name="Left Bracket 1568"/>
                    <p:cNvSpPr/>
                    <p:nvPr/>
                  </p:nvSpPr>
                  <p:spPr>
                    <a:xfrm rot="10800000">
                      <a:off x="6821313" y="2431861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70" name="Left Bracket 1569"/>
                    <p:cNvSpPr/>
                    <p:nvPr/>
                  </p:nvSpPr>
                  <p:spPr>
                    <a:xfrm rot="10800000">
                      <a:off x="6821313" y="299065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71" name="Left Bracket 1570"/>
                    <p:cNvSpPr/>
                    <p:nvPr/>
                  </p:nvSpPr>
                  <p:spPr>
                    <a:xfrm rot="10800000">
                      <a:off x="6821313" y="738526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72" name="Left Bracket 1571"/>
                    <p:cNvSpPr/>
                    <p:nvPr/>
                  </p:nvSpPr>
                  <p:spPr>
                    <a:xfrm rot="10800000">
                      <a:off x="6821313" y="2708438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73" name="Left Bracket 1572"/>
                    <p:cNvSpPr/>
                    <p:nvPr/>
                  </p:nvSpPr>
                  <p:spPr>
                    <a:xfrm rot="10800000">
                      <a:off x="6821313" y="2150092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74" name="Left Bracket 1573"/>
                    <p:cNvSpPr/>
                    <p:nvPr/>
                  </p:nvSpPr>
                  <p:spPr>
                    <a:xfrm rot="10800000" flipH="1">
                      <a:off x="6018641" y="2431865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75" name="Left Bracket 1574"/>
                    <p:cNvSpPr/>
                    <p:nvPr/>
                  </p:nvSpPr>
                  <p:spPr>
                    <a:xfrm rot="10800000" flipH="1">
                      <a:off x="6018641" y="2708442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76" name="Left Bracket 1575"/>
                    <p:cNvSpPr/>
                    <p:nvPr/>
                  </p:nvSpPr>
                  <p:spPr>
                    <a:xfrm rot="10800000" flipH="1">
                      <a:off x="6018641" y="2996313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77" name="Left Bracket 1576"/>
                    <p:cNvSpPr/>
                    <p:nvPr/>
                  </p:nvSpPr>
                  <p:spPr>
                    <a:xfrm rot="10800000" flipH="1">
                      <a:off x="6018641" y="3272885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78" name="Left Bracket 1577"/>
                    <p:cNvSpPr/>
                    <p:nvPr/>
                  </p:nvSpPr>
                  <p:spPr>
                    <a:xfrm rot="10800000" flipH="1">
                      <a:off x="6018641" y="1020746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79" name="Left Bracket 1578"/>
                    <p:cNvSpPr/>
                    <p:nvPr/>
                  </p:nvSpPr>
                  <p:spPr>
                    <a:xfrm rot="10800000" flipH="1">
                      <a:off x="6018641" y="3555109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80" name="Left Bracket 1579"/>
                    <p:cNvSpPr/>
                    <p:nvPr/>
                  </p:nvSpPr>
                  <p:spPr>
                    <a:xfrm rot="10800000">
                      <a:off x="6821313" y="327288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532" name="Group 1531"/>
                  <p:cNvGrpSpPr/>
                  <p:nvPr/>
                </p:nvGrpSpPr>
                <p:grpSpPr>
                  <a:xfrm>
                    <a:off x="2516299" y="1331918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559" name="Oval 1558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60" name="Rectangle 1559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533" name="Freeform 1532"/>
                  <p:cNvSpPr>
                    <a:spLocks noChangeAspect="1"/>
                  </p:cNvSpPr>
                  <p:nvPr/>
                </p:nvSpPr>
                <p:spPr>
                  <a:xfrm>
                    <a:off x="2518688" y="1374193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34" name="Freeform 1533"/>
                  <p:cNvSpPr>
                    <a:spLocks noChangeAspect="1"/>
                  </p:cNvSpPr>
                  <p:nvPr/>
                </p:nvSpPr>
                <p:spPr>
                  <a:xfrm>
                    <a:off x="2523764" y="1221715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35" name="Freeform 1534"/>
                  <p:cNvSpPr>
                    <a:spLocks noChangeAspect="1"/>
                  </p:cNvSpPr>
                  <p:nvPr/>
                </p:nvSpPr>
                <p:spPr>
                  <a:xfrm>
                    <a:off x="2520311" y="3044891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36" name="Freeform 1535"/>
                  <p:cNvSpPr>
                    <a:spLocks noChangeAspect="1"/>
                  </p:cNvSpPr>
                  <p:nvPr/>
                </p:nvSpPr>
                <p:spPr>
                  <a:xfrm>
                    <a:off x="2533975" y="3191668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37" name="Freeform 1536"/>
                  <p:cNvSpPr>
                    <a:spLocks noChangeAspect="1"/>
                  </p:cNvSpPr>
                  <p:nvPr/>
                </p:nvSpPr>
                <p:spPr>
                  <a:xfrm rot="-1800000">
                    <a:off x="2568920" y="331352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38" name="Freeform 1537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46592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39" name="Freeform 1538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590100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40" name="Freeform 1539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725568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41" name="Freeform 1540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861036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42" name="Freeform 1541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996504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43" name="Freeform 1542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414326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44" name="Freeform 1543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290013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45" name="Freeform 1544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436766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46" name="Freeform 1545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572232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47" name="Freeform 1546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730278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48" name="Freeform 1547"/>
                  <p:cNvSpPr>
                    <a:spLocks noChangeAspect="1"/>
                  </p:cNvSpPr>
                  <p:nvPr/>
                </p:nvSpPr>
                <p:spPr>
                  <a:xfrm>
                    <a:off x="3393175" y="3440190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49" name="Freeform 1548"/>
                  <p:cNvSpPr>
                    <a:spLocks noChangeAspect="1"/>
                  </p:cNvSpPr>
                  <p:nvPr/>
                </p:nvSpPr>
                <p:spPr>
                  <a:xfrm>
                    <a:off x="3393175" y="3558723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50" name="Freeform 1549"/>
                  <p:cNvSpPr>
                    <a:spLocks noChangeAspect="1"/>
                  </p:cNvSpPr>
                  <p:nvPr/>
                </p:nvSpPr>
                <p:spPr>
                  <a:xfrm>
                    <a:off x="3393175" y="3688545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51" name="Freeform 1550"/>
                  <p:cNvSpPr>
                    <a:spLocks noChangeAspect="1"/>
                  </p:cNvSpPr>
                  <p:nvPr/>
                </p:nvSpPr>
                <p:spPr>
                  <a:xfrm>
                    <a:off x="3393175" y="381836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52" name="Freeform 1551"/>
                  <p:cNvSpPr>
                    <a:spLocks noChangeAspect="1"/>
                  </p:cNvSpPr>
                  <p:nvPr/>
                </p:nvSpPr>
                <p:spPr>
                  <a:xfrm>
                    <a:off x="3393175" y="393762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53" name="Freeform 1552"/>
                  <p:cNvSpPr>
                    <a:spLocks noChangeAspect="1"/>
                  </p:cNvSpPr>
                  <p:nvPr/>
                </p:nvSpPr>
                <p:spPr>
                  <a:xfrm>
                    <a:off x="3393175" y="4066742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54" name="Freeform 1553"/>
                  <p:cNvSpPr>
                    <a:spLocks noChangeAspect="1"/>
                  </p:cNvSpPr>
                  <p:nvPr/>
                </p:nvSpPr>
                <p:spPr>
                  <a:xfrm>
                    <a:off x="3393175" y="420620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55" name="Freeform 1554"/>
                  <p:cNvSpPr>
                    <a:spLocks noChangeAspect="1"/>
                  </p:cNvSpPr>
                  <p:nvPr/>
                </p:nvSpPr>
                <p:spPr>
                  <a:xfrm>
                    <a:off x="3393175" y="4360315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56" name="Freeform 1555"/>
                  <p:cNvSpPr>
                    <a:spLocks noChangeAspect="1"/>
                  </p:cNvSpPr>
                  <p:nvPr/>
                </p:nvSpPr>
                <p:spPr>
                  <a:xfrm>
                    <a:off x="3393175" y="450745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57" name="Freeform 1556"/>
                  <p:cNvSpPr>
                    <a:spLocks noChangeAspect="1"/>
                  </p:cNvSpPr>
                  <p:nvPr/>
                </p:nvSpPr>
                <p:spPr>
                  <a:xfrm>
                    <a:off x="3393175" y="4659799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58" name="Freeform 1557"/>
                  <p:cNvSpPr>
                    <a:spLocks noChangeAspect="1"/>
                  </p:cNvSpPr>
                  <p:nvPr/>
                </p:nvSpPr>
                <p:spPr>
                  <a:xfrm>
                    <a:off x="3393175" y="4800734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513" name="Group 1512"/>
                <p:cNvGrpSpPr/>
                <p:nvPr/>
              </p:nvGrpSpPr>
              <p:grpSpPr>
                <a:xfrm>
                  <a:off x="2493721" y="1173128"/>
                  <a:ext cx="1100663" cy="5301049"/>
                  <a:chOff x="2493721" y="1173128"/>
                  <a:chExt cx="1100663" cy="5301049"/>
                </a:xfrm>
              </p:grpSpPr>
              <p:cxnSp>
                <p:nvCxnSpPr>
                  <p:cNvPr id="1514" name="Straight Connector 1513"/>
                  <p:cNvCxnSpPr/>
                  <p:nvPr/>
                </p:nvCxnSpPr>
                <p:spPr>
                  <a:xfrm>
                    <a:off x="2493721" y="1178774"/>
                    <a:ext cx="0" cy="379533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15" name="Straight Connector 1514"/>
                  <p:cNvCxnSpPr/>
                  <p:nvPr/>
                </p:nvCxnSpPr>
                <p:spPr>
                  <a:xfrm>
                    <a:off x="3594384" y="1173128"/>
                    <a:ext cx="0" cy="379533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16" name="Straight Connector 1515"/>
                  <p:cNvCxnSpPr/>
                  <p:nvPr/>
                </p:nvCxnSpPr>
                <p:spPr>
                  <a:xfrm>
                    <a:off x="2494847" y="4955821"/>
                    <a:ext cx="129930" cy="26100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17" name="Straight Connector 1516"/>
                  <p:cNvCxnSpPr/>
                  <p:nvPr/>
                </p:nvCxnSpPr>
                <p:spPr>
                  <a:xfrm flipH="1">
                    <a:off x="3448760" y="4961464"/>
                    <a:ext cx="129930" cy="26100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518" name="Rectangle 1517"/>
                  <p:cNvSpPr/>
                  <p:nvPr/>
                </p:nvSpPr>
                <p:spPr>
                  <a:xfrm>
                    <a:off x="2805597" y="5712177"/>
                    <a:ext cx="366581" cy="7620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599" name="Group 1598"/>
              <p:cNvGrpSpPr>
                <a:grpSpLocks noChangeAspect="1"/>
              </p:cNvGrpSpPr>
              <p:nvPr/>
            </p:nvGrpSpPr>
            <p:grpSpPr>
              <a:xfrm rot="5400000">
                <a:off x="9327825" y="4607999"/>
                <a:ext cx="366904" cy="1625600"/>
                <a:chOff x="2362482" y="859881"/>
                <a:chExt cx="1314450" cy="5823787"/>
              </a:xfrm>
            </p:grpSpPr>
            <p:grpSp>
              <p:nvGrpSpPr>
                <p:cNvPr id="1600" name="Group 1599"/>
                <p:cNvGrpSpPr/>
                <p:nvPr/>
              </p:nvGrpSpPr>
              <p:grpSpPr>
                <a:xfrm>
                  <a:off x="2362482" y="859881"/>
                  <a:ext cx="1314450" cy="5823787"/>
                  <a:chOff x="2362482" y="859881"/>
                  <a:chExt cx="1314450" cy="5823787"/>
                </a:xfrm>
              </p:grpSpPr>
              <p:sp>
                <p:nvSpPr>
                  <p:cNvPr id="1607" name="Freeform 1606"/>
                  <p:cNvSpPr>
                    <a:spLocks noChangeAspect="1"/>
                  </p:cNvSpPr>
                  <p:nvPr/>
                </p:nvSpPr>
                <p:spPr>
                  <a:xfrm>
                    <a:off x="3393175" y="332165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1608" name="Picture 1607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2362482" y="995338"/>
                    <a:ext cx="1314450" cy="5688330"/>
                  </a:xfrm>
                  <a:prstGeom prst="rect">
                    <a:avLst/>
                  </a:prstGeom>
                </p:spPr>
              </p:pic>
              <p:sp>
                <p:nvSpPr>
                  <p:cNvPr id="1609" name="Oval 1608"/>
                  <p:cNvSpPr/>
                  <p:nvPr/>
                </p:nvSpPr>
                <p:spPr>
                  <a:xfrm>
                    <a:off x="2538005" y="1050681"/>
                    <a:ext cx="1005840" cy="228600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610" name="Group 1609"/>
                  <p:cNvGrpSpPr/>
                  <p:nvPr/>
                </p:nvGrpSpPr>
                <p:grpSpPr>
                  <a:xfrm>
                    <a:off x="2525933" y="2708437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685" name="Oval 1684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86" name="Rectangle 1685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611" name="Group 1610"/>
                  <p:cNvGrpSpPr/>
                  <p:nvPr/>
                </p:nvGrpSpPr>
                <p:grpSpPr>
                  <a:xfrm>
                    <a:off x="2520287" y="2578612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683" name="Oval 1682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84" name="Rectangle 1683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612" name="Group 1611"/>
                  <p:cNvGrpSpPr/>
                  <p:nvPr/>
                </p:nvGrpSpPr>
                <p:grpSpPr>
                  <a:xfrm>
                    <a:off x="2520287" y="2431855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681" name="Oval 1680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82" name="Rectangle 1681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613" name="Group 1612"/>
                  <p:cNvGrpSpPr/>
                  <p:nvPr/>
                </p:nvGrpSpPr>
                <p:grpSpPr>
                  <a:xfrm>
                    <a:off x="2520287" y="2285098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679" name="Oval 1678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80" name="Rectangle 1679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614" name="Group 1613"/>
                  <p:cNvGrpSpPr/>
                  <p:nvPr/>
                </p:nvGrpSpPr>
                <p:grpSpPr>
                  <a:xfrm>
                    <a:off x="2520287" y="2127052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677" name="Oval 1676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78" name="Rectangle 1677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615" name="Group 1614"/>
                  <p:cNvGrpSpPr/>
                  <p:nvPr/>
                </p:nvGrpSpPr>
                <p:grpSpPr>
                  <a:xfrm>
                    <a:off x="2520287" y="196900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675" name="Oval 1674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76" name="Rectangle 1675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616" name="Group 1615"/>
                  <p:cNvGrpSpPr/>
                  <p:nvPr/>
                </p:nvGrpSpPr>
                <p:grpSpPr>
                  <a:xfrm>
                    <a:off x="2520287" y="181096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673" name="Oval 1672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74" name="Rectangle 1673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617" name="Group 1616"/>
                  <p:cNvGrpSpPr/>
                  <p:nvPr/>
                </p:nvGrpSpPr>
                <p:grpSpPr>
                  <a:xfrm>
                    <a:off x="2520287" y="1641635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671" name="Oval 1670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72" name="Rectangle 1671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618" name="Group 1617"/>
                  <p:cNvGrpSpPr/>
                  <p:nvPr/>
                </p:nvGrpSpPr>
                <p:grpSpPr>
                  <a:xfrm>
                    <a:off x="2520287" y="1483589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669" name="Oval 1668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70" name="Rectangle 1669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619" name="Group 1618"/>
                  <p:cNvGrpSpPr/>
                  <p:nvPr/>
                </p:nvGrpSpPr>
                <p:grpSpPr>
                  <a:xfrm>
                    <a:off x="2526716" y="859881"/>
                    <a:ext cx="1018825" cy="349952"/>
                    <a:chOff x="6018641" y="738526"/>
                    <a:chExt cx="1615472" cy="3190004"/>
                  </a:xfrm>
                </p:grpSpPr>
                <p:sp>
                  <p:nvSpPr>
                    <p:cNvPr id="1649" name="Left Bracket 1648"/>
                    <p:cNvSpPr/>
                    <p:nvPr/>
                  </p:nvSpPr>
                  <p:spPr>
                    <a:xfrm rot="10800000">
                      <a:off x="6821313" y="157954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50" name="Left Bracket 1649"/>
                    <p:cNvSpPr/>
                    <p:nvPr/>
                  </p:nvSpPr>
                  <p:spPr>
                    <a:xfrm rot="10800000" flipH="1">
                      <a:off x="6018641" y="1577648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51" name="Left Bracket 1650"/>
                    <p:cNvSpPr/>
                    <p:nvPr/>
                  </p:nvSpPr>
                  <p:spPr>
                    <a:xfrm rot="10800000">
                      <a:off x="6821313" y="1302968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52" name="Left Bracket 1651"/>
                    <p:cNvSpPr/>
                    <p:nvPr/>
                  </p:nvSpPr>
                  <p:spPr>
                    <a:xfrm rot="10800000" flipH="1">
                      <a:off x="6018641" y="1302968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53" name="Left Bracket 1652"/>
                    <p:cNvSpPr/>
                    <p:nvPr/>
                  </p:nvSpPr>
                  <p:spPr>
                    <a:xfrm rot="10800000" flipH="1">
                      <a:off x="6018641" y="1864047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54" name="Left Bracket 1653"/>
                    <p:cNvSpPr/>
                    <p:nvPr/>
                  </p:nvSpPr>
                  <p:spPr>
                    <a:xfrm rot="10800000">
                      <a:off x="6821313" y="1015100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55" name="Left Bracket 1654"/>
                    <p:cNvSpPr/>
                    <p:nvPr/>
                  </p:nvSpPr>
                  <p:spPr>
                    <a:xfrm rot="10800000">
                      <a:off x="6821313" y="1867415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56" name="Left Bracket 1655"/>
                    <p:cNvSpPr/>
                    <p:nvPr/>
                  </p:nvSpPr>
                  <p:spPr>
                    <a:xfrm rot="10800000" flipH="1">
                      <a:off x="6018641" y="2143994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57" name="Left Bracket 1656"/>
                    <p:cNvSpPr/>
                    <p:nvPr/>
                  </p:nvSpPr>
                  <p:spPr>
                    <a:xfrm rot="10800000">
                      <a:off x="6821313" y="2431861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58" name="Left Bracket 1657"/>
                    <p:cNvSpPr/>
                    <p:nvPr/>
                  </p:nvSpPr>
                  <p:spPr>
                    <a:xfrm rot="10800000">
                      <a:off x="6821313" y="299065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59" name="Left Bracket 1658"/>
                    <p:cNvSpPr/>
                    <p:nvPr/>
                  </p:nvSpPr>
                  <p:spPr>
                    <a:xfrm rot="10800000">
                      <a:off x="6821313" y="738526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60" name="Left Bracket 1659"/>
                    <p:cNvSpPr/>
                    <p:nvPr/>
                  </p:nvSpPr>
                  <p:spPr>
                    <a:xfrm rot="10800000">
                      <a:off x="6821313" y="2708438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61" name="Left Bracket 1660"/>
                    <p:cNvSpPr/>
                    <p:nvPr/>
                  </p:nvSpPr>
                  <p:spPr>
                    <a:xfrm rot="10800000">
                      <a:off x="6821313" y="2150092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62" name="Left Bracket 1661"/>
                    <p:cNvSpPr/>
                    <p:nvPr/>
                  </p:nvSpPr>
                  <p:spPr>
                    <a:xfrm rot="10800000" flipH="1">
                      <a:off x="6018641" y="2431865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63" name="Left Bracket 1662"/>
                    <p:cNvSpPr/>
                    <p:nvPr/>
                  </p:nvSpPr>
                  <p:spPr>
                    <a:xfrm rot="10800000" flipH="1">
                      <a:off x="6018641" y="2708442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64" name="Left Bracket 1663"/>
                    <p:cNvSpPr/>
                    <p:nvPr/>
                  </p:nvSpPr>
                  <p:spPr>
                    <a:xfrm rot="10800000" flipH="1">
                      <a:off x="6018641" y="2996313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65" name="Left Bracket 1664"/>
                    <p:cNvSpPr/>
                    <p:nvPr/>
                  </p:nvSpPr>
                  <p:spPr>
                    <a:xfrm rot="10800000" flipH="1">
                      <a:off x="6018641" y="3272885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66" name="Left Bracket 1665"/>
                    <p:cNvSpPr/>
                    <p:nvPr/>
                  </p:nvSpPr>
                  <p:spPr>
                    <a:xfrm rot="10800000" flipH="1">
                      <a:off x="6018641" y="1020746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67" name="Left Bracket 1666"/>
                    <p:cNvSpPr/>
                    <p:nvPr/>
                  </p:nvSpPr>
                  <p:spPr>
                    <a:xfrm rot="10800000" flipH="1">
                      <a:off x="6018641" y="3555109"/>
                      <a:ext cx="812800" cy="373421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68" name="Left Bracket 1667"/>
                    <p:cNvSpPr/>
                    <p:nvPr/>
                  </p:nvSpPr>
                  <p:spPr>
                    <a:xfrm rot="10800000">
                      <a:off x="6821313" y="3272887"/>
                      <a:ext cx="812800" cy="654755"/>
                    </a:xfrm>
                    <a:prstGeom prst="leftBracket">
                      <a:avLst>
                        <a:gd name="adj" fmla="val 50000"/>
                      </a:avLst>
                    </a:prstGeom>
                    <a:ln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620" name="Group 1619"/>
                  <p:cNvGrpSpPr/>
                  <p:nvPr/>
                </p:nvGrpSpPr>
                <p:grpSpPr>
                  <a:xfrm>
                    <a:off x="2516299" y="1331918"/>
                    <a:ext cx="1033272" cy="383824"/>
                    <a:chOff x="4073013" y="1455809"/>
                    <a:chExt cx="1042416" cy="383824"/>
                  </a:xfrm>
                </p:grpSpPr>
                <p:sp>
                  <p:nvSpPr>
                    <p:cNvPr id="1647" name="Oval 1646"/>
                    <p:cNvSpPr/>
                    <p:nvPr/>
                  </p:nvSpPr>
                  <p:spPr>
                    <a:xfrm>
                      <a:off x="4073013" y="1489678"/>
                      <a:ext cx="1042416" cy="349955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48" name="Rectangle 1647"/>
                    <p:cNvSpPr/>
                    <p:nvPr/>
                  </p:nvSpPr>
                  <p:spPr>
                    <a:xfrm>
                      <a:off x="4078730" y="1455809"/>
                      <a:ext cx="1033272" cy="21031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65000"/>
                            <a:lumOff val="35000"/>
                          </a:schemeClr>
                        </a:gs>
                        <a:gs pos="73442">
                          <a:schemeClr val="tx1">
                            <a:lumMod val="65000"/>
                            <a:lumOff val="35000"/>
                          </a:schemeClr>
                        </a:gs>
                        <a:gs pos="36000">
                          <a:schemeClr val="tx1">
                            <a:lumMod val="95000"/>
                            <a:lumOff val="5000"/>
                          </a:schemeClr>
                        </a:gs>
                        <a:gs pos="24000">
                          <a:schemeClr val="tx1">
                            <a:lumMod val="95000"/>
                            <a:lumOff val="5000"/>
                          </a:schemeClr>
                        </a:gs>
                        <a:gs pos="12000">
                          <a:schemeClr val="tx1">
                            <a:lumMod val="65000"/>
                            <a:lumOff val="35000"/>
                          </a:schemeClr>
                        </a:gs>
                        <a:gs pos="51000">
                          <a:schemeClr val="tx1">
                            <a:lumMod val="65000"/>
                            <a:lumOff val="35000"/>
                          </a:schemeClr>
                        </a:gs>
                        <a:gs pos="100000">
                          <a:schemeClr val="tx1"/>
                        </a:gs>
                      </a:gsLst>
                      <a:lin ang="0" scaled="0"/>
                      <a:tileRect/>
                    </a:gra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621" name="Freeform 1620"/>
                  <p:cNvSpPr>
                    <a:spLocks noChangeAspect="1"/>
                  </p:cNvSpPr>
                  <p:nvPr/>
                </p:nvSpPr>
                <p:spPr>
                  <a:xfrm>
                    <a:off x="2518688" y="1374193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22" name="Freeform 1621"/>
                  <p:cNvSpPr>
                    <a:spLocks noChangeAspect="1"/>
                  </p:cNvSpPr>
                  <p:nvPr/>
                </p:nvSpPr>
                <p:spPr>
                  <a:xfrm>
                    <a:off x="2523764" y="1221715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23" name="Freeform 1622"/>
                  <p:cNvSpPr>
                    <a:spLocks noChangeAspect="1"/>
                  </p:cNvSpPr>
                  <p:nvPr/>
                </p:nvSpPr>
                <p:spPr>
                  <a:xfrm>
                    <a:off x="2520311" y="3044891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24" name="Freeform 1623"/>
                  <p:cNvSpPr>
                    <a:spLocks noChangeAspect="1"/>
                  </p:cNvSpPr>
                  <p:nvPr/>
                </p:nvSpPr>
                <p:spPr>
                  <a:xfrm>
                    <a:off x="2533975" y="3191668"/>
                    <a:ext cx="1033272" cy="199264"/>
                  </a:xfrm>
                  <a:custGeom>
                    <a:avLst/>
                    <a:gdLst>
                      <a:gd name="connsiteX0" fmla="*/ 11289 w 4587634"/>
                      <a:gd name="connsiteY0" fmla="*/ 22577 h 884713"/>
                      <a:gd name="connsiteX1" fmla="*/ 0 w 4587634"/>
                      <a:gd name="connsiteY1" fmla="*/ 79022 h 884713"/>
                      <a:gd name="connsiteX2" fmla="*/ 11289 w 4587634"/>
                      <a:gd name="connsiteY2" fmla="*/ 180622 h 884713"/>
                      <a:gd name="connsiteX3" fmla="*/ 45155 w 4587634"/>
                      <a:gd name="connsiteY3" fmla="*/ 270933 h 884713"/>
                      <a:gd name="connsiteX4" fmla="*/ 135467 w 4587634"/>
                      <a:gd name="connsiteY4" fmla="*/ 383822 h 884713"/>
                      <a:gd name="connsiteX5" fmla="*/ 203200 w 4587634"/>
                      <a:gd name="connsiteY5" fmla="*/ 440266 h 884713"/>
                      <a:gd name="connsiteX6" fmla="*/ 361244 w 4587634"/>
                      <a:gd name="connsiteY6" fmla="*/ 541866 h 884713"/>
                      <a:gd name="connsiteX7" fmla="*/ 508000 w 4587634"/>
                      <a:gd name="connsiteY7" fmla="*/ 609600 h 884713"/>
                      <a:gd name="connsiteX8" fmla="*/ 677333 w 4587634"/>
                      <a:gd name="connsiteY8" fmla="*/ 666044 h 884713"/>
                      <a:gd name="connsiteX9" fmla="*/ 891822 w 4587634"/>
                      <a:gd name="connsiteY9" fmla="*/ 733777 h 884713"/>
                      <a:gd name="connsiteX10" fmla="*/ 1151467 w 4587634"/>
                      <a:gd name="connsiteY10" fmla="*/ 790222 h 884713"/>
                      <a:gd name="connsiteX11" fmla="*/ 1490133 w 4587634"/>
                      <a:gd name="connsiteY11" fmla="*/ 846666 h 884713"/>
                      <a:gd name="connsiteX12" fmla="*/ 1851378 w 4587634"/>
                      <a:gd name="connsiteY12" fmla="*/ 880533 h 884713"/>
                      <a:gd name="connsiteX13" fmla="*/ 2178755 w 4587634"/>
                      <a:gd name="connsiteY13" fmla="*/ 880533 h 884713"/>
                      <a:gd name="connsiteX14" fmla="*/ 2585155 w 4587634"/>
                      <a:gd name="connsiteY14" fmla="*/ 880533 h 884713"/>
                      <a:gd name="connsiteX15" fmla="*/ 3172178 w 4587634"/>
                      <a:gd name="connsiteY15" fmla="*/ 824089 h 884713"/>
                      <a:gd name="connsiteX16" fmla="*/ 3601155 w 4587634"/>
                      <a:gd name="connsiteY16" fmla="*/ 756355 h 884713"/>
                      <a:gd name="connsiteX17" fmla="*/ 3905955 w 4587634"/>
                      <a:gd name="connsiteY17" fmla="*/ 666044 h 884713"/>
                      <a:gd name="connsiteX18" fmla="*/ 4109155 w 4587634"/>
                      <a:gd name="connsiteY18" fmla="*/ 598311 h 884713"/>
                      <a:gd name="connsiteX19" fmla="*/ 4244622 w 4587634"/>
                      <a:gd name="connsiteY19" fmla="*/ 530577 h 884713"/>
                      <a:gd name="connsiteX20" fmla="*/ 4357511 w 4587634"/>
                      <a:gd name="connsiteY20" fmla="*/ 451555 h 884713"/>
                      <a:gd name="connsiteX21" fmla="*/ 4459111 w 4587634"/>
                      <a:gd name="connsiteY21" fmla="*/ 361244 h 884713"/>
                      <a:gd name="connsiteX22" fmla="*/ 4538133 w 4587634"/>
                      <a:gd name="connsiteY22" fmla="*/ 259644 h 884713"/>
                      <a:gd name="connsiteX23" fmla="*/ 4583289 w 4587634"/>
                      <a:gd name="connsiteY23" fmla="*/ 180622 h 884713"/>
                      <a:gd name="connsiteX24" fmla="*/ 4583289 w 4587634"/>
                      <a:gd name="connsiteY24" fmla="*/ 90311 h 884713"/>
                      <a:gd name="connsiteX25" fmla="*/ 4560711 w 4587634"/>
                      <a:gd name="connsiteY25" fmla="*/ 0 h 88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587634" h="884713">
                        <a:moveTo>
                          <a:pt x="11289" y="22577"/>
                        </a:moveTo>
                        <a:cubicBezTo>
                          <a:pt x="5644" y="37629"/>
                          <a:pt x="0" y="52681"/>
                          <a:pt x="0" y="79022"/>
                        </a:cubicBezTo>
                        <a:cubicBezTo>
                          <a:pt x="0" y="105363"/>
                          <a:pt x="3763" y="148637"/>
                          <a:pt x="11289" y="180622"/>
                        </a:cubicBezTo>
                        <a:cubicBezTo>
                          <a:pt x="18815" y="212607"/>
                          <a:pt x="24459" y="237066"/>
                          <a:pt x="45155" y="270933"/>
                        </a:cubicBezTo>
                        <a:cubicBezTo>
                          <a:pt x="65851" y="304800"/>
                          <a:pt x="109126" y="355600"/>
                          <a:pt x="135467" y="383822"/>
                        </a:cubicBezTo>
                        <a:cubicBezTo>
                          <a:pt x="161808" y="412044"/>
                          <a:pt x="165571" y="413925"/>
                          <a:pt x="203200" y="440266"/>
                        </a:cubicBezTo>
                        <a:cubicBezTo>
                          <a:pt x="240829" y="466607"/>
                          <a:pt x="310444" y="513644"/>
                          <a:pt x="361244" y="541866"/>
                        </a:cubicBezTo>
                        <a:cubicBezTo>
                          <a:pt x="412044" y="570088"/>
                          <a:pt x="455319" y="588904"/>
                          <a:pt x="508000" y="609600"/>
                        </a:cubicBezTo>
                        <a:cubicBezTo>
                          <a:pt x="560682" y="630296"/>
                          <a:pt x="677333" y="666044"/>
                          <a:pt x="677333" y="666044"/>
                        </a:cubicBezTo>
                        <a:cubicBezTo>
                          <a:pt x="741303" y="686740"/>
                          <a:pt x="812800" y="713081"/>
                          <a:pt x="891822" y="733777"/>
                        </a:cubicBezTo>
                        <a:cubicBezTo>
                          <a:pt x="970844" y="754473"/>
                          <a:pt x="1051749" y="771407"/>
                          <a:pt x="1151467" y="790222"/>
                        </a:cubicBezTo>
                        <a:cubicBezTo>
                          <a:pt x="1251185" y="809037"/>
                          <a:pt x="1373481" y="831614"/>
                          <a:pt x="1490133" y="846666"/>
                        </a:cubicBezTo>
                        <a:cubicBezTo>
                          <a:pt x="1606785" y="861718"/>
                          <a:pt x="1736608" y="874888"/>
                          <a:pt x="1851378" y="880533"/>
                        </a:cubicBezTo>
                        <a:cubicBezTo>
                          <a:pt x="1966148" y="886178"/>
                          <a:pt x="2178755" y="880533"/>
                          <a:pt x="2178755" y="880533"/>
                        </a:cubicBezTo>
                        <a:cubicBezTo>
                          <a:pt x="2301051" y="880533"/>
                          <a:pt x="2419585" y="889940"/>
                          <a:pt x="2585155" y="880533"/>
                        </a:cubicBezTo>
                        <a:cubicBezTo>
                          <a:pt x="2750726" y="871126"/>
                          <a:pt x="3002845" y="844785"/>
                          <a:pt x="3172178" y="824089"/>
                        </a:cubicBezTo>
                        <a:cubicBezTo>
                          <a:pt x="3341511" y="803393"/>
                          <a:pt x="3478859" y="782696"/>
                          <a:pt x="3601155" y="756355"/>
                        </a:cubicBezTo>
                        <a:cubicBezTo>
                          <a:pt x="3723451" y="730014"/>
                          <a:pt x="3821288" y="692385"/>
                          <a:pt x="3905955" y="666044"/>
                        </a:cubicBezTo>
                        <a:cubicBezTo>
                          <a:pt x="3990622" y="639703"/>
                          <a:pt x="4052711" y="620889"/>
                          <a:pt x="4109155" y="598311"/>
                        </a:cubicBezTo>
                        <a:cubicBezTo>
                          <a:pt x="4165599" y="575733"/>
                          <a:pt x="4203229" y="555036"/>
                          <a:pt x="4244622" y="530577"/>
                        </a:cubicBezTo>
                        <a:cubicBezTo>
                          <a:pt x="4286015" y="506118"/>
                          <a:pt x="4321763" y="479777"/>
                          <a:pt x="4357511" y="451555"/>
                        </a:cubicBezTo>
                        <a:cubicBezTo>
                          <a:pt x="4393259" y="423333"/>
                          <a:pt x="4429007" y="393229"/>
                          <a:pt x="4459111" y="361244"/>
                        </a:cubicBezTo>
                        <a:cubicBezTo>
                          <a:pt x="4489215" y="329259"/>
                          <a:pt x="4517437" y="289748"/>
                          <a:pt x="4538133" y="259644"/>
                        </a:cubicBezTo>
                        <a:cubicBezTo>
                          <a:pt x="4558829" y="229540"/>
                          <a:pt x="4575763" y="208844"/>
                          <a:pt x="4583289" y="180622"/>
                        </a:cubicBezTo>
                        <a:cubicBezTo>
                          <a:pt x="4590815" y="152400"/>
                          <a:pt x="4587052" y="120415"/>
                          <a:pt x="4583289" y="90311"/>
                        </a:cubicBezTo>
                        <a:cubicBezTo>
                          <a:pt x="4579526" y="60207"/>
                          <a:pt x="4562593" y="11289"/>
                          <a:pt x="4560711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25" name="Freeform 1624"/>
                  <p:cNvSpPr>
                    <a:spLocks noChangeAspect="1"/>
                  </p:cNvSpPr>
                  <p:nvPr/>
                </p:nvSpPr>
                <p:spPr>
                  <a:xfrm rot="-1800000">
                    <a:off x="2568920" y="331352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26" name="Freeform 1625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46592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27" name="Freeform 1626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590100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28" name="Freeform 1627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725568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29" name="Freeform 1628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861036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30" name="Freeform 1629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3996504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31" name="Freeform 1630"/>
                  <p:cNvSpPr>
                    <a:spLocks noChangeAspect="1"/>
                  </p:cNvSpPr>
                  <p:nvPr/>
                </p:nvSpPr>
                <p:spPr>
                  <a:xfrm rot="-1800000">
                    <a:off x="2563274" y="4143261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32" name="Freeform 1631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290013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33" name="Freeform 1632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436766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34" name="Freeform 1633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572232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35" name="Freeform 1634"/>
                  <p:cNvSpPr>
                    <a:spLocks noChangeAspect="1"/>
                  </p:cNvSpPr>
                  <p:nvPr/>
                </p:nvSpPr>
                <p:spPr>
                  <a:xfrm rot="-1800000">
                    <a:off x="2574563" y="4730278"/>
                    <a:ext cx="111715" cy="207716"/>
                  </a:xfrm>
                  <a:custGeom>
                    <a:avLst/>
                    <a:gdLst>
                      <a:gd name="connsiteX0" fmla="*/ 22871 w 485716"/>
                      <a:gd name="connsiteY0" fmla="*/ 0 h 903111"/>
                      <a:gd name="connsiteX1" fmla="*/ 294 w 485716"/>
                      <a:gd name="connsiteY1" fmla="*/ 135467 h 903111"/>
                      <a:gd name="connsiteX2" fmla="*/ 11582 w 485716"/>
                      <a:gd name="connsiteY2" fmla="*/ 270933 h 903111"/>
                      <a:gd name="connsiteX3" fmla="*/ 34160 w 485716"/>
                      <a:gd name="connsiteY3" fmla="*/ 406400 h 903111"/>
                      <a:gd name="connsiteX4" fmla="*/ 101894 w 485716"/>
                      <a:gd name="connsiteY4" fmla="*/ 519289 h 903111"/>
                      <a:gd name="connsiteX5" fmla="*/ 180916 w 485716"/>
                      <a:gd name="connsiteY5" fmla="*/ 632178 h 903111"/>
                      <a:gd name="connsiteX6" fmla="*/ 259938 w 485716"/>
                      <a:gd name="connsiteY6" fmla="*/ 722489 h 903111"/>
                      <a:gd name="connsiteX7" fmla="*/ 350249 w 485716"/>
                      <a:gd name="connsiteY7" fmla="*/ 801511 h 903111"/>
                      <a:gd name="connsiteX8" fmla="*/ 485716 w 485716"/>
                      <a:gd name="connsiteY8" fmla="*/ 903111 h 903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716" h="903111">
                        <a:moveTo>
                          <a:pt x="22871" y="0"/>
                        </a:moveTo>
                        <a:cubicBezTo>
                          <a:pt x="12523" y="45156"/>
                          <a:pt x="2175" y="90312"/>
                          <a:pt x="294" y="135467"/>
                        </a:cubicBezTo>
                        <a:cubicBezTo>
                          <a:pt x="-1587" y="180622"/>
                          <a:pt x="5938" y="225778"/>
                          <a:pt x="11582" y="270933"/>
                        </a:cubicBezTo>
                        <a:cubicBezTo>
                          <a:pt x="17226" y="316089"/>
                          <a:pt x="19108" y="365007"/>
                          <a:pt x="34160" y="406400"/>
                        </a:cubicBezTo>
                        <a:cubicBezTo>
                          <a:pt x="49212" y="447793"/>
                          <a:pt x="77435" y="481659"/>
                          <a:pt x="101894" y="519289"/>
                        </a:cubicBezTo>
                        <a:cubicBezTo>
                          <a:pt x="126353" y="556919"/>
                          <a:pt x="154575" y="598311"/>
                          <a:pt x="180916" y="632178"/>
                        </a:cubicBezTo>
                        <a:cubicBezTo>
                          <a:pt x="207257" y="666045"/>
                          <a:pt x="231716" y="694267"/>
                          <a:pt x="259938" y="722489"/>
                        </a:cubicBezTo>
                        <a:cubicBezTo>
                          <a:pt x="288160" y="750711"/>
                          <a:pt x="312619" y="771407"/>
                          <a:pt x="350249" y="801511"/>
                        </a:cubicBezTo>
                        <a:cubicBezTo>
                          <a:pt x="387879" y="831615"/>
                          <a:pt x="455612" y="884296"/>
                          <a:pt x="485716" y="903111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36" name="Freeform 1635"/>
                  <p:cNvSpPr>
                    <a:spLocks noChangeAspect="1"/>
                  </p:cNvSpPr>
                  <p:nvPr/>
                </p:nvSpPr>
                <p:spPr>
                  <a:xfrm>
                    <a:off x="3393175" y="3440190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37" name="Freeform 1636"/>
                  <p:cNvSpPr>
                    <a:spLocks noChangeAspect="1"/>
                  </p:cNvSpPr>
                  <p:nvPr/>
                </p:nvSpPr>
                <p:spPr>
                  <a:xfrm>
                    <a:off x="3393175" y="3558723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38" name="Freeform 1637"/>
                  <p:cNvSpPr>
                    <a:spLocks noChangeAspect="1"/>
                  </p:cNvSpPr>
                  <p:nvPr/>
                </p:nvSpPr>
                <p:spPr>
                  <a:xfrm>
                    <a:off x="3393175" y="3688545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39" name="Freeform 1638"/>
                  <p:cNvSpPr>
                    <a:spLocks noChangeAspect="1"/>
                  </p:cNvSpPr>
                  <p:nvPr/>
                </p:nvSpPr>
                <p:spPr>
                  <a:xfrm>
                    <a:off x="3393175" y="381836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40" name="Freeform 1639"/>
                  <p:cNvSpPr>
                    <a:spLocks noChangeAspect="1"/>
                  </p:cNvSpPr>
                  <p:nvPr/>
                </p:nvSpPr>
                <p:spPr>
                  <a:xfrm>
                    <a:off x="3393175" y="393762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41" name="Freeform 1640"/>
                  <p:cNvSpPr>
                    <a:spLocks noChangeAspect="1"/>
                  </p:cNvSpPr>
                  <p:nvPr/>
                </p:nvSpPr>
                <p:spPr>
                  <a:xfrm>
                    <a:off x="3393175" y="4066742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42" name="Freeform 1641"/>
                  <p:cNvSpPr>
                    <a:spLocks noChangeAspect="1"/>
                  </p:cNvSpPr>
                  <p:nvPr/>
                </p:nvSpPr>
                <p:spPr>
                  <a:xfrm>
                    <a:off x="3393175" y="420620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43" name="Freeform 1642"/>
                  <p:cNvSpPr>
                    <a:spLocks noChangeAspect="1"/>
                  </p:cNvSpPr>
                  <p:nvPr/>
                </p:nvSpPr>
                <p:spPr>
                  <a:xfrm>
                    <a:off x="3393175" y="4360315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44" name="Freeform 1643"/>
                  <p:cNvSpPr>
                    <a:spLocks noChangeAspect="1"/>
                  </p:cNvSpPr>
                  <p:nvPr/>
                </p:nvSpPr>
                <p:spPr>
                  <a:xfrm>
                    <a:off x="3393175" y="4507457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45" name="Freeform 1644"/>
                  <p:cNvSpPr>
                    <a:spLocks noChangeAspect="1"/>
                  </p:cNvSpPr>
                  <p:nvPr/>
                </p:nvSpPr>
                <p:spPr>
                  <a:xfrm>
                    <a:off x="3393175" y="4659799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46" name="Freeform 1645"/>
                  <p:cNvSpPr>
                    <a:spLocks noChangeAspect="1"/>
                  </p:cNvSpPr>
                  <p:nvPr/>
                </p:nvSpPr>
                <p:spPr>
                  <a:xfrm>
                    <a:off x="3393175" y="4800734"/>
                    <a:ext cx="179715" cy="173379"/>
                  </a:xfrm>
                  <a:custGeom>
                    <a:avLst/>
                    <a:gdLst>
                      <a:gd name="connsiteX0" fmla="*/ 158045 w 421251"/>
                      <a:gd name="connsiteY0" fmla="*/ 0 h 406400"/>
                      <a:gd name="connsiteX1" fmla="*/ 270934 w 421251"/>
                      <a:gd name="connsiteY1" fmla="*/ 45155 h 406400"/>
                      <a:gd name="connsiteX2" fmla="*/ 316089 w 421251"/>
                      <a:gd name="connsiteY2" fmla="*/ 67733 h 406400"/>
                      <a:gd name="connsiteX3" fmla="*/ 361245 w 421251"/>
                      <a:gd name="connsiteY3" fmla="*/ 90311 h 406400"/>
                      <a:gd name="connsiteX4" fmla="*/ 395112 w 421251"/>
                      <a:gd name="connsiteY4" fmla="*/ 124178 h 406400"/>
                      <a:gd name="connsiteX5" fmla="*/ 417689 w 421251"/>
                      <a:gd name="connsiteY5" fmla="*/ 158044 h 406400"/>
                      <a:gd name="connsiteX6" fmla="*/ 417689 w 421251"/>
                      <a:gd name="connsiteY6" fmla="*/ 203200 h 406400"/>
                      <a:gd name="connsiteX7" fmla="*/ 383823 w 421251"/>
                      <a:gd name="connsiteY7" fmla="*/ 270933 h 406400"/>
                      <a:gd name="connsiteX8" fmla="*/ 338667 w 421251"/>
                      <a:gd name="connsiteY8" fmla="*/ 293511 h 406400"/>
                      <a:gd name="connsiteX9" fmla="*/ 270934 w 421251"/>
                      <a:gd name="connsiteY9" fmla="*/ 327378 h 406400"/>
                      <a:gd name="connsiteX10" fmla="*/ 225778 w 421251"/>
                      <a:gd name="connsiteY10" fmla="*/ 349955 h 406400"/>
                      <a:gd name="connsiteX11" fmla="*/ 112889 w 421251"/>
                      <a:gd name="connsiteY11" fmla="*/ 383822 h 406400"/>
                      <a:gd name="connsiteX12" fmla="*/ 0 w 421251"/>
                      <a:gd name="connsiteY12" fmla="*/ 406400 h 406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21251" h="406400">
                        <a:moveTo>
                          <a:pt x="158045" y="0"/>
                        </a:moveTo>
                        <a:lnTo>
                          <a:pt x="270934" y="45155"/>
                        </a:lnTo>
                        <a:cubicBezTo>
                          <a:pt x="297275" y="56444"/>
                          <a:pt x="316089" y="67733"/>
                          <a:pt x="316089" y="67733"/>
                        </a:cubicBezTo>
                        <a:cubicBezTo>
                          <a:pt x="331141" y="75259"/>
                          <a:pt x="348075" y="80904"/>
                          <a:pt x="361245" y="90311"/>
                        </a:cubicBezTo>
                        <a:cubicBezTo>
                          <a:pt x="374415" y="99718"/>
                          <a:pt x="385705" y="112889"/>
                          <a:pt x="395112" y="124178"/>
                        </a:cubicBezTo>
                        <a:cubicBezTo>
                          <a:pt x="404519" y="135467"/>
                          <a:pt x="413926" y="144874"/>
                          <a:pt x="417689" y="158044"/>
                        </a:cubicBezTo>
                        <a:cubicBezTo>
                          <a:pt x="421452" y="171214"/>
                          <a:pt x="423333" y="184385"/>
                          <a:pt x="417689" y="203200"/>
                        </a:cubicBezTo>
                        <a:cubicBezTo>
                          <a:pt x="412045" y="222015"/>
                          <a:pt x="396993" y="255881"/>
                          <a:pt x="383823" y="270933"/>
                        </a:cubicBezTo>
                        <a:cubicBezTo>
                          <a:pt x="370653" y="285985"/>
                          <a:pt x="338667" y="293511"/>
                          <a:pt x="338667" y="293511"/>
                        </a:cubicBezTo>
                        <a:lnTo>
                          <a:pt x="270934" y="327378"/>
                        </a:lnTo>
                        <a:cubicBezTo>
                          <a:pt x="252119" y="336785"/>
                          <a:pt x="252119" y="340548"/>
                          <a:pt x="225778" y="349955"/>
                        </a:cubicBezTo>
                        <a:cubicBezTo>
                          <a:pt x="199437" y="359362"/>
                          <a:pt x="150519" y="374415"/>
                          <a:pt x="112889" y="383822"/>
                        </a:cubicBezTo>
                        <a:cubicBezTo>
                          <a:pt x="75259" y="393229"/>
                          <a:pt x="33867" y="400756"/>
                          <a:pt x="0" y="40640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601" name="Group 1600"/>
                <p:cNvGrpSpPr/>
                <p:nvPr/>
              </p:nvGrpSpPr>
              <p:grpSpPr>
                <a:xfrm>
                  <a:off x="2493721" y="1173128"/>
                  <a:ext cx="1100663" cy="5301049"/>
                  <a:chOff x="2493721" y="1173128"/>
                  <a:chExt cx="1100663" cy="5301049"/>
                </a:xfrm>
              </p:grpSpPr>
              <p:cxnSp>
                <p:nvCxnSpPr>
                  <p:cNvPr id="1602" name="Straight Connector 1601"/>
                  <p:cNvCxnSpPr/>
                  <p:nvPr/>
                </p:nvCxnSpPr>
                <p:spPr>
                  <a:xfrm>
                    <a:off x="2493721" y="1178774"/>
                    <a:ext cx="0" cy="379533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03" name="Straight Connector 1602"/>
                  <p:cNvCxnSpPr/>
                  <p:nvPr/>
                </p:nvCxnSpPr>
                <p:spPr>
                  <a:xfrm>
                    <a:off x="3594384" y="1173128"/>
                    <a:ext cx="0" cy="3795339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04" name="Straight Connector 1603"/>
                  <p:cNvCxnSpPr/>
                  <p:nvPr/>
                </p:nvCxnSpPr>
                <p:spPr>
                  <a:xfrm>
                    <a:off x="2494847" y="4955821"/>
                    <a:ext cx="129930" cy="26100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05" name="Straight Connector 1604"/>
                  <p:cNvCxnSpPr/>
                  <p:nvPr/>
                </p:nvCxnSpPr>
                <p:spPr>
                  <a:xfrm flipH="1">
                    <a:off x="3448760" y="4961464"/>
                    <a:ext cx="129930" cy="261005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606" name="Rectangle 1605"/>
                  <p:cNvSpPr/>
                  <p:nvPr/>
                </p:nvSpPr>
                <p:spPr>
                  <a:xfrm>
                    <a:off x="2805597" y="5712177"/>
                    <a:ext cx="366581" cy="7620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sp>
          <p:nvSpPr>
            <p:cNvPr id="3" name="TextBox 2"/>
            <p:cNvSpPr txBox="1"/>
            <p:nvPr/>
          </p:nvSpPr>
          <p:spPr>
            <a:xfrm>
              <a:off x="3505936" y="3463945"/>
              <a:ext cx="19800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Compressed Gas</a:t>
              </a:r>
            </a:p>
          </p:txBody>
        </p:sp>
        <p:sp>
          <p:nvSpPr>
            <p:cNvPr id="1687" name="TextBox 1686"/>
            <p:cNvSpPr txBox="1"/>
            <p:nvPr/>
          </p:nvSpPr>
          <p:spPr>
            <a:xfrm>
              <a:off x="6188747" y="4102920"/>
              <a:ext cx="23006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Gas Release Trigger</a:t>
              </a:r>
            </a:p>
          </p:txBody>
        </p:sp>
        <p:sp>
          <p:nvSpPr>
            <p:cNvPr id="1688" name="TextBox 1687"/>
            <p:cNvSpPr txBox="1"/>
            <p:nvPr/>
          </p:nvSpPr>
          <p:spPr>
            <a:xfrm>
              <a:off x="4703289" y="4793504"/>
              <a:ext cx="296747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Magazine of </a:t>
              </a:r>
            </a:p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Micro-Spectrometer Bullets</a:t>
              </a:r>
            </a:p>
          </p:txBody>
        </p:sp>
        <p:sp>
          <p:nvSpPr>
            <p:cNvPr id="1689" name="TextBox 1688"/>
            <p:cNvSpPr txBox="1"/>
            <p:nvPr/>
          </p:nvSpPr>
          <p:spPr>
            <a:xfrm>
              <a:off x="6235695" y="5613758"/>
              <a:ext cx="14285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Load Spring</a:t>
              </a:r>
            </a:p>
          </p:txBody>
        </p:sp>
        <p:sp>
          <p:nvSpPr>
            <p:cNvPr id="1690" name="TextBox 1689"/>
            <p:cNvSpPr txBox="1"/>
            <p:nvPr/>
          </p:nvSpPr>
          <p:spPr>
            <a:xfrm>
              <a:off x="2163150" y="2809155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Barrel</a:t>
              </a:r>
            </a:p>
          </p:txBody>
        </p:sp>
        <p:sp>
          <p:nvSpPr>
            <p:cNvPr id="1691" name="TextBox 1690"/>
            <p:cNvSpPr txBox="1"/>
            <p:nvPr/>
          </p:nvSpPr>
          <p:spPr>
            <a:xfrm>
              <a:off x="3210417" y="2565116"/>
              <a:ext cx="283923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Array of Circumferentially </a:t>
              </a:r>
            </a:p>
            <a:p>
              <a:pPr algn="ctr"/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Arranged Magnets</a:t>
              </a:r>
            </a:p>
          </p:txBody>
        </p:sp>
        <p:cxnSp>
          <p:nvCxnSpPr>
            <p:cNvPr id="5" name="Straight Arrow Connector 4"/>
            <p:cNvCxnSpPr>
              <a:stCxn id="1689" idx="3"/>
            </p:cNvCxnSpPr>
            <p:nvPr/>
          </p:nvCxnSpPr>
          <p:spPr>
            <a:xfrm>
              <a:off x="7664291" y="5798424"/>
              <a:ext cx="1305359" cy="42593"/>
            </a:xfrm>
            <a:prstGeom prst="straightConnector1">
              <a:avLst/>
            </a:prstGeom>
            <a:ln>
              <a:solidFill>
                <a:srgbClr val="00206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 flipV="1">
              <a:off x="7703892" y="4793504"/>
              <a:ext cx="974109" cy="480476"/>
            </a:xfrm>
            <a:prstGeom prst="straightConnector1">
              <a:avLst/>
            </a:prstGeom>
            <a:ln>
              <a:solidFill>
                <a:srgbClr val="00206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flipV="1">
              <a:off x="7528914" y="3124138"/>
              <a:ext cx="764335" cy="956936"/>
            </a:xfrm>
            <a:prstGeom prst="straightConnector1">
              <a:avLst/>
            </a:prstGeom>
            <a:ln>
              <a:solidFill>
                <a:srgbClr val="00206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V="1">
              <a:off x="5145561" y="3298988"/>
              <a:ext cx="1090134" cy="236127"/>
            </a:xfrm>
            <a:prstGeom prst="straightConnector1">
              <a:avLst/>
            </a:prstGeom>
            <a:ln>
              <a:solidFill>
                <a:srgbClr val="00206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V="1">
              <a:off x="4312356" y="1976398"/>
              <a:ext cx="744639" cy="637132"/>
            </a:xfrm>
            <a:prstGeom prst="straightConnector1">
              <a:avLst/>
            </a:prstGeom>
            <a:ln>
              <a:solidFill>
                <a:srgbClr val="00206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V="1">
              <a:off x="2427946" y="2026267"/>
              <a:ext cx="394276" cy="798184"/>
            </a:xfrm>
            <a:prstGeom prst="straightConnector1">
              <a:avLst/>
            </a:prstGeom>
            <a:ln>
              <a:solidFill>
                <a:srgbClr val="00206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80" name="Title 1">
            <a:extLst>
              <a:ext uri="{FF2B5EF4-FFF2-40B4-BE49-F238E27FC236}">
                <a16:creationId xmlns:a16="http://schemas.microsoft.com/office/drawing/2014/main" id="{F0779B61-D2FC-46B6-9BBF-6274E8595C7E}"/>
              </a:ext>
            </a:extLst>
          </p:cNvPr>
          <p:cNvSpPr txBox="1">
            <a:spLocks/>
          </p:cNvSpPr>
          <p:nvPr/>
        </p:nvSpPr>
        <p:spPr>
          <a:xfrm>
            <a:off x="1088130" y="659623"/>
            <a:ext cx="10515600" cy="573269"/>
          </a:xfrm>
          <a:prstGeom prst="rect">
            <a:avLst/>
          </a:prstGeom>
        </p:spPr>
        <p:txBody>
          <a:bodyPr>
            <a:normAutofit lnSpcReduction="1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 Gun for Bullet µ-Spectrometer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1110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18635" y="521753"/>
            <a:ext cx="9816860" cy="487362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Lunar Soil Probe Device Models </a:t>
            </a:r>
          </a:p>
        </p:txBody>
      </p:sp>
      <p:pic>
        <p:nvPicPr>
          <p:cNvPr id="11" name="Picture 3" descr="C:\Users\ypark\Documents\My RESEARCH\MicroSpectrometer\Soil Penetrator\DSCN595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362202" y="1968200"/>
            <a:ext cx="3018767" cy="226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8" descr="C:\Users\ypark\Documents\My RESEARCH\MicroSpectrometer\Soil Penetrator\DSCN596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6437737" y="1968200"/>
            <a:ext cx="3018767" cy="226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3" name="Picture 9" descr="C:\Users\ypark\Documents\My RESEARCH\MicroSpectrometer\Soil Penetrator\DSCN596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37737" y="4231340"/>
            <a:ext cx="3018767" cy="226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4" name="Picture 10" descr="C:\Users\ypark\Documents\My RESEARCH\MicroSpectrometer\Soil Penetrator\DSCN594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62202" y="4231340"/>
            <a:ext cx="3018767" cy="226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Down Arrow 21"/>
          <p:cNvSpPr/>
          <p:nvPr/>
        </p:nvSpPr>
        <p:spPr>
          <a:xfrm>
            <a:off x="3429000" y="5450540"/>
            <a:ext cx="1524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2319566" y="1643395"/>
            <a:ext cx="3289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Body illumination with white LED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27065" y="1643395"/>
            <a:ext cx="3856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Head illumination with UV(330nm) LED</a:t>
            </a:r>
          </a:p>
        </p:txBody>
      </p:sp>
      <p:sp>
        <p:nvSpPr>
          <p:cNvPr id="26" name="Right Arrow 25"/>
          <p:cNvSpPr/>
          <p:nvPr/>
        </p:nvSpPr>
        <p:spPr>
          <a:xfrm rot="18614754">
            <a:off x="3659968" y="5577495"/>
            <a:ext cx="264014" cy="228600"/>
          </a:xfrm>
          <a:prstGeom prst="rightArrow">
            <a:avLst>
              <a:gd name="adj1" fmla="val 43415"/>
              <a:gd name="adj2" fmla="val 50000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Arrow 26"/>
          <p:cNvSpPr/>
          <p:nvPr/>
        </p:nvSpPr>
        <p:spPr>
          <a:xfrm rot="19408172">
            <a:off x="7545063" y="5219445"/>
            <a:ext cx="656164" cy="133802"/>
          </a:xfrm>
          <a:prstGeom prst="rightArrow">
            <a:avLst>
              <a:gd name="adj1" fmla="val 39076"/>
              <a:gd name="adj2" fmla="val 50000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 rot="18140860">
            <a:off x="7365361" y="5567545"/>
            <a:ext cx="268699" cy="4571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 rot="8595343">
            <a:off x="7460401" y="5420797"/>
            <a:ext cx="700938" cy="212877"/>
          </a:xfrm>
          <a:prstGeom prst="rightArrow">
            <a:avLst>
              <a:gd name="adj1" fmla="val 30679"/>
              <a:gd name="adj2" fmla="val 672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3212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26" y="1363609"/>
            <a:ext cx="5486400" cy="44534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3" t="16017" r="13350" b="21603"/>
          <a:stretch/>
        </p:blipFill>
        <p:spPr>
          <a:xfrm>
            <a:off x="5676171" y="2353507"/>
            <a:ext cx="6470374" cy="395478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95613" y="6082524"/>
            <a:ext cx="63775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4"/>
              </a:rPr>
              <a:t>https://en.wikipedia.org/wiki/Lunar_soil#/media/File:Composition_of_lunar_soil.svg</a:t>
            </a:r>
            <a:r>
              <a:rPr lang="en-US" sz="1400" dirty="0"/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04155" y="2117608"/>
            <a:ext cx="6561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5"/>
              </a:rPr>
              <a:t>https://en.wikipedia.org/wiki/Lunar_soil#/media/File:Moon_vs_earth_composition.svg</a:t>
            </a:r>
            <a:r>
              <a:rPr lang="en-US" sz="1400" dirty="0"/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8D0E80-BE76-457F-B08C-474E5E6F1BEA}"/>
              </a:ext>
            </a:extLst>
          </p:cNvPr>
          <p:cNvSpPr/>
          <p:nvPr/>
        </p:nvSpPr>
        <p:spPr>
          <a:xfrm>
            <a:off x="2281473" y="1363609"/>
            <a:ext cx="2471596" cy="3837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78326" y="467699"/>
            <a:ext cx="10515600" cy="748058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i="1" dirty="0">
                <a:solidFill>
                  <a:srgbClr val="00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Composition of Lunar Regolith </a:t>
            </a:r>
          </a:p>
        </p:txBody>
      </p:sp>
    </p:spTree>
    <p:extLst>
      <p:ext uri="{BB962C8B-B14F-4D97-AF65-F5344CB8AC3E}">
        <p14:creationId xmlns:p14="http://schemas.microsoft.com/office/powerpoint/2010/main" val="21844679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688063" y="1"/>
            <a:ext cx="10547287" cy="6857999"/>
            <a:chOff x="1530061" y="578747"/>
            <a:chExt cx="9144000" cy="6279252"/>
          </a:xfrm>
        </p:grpSpPr>
        <p:sp>
          <p:nvSpPr>
            <p:cNvPr id="14" name="Rectangle 13"/>
            <p:cNvSpPr/>
            <p:nvPr/>
          </p:nvSpPr>
          <p:spPr>
            <a:xfrm>
              <a:off x="1530061" y="578747"/>
              <a:ext cx="9144000" cy="627925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1530062" y="578747"/>
              <a:ext cx="9137938" cy="6267524"/>
              <a:chOff x="1530062" y="578747"/>
              <a:chExt cx="9137938" cy="6267524"/>
            </a:xfrm>
          </p:grpSpPr>
          <p:pic>
            <p:nvPicPr>
              <p:cNvPr id="5" name="Picture 4" descr="Lunar Consumable Depot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47430" y="4064000"/>
                <a:ext cx="3120570" cy="1750204"/>
              </a:xfrm>
              <a:prstGeom prst="rect">
                <a:avLst/>
              </a:prstGeom>
              <a:noFill/>
            </p:spPr>
          </p:pic>
          <p:pic>
            <p:nvPicPr>
              <p:cNvPr id="6" name="Picture 5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31345" y="3725718"/>
                <a:ext cx="3622118" cy="22778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" name="Picture 6" descr="lunar_Prop_ops"/>
              <p:cNvPicPr>
                <a:picLocks noChangeAspect="1" noChangeArrowheads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61692" y="740324"/>
                <a:ext cx="3306308" cy="2480033"/>
              </a:xfrm>
              <a:prstGeom prst="rect">
                <a:avLst/>
              </a:prstGeom>
              <a:noFill/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7777840" y="5845638"/>
                <a:ext cx="2817586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 b="1" dirty="0">
                    <a:solidFill>
                      <a:srgbClr val="FFFF00"/>
                    </a:solidFill>
                    <a:latin typeface="Arial" charset="0"/>
                  </a:rPr>
                  <a:t>Construction of Consumables Depots for Crew &amp; Power ( O</a:t>
                </a:r>
                <a:r>
                  <a:rPr lang="en-US" sz="1600" b="1" baseline="-25000" dirty="0">
                    <a:solidFill>
                      <a:srgbClr val="FFFF00"/>
                    </a:solidFill>
                    <a:latin typeface="Arial" charset="0"/>
                  </a:rPr>
                  <a:t>2</a:t>
                </a:r>
                <a:r>
                  <a:rPr lang="en-US" sz="1600" b="1" dirty="0">
                    <a:solidFill>
                      <a:srgbClr val="FFFF00"/>
                    </a:solidFill>
                    <a:latin typeface="Arial" charset="0"/>
                  </a:rPr>
                  <a:t>, H</a:t>
                </a:r>
                <a:r>
                  <a:rPr lang="en-US" sz="1600" b="1" baseline="-25000" dirty="0">
                    <a:solidFill>
                      <a:srgbClr val="FFFF00"/>
                    </a:solidFill>
                    <a:latin typeface="Arial" charset="0"/>
                  </a:rPr>
                  <a:t>2</a:t>
                </a:r>
                <a:r>
                  <a:rPr lang="en-US" sz="1600" b="1" dirty="0">
                    <a:solidFill>
                      <a:srgbClr val="FFFF00"/>
                    </a:solidFill>
                    <a:latin typeface="Arial" charset="0"/>
                  </a:rPr>
                  <a:t>)</a:t>
                </a:r>
              </a:p>
            </p:txBody>
          </p:sp>
          <p:sp>
            <p:nvSpPr>
              <p:cNvPr id="9" name="Text Box 8"/>
              <p:cNvSpPr txBox="1">
                <a:spLocks noChangeArrowheads="1"/>
              </p:cNvSpPr>
              <p:nvPr/>
            </p:nvSpPr>
            <p:spPr bwMode="auto">
              <a:xfrm>
                <a:off x="1697255" y="6015274"/>
                <a:ext cx="2997200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 b="1" dirty="0">
                    <a:solidFill>
                      <a:srgbClr val="FFFF00"/>
                    </a:solidFill>
                    <a:latin typeface="Arial" charset="0"/>
                  </a:rPr>
                  <a:t>Habitat, Hangars, Dust Free Zones, Landing Pads, Berm, and Road Construction</a:t>
                </a:r>
              </a:p>
            </p:txBody>
          </p:sp>
          <p:sp>
            <p:nvSpPr>
              <p:cNvPr id="11" name="Text Box 10"/>
              <p:cNvSpPr txBox="1">
                <a:spLocks noChangeArrowheads="1"/>
              </p:cNvSpPr>
              <p:nvPr/>
            </p:nvSpPr>
            <p:spPr bwMode="auto">
              <a:xfrm>
                <a:off x="7569202" y="3227615"/>
                <a:ext cx="2997200" cy="5810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b="1" dirty="0">
                    <a:solidFill>
                      <a:srgbClr val="FFFF00"/>
                    </a:solidFill>
                    <a:latin typeface="Arial" charset="0"/>
                  </a:rPr>
                  <a:t>Propellant Processing with Lander &amp; Pad Infrastructure</a:t>
                </a:r>
              </a:p>
            </p:txBody>
          </p:sp>
          <p:pic>
            <p:nvPicPr>
              <p:cNvPr id="12" name="Picture 21"/>
              <p:cNvPicPr>
                <a:picLocks noChangeAspect="1" noChangeArrowheads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30062" y="1033005"/>
                <a:ext cx="2975193" cy="1983462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13" name="Text Box 8"/>
              <p:cNvSpPr txBox="1">
                <a:spLocks noChangeArrowheads="1"/>
              </p:cNvSpPr>
              <p:nvPr/>
            </p:nvSpPr>
            <p:spPr bwMode="auto">
              <a:xfrm>
                <a:off x="1697255" y="3061753"/>
                <a:ext cx="2750757" cy="5354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 b="1" dirty="0">
                    <a:solidFill>
                      <a:srgbClr val="FFFF00"/>
                    </a:solidFill>
                    <a:latin typeface="Arial" charset="0"/>
                  </a:rPr>
                  <a:t>Resource Prospecting:  Looking for Resources</a:t>
                </a:r>
              </a:p>
            </p:txBody>
          </p:sp>
          <p:pic>
            <p:nvPicPr>
              <p:cNvPr id="15" name="Picture 3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23418" y="4939102"/>
                <a:ext cx="2654059" cy="186508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pic>
            <p:nvPicPr>
              <p:cNvPr id="4" name="Picture 3" descr="ISRU at Lunar Outpost"/>
              <p:cNvPicPr>
                <a:picLocks noChangeAspect="1" noChangeArrowheads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54073" y="1033923"/>
                <a:ext cx="2906713" cy="2906712"/>
              </a:xfrm>
              <a:prstGeom prst="rect">
                <a:avLst/>
              </a:prstGeom>
              <a:noFill/>
            </p:spPr>
          </p:pic>
          <p:sp>
            <p:nvSpPr>
              <p:cNvPr id="10" name="Text Box 9"/>
              <p:cNvSpPr txBox="1">
                <a:spLocks noChangeArrowheads="1"/>
              </p:cNvSpPr>
              <p:nvPr/>
            </p:nvSpPr>
            <p:spPr bwMode="auto">
              <a:xfrm>
                <a:off x="4695373" y="578747"/>
                <a:ext cx="2665412" cy="10772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 b="1" dirty="0">
                    <a:solidFill>
                      <a:srgbClr val="FFFF00"/>
                    </a:solidFill>
                    <a:latin typeface="Arial" charset="0"/>
                  </a:rPr>
                  <a:t>Excavation &amp; Regolith Processing for H</a:t>
                </a:r>
                <a:r>
                  <a:rPr lang="en-US" sz="1600" b="1" baseline="-25000" dirty="0">
                    <a:solidFill>
                      <a:srgbClr val="FFFF00"/>
                    </a:solidFill>
                    <a:latin typeface="Arial" charset="0"/>
                  </a:rPr>
                  <a:t>2</a:t>
                </a:r>
                <a:r>
                  <a:rPr lang="en-US" sz="1600" b="1" dirty="0">
                    <a:solidFill>
                      <a:srgbClr val="FFFF00"/>
                    </a:solidFill>
                    <a:latin typeface="Arial" charset="0"/>
                  </a:rPr>
                  <a:t> &amp; O</a:t>
                </a:r>
                <a:r>
                  <a:rPr lang="en-US" sz="1600" b="1" baseline="-25000" dirty="0">
                    <a:solidFill>
                      <a:srgbClr val="FFFF00"/>
                    </a:solidFill>
                    <a:latin typeface="Arial" charset="0"/>
                  </a:rPr>
                  <a:t>2</a:t>
                </a:r>
                <a:r>
                  <a:rPr lang="en-US" sz="1600" b="1" dirty="0">
                    <a:solidFill>
                      <a:srgbClr val="FFFF00"/>
                    </a:solidFill>
                    <a:latin typeface="Arial" charset="0"/>
                  </a:rPr>
                  <a:t> Production, Binders &amp; Aggregates</a:t>
                </a:r>
              </a:p>
            </p:txBody>
          </p:sp>
          <p:sp>
            <p:nvSpPr>
              <p:cNvPr id="16" name="Text Box 8"/>
              <p:cNvSpPr txBox="1">
                <a:spLocks noChangeArrowheads="1"/>
              </p:cNvSpPr>
              <p:nvPr/>
            </p:nvSpPr>
            <p:spPr bwMode="auto">
              <a:xfrm>
                <a:off x="5081464" y="4387315"/>
                <a:ext cx="2668012" cy="584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 b="1" dirty="0">
                    <a:solidFill>
                      <a:srgbClr val="FFFF00"/>
                    </a:solidFill>
                    <a:latin typeface="Arial" charset="0"/>
                  </a:rPr>
                  <a:t>Thermal Energy Storage Construction</a:t>
                </a:r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D1A7357-D190-4762-9403-A6795A74125E}"/>
              </a:ext>
            </a:extLst>
          </p:cNvPr>
          <p:cNvSpPr txBox="1"/>
          <p:nvPr/>
        </p:nvSpPr>
        <p:spPr>
          <a:xfrm>
            <a:off x="8891751" y="13414"/>
            <a:ext cx="20792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Images credit: NASA</a:t>
            </a:r>
          </a:p>
        </p:txBody>
      </p:sp>
    </p:spTree>
    <p:extLst>
      <p:ext uri="{BB962C8B-B14F-4D97-AF65-F5344CB8AC3E}">
        <p14:creationId xmlns:p14="http://schemas.microsoft.com/office/powerpoint/2010/main" val="17237786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3781"/>
            <a:ext cx="10515600" cy="911584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  <a:sp3d extrusionH="57150">
              <a:bevelT w="38100" h="38100"/>
            </a:sp3d>
          </a:bodyPr>
          <a:lstStyle/>
          <a:p>
            <a:pPr algn="ctr"/>
            <a:r>
              <a:rPr lang="en-US" sz="3600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Mars Soil Assay by Bullet µ-Spectrometer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069" y="2425767"/>
            <a:ext cx="2966524" cy="26774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245" y="2368775"/>
            <a:ext cx="4153134" cy="26774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25069" y="5246193"/>
            <a:ext cx="9004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Bullet-like consumable micro-spectrometers are shot out broadly to assay organic and inorganic components of Lunar/Mars/Asteroids soils.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92156" y="1987236"/>
            <a:ext cx="37914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Astronaut with Micro-Spectrometer Gun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17483" y="1951511"/>
            <a:ext cx="34596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Rover with Micro-Spectrometer Gun</a:t>
            </a:r>
          </a:p>
        </p:txBody>
      </p:sp>
    </p:spTree>
    <p:extLst>
      <p:ext uri="{BB962C8B-B14F-4D97-AF65-F5344CB8AC3E}">
        <p14:creationId xmlns:p14="http://schemas.microsoft.com/office/powerpoint/2010/main" val="7172790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626"/>
            <a:ext cx="12192000" cy="685800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838200" y="328804"/>
            <a:ext cx="10515600" cy="911584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3d extrusionH="57150">
              <a:bevelT w="38100" h="38100"/>
            </a:sp3d>
          </a:bodyPr>
          <a:lstStyle/>
          <a:p>
            <a:pPr algn="ctr"/>
            <a:r>
              <a:rPr lang="en-US" sz="4000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Lunar Soil Assay by Bullet µ-Spectrometer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259622" y="1659198"/>
            <a:ext cx="9041551" cy="3579072"/>
            <a:chOff x="1259622" y="1659198"/>
            <a:chExt cx="9041551" cy="3579072"/>
          </a:xfrm>
        </p:grpSpPr>
        <p:grpSp>
          <p:nvGrpSpPr>
            <p:cNvPr id="19" name="Group 18"/>
            <p:cNvGrpSpPr/>
            <p:nvPr/>
          </p:nvGrpSpPr>
          <p:grpSpPr>
            <a:xfrm>
              <a:off x="1361661" y="2107131"/>
              <a:ext cx="8219598" cy="2981704"/>
              <a:chOff x="1361661" y="2107131"/>
              <a:chExt cx="8219598" cy="2981704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69691" y="2107131"/>
                <a:ext cx="1111568" cy="717233"/>
              </a:xfrm>
              <a:prstGeom prst="rect">
                <a:avLst/>
              </a:prstGeom>
            </p:spPr>
          </p:pic>
          <p:sp>
            <p:nvSpPr>
              <p:cNvPr id="12" name="Freeform 11"/>
              <p:cNvSpPr/>
              <p:nvPr/>
            </p:nvSpPr>
            <p:spPr>
              <a:xfrm>
                <a:off x="1361661" y="2375452"/>
                <a:ext cx="7484165" cy="2047461"/>
              </a:xfrm>
              <a:custGeom>
                <a:avLst/>
                <a:gdLst>
                  <a:gd name="connsiteX0" fmla="*/ 7484165 w 7484165"/>
                  <a:gd name="connsiteY0" fmla="*/ 0 h 2047461"/>
                  <a:gd name="connsiteX1" fmla="*/ 6192078 w 7484165"/>
                  <a:gd name="connsiteY1" fmla="*/ 208722 h 2047461"/>
                  <a:gd name="connsiteX2" fmla="*/ 4015409 w 7484165"/>
                  <a:gd name="connsiteY2" fmla="*/ 636104 h 2047461"/>
                  <a:gd name="connsiteX3" fmla="*/ 1928191 w 7484165"/>
                  <a:gd name="connsiteY3" fmla="*/ 1232452 h 2047461"/>
                  <a:gd name="connsiteX4" fmla="*/ 0 w 7484165"/>
                  <a:gd name="connsiteY4" fmla="*/ 2047461 h 20474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84165" h="2047461">
                    <a:moveTo>
                      <a:pt x="7484165" y="0"/>
                    </a:moveTo>
                    <a:cubicBezTo>
                      <a:pt x="7127184" y="51352"/>
                      <a:pt x="6770204" y="102705"/>
                      <a:pt x="6192078" y="208722"/>
                    </a:cubicBezTo>
                    <a:cubicBezTo>
                      <a:pt x="5613952" y="314739"/>
                      <a:pt x="4726057" y="465482"/>
                      <a:pt x="4015409" y="636104"/>
                    </a:cubicBezTo>
                    <a:cubicBezTo>
                      <a:pt x="3304761" y="806726"/>
                      <a:pt x="2597426" y="997226"/>
                      <a:pt x="1928191" y="1232452"/>
                    </a:cubicBezTo>
                    <a:cubicBezTo>
                      <a:pt x="1258956" y="1467678"/>
                      <a:pt x="313082" y="1908313"/>
                      <a:pt x="0" y="2047461"/>
                    </a:cubicBezTo>
                  </a:path>
                </a:pathLst>
              </a:custGeom>
              <a:noFill/>
              <a:ln w="22225">
                <a:solidFill>
                  <a:schemeClr val="bg1"/>
                </a:solidFill>
                <a:prstDash val="dash"/>
                <a:tailEnd type="stealth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Freeform 13"/>
              <p:cNvSpPr/>
              <p:nvPr/>
            </p:nvSpPr>
            <p:spPr>
              <a:xfrm>
                <a:off x="5138530" y="2365513"/>
                <a:ext cx="3707296" cy="2723322"/>
              </a:xfrm>
              <a:custGeom>
                <a:avLst/>
                <a:gdLst>
                  <a:gd name="connsiteX0" fmla="*/ 4631635 w 4631635"/>
                  <a:gd name="connsiteY0" fmla="*/ 0 h 2812774"/>
                  <a:gd name="connsiteX1" fmla="*/ 2991679 w 4631635"/>
                  <a:gd name="connsiteY1" fmla="*/ 636104 h 2812774"/>
                  <a:gd name="connsiteX2" fmla="*/ 1073426 w 4631635"/>
                  <a:gd name="connsiteY2" fmla="*/ 1858617 h 2812774"/>
                  <a:gd name="connsiteX3" fmla="*/ 0 w 4631635"/>
                  <a:gd name="connsiteY3" fmla="*/ 2812774 h 28127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31635" h="2812774">
                    <a:moveTo>
                      <a:pt x="4631635" y="0"/>
                    </a:moveTo>
                    <a:cubicBezTo>
                      <a:pt x="4108174" y="163167"/>
                      <a:pt x="3584714" y="326335"/>
                      <a:pt x="2991679" y="636104"/>
                    </a:cubicBezTo>
                    <a:cubicBezTo>
                      <a:pt x="2398644" y="945874"/>
                      <a:pt x="1572039" y="1495839"/>
                      <a:pt x="1073426" y="1858617"/>
                    </a:cubicBezTo>
                    <a:cubicBezTo>
                      <a:pt x="574813" y="2221395"/>
                      <a:pt x="210378" y="2652091"/>
                      <a:pt x="0" y="2812774"/>
                    </a:cubicBezTo>
                  </a:path>
                </a:pathLst>
              </a:custGeom>
              <a:noFill/>
              <a:ln w="15875">
                <a:solidFill>
                  <a:schemeClr val="bg1"/>
                </a:solidFill>
                <a:prstDash val="dash"/>
                <a:tailEnd type="stealth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6" name="Straight Arrow Connector 15"/>
              <p:cNvCxnSpPr/>
              <p:nvPr/>
            </p:nvCxnSpPr>
            <p:spPr>
              <a:xfrm flipH="1">
                <a:off x="7802217" y="2375452"/>
                <a:ext cx="914400" cy="2395331"/>
              </a:xfrm>
              <a:prstGeom prst="straightConnector1">
                <a:avLst/>
              </a:prstGeom>
              <a:ln w="15875">
                <a:solidFill>
                  <a:schemeClr val="bg1"/>
                </a:solidFill>
                <a:prstDash val="dash"/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Freeform 16"/>
              <p:cNvSpPr/>
              <p:nvPr/>
            </p:nvSpPr>
            <p:spPr>
              <a:xfrm>
                <a:off x="8786191" y="2405270"/>
                <a:ext cx="795068" cy="2365513"/>
              </a:xfrm>
              <a:custGeom>
                <a:avLst/>
                <a:gdLst>
                  <a:gd name="connsiteX0" fmla="*/ 0 w 805070"/>
                  <a:gd name="connsiteY0" fmla="*/ 0 h 2266121"/>
                  <a:gd name="connsiteX1" fmla="*/ 447261 w 805070"/>
                  <a:gd name="connsiteY1" fmla="*/ 993913 h 2266121"/>
                  <a:gd name="connsiteX2" fmla="*/ 805070 w 805070"/>
                  <a:gd name="connsiteY2" fmla="*/ 2266121 h 22661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05070" h="2266121">
                    <a:moveTo>
                      <a:pt x="0" y="0"/>
                    </a:moveTo>
                    <a:cubicBezTo>
                      <a:pt x="156541" y="308113"/>
                      <a:pt x="313083" y="616226"/>
                      <a:pt x="447261" y="993913"/>
                    </a:cubicBezTo>
                    <a:cubicBezTo>
                      <a:pt x="581439" y="1371600"/>
                      <a:pt x="693254" y="1818860"/>
                      <a:pt x="805070" y="2266121"/>
                    </a:cubicBezTo>
                  </a:path>
                </a:pathLst>
              </a:custGeom>
              <a:noFill/>
              <a:ln w="19050">
                <a:solidFill>
                  <a:schemeClr val="bg1"/>
                </a:solidFill>
                <a:prstDash val="dash"/>
                <a:tailEnd type="stealth" w="med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" name="Group 9"/>
            <p:cNvGrpSpPr>
              <a:grpSpLocks noChangeAspect="1"/>
            </p:cNvGrpSpPr>
            <p:nvPr/>
          </p:nvGrpSpPr>
          <p:grpSpPr>
            <a:xfrm rot="3900000">
              <a:off x="1354021" y="4293356"/>
              <a:ext cx="55036" cy="243834"/>
              <a:chOff x="2362482" y="859881"/>
              <a:chExt cx="1314450" cy="5823787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2362482" y="859881"/>
                <a:ext cx="1314450" cy="5823787"/>
                <a:chOff x="2362482" y="859881"/>
                <a:chExt cx="1314450" cy="5823787"/>
              </a:xfrm>
            </p:grpSpPr>
            <p:sp>
              <p:nvSpPr>
                <p:cNvPr id="24" name="Freeform 23"/>
                <p:cNvSpPr>
                  <a:spLocks noChangeAspect="1"/>
                </p:cNvSpPr>
                <p:nvPr/>
              </p:nvSpPr>
              <p:spPr>
                <a:xfrm>
                  <a:off x="3393175" y="33216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5" name="Picture 24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2362482" y="995338"/>
                  <a:ext cx="1314450" cy="5688330"/>
                </a:xfrm>
                <a:prstGeom prst="rect">
                  <a:avLst/>
                </a:prstGeom>
              </p:spPr>
            </p:pic>
            <p:sp>
              <p:nvSpPr>
                <p:cNvPr id="26" name="Oval 25"/>
                <p:cNvSpPr/>
                <p:nvPr/>
              </p:nvSpPr>
              <p:spPr>
                <a:xfrm>
                  <a:off x="2538005" y="1050681"/>
                  <a:ext cx="1005840" cy="22860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7" name="Group 26"/>
                <p:cNvGrpSpPr/>
                <p:nvPr/>
              </p:nvGrpSpPr>
              <p:grpSpPr>
                <a:xfrm>
                  <a:off x="2525933" y="2708437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02" name="Oval 101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3" name="Rectangle 102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8" name="Group 27"/>
                <p:cNvGrpSpPr/>
                <p:nvPr/>
              </p:nvGrpSpPr>
              <p:grpSpPr>
                <a:xfrm>
                  <a:off x="2520287" y="257861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00" name="Oval 99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1" name="Rectangle 100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" name="Group 28"/>
                <p:cNvGrpSpPr/>
                <p:nvPr/>
              </p:nvGrpSpPr>
              <p:grpSpPr>
                <a:xfrm>
                  <a:off x="2520287" y="243185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98" name="Oval 97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9" name="Rectangle 98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0" name="Group 29"/>
                <p:cNvGrpSpPr/>
                <p:nvPr/>
              </p:nvGrpSpPr>
              <p:grpSpPr>
                <a:xfrm>
                  <a:off x="2520287" y="228509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96" name="Oval 95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7" name="Rectangle 96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1" name="Group 30"/>
                <p:cNvGrpSpPr/>
                <p:nvPr/>
              </p:nvGrpSpPr>
              <p:grpSpPr>
                <a:xfrm>
                  <a:off x="2520287" y="212705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94" name="Oval 93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5" name="Rectangle 94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2" name="Group 31"/>
                <p:cNvGrpSpPr/>
                <p:nvPr/>
              </p:nvGrpSpPr>
              <p:grpSpPr>
                <a:xfrm>
                  <a:off x="2520287" y="196900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92" name="Oval 91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3" name="Rectangle 92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3" name="Group 32"/>
                <p:cNvGrpSpPr/>
                <p:nvPr/>
              </p:nvGrpSpPr>
              <p:grpSpPr>
                <a:xfrm>
                  <a:off x="2520287" y="181096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90" name="Oval 89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1" name="Rectangle 90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4" name="Group 33"/>
                <p:cNvGrpSpPr/>
                <p:nvPr/>
              </p:nvGrpSpPr>
              <p:grpSpPr>
                <a:xfrm>
                  <a:off x="2520287" y="164163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88" name="Oval 87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9" name="Rectangle 88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5" name="Group 34"/>
                <p:cNvGrpSpPr/>
                <p:nvPr/>
              </p:nvGrpSpPr>
              <p:grpSpPr>
                <a:xfrm>
                  <a:off x="2520287" y="148358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86" name="Oval 85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7" name="Rectangle 86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6" name="Group 35"/>
                <p:cNvGrpSpPr/>
                <p:nvPr/>
              </p:nvGrpSpPr>
              <p:grpSpPr>
                <a:xfrm>
                  <a:off x="2526716" y="859881"/>
                  <a:ext cx="1018825" cy="349952"/>
                  <a:chOff x="6018641" y="738526"/>
                  <a:chExt cx="1615472" cy="3190004"/>
                </a:xfrm>
              </p:grpSpPr>
              <p:sp>
                <p:nvSpPr>
                  <p:cNvPr id="66" name="Left Bracket 65"/>
                  <p:cNvSpPr/>
                  <p:nvPr/>
                </p:nvSpPr>
                <p:spPr>
                  <a:xfrm rot="10800000">
                    <a:off x="6821313" y="157954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7" name="Left Bracket 66"/>
                  <p:cNvSpPr/>
                  <p:nvPr/>
                </p:nvSpPr>
                <p:spPr>
                  <a:xfrm rot="10800000" flipH="1">
                    <a:off x="6018641" y="157764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8" name="Left Bracket 67"/>
                  <p:cNvSpPr/>
                  <p:nvPr/>
                </p:nvSpPr>
                <p:spPr>
                  <a:xfrm rot="10800000">
                    <a:off x="6821313" y="130296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9" name="Left Bracket 68"/>
                  <p:cNvSpPr/>
                  <p:nvPr/>
                </p:nvSpPr>
                <p:spPr>
                  <a:xfrm rot="10800000" flipH="1">
                    <a:off x="6018641" y="130296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0" name="Left Bracket 69"/>
                  <p:cNvSpPr/>
                  <p:nvPr/>
                </p:nvSpPr>
                <p:spPr>
                  <a:xfrm rot="10800000" flipH="1">
                    <a:off x="6018641" y="1864047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1" name="Left Bracket 70"/>
                  <p:cNvSpPr/>
                  <p:nvPr/>
                </p:nvSpPr>
                <p:spPr>
                  <a:xfrm rot="10800000">
                    <a:off x="6821313" y="1015100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2" name="Left Bracket 71"/>
                  <p:cNvSpPr/>
                  <p:nvPr/>
                </p:nvSpPr>
                <p:spPr>
                  <a:xfrm rot="10800000">
                    <a:off x="6821313" y="1867415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3" name="Left Bracket 72"/>
                  <p:cNvSpPr/>
                  <p:nvPr/>
                </p:nvSpPr>
                <p:spPr>
                  <a:xfrm rot="10800000" flipH="1">
                    <a:off x="6018641" y="2143994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4" name="Left Bracket 73"/>
                  <p:cNvSpPr/>
                  <p:nvPr/>
                </p:nvSpPr>
                <p:spPr>
                  <a:xfrm rot="10800000">
                    <a:off x="6821313" y="2431861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" name="Left Bracket 74"/>
                  <p:cNvSpPr/>
                  <p:nvPr/>
                </p:nvSpPr>
                <p:spPr>
                  <a:xfrm rot="10800000">
                    <a:off x="6821313" y="299065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6" name="Left Bracket 75"/>
                  <p:cNvSpPr/>
                  <p:nvPr/>
                </p:nvSpPr>
                <p:spPr>
                  <a:xfrm rot="10800000">
                    <a:off x="6821313" y="738526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7" name="Left Bracket 76"/>
                  <p:cNvSpPr/>
                  <p:nvPr/>
                </p:nvSpPr>
                <p:spPr>
                  <a:xfrm rot="10800000">
                    <a:off x="6821313" y="270843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8" name="Left Bracket 77"/>
                  <p:cNvSpPr/>
                  <p:nvPr/>
                </p:nvSpPr>
                <p:spPr>
                  <a:xfrm rot="10800000">
                    <a:off x="6821313" y="2150092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9" name="Left Bracket 78"/>
                  <p:cNvSpPr/>
                  <p:nvPr/>
                </p:nvSpPr>
                <p:spPr>
                  <a:xfrm rot="10800000" flipH="1">
                    <a:off x="6018641" y="243186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0" name="Left Bracket 79"/>
                  <p:cNvSpPr/>
                  <p:nvPr/>
                </p:nvSpPr>
                <p:spPr>
                  <a:xfrm rot="10800000" flipH="1">
                    <a:off x="6018641" y="2708442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1" name="Left Bracket 80"/>
                  <p:cNvSpPr/>
                  <p:nvPr/>
                </p:nvSpPr>
                <p:spPr>
                  <a:xfrm rot="10800000" flipH="1">
                    <a:off x="6018641" y="2996313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2" name="Left Bracket 81"/>
                  <p:cNvSpPr/>
                  <p:nvPr/>
                </p:nvSpPr>
                <p:spPr>
                  <a:xfrm rot="10800000" flipH="1">
                    <a:off x="6018641" y="327288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3" name="Left Bracket 82"/>
                  <p:cNvSpPr/>
                  <p:nvPr/>
                </p:nvSpPr>
                <p:spPr>
                  <a:xfrm rot="10800000" flipH="1">
                    <a:off x="6018641" y="1020746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4" name="Left Bracket 83"/>
                  <p:cNvSpPr/>
                  <p:nvPr/>
                </p:nvSpPr>
                <p:spPr>
                  <a:xfrm rot="10800000" flipH="1">
                    <a:off x="6018641" y="3555109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5" name="Left Bracket 84"/>
                  <p:cNvSpPr/>
                  <p:nvPr/>
                </p:nvSpPr>
                <p:spPr>
                  <a:xfrm rot="10800000">
                    <a:off x="6821313" y="327288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7" name="Group 36"/>
                <p:cNvGrpSpPr/>
                <p:nvPr/>
              </p:nvGrpSpPr>
              <p:grpSpPr>
                <a:xfrm>
                  <a:off x="2516299" y="133191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64" name="Oval 63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5" name="Rectangle 64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38" name="Freeform 37"/>
                <p:cNvSpPr>
                  <a:spLocks noChangeAspect="1"/>
                </p:cNvSpPr>
                <p:nvPr/>
              </p:nvSpPr>
              <p:spPr>
                <a:xfrm>
                  <a:off x="2518688" y="1374193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Freeform 38"/>
                <p:cNvSpPr>
                  <a:spLocks noChangeAspect="1"/>
                </p:cNvSpPr>
                <p:nvPr/>
              </p:nvSpPr>
              <p:spPr>
                <a:xfrm>
                  <a:off x="2523764" y="1221715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Freeform 39"/>
                <p:cNvSpPr>
                  <a:spLocks noChangeAspect="1"/>
                </p:cNvSpPr>
                <p:nvPr/>
              </p:nvSpPr>
              <p:spPr>
                <a:xfrm>
                  <a:off x="2520311" y="3044891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Freeform 40"/>
                <p:cNvSpPr>
                  <a:spLocks noChangeAspect="1"/>
                </p:cNvSpPr>
                <p:nvPr/>
              </p:nvSpPr>
              <p:spPr>
                <a:xfrm>
                  <a:off x="2533975" y="3191668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Freeform 41"/>
                <p:cNvSpPr>
                  <a:spLocks noChangeAspect="1"/>
                </p:cNvSpPr>
                <p:nvPr/>
              </p:nvSpPr>
              <p:spPr>
                <a:xfrm rot="-1800000">
                  <a:off x="2568920" y="33135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Freeform 42"/>
                <p:cNvSpPr>
                  <a:spLocks noChangeAspect="1"/>
                </p:cNvSpPr>
                <p:nvPr/>
              </p:nvSpPr>
              <p:spPr>
                <a:xfrm rot="-1800000">
                  <a:off x="2563274" y="34659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Freeform 43"/>
                <p:cNvSpPr>
                  <a:spLocks noChangeAspect="1"/>
                </p:cNvSpPr>
                <p:nvPr/>
              </p:nvSpPr>
              <p:spPr>
                <a:xfrm rot="-1800000">
                  <a:off x="2563274" y="3590100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Freeform 44"/>
                <p:cNvSpPr>
                  <a:spLocks noChangeAspect="1"/>
                </p:cNvSpPr>
                <p:nvPr/>
              </p:nvSpPr>
              <p:spPr>
                <a:xfrm rot="-1800000">
                  <a:off x="2563274" y="372556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Freeform 45"/>
                <p:cNvSpPr>
                  <a:spLocks noChangeAspect="1"/>
                </p:cNvSpPr>
                <p:nvPr/>
              </p:nvSpPr>
              <p:spPr>
                <a:xfrm rot="-1800000">
                  <a:off x="2563274" y="386103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Freeform 46"/>
                <p:cNvSpPr>
                  <a:spLocks noChangeAspect="1"/>
                </p:cNvSpPr>
                <p:nvPr/>
              </p:nvSpPr>
              <p:spPr>
                <a:xfrm rot="-1800000">
                  <a:off x="2563274" y="3996504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Freeform 47"/>
                <p:cNvSpPr>
                  <a:spLocks noChangeAspect="1"/>
                </p:cNvSpPr>
                <p:nvPr/>
              </p:nvSpPr>
              <p:spPr>
                <a:xfrm rot="-1800000">
                  <a:off x="2563274" y="414326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Freeform 48"/>
                <p:cNvSpPr>
                  <a:spLocks noChangeAspect="1"/>
                </p:cNvSpPr>
                <p:nvPr/>
              </p:nvSpPr>
              <p:spPr>
                <a:xfrm rot="-1800000">
                  <a:off x="2574563" y="4290013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" name="Freeform 49"/>
                <p:cNvSpPr>
                  <a:spLocks noChangeAspect="1"/>
                </p:cNvSpPr>
                <p:nvPr/>
              </p:nvSpPr>
              <p:spPr>
                <a:xfrm rot="-1800000">
                  <a:off x="2574563" y="443676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Freeform 50"/>
                <p:cNvSpPr>
                  <a:spLocks noChangeAspect="1"/>
                </p:cNvSpPr>
                <p:nvPr/>
              </p:nvSpPr>
              <p:spPr>
                <a:xfrm rot="-1800000">
                  <a:off x="2574563" y="4572232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Freeform 51"/>
                <p:cNvSpPr>
                  <a:spLocks noChangeAspect="1"/>
                </p:cNvSpPr>
                <p:nvPr/>
              </p:nvSpPr>
              <p:spPr>
                <a:xfrm rot="-1800000">
                  <a:off x="2574563" y="473027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Freeform 52"/>
                <p:cNvSpPr>
                  <a:spLocks noChangeAspect="1"/>
                </p:cNvSpPr>
                <p:nvPr/>
              </p:nvSpPr>
              <p:spPr>
                <a:xfrm>
                  <a:off x="3393175" y="3440190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" name="Freeform 53"/>
                <p:cNvSpPr>
                  <a:spLocks noChangeAspect="1"/>
                </p:cNvSpPr>
                <p:nvPr/>
              </p:nvSpPr>
              <p:spPr>
                <a:xfrm>
                  <a:off x="3393175" y="3558723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" name="Freeform 54"/>
                <p:cNvSpPr>
                  <a:spLocks noChangeAspect="1"/>
                </p:cNvSpPr>
                <p:nvPr/>
              </p:nvSpPr>
              <p:spPr>
                <a:xfrm>
                  <a:off x="3393175" y="368854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" name="Freeform 55"/>
                <p:cNvSpPr>
                  <a:spLocks noChangeAspect="1"/>
                </p:cNvSpPr>
                <p:nvPr/>
              </p:nvSpPr>
              <p:spPr>
                <a:xfrm>
                  <a:off x="3393175" y="381836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" name="Freeform 56"/>
                <p:cNvSpPr>
                  <a:spLocks noChangeAspect="1"/>
                </p:cNvSpPr>
                <p:nvPr/>
              </p:nvSpPr>
              <p:spPr>
                <a:xfrm>
                  <a:off x="3393175" y="393762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Freeform 57"/>
                <p:cNvSpPr>
                  <a:spLocks noChangeAspect="1"/>
                </p:cNvSpPr>
                <p:nvPr/>
              </p:nvSpPr>
              <p:spPr>
                <a:xfrm>
                  <a:off x="3393175" y="4066742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Freeform 58"/>
                <p:cNvSpPr>
                  <a:spLocks noChangeAspect="1"/>
                </p:cNvSpPr>
                <p:nvPr/>
              </p:nvSpPr>
              <p:spPr>
                <a:xfrm>
                  <a:off x="3393175" y="420620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Freeform 59"/>
                <p:cNvSpPr>
                  <a:spLocks noChangeAspect="1"/>
                </p:cNvSpPr>
                <p:nvPr/>
              </p:nvSpPr>
              <p:spPr>
                <a:xfrm>
                  <a:off x="3393175" y="436031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Freeform 60"/>
                <p:cNvSpPr>
                  <a:spLocks noChangeAspect="1"/>
                </p:cNvSpPr>
                <p:nvPr/>
              </p:nvSpPr>
              <p:spPr>
                <a:xfrm>
                  <a:off x="3393175" y="45074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Freeform 61"/>
                <p:cNvSpPr>
                  <a:spLocks noChangeAspect="1"/>
                </p:cNvSpPr>
                <p:nvPr/>
              </p:nvSpPr>
              <p:spPr>
                <a:xfrm>
                  <a:off x="3393175" y="4659799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Freeform 62"/>
                <p:cNvSpPr>
                  <a:spLocks noChangeAspect="1"/>
                </p:cNvSpPr>
                <p:nvPr/>
              </p:nvSpPr>
              <p:spPr>
                <a:xfrm>
                  <a:off x="3393175" y="4800734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5" name="Group 14"/>
              <p:cNvGrpSpPr/>
              <p:nvPr/>
            </p:nvGrpSpPr>
            <p:grpSpPr>
              <a:xfrm>
                <a:off x="2493721" y="1173128"/>
                <a:ext cx="1100663" cy="5301049"/>
                <a:chOff x="2493721" y="1173128"/>
                <a:chExt cx="1100663" cy="5301049"/>
              </a:xfrm>
            </p:grpSpPr>
            <p:cxnSp>
              <p:nvCxnSpPr>
                <p:cNvPr id="18" name="Straight Connector 17"/>
                <p:cNvCxnSpPr/>
                <p:nvPr/>
              </p:nvCxnSpPr>
              <p:spPr>
                <a:xfrm>
                  <a:off x="2493721" y="1178774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3594384" y="1173128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2494847" y="4955821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/>
                <p:cNvCxnSpPr/>
                <p:nvPr/>
              </p:nvCxnSpPr>
              <p:spPr>
                <a:xfrm flipH="1">
                  <a:off x="3448760" y="4961464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Rectangle 22"/>
                <p:cNvSpPr/>
                <p:nvPr/>
              </p:nvSpPr>
              <p:spPr>
                <a:xfrm>
                  <a:off x="2805597" y="5712177"/>
                  <a:ext cx="366581" cy="76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92" name="Group 191"/>
            <p:cNvGrpSpPr>
              <a:grpSpLocks noChangeAspect="1"/>
            </p:cNvGrpSpPr>
            <p:nvPr/>
          </p:nvGrpSpPr>
          <p:grpSpPr>
            <a:xfrm rot="2280000">
              <a:off x="5106042" y="4994436"/>
              <a:ext cx="55036" cy="243834"/>
              <a:chOff x="2362482" y="859881"/>
              <a:chExt cx="1314450" cy="5823787"/>
            </a:xfrm>
          </p:grpSpPr>
          <p:grpSp>
            <p:nvGrpSpPr>
              <p:cNvPr id="193" name="Group 192"/>
              <p:cNvGrpSpPr/>
              <p:nvPr/>
            </p:nvGrpSpPr>
            <p:grpSpPr>
              <a:xfrm>
                <a:off x="2362482" y="859881"/>
                <a:ext cx="1314450" cy="5823787"/>
                <a:chOff x="2362482" y="859881"/>
                <a:chExt cx="1314450" cy="5823787"/>
              </a:xfrm>
            </p:grpSpPr>
            <p:sp>
              <p:nvSpPr>
                <p:cNvPr id="200" name="Freeform 199"/>
                <p:cNvSpPr>
                  <a:spLocks noChangeAspect="1"/>
                </p:cNvSpPr>
                <p:nvPr/>
              </p:nvSpPr>
              <p:spPr>
                <a:xfrm>
                  <a:off x="3393175" y="33216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01" name="Picture 200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2362482" y="995338"/>
                  <a:ext cx="1314450" cy="5688330"/>
                </a:xfrm>
                <a:prstGeom prst="rect">
                  <a:avLst/>
                </a:prstGeom>
              </p:spPr>
            </p:pic>
            <p:sp>
              <p:nvSpPr>
                <p:cNvPr id="202" name="Oval 201"/>
                <p:cNvSpPr/>
                <p:nvPr/>
              </p:nvSpPr>
              <p:spPr>
                <a:xfrm>
                  <a:off x="2538005" y="1050681"/>
                  <a:ext cx="1005840" cy="22860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03" name="Group 202"/>
                <p:cNvGrpSpPr/>
                <p:nvPr/>
              </p:nvGrpSpPr>
              <p:grpSpPr>
                <a:xfrm>
                  <a:off x="2525933" y="2708437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78" name="Oval 277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9" name="Rectangle 278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4" name="Group 203"/>
                <p:cNvGrpSpPr/>
                <p:nvPr/>
              </p:nvGrpSpPr>
              <p:grpSpPr>
                <a:xfrm>
                  <a:off x="2520287" y="257861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76" name="Oval 275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7" name="Rectangle 276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5" name="Group 204"/>
                <p:cNvGrpSpPr/>
                <p:nvPr/>
              </p:nvGrpSpPr>
              <p:grpSpPr>
                <a:xfrm>
                  <a:off x="2520287" y="243185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74" name="Oval 273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5" name="Rectangle 274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6" name="Group 205"/>
                <p:cNvGrpSpPr/>
                <p:nvPr/>
              </p:nvGrpSpPr>
              <p:grpSpPr>
                <a:xfrm>
                  <a:off x="2520287" y="228509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72" name="Oval 271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3" name="Rectangle 272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7" name="Group 206"/>
                <p:cNvGrpSpPr/>
                <p:nvPr/>
              </p:nvGrpSpPr>
              <p:grpSpPr>
                <a:xfrm>
                  <a:off x="2520287" y="212705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70" name="Oval 269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1" name="Rectangle 270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8" name="Group 207"/>
                <p:cNvGrpSpPr/>
                <p:nvPr/>
              </p:nvGrpSpPr>
              <p:grpSpPr>
                <a:xfrm>
                  <a:off x="2520287" y="196900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68" name="Oval 267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9" name="Rectangle 268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9" name="Group 208"/>
                <p:cNvGrpSpPr/>
                <p:nvPr/>
              </p:nvGrpSpPr>
              <p:grpSpPr>
                <a:xfrm>
                  <a:off x="2520287" y="181096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66" name="Oval 265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7" name="Rectangle 266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10" name="Group 209"/>
                <p:cNvGrpSpPr/>
                <p:nvPr/>
              </p:nvGrpSpPr>
              <p:grpSpPr>
                <a:xfrm>
                  <a:off x="2520287" y="164163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64" name="Oval 263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5" name="Rectangle 264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11" name="Group 210"/>
                <p:cNvGrpSpPr/>
                <p:nvPr/>
              </p:nvGrpSpPr>
              <p:grpSpPr>
                <a:xfrm>
                  <a:off x="2520287" y="148358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62" name="Oval 261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3" name="Rectangle 262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12" name="Group 211"/>
                <p:cNvGrpSpPr/>
                <p:nvPr/>
              </p:nvGrpSpPr>
              <p:grpSpPr>
                <a:xfrm>
                  <a:off x="2526716" y="859881"/>
                  <a:ext cx="1018825" cy="349952"/>
                  <a:chOff x="6018641" y="738526"/>
                  <a:chExt cx="1615472" cy="3190004"/>
                </a:xfrm>
              </p:grpSpPr>
              <p:sp>
                <p:nvSpPr>
                  <p:cNvPr id="242" name="Left Bracket 241"/>
                  <p:cNvSpPr/>
                  <p:nvPr/>
                </p:nvSpPr>
                <p:spPr>
                  <a:xfrm rot="10800000">
                    <a:off x="6821313" y="157954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3" name="Left Bracket 242"/>
                  <p:cNvSpPr/>
                  <p:nvPr/>
                </p:nvSpPr>
                <p:spPr>
                  <a:xfrm rot="10800000" flipH="1">
                    <a:off x="6018641" y="157764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4" name="Left Bracket 243"/>
                  <p:cNvSpPr/>
                  <p:nvPr/>
                </p:nvSpPr>
                <p:spPr>
                  <a:xfrm rot="10800000">
                    <a:off x="6821313" y="130296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5" name="Left Bracket 244"/>
                  <p:cNvSpPr/>
                  <p:nvPr/>
                </p:nvSpPr>
                <p:spPr>
                  <a:xfrm rot="10800000" flipH="1">
                    <a:off x="6018641" y="130296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6" name="Left Bracket 245"/>
                  <p:cNvSpPr/>
                  <p:nvPr/>
                </p:nvSpPr>
                <p:spPr>
                  <a:xfrm rot="10800000" flipH="1">
                    <a:off x="6018641" y="1864047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7" name="Left Bracket 246"/>
                  <p:cNvSpPr/>
                  <p:nvPr/>
                </p:nvSpPr>
                <p:spPr>
                  <a:xfrm rot="10800000">
                    <a:off x="6821313" y="1015100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8" name="Left Bracket 247"/>
                  <p:cNvSpPr/>
                  <p:nvPr/>
                </p:nvSpPr>
                <p:spPr>
                  <a:xfrm rot="10800000">
                    <a:off x="6821313" y="1867415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9" name="Left Bracket 248"/>
                  <p:cNvSpPr/>
                  <p:nvPr/>
                </p:nvSpPr>
                <p:spPr>
                  <a:xfrm rot="10800000" flipH="1">
                    <a:off x="6018641" y="2143994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0" name="Left Bracket 249"/>
                  <p:cNvSpPr/>
                  <p:nvPr/>
                </p:nvSpPr>
                <p:spPr>
                  <a:xfrm rot="10800000">
                    <a:off x="6821313" y="2431861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1" name="Left Bracket 250"/>
                  <p:cNvSpPr/>
                  <p:nvPr/>
                </p:nvSpPr>
                <p:spPr>
                  <a:xfrm rot="10800000">
                    <a:off x="6821313" y="299065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2" name="Left Bracket 251"/>
                  <p:cNvSpPr/>
                  <p:nvPr/>
                </p:nvSpPr>
                <p:spPr>
                  <a:xfrm rot="10800000">
                    <a:off x="6821313" y="738526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3" name="Left Bracket 252"/>
                  <p:cNvSpPr/>
                  <p:nvPr/>
                </p:nvSpPr>
                <p:spPr>
                  <a:xfrm rot="10800000">
                    <a:off x="6821313" y="270843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4" name="Left Bracket 253"/>
                  <p:cNvSpPr/>
                  <p:nvPr/>
                </p:nvSpPr>
                <p:spPr>
                  <a:xfrm rot="10800000">
                    <a:off x="6821313" y="2150092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5" name="Left Bracket 254"/>
                  <p:cNvSpPr/>
                  <p:nvPr/>
                </p:nvSpPr>
                <p:spPr>
                  <a:xfrm rot="10800000" flipH="1">
                    <a:off x="6018641" y="243186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6" name="Left Bracket 255"/>
                  <p:cNvSpPr/>
                  <p:nvPr/>
                </p:nvSpPr>
                <p:spPr>
                  <a:xfrm rot="10800000" flipH="1">
                    <a:off x="6018641" y="2708442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7" name="Left Bracket 256"/>
                  <p:cNvSpPr/>
                  <p:nvPr/>
                </p:nvSpPr>
                <p:spPr>
                  <a:xfrm rot="10800000" flipH="1">
                    <a:off x="6018641" y="2996313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8" name="Left Bracket 257"/>
                  <p:cNvSpPr/>
                  <p:nvPr/>
                </p:nvSpPr>
                <p:spPr>
                  <a:xfrm rot="10800000" flipH="1">
                    <a:off x="6018641" y="327288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9" name="Left Bracket 258"/>
                  <p:cNvSpPr/>
                  <p:nvPr/>
                </p:nvSpPr>
                <p:spPr>
                  <a:xfrm rot="10800000" flipH="1">
                    <a:off x="6018641" y="1020746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0" name="Left Bracket 259"/>
                  <p:cNvSpPr/>
                  <p:nvPr/>
                </p:nvSpPr>
                <p:spPr>
                  <a:xfrm rot="10800000" flipH="1">
                    <a:off x="6018641" y="3555109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1" name="Left Bracket 260"/>
                  <p:cNvSpPr/>
                  <p:nvPr/>
                </p:nvSpPr>
                <p:spPr>
                  <a:xfrm rot="10800000">
                    <a:off x="6821313" y="327288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13" name="Group 212"/>
                <p:cNvGrpSpPr/>
                <p:nvPr/>
              </p:nvGrpSpPr>
              <p:grpSpPr>
                <a:xfrm>
                  <a:off x="2516299" y="133191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40" name="Oval 239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1" name="Rectangle 240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214" name="Freeform 213"/>
                <p:cNvSpPr>
                  <a:spLocks noChangeAspect="1"/>
                </p:cNvSpPr>
                <p:nvPr/>
              </p:nvSpPr>
              <p:spPr>
                <a:xfrm>
                  <a:off x="2518688" y="1374193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5" name="Freeform 214"/>
                <p:cNvSpPr>
                  <a:spLocks noChangeAspect="1"/>
                </p:cNvSpPr>
                <p:nvPr/>
              </p:nvSpPr>
              <p:spPr>
                <a:xfrm>
                  <a:off x="2523764" y="1221715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6" name="Freeform 215"/>
                <p:cNvSpPr>
                  <a:spLocks noChangeAspect="1"/>
                </p:cNvSpPr>
                <p:nvPr/>
              </p:nvSpPr>
              <p:spPr>
                <a:xfrm>
                  <a:off x="2520311" y="3044891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7" name="Freeform 216"/>
                <p:cNvSpPr>
                  <a:spLocks noChangeAspect="1"/>
                </p:cNvSpPr>
                <p:nvPr/>
              </p:nvSpPr>
              <p:spPr>
                <a:xfrm>
                  <a:off x="2533975" y="3191668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8" name="Freeform 217"/>
                <p:cNvSpPr>
                  <a:spLocks noChangeAspect="1"/>
                </p:cNvSpPr>
                <p:nvPr/>
              </p:nvSpPr>
              <p:spPr>
                <a:xfrm rot="-1800000">
                  <a:off x="2568920" y="33135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9" name="Freeform 218"/>
                <p:cNvSpPr>
                  <a:spLocks noChangeAspect="1"/>
                </p:cNvSpPr>
                <p:nvPr/>
              </p:nvSpPr>
              <p:spPr>
                <a:xfrm rot="-1800000">
                  <a:off x="2563274" y="34659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0" name="Freeform 219"/>
                <p:cNvSpPr>
                  <a:spLocks noChangeAspect="1"/>
                </p:cNvSpPr>
                <p:nvPr/>
              </p:nvSpPr>
              <p:spPr>
                <a:xfrm rot="-1800000">
                  <a:off x="2563274" y="3590100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1" name="Freeform 220"/>
                <p:cNvSpPr>
                  <a:spLocks noChangeAspect="1"/>
                </p:cNvSpPr>
                <p:nvPr/>
              </p:nvSpPr>
              <p:spPr>
                <a:xfrm rot="-1800000">
                  <a:off x="2563274" y="372556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2" name="Freeform 221"/>
                <p:cNvSpPr>
                  <a:spLocks noChangeAspect="1"/>
                </p:cNvSpPr>
                <p:nvPr/>
              </p:nvSpPr>
              <p:spPr>
                <a:xfrm rot="-1800000">
                  <a:off x="2563274" y="386103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3" name="Freeform 222"/>
                <p:cNvSpPr>
                  <a:spLocks noChangeAspect="1"/>
                </p:cNvSpPr>
                <p:nvPr/>
              </p:nvSpPr>
              <p:spPr>
                <a:xfrm rot="-1800000">
                  <a:off x="2563274" y="3996504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4" name="Freeform 223"/>
                <p:cNvSpPr>
                  <a:spLocks noChangeAspect="1"/>
                </p:cNvSpPr>
                <p:nvPr/>
              </p:nvSpPr>
              <p:spPr>
                <a:xfrm rot="-1800000">
                  <a:off x="2563274" y="414326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5" name="Freeform 224"/>
                <p:cNvSpPr>
                  <a:spLocks noChangeAspect="1"/>
                </p:cNvSpPr>
                <p:nvPr/>
              </p:nvSpPr>
              <p:spPr>
                <a:xfrm rot="-1800000">
                  <a:off x="2574563" y="4290013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6" name="Freeform 225"/>
                <p:cNvSpPr>
                  <a:spLocks noChangeAspect="1"/>
                </p:cNvSpPr>
                <p:nvPr/>
              </p:nvSpPr>
              <p:spPr>
                <a:xfrm rot="-1800000">
                  <a:off x="2574563" y="443676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7" name="Freeform 226"/>
                <p:cNvSpPr>
                  <a:spLocks noChangeAspect="1"/>
                </p:cNvSpPr>
                <p:nvPr/>
              </p:nvSpPr>
              <p:spPr>
                <a:xfrm rot="-1800000">
                  <a:off x="2574563" y="4572232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8" name="Freeform 227"/>
                <p:cNvSpPr>
                  <a:spLocks noChangeAspect="1"/>
                </p:cNvSpPr>
                <p:nvPr/>
              </p:nvSpPr>
              <p:spPr>
                <a:xfrm rot="-1800000">
                  <a:off x="2574563" y="473027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9" name="Freeform 228"/>
                <p:cNvSpPr>
                  <a:spLocks noChangeAspect="1"/>
                </p:cNvSpPr>
                <p:nvPr/>
              </p:nvSpPr>
              <p:spPr>
                <a:xfrm>
                  <a:off x="3393175" y="3440190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0" name="Freeform 229"/>
                <p:cNvSpPr>
                  <a:spLocks noChangeAspect="1"/>
                </p:cNvSpPr>
                <p:nvPr/>
              </p:nvSpPr>
              <p:spPr>
                <a:xfrm>
                  <a:off x="3393175" y="3558723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1" name="Freeform 230"/>
                <p:cNvSpPr>
                  <a:spLocks noChangeAspect="1"/>
                </p:cNvSpPr>
                <p:nvPr/>
              </p:nvSpPr>
              <p:spPr>
                <a:xfrm>
                  <a:off x="3393175" y="368854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2" name="Freeform 231"/>
                <p:cNvSpPr>
                  <a:spLocks noChangeAspect="1"/>
                </p:cNvSpPr>
                <p:nvPr/>
              </p:nvSpPr>
              <p:spPr>
                <a:xfrm>
                  <a:off x="3393175" y="381836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3" name="Freeform 232"/>
                <p:cNvSpPr>
                  <a:spLocks noChangeAspect="1"/>
                </p:cNvSpPr>
                <p:nvPr/>
              </p:nvSpPr>
              <p:spPr>
                <a:xfrm>
                  <a:off x="3393175" y="393762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4" name="Freeform 233"/>
                <p:cNvSpPr>
                  <a:spLocks noChangeAspect="1"/>
                </p:cNvSpPr>
                <p:nvPr/>
              </p:nvSpPr>
              <p:spPr>
                <a:xfrm>
                  <a:off x="3393175" y="4066742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5" name="Freeform 234"/>
                <p:cNvSpPr>
                  <a:spLocks noChangeAspect="1"/>
                </p:cNvSpPr>
                <p:nvPr/>
              </p:nvSpPr>
              <p:spPr>
                <a:xfrm>
                  <a:off x="3393175" y="420620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6" name="Freeform 235"/>
                <p:cNvSpPr>
                  <a:spLocks noChangeAspect="1"/>
                </p:cNvSpPr>
                <p:nvPr/>
              </p:nvSpPr>
              <p:spPr>
                <a:xfrm>
                  <a:off x="3393175" y="436031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7" name="Freeform 236"/>
                <p:cNvSpPr>
                  <a:spLocks noChangeAspect="1"/>
                </p:cNvSpPr>
                <p:nvPr/>
              </p:nvSpPr>
              <p:spPr>
                <a:xfrm>
                  <a:off x="3393175" y="45074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8" name="Freeform 237"/>
                <p:cNvSpPr>
                  <a:spLocks noChangeAspect="1"/>
                </p:cNvSpPr>
                <p:nvPr/>
              </p:nvSpPr>
              <p:spPr>
                <a:xfrm>
                  <a:off x="3393175" y="4659799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9" name="Freeform 238"/>
                <p:cNvSpPr>
                  <a:spLocks noChangeAspect="1"/>
                </p:cNvSpPr>
                <p:nvPr/>
              </p:nvSpPr>
              <p:spPr>
                <a:xfrm>
                  <a:off x="3393175" y="4800734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94" name="Group 193"/>
              <p:cNvGrpSpPr/>
              <p:nvPr/>
            </p:nvGrpSpPr>
            <p:grpSpPr>
              <a:xfrm>
                <a:off x="2493721" y="1173128"/>
                <a:ext cx="1100663" cy="5301049"/>
                <a:chOff x="2493721" y="1173128"/>
                <a:chExt cx="1100663" cy="5301049"/>
              </a:xfrm>
            </p:grpSpPr>
            <p:cxnSp>
              <p:nvCxnSpPr>
                <p:cNvPr id="195" name="Straight Connector 194"/>
                <p:cNvCxnSpPr/>
                <p:nvPr/>
              </p:nvCxnSpPr>
              <p:spPr>
                <a:xfrm>
                  <a:off x="2493721" y="1178774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Straight Connector 195"/>
                <p:cNvCxnSpPr/>
                <p:nvPr/>
              </p:nvCxnSpPr>
              <p:spPr>
                <a:xfrm>
                  <a:off x="3594384" y="1173128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7" name="Straight Connector 196"/>
                <p:cNvCxnSpPr/>
                <p:nvPr/>
              </p:nvCxnSpPr>
              <p:spPr>
                <a:xfrm>
                  <a:off x="2494847" y="4955821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8" name="Straight Connector 197"/>
                <p:cNvCxnSpPr/>
                <p:nvPr/>
              </p:nvCxnSpPr>
              <p:spPr>
                <a:xfrm flipH="1">
                  <a:off x="3448760" y="4961464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9" name="Rectangle 198"/>
                <p:cNvSpPr/>
                <p:nvPr/>
              </p:nvSpPr>
              <p:spPr>
                <a:xfrm>
                  <a:off x="2805597" y="5712177"/>
                  <a:ext cx="366581" cy="76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280" name="Group 279"/>
            <p:cNvGrpSpPr>
              <a:grpSpLocks noChangeAspect="1"/>
            </p:cNvGrpSpPr>
            <p:nvPr/>
          </p:nvGrpSpPr>
          <p:grpSpPr>
            <a:xfrm rot="1140000">
              <a:off x="7779570" y="4651167"/>
              <a:ext cx="55036" cy="243834"/>
              <a:chOff x="2362482" y="859881"/>
              <a:chExt cx="1314450" cy="5823787"/>
            </a:xfrm>
          </p:grpSpPr>
          <p:grpSp>
            <p:nvGrpSpPr>
              <p:cNvPr id="281" name="Group 280"/>
              <p:cNvGrpSpPr/>
              <p:nvPr/>
            </p:nvGrpSpPr>
            <p:grpSpPr>
              <a:xfrm>
                <a:off x="2362482" y="859881"/>
                <a:ext cx="1314450" cy="5823787"/>
                <a:chOff x="2362482" y="859881"/>
                <a:chExt cx="1314450" cy="5823787"/>
              </a:xfrm>
            </p:grpSpPr>
            <p:sp>
              <p:nvSpPr>
                <p:cNvPr id="288" name="Freeform 287"/>
                <p:cNvSpPr>
                  <a:spLocks noChangeAspect="1"/>
                </p:cNvSpPr>
                <p:nvPr/>
              </p:nvSpPr>
              <p:spPr>
                <a:xfrm>
                  <a:off x="3393175" y="33216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89" name="Picture 288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2362482" y="995338"/>
                  <a:ext cx="1314450" cy="5688330"/>
                </a:xfrm>
                <a:prstGeom prst="rect">
                  <a:avLst/>
                </a:prstGeom>
              </p:spPr>
            </p:pic>
            <p:sp>
              <p:nvSpPr>
                <p:cNvPr id="290" name="Oval 289"/>
                <p:cNvSpPr/>
                <p:nvPr/>
              </p:nvSpPr>
              <p:spPr>
                <a:xfrm>
                  <a:off x="2538005" y="1050681"/>
                  <a:ext cx="1005840" cy="22860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91" name="Group 290"/>
                <p:cNvGrpSpPr/>
                <p:nvPr/>
              </p:nvGrpSpPr>
              <p:grpSpPr>
                <a:xfrm>
                  <a:off x="2525933" y="2708437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66" name="Oval 365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7" name="Rectangle 366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2" name="Group 291"/>
                <p:cNvGrpSpPr/>
                <p:nvPr/>
              </p:nvGrpSpPr>
              <p:grpSpPr>
                <a:xfrm>
                  <a:off x="2520287" y="257861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64" name="Oval 363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5" name="Rectangle 364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3" name="Group 292"/>
                <p:cNvGrpSpPr/>
                <p:nvPr/>
              </p:nvGrpSpPr>
              <p:grpSpPr>
                <a:xfrm>
                  <a:off x="2520287" y="243185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62" name="Oval 361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3" name="Rectangle 362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4" name="Group 293"/>
                <p:cNvGrpSpPr/>
                <p:nvPr/>
              </p:nvGrpSpPr>
              <p:grpSpPr>
                <a:xfrm>
                  <a:off x="2520287" y="228509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60" name="Oval 359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1" name="Rectangle 360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5" name="Group 294"/>
                <p:cNvGrpSpPr/>
                <p:nvPr/>
              </p:nvGrpSpPr>
              <p:grpSpPr>
                <a:xfrm>
                  <a:off x="2520287" y="212705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58" name="Oval 357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9" name="Rectangle 358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6" name="Group 295"/>
                <p:cNvGrpSpPr/>
                <p:nvPr/>
              </p:nvGrpSpPr>
              <p:grpSpPr>
                <a:xfrm>
                  <a:off x="2520287" y="196900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56" name="Oval 355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7" name="Rectangle 356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7" name="Group 296"/>
                <p:cNvGrpSpPr/>
                <p:nvPr/>
              </p:nvGrpSpPr>
              <p:grpSpPr>
                <a:xfrm>
                  <a:off x="2520287" y="181096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54" name="Oval 353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5" name="Rectangle 354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8" name="Group 297"/>
                <p:cNvGrpSpPr/>
                <p:nvPr/>
              </p:nvGrpSpPr>
              <p:grpSpPr>
                <a:xfrm>
                  <a:off x="2520287" y="164163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52" name="Oval 351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3" name="Rectangle 352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9" name="Group 298"/>
                <p:cNvGrpSpPr/>
                <p:nvPr/>
              </p:nvGrpSpPr>
              <p:grpSpPr>
                <a:xfrm>
                  <a:off x="2520287" y="148358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50" name="Oval 349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1" name="Rectangle 350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00" name="Group 299"/>
                <p:cNvGrpSpPr/>
                <p:nvPr/>
              </p:nvGrpSpPr>
              <p:grpSpPr>
                <a:xfrm>
                  <a:off x="2526716" y="859881"/>
                  <a:ext cx="1018825" cy="349952"/>
                  <a:chOff x="6018641" y="738526"/>
                  <a:chExt cx="1615472" cy="3190004"/>
                </a:xfrm>
              </p:grpSpPr>
              <p:sp>
                <p:nvSpPr>
                  <p:cNvPr id="330" name="Left Bracket 329"/>
                  <p:cNvSpPr/>
                  <p:nvPr/>
                </p:nvSpPr>
                <p:spPr>
                  <a:xfrm rot="10800000">
                    <a:off x="6821313" y="157954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1" name="Left Bracket 330"/>
                  <p:cNvSpPr/>
                  <p:nvPr/>
                </p:nvSpPr>
                <p:spPr>
                  <a:xfrm rot="10800000" flipH="1">
                    <a:off x="6018641" y="157764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2" name="Left Bracket 331"/>
                  <p:cNvSpPr/>
                  <p:nvPr/>
                </p:nvSpPr>
                <p:spPr>
                  <a:xfrm rot="10800000">
                    <a:off x="6821313" y="130296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3" name="Left Bracket 332"/>
                  <p:cNvSpPr/>
                  <p:nvPr/>
                </p:nvSpPr>
                <p:spPr>
                  <a:xfrm rot="10800000" flipH="1">
                    <a:off x="6018641" y="130296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4" name="Left Bracket 333"/>
                  <p:cNvSpPr/>
                  <p:nvPr/>
                </p:nvSpPr>
                <p:spPr>
                  <a:xfrm rot="10800000" flipH="1">
                    <a:off x="6018641" y="1864047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5" name="Left Bracket 334"/>
                  <p:cNvSpPr/>
                  <p:nvPr/>
                </p:nvSpPr>
                <p:spPr>
                  <a:xfrm rot="10800000">
                    <a:off x="6821313" y="1015100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6" name="Left Bracket 335"/>
                  <p:cNvSpPr/>
                  <p:nvPr/>
                </p:nvSpPr>
                <p:spPr>
                  <a:xfrm rot="10800000">
                    <a:off x="6821313" y="1867415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7" name="Left Bracket 336"/>
                  <p:cNvSpPr/>
                  <p:nvPr/>
                </p:nvSpPr>
                <p:spPr>
                  <a:xfrm rot="10800000" flipH="1">
                    <a:off x="6018641" y="2143994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8" name="Left Bracket 337"/>
                  <p:cNvSpPr/>
                  <p:nvPr/>
                </p:nvSpPr>
                <p:spPr>
                  <a:xfrm rot="10800000">
                    <a:off x="6821313" y="2431861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9" name="Left Bracket 338"/>
                  <p:cNvSpPr/>
                  <p:nvPr/>
                </p:nvSpPr>
                <p:spPr>
                  <a:xfrm rot="10800000">
                    <a:off x="6821313" y="299065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0" name="Left Bracket 339"/>
                  <p:cNvSpPr/>
                  <p:nvPr/>
                </p:nvSpPr>
                <p:spPr>
                  <a:xfrm rot="10800000">
                    <a:off x="6821313" y="738526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1" name="Left Bracket 340"/>
                  <p:cNvSpPr/>
                  <p:nvPr/>
                </p:nvSpPr>
                <p:spPr>
                  <a:xfrm rot="10800000">
                    <a:off x="6821313" y="270843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2" name="Left Bracket 341"/>
                  <p:cNvSpPr/>
                  <p:nvPr/>
                </p:nvSpPr>
                <p:spPr>
                  <a:xfrm rot="10800000">
                    <a:off x="6821313" y="2150092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3" name="Left Bracket 342"/>
                  <p:cNvSpPr/>
                  <p:nvPr/>
                </p:nvSpPr>
                <p:spPr>
                  <a:xfrm rot="10800000" flipH="1">
                    <a:off x="6018641" y="243186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4" name="Left Bracket 343"/>
                  <p:cNvSpPr/>
                  <p:nvPr/>
                </p:nvSpPr>
                <p:spPr>
                  <a:xfrm rot="10800000" flipH="1">
                    <a:off x="6018641" y="2708442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5" name="Left Bracket 344"/>
                  <p:cNvSpPr/>
                  <p:nvPr/>
                </p:nvSpPr>
                <p:spPr>
                  <a:xfrm rot="10800000" flipH="1">
                    <a:off x="6018641" y="2996313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6" name="Left Bracket 345"/>
                  <p:cNvSpPr/>
                  <p:nvPr/>
                </p:nvSpPr>
                <p:spPr>
                  <a:xfrm rot="10800000" flipH="1">
                    <a:off x="6018641" y="327288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7" name="Left Bracket 346"/>
                  <p:cNvSpPr/>
                  <p:nvPr/>
                </p:nvSpPr>
                <p:spPr>
                  <a:xfrm rot="10800000" flipH="1">
                    <a:off x="6018641" y="1020746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8" name="Left Bracket 347"/>
                  <p:cNvSpPr/>
                  <p:nvPr/>
                </p:nvSpPr>
                <p:spPr>
                  <a:xfrm rot="10800000" flipH="1">
                    <a:off x="6018641" y="3555109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9" name="Left Bracket 348"/>
                  <p:cNvSpPr/>
                  <p:nvPr/>
                </p:nvSpPr>
                <p:spPr>
                  <a:xfrm rot="10800000">
                    <a:off x="6821313" y="327288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01" name="Group 300"/>
                <p:cNvGrpSpPr/>
                <p:nvPr/>
              </p:nvGrpSpPr>
              <p:grpSpPr>
                <a:xfrm>
                  <a:off x="2516299" y="133191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28" name="Oval 327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9" name="Rectangle 328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302" name="Freeform 301"/>
                <p:cNvSpPr>
                  <a:spLocks noChangeAspect="1"/>
                </p:cNvSpPr>
                <p:nvPr/>
              </p:nvSpPr>
              <p:spPr>
                <a:xfrm>
                  <a:off x="2518688" y="1374193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3" name="Freeform 302"/>
                <p:cNvSpPr>
                  <a:spLocks noChangeAspect="1"/>
                </p:cNvSpPr>
                <p:nvPr/>
              </p:nvSpPr>
              <p:spPr>
                <a:xfrm>
                  <a:off x="2523764" y="1221715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4" name="Freeform 303"/>
                <p:cNvSpPr>
                  <a:spLocks noChangeAspect="1"/>
                </p:cNvSpPr>
                <p:nvPr/>
              </p:nvSpPr>
              <p:spPr>
                <a:xfrm>
                  <a:off x="2520311" y="3044891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5" name="Freeform 304"/>
                <p:cNvSpPr>
                  <a:spLocks noChangeAspect="1"/>
                </p:cNvSpPr>
                <p:nvPr/>
              </p:nvSpPr>
              <p:spPr>
                <a:xfrm>
                  <a:off x="2533975" y="3191668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6" name="Freeform 305"/>
                <p:cNvSpPr>
                  <a:spLocks noChangeAspect="1"/>
                </p:cNvSpPr>
                <p:nvPr/>
              </p:nvSpPr>
              <p:spPr>
                <a:xfrm rot="-1800000">
                  <a:off x="2568920" y="33135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7" name="Freeform 306"/>
                <p:cNvSpPr>
                  <a:spLocks noChangeAspect="1"/>
                </p:cNvSpPr>
                <p:nvPr/>
              </p:nvSpPr>
              <p:spPr>
                <a:xfrm rot="-1800000">
                  <a:off x="2563274" y="34659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8" name="Freeform 307"/>
                <p:cNvSpPr>
                  <a:spLocks noChangeAspect="1"/>
                </p:cNvSpPr>
                <p:nvPr/>
              </p:nvSpPr>
              <p:spPr>
                <a:xfrm rot="-1800000">
                  <a:off x="2563274" y="3590100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9" name="Freeform 308"/>
                <p:cNvSpPr>
                  <a:spLocks noChangeAspect="1"/>
                </p:cNvSpPr>
                <p:nvPr/>
              </p:nvSpPr>
              <p:spPr>
                <a:xfrm rot="-1800000">
                  <a:off x="2563274" y="372556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0" name="Freeform 309"/>
                <p:cNvSpPr>
                  <a:spLocks noChangeAspect="1"/>
                </p:cNvSpPr>
                <p:nvPr/>
              </p:nvSpPr>
              <p:spPr>
                <a:xfrm rot="-1800000">
                  <a:off x="2563274" y="386103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1" name="Freeform 310"/>
                <p:cNvSpPr>
                  <a:spLocks noChangeAspect="1"/>
                </p:cNvSpPr>
                <p:nvPr/>
              </p:nvSpPr>
              <p:spPr>
                <a:xfrm rot="-1800000">
                  <a:off x="2563274" y="3996504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2" name="Freeform 311"/>
                <p:cNvSpPr>
                  <a:spLocks noChangeAspect="1"/>
                </p:cNvSpPr>
                <p:nvPr/>
              </p:nvSpPr>
              <p:spPr>
                <a:xfrm rot="-1800000">
                  <a:off x="2563274" y="414326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3" name="Freeform 312"/>
                <p:cNvSpPr>
                  <a:spLocks noChangeAspect="1"/>
                </p:cNvSpPr>
                <p:nvPr/>
              </p:nvSpPr>
              <p:spPr>
                <a:xfrm rot="-1800000">
                  <a:off x="2574563" y="4290013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4" name="Freeform 313"/>
                <p:cNvSpPr>
                  <a:spLocks noChangeAspect="1"/>
                </p:cNvSpPr>
                <p:nvPr/>
              </p:nvSpPr>
              <p:spPr>
                <a:xfrm rot="-1800000">
                  <a:off x="2574563" y="443676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5" name="Freeform 314"/>
                <p:cNvSpPr>
                  <a:spLocks noChangeAspect="1"/>
                </p:cNvSpPr>
                <p:nvPr/>
              </p:nvSpPr>
              <p:spPr>
                <a:xfrm rot="-1800000">
                  <a:off x="2574563" y="4572232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6" name="Freeform 315"/>
                <p:cNvSpPr>
                  <a:spLocks noChangeAspect="1"/>
                </p:cNvSpPr>
                <p:nvPr/>
              </p:nvSpPr>
              <p:spPr>
                <a:xfrm rot="-1800000">
                  <a:off x="2574563" y="473027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7" name="Freeform 316"/>
                <p:cNvSpPr>
                  <a:spLocks noChangeAspect="1"/>
                </p:cNvSpPr>
                <p:nvPr/>
              </p:nvSpPr>
              <p:spPr>
                <a:xfrm>
                  <a:off x="3393175" y="3440190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8" name="Freeform 317"/>
                <p:cNvSpPr>
                  <a:spLocks noChangeAspect="1"/>
                </p:cNvSpPr>
                <p:nvPr/>
              </p:nvSpPr>
              <p:spPr>
                <a:xfrm>
                  <a:off x="3393175" y="3558723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9" name="Freeform 318"/>
                <p:cNvSpPr>
                  <a:spLocks noChangeAspect="1"/>
                </p:cNvSpPr>
                <p:nvPr/>
              </p:nvSpPr>
              <p:spPr>
                <a:xfrm>
                  <a:off x="3393175" y="368854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0" name="Freeform 319"/>
                <p:cNvSpPr>
                  <a:spLocks noChangeAspect="1"/>
                </p:cNvSpPr>
                <p:nvPr/>
              </p:nvSpPr>
              <p:spPr>
                <a:xfrm>
                  <a:off x="3393175" y="381836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1" name="Freeform 320"/>
                <p:cNvSpPr>
                  <a:spLocks noChangeAspect="1"/>
                </p:cNvSpPr>
                <p:nvPr/>
              </p:nvSpPr>
              <p:spPr>
                <a:xfrm>
                  <a:off x="3393175" y="393762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2" name="Freeform 321"/>
                <p:cNvSpPr>
                  <a:spLocks noChangeAspect="1"/>
                </p:cNvSpPr>
                <p:nvPr/>
              </p:nvSpPr>
              <p:spPr>
                <a:xfrm>
                  <a:off x="3393175" y="4066742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3" name="Freeform 322"/>
                <p:cNvSpPr>
                  <a:spLocks noChangeAspect="1"/>
                </p:cNvSpPr>
                <p:nvPr/>
              </p:nvSpPr>
              <p:spPr>
                <a:xfrm>
                  <a:off x="3393175" y="420620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4" name="Freeform 323"/>
                <p:cNvSpPr>
                  <a:spLocks noChangeAspect="1"/>
                </p:cNvSpPr>
                <p:nvPr/>
              </p:nvSpPr>
              <p:spPr>
                <a:xfrm>
                  <a:off x="3393175" y="436031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5" name="Freeform 324"/>
                <p:cNvSpPr>
                  <a:spLocks noChangeAspect="1"/>
                </p:cNvSpPr>
                <p:nvPr/>
              </p:nvSpPr>
              <p:spPr>
                <a:xfrm>
                  <a:off x="3393175" y="45074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6" name="Freeform 325"/>
                <p:cNvSpPr>
                  <a:spLocks noChangeAspect="1"/>
                </p:cNvSpPr>
                <p:nvPr/>
              </p:nvSpPr>
              <p:spPr>
                <a:xfrm>
                  <a:off x="3393175" y="4659799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7" name="Freeform 326"/>
                <p:cNvSpPr>
                  <a:spLocks noChangeAspect="1"/>
                </p:cNvSpPr>
                <p:nvPr/>
              </p:nvSpPr>
              <p:spPr>
                <a:xfrm>
                  <a:off x="3393175" y="4800734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82" name="Group 281"/>
              <p:cNvGrpSpPr/>
              <p:nvPr/>
            </p:nvGrpSpPr>
            <p:grpSpPr>
              <a:xfrm>
                <a:off x="2493721" y="1173128"/>
                <a:ext cx="1100663" cy="5301049"/>
                <a:chOff x="2493721" y="1173128"/>
                <a:chExt cx="1100663" cy="5301049"/>
              </a:xfrm>
            </p:grpSpPr>
            <p:cxnSp>
              <p:nvCxnSpPr>
                <p:cNvPr id="283" name="Straight Connector 282"/>
                <p:cNvCxnSpPr/>
                <p:nvPr/>
              </p:nvCxnSpPr>
              <p:spPr>
                <a:xfrm>
                  <a:off x="2493721" y="1178774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4" name="Straight Connector 283"/>
                <p:cNvCxnSpPr/>
                <p:nvPr/>
              </p:nvCxnSpPr>
              <p:spPr>
                <a:xfrm>
                  <a:off x="3594384" y="1173128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5" name="Straight Connector 284"/>
                <p:cNvCxnSpPr/>
                <p:nvPr/>
              </p:nvCxnSpPr>
              <p:spPr>
                <a:xfrm>
                  <a:off x="2494847" y="4955821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6" name="Straight Connector 285"/>
                <p:cNvCxnSpPr/>
                <p:nvPr/>
              </p:nvCxnSpPr>
              <p:spPr>
                <a:xfrm flipH="1">
                  <a:off x="3448760" y="4961464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7" name="Rectangle 286"/>
                <p:cNvSpPr/>
                <p:nvPr/>
              </p:nvSpPr>
              <p:spPr>
                <a:xfrm>
                  <a:off x="2805597" y="5712177"/>
                  <a:ext cx="366581" cy="76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368" name="Group 367"/>
            <p:cNvGrpSpPr>
              <a:grpSpLocks noChangeAspect="1"/>
            </p:cNvGrpSpPr>
            <p:nvPr/>
          </p:nvGrpSpPr>
          <p:grpSpPr>
            <a:xfrm rot="-540000">
              <a:off x="9543802" y="4623378"/>
              <a:ext cx="55036" cy="243834"/>
              <a:chOff x="2362482" y="859881"/>
              <a:chExt cx="1314450" cy="5823787"/>
            </a:xfrm>
          </p:grpSpPr>
          <p:grpSp>
            <p:nvGrpSpPr>
              <p:cNvPr id="369" name="Group 368"/>
              <p:cNvGrpSpPr/>
              <p:nvPr/>
            </p:nvGrpSpPr>
            <p:grpSpPr>
              <a:xfrm>
                <a:off x="2362482" y="859881"/>
                <a:ext cx="1314450" cy="5823787"/>
                <a:chOff x="2362482" y="859881"/>
                <a:chExt cx="1314450" cy="5823787"/>
              </a:xfrm>
            </p:grpSpPr>
            <p:sp>
              <p:nvSpPr>
                <p:cNvPr id="376" name="Freeform 375"/>
                <p:cNvSpPr>
                  <a:spLocks noChangeAspect="1"/>
                </p:cNvSpPr>
                <p:nvPr/>
              </p:nvSpPr>
              <p:spPr>
                <a:xfrm>
                  <a:off x="3393175" y="33216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377" name="Picture 376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2362482" y="995338"/>
                  <a:ext cx="1314450" cy="5688330"/>
                </a:xfrm>
                <a:prstGeom prst="rect">
                  <a:avLst/>
                </a:prstGeom>
              </p:spPr>
            </p:pic>
            <p:sp>
              <p:nvSpPr>
                <p:cNvPr id="378" name="Oval 377"/>
                <p:cNvSpPr/>
                <p:nvPr/>
              </p:nvSpPr>
              <p:spPr>
                <a:xfrm>
                  <a:off x="2538005" y="1050681"/>
                  <a:ext cx="1005840" cy="22860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79" name="Group 378"/>
                <p:cNvGrpSpPr/>
                <p:nvPr/>
              </p:nvGrpSpPr>
              <p:grpSpPr>
                <a:xfrm>
                  <a:off x="2525933" y="2708437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454" name="Oval 453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55" name="Rectangle 454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80" name="Group 379"/>
                <p:cNvGrpSpPr/>
                <p:nvPr/>
              </p:nvGrpSpPr>
              <p:grpSpPr>
                <a:xfrm>
                  <a:off x="2520287" y="257861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452" name="Oval 451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53" name="Rectangle 452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81" name="Group 380"/>
                <p:cNvGrpSpPr/>
                <p:nvPr/>
              </p:nvGrpSpPr>
              <p:grpSpPr>
                <a:xfrm>
                  <a:off x="2520287" y="243185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450" name="Oval 449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51" name="Rectangle 450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82" name="Group 381"/>
                <p:cNvGrpSpPr/>
                <p:nvPr/>
              </p:nvGrpSpPr>
              <p:grpSpPr>
                <a:xfrm>
                  <a:off x="2520287" y="228509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448" name="Oval 447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49" name="Rectangle 448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83" name="Group 382"/>
                <p:cNvGrpSpPr/>
                <p:nvPr/>
              </p:nvGrpSpPr>
              <p:grpSpPr>
                <a:xfrm>
                  <a:off x="2520287" y="212705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446" name="Oval 445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47" name="Rectangle 446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84" name="Group 383"/>
                <p:cNvGrpSpPr/>
                <p:nvPr/>
              </p:nvGrpSpPr>
              <p:grpSpPr>
                <a:xfrm>
                  <a:off x="2520287" y="196900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444" name="Oval 443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45" name="Rectangle 444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85" name="Group 384"/>
                <p:cNvGrpSpPr/>
                <p:nvPr/>
              </p:nvGrpSpPr>
              <p:grpSpPr>
                <a:xfrm>
                  <a:off x="2520287" y="181096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442" name="Oval 441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43" name="Rectangle 442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86" name="Group 385"/>
                <p:cNvGrpSpPr/>
                <p:nvPr/>
              </p:nvGrpSpPr>
              <p:grpSpPr>
                <a:xfrm>
                  <a:off x="2520287" y="164163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440" name="Oval 439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41" name="Rectangle 440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87" name="Group 386"/>
                <p:cNvGrpSpPr/>
                <p:nvPr/>
              </p:nvGrpSpPr>
              <p:grpSpPr>
                <a:xfrm>
                  <a:off x="2520287" y="148358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438" name="Oval 437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39" name="Rectangle 438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88" name="Group 387"/>
                <p:cNvGrpSpPr/>
                <p:nvPr/>
              </p:nvGrpSpPr>
              <p:grpSpPr>
                <a:xfrm>
                  <a:off x="2526716" y="859881"/>
                  <a:ext cx="1018825" cy="349952"/>
                  <a:chOff x="6018641" y="738526"/>
                  <a:chExt cx="1615472" cy="3190004"/>
                </a:xfrm>
              </p:grpSpPr>
              <p:sp>
                <p:nvSpPr>
                  <p:cNvPr id="418" name="Left Bracket 417"/>
                  <p:cNvSpPr/>
                  <p:nvPr/>
                </p:nvSpPr>
                <p:spPr>
                  <a:xfrm rot="10800000">
                    <a:off x="6821313" y="157954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19" name="Left Bracket 418"/>
                  <p:cNvSpPr/>
                  <p:nvPr/>
                </p:nvSpPr>
                <p:spPr>
                  <a:xfrm rot="10800000" flipH="1">
                    <a:off x="6018641" y="157764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0" name="Left Bracket 419"/>
                  <p:cNvSpPr/>
                  <p:nvPr/>
                </p:nvSpPr>
                <p:spPr>
                  <a:xfrm rot="10800000">
                    <a:off x="6821313" y="130296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1" name="Left Bracket 420"/>
                  <p:cNvSpPr/>
                  <p:nvPr/>
                </p:nvSpPr>
                <p:spPr>
                  <a:xfrm rot="10800000" flipH="1">
                    <a:off x="6018641" y="130296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2" name="Left Bracket 421"/>
                  <p:cNvSpPr/>
                  <p:nvPr/>
                </p:nvSpPr>
                <p:spPr>
                  <a:xfrm rot="10800000" flipH="1">
                    <a:off x="6018641" y="1864047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3" name="Left Bracket 422"/>
                  <p:cNvSpPr/>
                  <p:nvPr/>
                </p:nvSpPr>
                <p:spPr>
                  <a:xfrm rot="10800000">
                    <a:off x="6821313" y="1015100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4" name="Left Bracket 423"/>
                  <p:cNvSpPr/>
                  <p:nvPr/>
                </p:nvSpPr>
                <p:spPr>
                  <a:xfrm rot="10800000">
                    <a:off x="6821313" y="1867415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5" name="Left Bracket 424"/>
                  <p:cNvSpPr/>
                  <p:nvPr/>
                </p:nvSpPr>
                <p:spPr>
                  <a:xfrm rot="10800000" flipH="1">
                    <a:off x="6018641" y="2143994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6" name="Left Bracket 425"/>
                  <p:cNvSpPr/>
                  <p:nvPr/>
                </p:nvSpPr>
                <p:spPr>
                  <a:xfrm rot="10800000">
                    <a:off x="6821313" y="2431861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7" name="Left Bracket 426"/>
                  <p:cNvSpPr/>
                  <p:nvPr/>
                </p:nvSpPr>
                <p:spPr>
                  <a:xfrm rot="10800000">
                    <a:off x="6821313" y="299065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8" name="Left Bracket 427"/>
                  <p:cNvSpPr/>
                  <p:nvPr/>
                </p:nvSpPr>
                <p:spPr>
                  <a:xfrm rot="10800000">
                    <a:off x="6821313" y="738526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9" name="Left Bracket 428"/>
                  <p:cNvSpPr/>
                  <p:nvPr/>
                </p:nvSpPr>
                <p:spPr>
                  <a:xfrm rot="10800000">
                    <a:off x="6821313" y="270843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30" name="Left Bracket 429"/>
                  <p:cNvSpPr/>
                  <p:nvPr/>
                </p:nvSpPr>
                <p:spPr>
                  <a:xfrm rot="10800000">
                    <a:off x="6821313" y="2150092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31" name="Left Bracket 430"/>
                  <p:cNvSpPr/>
                  <p:nvPr/>
                </p:nvSpPr>
                <p:spPr>
                  <a:xfrm rot="10800000" flipH="1">
                    <a:off x="6018641" y="243186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32" name="Left Bracket 431"/>
                  <p:cNvSpPr/>
                  <p:nvPr/>
                </p:nvSpPr>
                <p:spPr>
                  <a:xfrm rot="10800000" flipH="1">
                    <a:off x="6018641" y="2708442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33" name="Left Bracket 432"/>
                  <p:cNvSpPr/>
                  <p:nvPr/>
                </p:nvSpPr>
                <p:spPr>
                  <a:xfrm rot="10800000" flipH="1">
                    <a:off x="6018641" y="2996313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34" name="Left Bracket 433"/>
                  <p:cNvSpPr/>
                  <p:nvPr/>
                </p:nvSpPr>
                <p:spPr>
                  <a:xfrm rot="10800000" flipH="1">
                    <a:off x="6018641" y="327288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35" name="Left Bracket 434"/>
                  <p:cNvSpPr/>
                  <p:nvPr/>
                </p:nvSpPr>
                <p:spPr>
                  <a:xfrm rot="10800000" flipH="1">
                    <a:off x="6018641" y="1020746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36" name="Left Bracket 435"/>
                  <p:cNvSpPr/>
                  <p:nvPr/>
                </p:nvSpPr>
                <p:spPr>
                  <a:xfrm rot="10800000" flipH="1">
                    <a:off x="6018641" y="3555109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37" name="Left Bracket 436"/>
                  <p:cNvSpPr/>
                  <p:nvPr/>
                </p:nvSpPr>
                <p:spPr>
                  <a:xfrm rot="10800000">
                    <a:off x="6821313" y="327288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89" name="Group 388"/>
                <p:cNvGrpSpPr/>
                <p:nvPr/>
              </p:nvGrpSpPr>
              <p:grpSpPr>
                <a:xfrm>
                  <a:off x="2516299" y="133191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416" name="Oval 415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17" name="Rectangle 416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390" name="Freeform 389"/>
                <p:cNvSpPr>
                  <a:spLocks noChangeAspect="1"/>
                </p:cNvSpPr>
                <p:nvPr/>
              </p:nvSpPr>
              <p:spPr>
                <a:xfrm>
                  <a:off x="2518688" y="1374193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1" name="Freeform 390"/>
                <p:cNvSpPr>
                  <a:spLocks noChangeAspect="1"/>
                </p:cNvSpPr>
                <p:nvPr/>
              </p:nvSpPr>
              <p:spPr>
                <a:xfrm>
                  <a:off x="2523764" y="1221715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2" name="Freeform 391"/>
                <p:cNvSpPr>
                  <a:spLocks noChangeAspect="1"/>
                </p:cNvSpPr>
                <p:nvPr/>
              </p:nvSpPr>
              <p:spPr>
                <a:xfrm>
                  <a:off x="2520311" y="3044891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3" name="Freeform 392"/>
                <p:cNvSpPr>
                  <a:spLocks noChangeAspect="1"/>
                </p:cNvSpPr>
                <p:nvPr/>
              </p:nvSpPr>
              <p:spPr>
                <a:xfrm>
                  <a:off x="2533975" y="3191668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4" name="Freeform 393"/>
                <p:cNvSpPr>
                  <a:spLocks noChangeAspect="1"/>
                </p:cNvSpPr>
                <p:nvPr/>
              </p:nvSpPr>
              <p:spPr>
                <a:xfrm rot="-1800000">
                  <a:off x="2568920" y="33135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5" name="Freeform 394"/>
                <p:cNvSpPr>
                  <a:spLocks noChangeAspect="1"/>
                </p:cNvSpPr>
                <p:nvPr/>
              </p:nvSpPr>
              <p:spPr>
                <a:xfrm rot="-1800000">
                  <a:off x="2563274" y="34659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6" name="Freeform 395"/>
                <p:cNvSpPr>
                  <a:spLocks noChangeAspect="1"/>
                </p:cNvSpPr>
                <p:nvPr/>
              </p:nvSpPr>
              <p:spPr>
                <a:xfrm rot="-1800000">
                  <a:off x="2563274" y="3590100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7" name="Freeform 396"/>
                <p:cNvSpPr>
                  <a:spLocks noChangeAspect="1"/>
                </p:cNvSpPr>
                <p:nvPr/>
              </p:nvSpPr>
              <p:spPr>
                <a:xfrm rot="-1800000">
                  <a:off x="2563274" y="372556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8" name="Freeform 397"/>
                <p:cNvSpPr>
                  <a:spLocks noChangeAspect="1"/>
                </p:cNvSpPr>
                <p:nvPr/>
              </p:nvSpPr>
              <p:spPr>
                <a:xfrm rot="-1800000">
                  <a:off x="2563274" y="386103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9" name="Freeform 398"/>
                <p:cNvSpPr>
                  <a:spLocks noChangeAspect="1"/>
                </p:cNvSpPr>
                <p:nvPr/>
              </p:nvSpPr>
              <p:spPr>
                <a:xfrm rot="-1800000">
                  <a:off x="2563274" y="3996504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0" name="Freeform 399"/>
                <p:cNvSpPr>
                  <a:spLocks noChangeAspect="1"/>
                </p:cNvSpPr>
                <p:nvPr/>
              </p:nvSpPr>
              <p:spPr>
                <a:xfrm rot="-1800000">
                  <a:off x="2563274" y="414326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1" name="Freeform 400"/>
                <p:cNvSpPr>
                  <a:spLocks noChangeAspect="1"/>
                </p:cNvSpPr>
                <p:nvPr/>
              </p:nvSpPr>
              <p:spPr>
                <a:xfrm rot="-1800000">
                  <a:off x="2574563" y="4290013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2" name="Freeform 401"/>
                <p:cNvSpPr>
                  <a:spLocks noChangeAspect="1"/>
                </p:cNvSpPr>
                <p:nvPr/>
              </p:nvSpPr>
              <p:spPr>
                <a:xfrm rot="-1800000">
                  <a:off x="2574563" y="443676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3" name="Freeform 402"/>
                <p:cNvSpPr>
                  <a:spLocks noChangeAspect="1"/>
                </p:cNvSpPr>
                <p:nvPr/>
              </p:nvSpPr>
              <p:spPr>
                <a:xfrm rot="-1800000">
                  <a:off x="2574563" y="4572232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4" name="Freeform 403"/>
                <p:cNvSpPr>
                  <a:spLocks noChangeAspect="1"/>
                </p:cNvSpPr>
                <p:nvPr/>
              </p:nvSpPr>
              <p:spPr>
                <a:xfrm rot="-1800000">
                  <a:off x="2574563" y="473027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5" name="Freeform 404"/>
                <p:cNvSpPr>
                  <a:spLocks noChangeAspect="1"/>
                </p:cNvSpPr>
                <p:nvPr/>
              </p:nvSpPr>
              <p:spPr>
                <a:xfrm>
                  <a:off x="3393175" y="3440190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6" name="Freeform 405"/>
                <p:cNvSpPr>
                  <a:spLocks noChangeAspect="1"/>
                </p:cNvSpPr>
                <p:nvPr/>
              </p:nvSpPr>
              <p:spPr>
                <a:xfrm>
                  <a:off x="3393175" y="3558723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7" name="Freeform 406"/>
                <p:cNvSpPr>
                  <a:spLocks noChangeAspect="1"/>
                </p:cNvSpPr>
                <p:nvPr/>
              </p:nvSpPr>
              <p:spPr>
                <a:xfrm>
                  <a:off x="3393175" y="368854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8" name="Freeform 407"/>
                <p:cNvSpPr>
                  <a:spLocks noChangeAspect="1"/>
                </p:cNvSpPr>
                <p:nvPr/>
              </p:nvSpPr>
              <p:spPr>
                <a:xfrm>
                  <a:off x="3393175" y="381836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9" name="Freeform 408"/>
                <p:cNvSpPr>
                  <a:spLocks noChangeAspect="1"/>
                </p:cNvSpPr>
                <p:nvPr/>
              </p:nvSpPr>
              <p:spPr>
                <a:xfrm>
                  <a:off x="3393175" y="393762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0" name="Freeform 409"/>
                <p:cNvSpPr>
                  <a:spLocks noChangeAspect="1"/>
                </p:cNvSpPr>
                <p:nvPr/>
              </p:nvSpPr>
              <p:spPr>
                <a:xfrm>
                  <a:off x="3393175" y="4066742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1" name="Freeform 410"/>
                <p:cNvSpPr>
                  <a:spLocks noChangeAspect="1"/>
                </p:cNvSpPr>
                <p:nvPr/>
              </p:nvSpPr>
              <p:spPr>
                <a:xfrm>
                  <a:off x="3393175" y="420620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2" name="Freeform 411"/>
                <p:cNvSpPr>
                  <a:spLocks noChangeAspect="1"/>
                </p:cNvSpPr>
                <p:nvPr/>
              </p:nvSpPr>
              <p:spPr>
                <a:xfrm>
                  <a:off x="3393175" y="436031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3" name="Freeform 412"/>
                <p:cNvSpPr>
                  <a:spLocks noChangeAspect="1"/>
                </p:cNvSpPr>
                <p:nvPr/>
              </p:nvSpPr>
              <p:spPr>
                <a:xfrm>
                  <a:off x="3393175" y="45074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4" name="Freeform 413"/>
                <p:cNvSpPr>
                  <a:spLocks noChangeAspect="1"/>
                </p:cNvSpPr>
                <p:nvPr/>
              </p:nvSpPr>
              <p:spPr>
                <a:xfrm>
                  <a:off x="3393175" y="4659799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5" name="Freeform 414"/>
                <p:cNvSpPr>
                  <a:spLocks noChangeAspect="1"/>
                </p:cNvSpPr>
                <p:nvPr/>
              </p:nvSpPr>
              <p:spPr>
                <a:xfrm>
                  <a:off x="3393175" y="4800734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70" name="Group 369"/>
              <p:cNvGrpSpPr/>
              <p:nvPr/>
            </p:nvGrpSpPr>
            <p:grpSpPr>
              <a:xfrm>
                <a:off x="2493721" y="1173128"/>
                <a:ext cx="1100663" cy="5301049"/>
                <a:chOff x="2493721" y="1173128"/>
                <a:chExt cx="1100663" cy="5301049"/>
              </a:xfrm>
            </p:grpSpPr>
            <p:cxnSp>
              <p:nvCxnSpPr>
                <p:cNvPr id="371" name="Straight Connector 370"/>
                <p:cNvCxnSpPr/>
                <p:nvPr/>
              </p:nvCxnSpPr>
              <p:spPr>
                <a:xfrm>
                  <a:off x="2493721" y="1178774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2" name="Straight Connector 371"/>
                <p:cNvCxnSpPr/>
                <p:nvPr/>
              </p:nvCxnSpPr>
              <p:spPr>
                <a:xfrm>
                  <a:off x="3594384" y="1173128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3" name="Straight Connector 372"/>
                <p:cNvCxnSpPr/>
                <p:nvPr/>
              </p:nvCxnSpPr>
              <p:spPr>
                <a:xfrm>
                  <a:off x="2494847" y="4955821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4" name="Straight Connector 373"/>
                <p:cNvCxnSpPr/>
                <p:nvPr/>
              </p:nvCxnSpPr>
              <p:spPr>
                <a:xfrm flipH="1">
                  <a:off x="3448760" y="4961464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5" name="Rectangle 374"/>
                <p:cNvSpPr/>
                <p:nvPr/>
              </p:nvSpPr>
              <p:spPr>
                <a:xfrm>
                  <a:off x="2805597" y="5712177"/>
                  <a:ext cx="366581" cy="76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2" name="Freeform 1"/>
            <p:cNvSpPr/>
            <p:nvPr/>
          </p:nvSpPr>
          <p:spPr>
            <a:xfrm>
              <a:off x="4621696" y="2454965"/>
              <a:ext cx="3945834" cy="1401418"/>
            </a:xfrm>
            <a:custGeom>
              <a:avLst/>
              <a:gdLst>
                <a:gd name="connsiteX0" fmla="*/ 3945834 w 3945834"/>
                <a:gd name="connsiteY0" fmla="*/ 0 h 1401418"/>
                <a:gd name="connsiteX1" fmla="*/ 2912165 w 3945834"/>
                <a:gd name="connsiteY1" fmla="*/ 248478 h 1401418"/>
                <a:gd name="connsiteX2" fmla="*/ 1630017 w 3945834"/>
                <a:gd name="connsiteY2" fmla="*/ 675861 h 1401418"/>
                <a:gd name="connsiteX3" fmla="*/ 0 w 3945834"/>
                <a:gd name="connsiteY3" fmla="*/ 1401418 h 1401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45834" h="1401418">
                  <a:moveTo>
                    <a:pt x="3945834" y="0"/>
                  </a:moveTo>
                  <a:cubicBezTo>
                    <a:pt x="3621984" y="67917"/>
                    <a:pt x="3298134" y="135835"/>
                    <a:pt x="2912165" y="248478"/>
                  </a:cubicBezTo>
                  <a:cubicBezTo>
                    <a:pt x="2526196" y="361121"/>
                    <a:pt x="2115378" y="483704"/>
                    <a:pt x="1630017" y="675861"/>
                  </a:cubicBezTo>
                  <a:cubicBezTo>
                    <a:pt x="1144656" y="868018"/>
                    <a:pt x="278296" y="1280492"/>
                    <a:pt x="0" y="1401418"/>
                  </a:cubicBezTo>
                </a:path>
              </a:pathLst>
            </a:custGeom>
            <a:noFill/>
            <a:ln w="22225">
              <a:solidFill>
                <a:schemeClr val="bg1"/>
              </a:solidFill>
              <a:prstDash val="dash"/>
              <a:tailEnd type="stealth" w="med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56" name="Group 455"/>
            <p:cNvGrpSpPr>
              <a:grpSpLocks noChangeAspect="1"/>
            </p:cNvGrpSpPr>
            <p:nvPr/>
          </p:nvGrpSpPr>
          <p:grpSpPr>
            <a:xfrm rot="3960000">
              <a:off x="4571434" y="3744135"/>
              <a:ext cx="55036" cy="243834"/>
              <a:chOff x="2362482" y="859881"/>
              <a:chExt cx="1314450" cy="5823787"/>
            </a:xfrm>
          </p:grpSpPr>
          <p:grpSp>
            <p:nvGrpSpPr>
              <p:cNvPr id="457" name="Group 456"/>
              <p:cNvGrpSpPr/>
              <p:nvPr/>
            </p:nvGrpSpPr>
            <p:grpSpPr>
              <a:xfrm>
                <a:off x="2362482" y="859881"/>
                <a:ext cx="1314450" cy="5823787"/>
                <a:chOff x="2362482" y="859881"/>
                <a:chExt cx="1314450" cy="5823787"/>
              </a:xfrm>
            </p:grpSpPr>
            <p:sp>
              <p:nvSpPr>
                <p:cNvPr id="464" name="Freeform 463"/>
                <p:cNvSpPr>
                  <a:spLocks noChangeAspect="1"/>
                </p:cNvSpPr>
                <p:nvPr/>
              </p:nvSpPr>
              <p:spPr>
                <a:xfrm>
                  <a:off x="3393175" y="33216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465" name="Picture 464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2362482" y="995338"/>
                  <a:ext cx="1314450" cy="5688330"/>
                </a:xfrm>
                <a:prstGeom prst="rect">
                  <a:avLst/>
                </a:prstGeom>
              </p:spPr>
            </p:pic>
            <p:sp>
              <p:nvSpPr>
                <p:cNvPr id="466" name="Oval 465"/>
                <p:cNvSpPr/>
                <p:nvPr/>
              </p:nvSpPr>
              <p:spPr>
                <a:xfrm>
                  <a:off x="2538005" y="1050681"/>
                  <a:ext cx="1005840" cy="22860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467" name="Group 466"/>
                <p:cNvGrpSpPr/>
                <p:nvPr/>
              </p:nvGrpSpPr>
              <p:grpSpPr>
                <a:xfrm>
                  <a:off x="2525933" y="2708437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542" name="Oval 541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43" name="Rectangle 542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68" name="Group 467"/>
                <p:cNvGrpSpPr/>
                <p:nvPr/>
              </p:nvGrpSpPr>
              <p:grpSpPr>
                <a:xfrm>
                  <a:off x="2520287" y="257861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540" name="Oval 539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41" name="Rectangle 540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69" name="Group 468"/>
                <p:cNvGrpSpPr/>
                <p:nvPr/>
              </p:nvGrpSpPr>
              <p:grpSpPr>
                <a:xfrm>
                  <a:off x="2520287" y="243185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538" name="Oval 537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39" name="Rectangle 538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70" name="Group 469"/>
                <p:cNvGrpSpPr/>
                <p:nvPr/>
              </p:nvGrpSpPr>
              <p:grpSpPr>
                <a:xfrm>
                  <a:off x="2520287" y="228509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536" name="Oval 535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37" name="Rectangle 536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71" name="Group 470"/>
                <p:cNvGrpSpPr/>
                <p:nvPr/>
              </p:nvGrpSpPr>
              <p:grpSpPr>
                <a:xfrm>
                  <a:off x="2520287" y="212705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534" name="Oval 533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35" name="Rectangle 534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72" name="Group 471"/>
                <p:cNvGrpSpPr/>
                <p:nvPr/>
              </p:nvGrpSpPr>
              <p:grpSpPr>
                <a:xfrm>
                  <a:off x="2520287" y="196900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532" name="Oval 531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33" name="Rectangle 532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73" name="Group 472"/>
                <p:cNvGrpSpPr/>
                <p:nvPr/>
              </p:nvGrpSpPr>
              <p:grpSpPr>
                <a:xfrm>
                  <a:off x="2520287" y="181096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530" name="Oval 529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31" name="Rectangle 530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74" name="Group 473"/>
                <p:cNvGrpSpPr/>
                <p:nvPr/>
              </p:nvGrpSpPr>
              <p:grpSpPr>
                <a:xfrm>
                  <a:off x="2520287" y="164163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528" name="Oval 527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9" name="Rectangle 528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75" name="Group 474"/>
                <p:cNvGrpSpPr/>
                <p:nvPr/>
              </p:nvGrpSpPr>
              <p:grpSpPr>
                <a:xfrm>
                  <a:off x="2520287" y="148358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526" name="Oval 525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7" name="Rectangle 526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76" name="Group 475"/>
                <p:cNvGrpSpPr/>
                <p:nvPr/>
              </p:nvGrpSpPr>
              <p:grpSpPr>
                <a:xfrm>
                  <a:off x="2526716" y="859881"/>
                  <a:ext cx="1018825" cy="349952"/>
                  <a:chOff x="6018641" y="738526"/>
                  <a:chExt cx="1615472" cy="3190004"/>
                </a:xfrm>
              </p:grpSpPr>
              <p:sp>
                <p:nvSpPr>
                  <p:cNvPr id="506" name="Left Bracket 505"/>
                  <p:cNvSpPr/>
                  <p:nvPr/>
                </p:nvSpPr>
                <p:spPr>
                  <a:xfrm rot="10800000">
                    <a:off x="6821313" y="157954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07" name="Left Bracket 506"/>
                  <p:cNvSpPr/>
                  <p:nvPr/>
                </p:nvSpPr>
                <p:spPr>
                  <a:xfrm rot="10800000" flipH="1">
                    <a:off x="6018641" y="157764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08" name="Left Bracket 507"/>
                  <p:cNvSpPr/>
                  <p:nvPr/>
                </p:nvSpPr>
                <p:spPr>
                  <a:xfrm rot="10800000">
                    <a:off x="6821313" y="130296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09" name="Left Bracket 508"/>
                  <p:cNvSpPr/>
                  <p:nvPr/>
                </p:nvSpPr>
                <p:spPr>
                  <a:xfrm rot="10800000" flipH="1">
                    <a:off x="6018641" y="130296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0" name="Left Bracket 509"/>
                  <p:cNvSpPr/>
                  <p:nvPr/>
                </p:nvSpPr>
                <p:spPr>
                  <a:xfrm rot="10800000" flipH="1">
                    <a:off x="6018641" y="1864047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1" name="Left Bracket 510"/>
                  <p:cNvSpPr/>
                  <p:nvPr/>
                </p:nvSpPr>
                <p:spPr>
                  <a:xfrm rot="10800000">
                    <a:off x="6821313" y="1015100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2" name="Left Bracket 511"/>
                  <p:cNvSpPr/>
                  <p:nvPr/>
                </p:nvSpPr>
                <p:spPr>
                  <a:xfrm rot="10800000">
                    <a:off x="6821313" y="1867415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3" name="Left Bracket 512"/>
                  <p:cNvSpPr/>
                  <p:nvPr/>
                </p:nvSpPr>
                <p:spPr>
                  <a:xfrm rot="10800000" flipH="1">
                    <a:off x="6018641" y="2143994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4" name="Left Bracket 513"/>
                  <p:cNvSpPr/>
                  <p:nvPr/>
                </p:nvSpPr>
                <p:spPr>
                  <a:xfrm rot="10800000">
                    <a:off x="6821313" y="2431861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5" name="Left Bracket 514"/>
                  <p:cNvSpPr/>
                  <p:nvPr/>
                </p:nvSpPr>
                <p:spPr>
                  <a:xfrm rot="10800000">
                    <a:off x="6821313" y="299065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6" name="Left Bracket 515"/>
                  <p:cNvSpPr/>
                  <p:nvPr/>
                </p:nvSpPr>
                <p:spPr>
                  <a:xfrm rot="10800000">
                    <a:off x="6821313" y="738526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7" name="Left Bracket 516"/>
                  <p:cNvSpPr/>
                  <p:nvPr/>
                </p:nvSpPr>
                <p:spPr>
                  <a:xfrm rot="10800000">
                    <a:off x="6821313" y="270843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8" name="Left Bracket 517"/>
                  <p:cNvSpPr/>
                  <p:nvPr/>
                </p:nvSpPr>
                <p:spPr>
                  <a:xfrm rot="10800000">
                    <a:off x="6821313" y="2150092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9" name="Left Bracket 518"/>
                  <p:cNvSpPr/>
                  <p:nvPr/>
                </p:nvSpPr>
                <p:spPr>
                  <a:xfrm rot="10800000" flipH="1">
                    <a:off x="6018641" y="243186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0" name="Left Bracket 519"/>
                  <p:cNvSpPr/>
                  <p:nvPr/>
                </p:nvSpPr>
                <p:spPr>
                  <a:xfrm rot="10800000" flipH="1">
                    <a:off x="6018641" y="2708442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1" name="Left Bracket 520"/>
                  <p:cNvSpPr/>
                  <p:nvPr/>
                </p:nvSpPr>
                <p:spPr>
                  <a:xfrm rot="10800000" flipH="1">
                    <a:off x="6018641" y="2996313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2" name="Left Bracket 521"/>
                  <p:cNvSpPr/>
                  <p:nvPr/>
                </p:nvSpPr>
                <p:spPr>
                  <a:xfrm rot="10800000" flipH="1">
                    <a:off x="6018641" y="327288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3" name="Left Bracket 522"/>
                  <p:cNvSpPr/>
                  <p:nvPr/>
                </p:nvSpPr>
                <p:spPr>
                  <a:xfrm rot="10800000" flipH="1">
                    <a:off x="6018641" y="1020746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4" name="Left Bracket 523"/>
                  <p:cNvSpPr/>
                  <p:nvPr/>
                </p:nvSpPr>
                <p:spPr>
                  <a:xfrm rot="10800000" flipH="1">
                    <a:off x="6018641" y="3555109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5" name="Left Bracket 524"/>
                  <p:cNvSpPr/>
                  <p:nvPr/>
                </p:nvSpPr>
                <p:spPr>
                  <a:xfrm rot="10800000">
                    <a:off x="6821313" y="327288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77" name="Group 476"/>
                <p:cNvGrpSpPr/>
                <p:nvPr/>
              </p:nvGrpSpPr>
              <p:grpSpPr>
                <a:xfrm>
                  <a:off x="2516299" y="133191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504" name="Oval 503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05" name="Rectangle 504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478" name="Freeform 477"/>
                <p:cNvSpPr>
                  <a:spLocks noChangeAspect="1"/>
                </p:cNvSpPr>
                <p:nvPr/>
              </p:nvSpPr>
              <p:spPr>
                <a:xfrm>
                  <a:off x="2518688" y="1374193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9" name="Freeform 478"/>
                <p:cNvSpPr>
                  <a:spLocks noChangeAspect="1"/>
                </p:cNvSpPr>
                <p:nvPr/>
              </p:nvSpPr>
              <p:spPr>
                <a:xfrm>
                  <a:off x="2523764" y="1221715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0" name="Freeform 479"/>
                <p:cNvSpPr>
                  <a:spLocks noChangeAspect="1"/>
                </p:cNvSpPr>
                <p:nvPr/>
              </p:nvSpPr>
              <p:spPr>
                <a:xfrm>
                  <a:off x="2520311" y="3044891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1" name="Freeform 480"/>
                <p:cNvSpPr>
                  <a:spLocks noChangeAspect="1"/>
                </p:cNvSpPr>
                <p:nvPr/>
              </p:nvSpPr>
              <p:spPr>
                <a:xfrm>
                  <a:off x="2533975" y="3191668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2" name="Freeform 481"/>
                <p:cNvSpPr>
                  <a:spLocks noChangeAspect="1"/>
                </p:cNvSpPr>
                <p:nvPr/>
              </p:nvSpPr>
              <p:spPr>
                <a:xfrm rot="-1800000">
                  <a:off x="2568920" y="33135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3" name="Freeform 482"/>
                <p:cNvSpPr>
                  <a:spLocks noChangeAspect="1"/>
                </p:cNvSpPr>
                <p:nvPr/>
              </p:nvSpPr>
              <p:spPr>
                <a:xfrm rot="-1800000">
                  <a:off x="2563274" y="34659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4" name="Freeform 483"/>
                <p:cNvSpPr>
                  <a:spLocks noChangeAspect="1"/>
                </p:cNvSpPr>
                <p:nvPr/>
              </p:nvSpPr>
              <p:spPr>
                <a:xfrm rot="-1800000">
                  <a:off x="2563274" y="3590100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5" name="Freeform 484"/>
                <p:cNvSpPr>
                  <a:spLocks noChangeAspect="1"/>
                </p:cNvSpPr>
                <p:nvPr/>
              </p:nvSpPr>
              <p:spPr>
                <a:xfrm rot="-1800000">
                  <a:off x="2563274" y="372556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6" name="Freeform 485"/>
                <p:cNvSpPr>
                  <a:spLocks noChangeAspect="1"/>
                </p:cNvSpPr>
                <p:nvPr/>
              </p:nvSpPr>
              <p:spPr>
                <a:xfrm rot="-1800000">
                  <a:off x="2563274" y="386103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7" name="Freeform 486"/>
                <p:cNvSpPr>
                  <a:spLocks noChangeAspect="1"/>
                </p:cNvSpPr>
                <p:nvPr/>
              </p:nvSpPr>
              <p:spPr>
                <a:xfrm rot="-1800000">
                  <a:off x="2563274" y="3996504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8" name="Freeform 487"/>
                <p:cNvSpPr>
                  <a:spLocks noChangeAspect="1"/>
                </p:cNvSpPr>
                <p:nvPr/>
              </p:nvSpPr>
              <p:spPr>
                <a:xfrm rot="-1800000">
                  <a:off x="2563274" y="414326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9" name="Freeform 488"/>
                <p:cNvSpPr>
                  <a:spLocks noChangeAspect="1"/>
                </p:cNvSpPr>
                <p:nvPr/>
              </p:nvSpPr>
              <p:spPr>
                <a:xfrm rot="-1800000">
                  <a:off x="2574563" y="4290013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0" name="Freeform 489"/>
                <p:cNvSpPr>
                  <a:spLocks noChangeAspect="1"/>
                </p:cNvSpPr>
                <p:nvPr/>
              </p:nvSpPr>
              <p:spPr>
                <a:xfrm rot="-1800000">
                  <a:off x="2574563" y="443676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1" name="Freeform 490"/>
                <p:cNvSpPr>
                  <a:spLocks noChangeAspect="1"/>
                </p:cNvSpPr>
                <p:nvPr/>
              </p:nvSpPr>
              <p:spPr>
                <a:xfrm rot="-1800000">
                  <a:off x="2574563" y="4572232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2" name="Freeform 491"/>
                <p:cNvSpPr>
                  <a:spLocks noChangeAspect="1"/>
                </p:cNvSpPr>
                <p:nvPr/>
              </p:nvSpPr>
              <p:spPr>
                <a:xfrm rot="-1800000">
                  <a:off x="2574563" y="473027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3" name="Freeform 492"/>
                <p:cNvSpPr>
                  <a:spLocks noChangeAspect="1"/>
                </p:cNvSpPr>
                <p:nvPr/>
              </p:nvSpPr>
              <p:spPr>
                <a:xfrm>
                  <a:off x="3393175" y="3440190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4" name="Freeform 493"/>
                <p:cNvSpPr>
                  <a:spLocks noChangeAspect="1"/>
                </p:cNvSpPr>
                <p:nvPr/>
              </p:nvSpPr>
              <p:spPr>
                <a:xfrm>
                  <a:off x="3393175" y="3558723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5" name="Freeform 494"/>
                <p:cNvSpPr>
                  <a:spLocks noChangeAspect="1"/>
                </p:cNvSpPr>
                <p:nvPr/>
              </p:nvSpPr>
              <p:spPr>
                <a:xfrm>
                  <a:off x="3393175" y="368854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6" name="Freeform 495"/>
                <p:cNvSpPr>
                  <a:spLocks noChangeAspect="1"/>
                </p:cNvSpPr>
                <p:nvPr/>
              </p:nvSpPr>
              <p:spPr>
                <a:xfrm>
                  <a:off x="3393175" y="381836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7" name="Freeform 496"/>
                <p:cNvSpPr>
                  <a:spLocks noChangeAspect="1"/>
                </p:cNvSpPr>
                <p:nvPr/>
              </p:nvSpPr>
              <p:spPr>
                <a:xfrm>
                  <a:off x="3393175" y="393762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8" name="Freeform 497"/>
                <p:cNvSpPr>
                  <a:spLocks noChangeAspect="1"/>
                </p:cNvSpPr>
                <p:nvPr/>
              </p:nvSpPr>
              <p:spPr>
                <a:xfrm>
                  <a:off x="3393175" y="4066742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9" name="Freeform 498"/>
                <p:cNvSpPr>
                  <a:spLocks noChangeAspect="1"/>
                </p:cNvSpPr>
                <p:nvPr/>
              </p:nvSpPr>
              <p:spPr>
                <a:xfrm>
                  <a:off x="3393175" y="420620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0" name="Freeform 499"/>
                <p:cNvSpPr>
                  <a:spLocks noChangeAspect="1"/>
                </p:cNvSpPr>
                <p:nvPr/>
              </p:nvSpPr>
              <p:spPr>
                <a:xfrm>
                  <a:off x="3393175" y="436031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1" name="Freeform 500"/>
                <p:cNvSpPr>
                  <a:spLocks noChangeAspect="1"/>
                </p:cNvSpPr>
                <p:nvPr/>
              </p:nvSpPr>
              <p:spPr>
                <a:xfrm>
                  <a:off x="3393175" y="45074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2" name="Freeform 501"/>
                <p:cNvSpPr>
                  <a:spLocks noChangeAspect="1"/>
                </p:cNvSpPr>
                <p:nvPr/>
              </p:nvSpPr>
              <p:spPr>
                <a:xfrm>
                  <a:off x="3393175" y="4659799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3" name="Freeform 502"/>
                <p:cNvSpPr>
                  <a:spLocks noChangeAspect="1"/>
                </p:cNvSpPr>
                <p:nvPr/>
              </p:nvSpPr>
              <p:spPr>
                <a:xfrm>
                  <a:off x="3393175" y="4800734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58" name="Group 457"/>
              <p:cNvGrpSpPr/>
              <p:nvPr/>
            </p:nvGrpSpPr>
            <p:grpSpPr>
              <a:xfrm>
                <a:off x="2493721" y="1173128"/>
                <a:ext cx="1100663" cy="5301049"/>
                <a:chOff x="2493721" y="1173128"/>
                <a:chExt cx="1100663" cy="5301049"/>
              </a:xfrm>
            </p:grpSpPr>
            <p:cxnSp>
              <p:nvCxnSpPr>
                <p:cNvPr id="459" name="Straight Connector 458"/>
                <p:cNvCxnSpPr/>
                <p:nvPr/>
              </p:nvCxnSpPr>
              <p:spPr>
                <a:xfrm>
                  <a:off x="2493721" y="1178774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0" name="Straight Connector 459"/>
                <p:cNvCxnSpPr/>
                <p:nvPr/>
              </p:nvCxnSpPr>
              <p:spPr>
                <a:xfrm>
                  <a:off x="3594384" y="1173128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1" name="Straight Connector 460"/>
                <p:cNvCxnSpPr/>
                <p:nvPr/>
              </p:nvCxnSpPr>
              <p:spPr>
                <a:xfrm>
                  <a:off x="2494847" y="4955821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2" name="Straight Connector 461"/>
                <p:cNvCxnSpPr/>
                <p:nvPr/>
              </p:nvCxnSpPr>
              <p:spPr>
                <a:xfrm flipH="1">
                  <a:off x="3448760" y="4961464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3" name="Rectangle 462"/>
                <p:cNvSpPr/>
                <p:nvPr/>
              </p:nvSpPr>
              <p:spPr>
                <a:xfrm>
                  <a:off x="2805597" y="5712177"/>
                  <a:ext cx="366581" cy="76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4" name="Freeform 3"/>
            <p:cNvSpPr/>
            <p:nvPr/>
          </p:nvSpPr>
          <p:spPr>
            <a:xfrm>
              <a:off x="6816961" y="2395330"/>
              <a:ext cx="1919535" cy="2287996"/>
            </a:xfrm>
            <a:custGeom>
              <a:avLst/>
              <a:gdLst>
                <a:gd name="connsiteX0" fmla="*/ 1580322 w 1580322"/>
                <a:gd name="connsiteY0" fmla="*/ 0 h 1918253"/>
                <a:gd name="connsiteX1" fmla="*/ 844826 w 1580322"/>
                <a:gd name="connsiteY1" fmla="*/ 616227 h 1918253"/>
                <a:gd name="connsiteX2" fmla="*/ 308113 w 1580322"/>
                <a:gd name="connsiteY2" fmla="*/ 1321905 h 1918253"/>
                <a:gd name="connsiteX3" fmla="*/ 0 w 1580322"/>
                <a:gd name="connsiteY3" fmla="*/ 1918253 h 1918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0322" h="1918253">
                  <a:moveTo>
                    <a:pt x="1580322" y="0"/>
                  </a:moveTo>
                  <a:cubicBezTo>
                    <a:pt x="1318591" y="197955"/>
                    <a:pt x="1056861" y="395910"/>
                    <a:pt x="844826" y="616227"/>
                  </a:cubicBezTo>
                  <a:cubicBezTo>
                    <a:pt x="632791" y="836545"/>
                    <a:pt x="448917" y="1104901"/>
                    <a:pt x="308113" y="1321905"/>
                  </a:cubicBezTo>
                  <a:cubicBezTo>
                    <a:pt x="167309" y="1538909"/>
                    <a:pt x="0" y="1918253"/>
                    <a:pt x="0" y="1918253"/>
                  </a:cubicBezTo>
                </a:path>
              </a:pathLst>
            </a:custGeom>
            <a:noFill/>
            <a:ln w="22225">
              <a:solidFill>
                <a:schemeClr val="bg1"/>
              </a:solidFill>
              <a:prstDash val="dash"/>
              <a:tailEnd type="stealth" w="med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4" name="Group 103"/>
            <p:cNvGrpSpPr>
              <a:grpSpLocks noChangeAspect="1"/>
            </p:cNvGrpSpPr>
            <p:nvPr/>
          </p:nvGrpSpPr>
          <p:grpSpPr>
            <a:xfrm rot="1380000">
              <a:off x="6783938" y="4572787"/>
              <a:ext cx="55036" cy="243834"/>
              <a:chOff x="2362482" y="859881"/>
              <a:chExt cx="1314450" cy="5823787"/>
            </a:xfrm>
          </p:grpSpPr>
          <p:grpSp>
            <p:nvGrpSpPr>
              <p:cNvPr id="105" name="Group 104"/>
              <p:cNvGrpSpPr/>
              <p:nvPr/>
            </p:nvGrpSpPr>
            <p:grpSpPr>
              <a:xfrm>
                <a:off x="2362482" y="859881"/>
                <a:ext cx="1314450" cy="5823787"/>
                <a:chOff x="2362482" y="859881"/>
                <a:chExt cx="1314450" cy="5823787"/>
              </a:xfrm>
            </p:grpSpPr>
            <p:sp>
              <p:nvSpPr>
                <p:cNvPr id="112" name="Freeform 111"/>
                <p:cNvSpPr>
                  <a:spLocks noChangeAspect="1"/>
                </p:cNvSpPr>
                <p:nvPr/>
              </p:nvSpPr>
              <p:spPr>
                <a:xfrm>
                  <a:off x="3393175" y="33216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13" name="Picture 112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2362482" y="995338"/>
                  <a:ext cx="1314450" cy="5688330"/>
                </a:xfrm>
                <a:prstGeom prst="rect">
                  <a:avLst/>
                </a:prstGeom>
              </p:spPr>
            </p:pic>
            <p:sp>
              <p:nvSpPr>
                <p:cNvPr id="114" name="Oval 113"/>
                <p:cNvSpPr/>
                <p:nvPr/>
              </p:nvSpPr>
              <p:spPr>
                <a:xfrm>
                  <a:off x="2538005" y="1050681"/>
                  <a:ext cx="1005840" cy="22860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15" name="Group 114"/>
                <p:cNvGrpSpPr/>
                <p:nvPr/>
              </p:nvGrpSpPr>
              <p:grpSpPr>
                <a:xfrm>
                  <a:off x="2525933" y="2708437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90" name="Oval 189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1" name="Rectangle 190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6" name="Group 115"/>
                <p:cNvGrpSpPr/>
                <p:nvPr/>
              </p:nvGrpSpPr>
              <p:grpSpPr>
                <a:xfrm>
                  <a:off x="2520287" y="257861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88" name="Oval 187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9" name="Rectangle 188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7" name="Group 116"/>
                <p:cNvGrpSpPr/>
                <p:nvPr/>
              </p:nvGrpSpPr>
              <p:grpSpPr>
                <a:xfrm>
                  <a:off x="2520287" y="243185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86" name="Oval 185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7" name="Rectangle 186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8" name="Group 117"/>
                <p:cNvGrpSpPr/>
                <p:nvPr/>
              </p:nvGrpSpPr>
              <p:grpSpPr>
                <a:xfrm>
                  <a:off x="2520287" y="228509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84" name="Oval 183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5" name="Rectangle 184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9" name="Group 118"/>
                <p:cNvGrpSpPr/>
                <p:nvPr/>
              </p:nvGrpSpPr>
              <p:grpSpPr>
                <a:xfrm>
                  <a:off x="2520287" y="212705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82" name="Oval 181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3" name="Rectangle 182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20" name="Group 119"/>
                <p:cNvGrpSpPr/>
                <p:nvPr/>
              </p:nvGrpSpPr>
              <p:grpSpPr>
                <a:xfrm>
                  <a:off x="2520287" y="196900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80" name="Oval 179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1" name="Rectangle 180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21" name="Group 120"/>
                <p:cNvGrpSpPr/>
                <p:nvPr/>
              </p:nvGrpSpPr>
              <p:grpSpPr>
                <a:xfrm>
                  <a:off x="2520287" y="181096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78" name="Oval 177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9" name="Rectangle 178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22" name="Group 121"/>
                <p:cNvGrpSpPr/>
                <p:nvPr/>
              </p:nvGrpSpPr>
              <p:grpSpPr>
                <a:xfrm>
                  <a:off x="2520287" y="164163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76" name="Oval 175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7" name="Rectangle 176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23" name="Group 122"/>
                <p:cNvGrpSpPr/>
                <p:nvPr/>
              </p:nvGrpSpPr>
              <p:grpSpPr>
                <a:xfrm>
                  <a:off x="2520287" y="148358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74" name="Oval 173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5" name="Rectangle 174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24" name="Group 123"/>
                <p:cNvGrpSpPr/>
                <p:nvPr/>
              </p:nvGrpSpPr>
              <p:grpSpPr>
                <a:xfrm>
                  <a:off x="2526716" y="859881"/>
                  <a:ext cx="1018825" cy="349952"/>
                  <a:chOff x="6018641" y="738526"/>
                  <a:chExt cx="1615472" cy="3190004"/>
                </a:xfrm>
              </p:grpSpPr>
              <p:sp>
                <p:nvSpPr>
                  <p:cNvPr id="154" name="Left Bracket 153"/>
                  <p:cNvSpPr/>
                  <p:nvPr/>
                </p:nvSpPr>
                <p:spPr>
                  <a:xfrm rot="10800000">
                    <a:off x="6821313" y="157954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5" name="Left Bracket 154"/>
                  <p:cNvSpPr/>
                  <p:nvPr/>
                </p:nvSpPr>
                <p:spPr>
                  <a:xfrm rot="10800000" flipH="1">
                    <a:off x="6018641" y="157764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6" name="Left Bracket 155"/>
                  <p:cNvSpPr/>
                  <p:nvPr/>
                </p:nvSpPr>
                <p:spPr>
                  <a:xfrm rot="10800000">
                    <a:off x="6821313" y="130296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7" name="Left Bracket 156"/>
                  <p:cNvSpPr/>
                  <p:nvPr/>
                </p:nvSpPr>
                <p:spPr>
                  <a:xfrm rot="10800000" flipH="1">
                    <a:off x="6018641" y="130296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8" name="Left Bracket 157"/>
                  <p:cNvSpPr/>
                  <p:nvPr/>
                </p:nvSpPr>
                <p:spPr>
                  <a:xfrm rot="10800000" flipH="1">
                    <a:off x="6018641" y="1864047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9" name="Left Bracket 158"/>
                  <p:cNvSpPr/>
                  <p:nvPr/>
                </p:nvSpPr>
                <p:spPr>
                  <a:xfrm rot="10800000">
                    <a:off x="6821313" y="1015100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0" name="Left Bracket 159"/>
                  <p:cNvSpPr/>
                  <p:nvPr/>
                </p:nvSpPr>
                <p:spPr>
                  <a:xfrm rot="10800000">
                    <a:off x="6821313" y="1867415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1" name="Left Bracket 160"/>
                  <p:cNvSpPr/>
                  <p:nvPr/>
                </p:nvSpPr>
                <p:spPr>
                  <a:xfrm rot="10800000" flipH="1">
                    <a:off x="6018641" y="2143994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2" name="Left Bracket 161"/>
                  <p:cNvSpPr/>
                  <p:nvPr/>
                </p:nvSpPr>
                <p:spPr>
                  <a:xfrm rot="10800000">
                    <a:off x="6821313" y="2431861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3" name="Left Bracket 162"/>
                  <p:cNvSpPr/>
                  <p:nvPr/>
                </p:nvSpPr>
                <p:spPr>
                  <a:xfrm rot="10800000">
                    <a:off x="6821313" y="299065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4" name="Left Bracket 163"/>
                  <p:cNvSpPr/>
                  <p:nvPr/>
                </p:nvSpPr>
                <p:spPr>
                  <a:xfrm rot="10800000">
                    <a:off x="6821313" y="738526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5" name="Left Bracket 164"/>
                  <p:cNvSpPr/>
                  <p:nvPr/>
                </p:nvSpPr>
                <p:spPr>
                  <a:xfrm rot="10800000">
                    <a:off x="6821313" y="270843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6" name="Left Bracket 165"/>
                  <p:cNvSpPr/>
                  <p:nvPr/>
                </p:nvSpPr>
                <p:spPr>
                  <a:xfrm rot="10800000">
                    <a:off x="6821313" y="2150092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7" name="Left Bracket 166"/>
                  <p:cNvSpPr/>
                  <p:nvPr/>
                </p:nvSpPr>
                <p:spPr>
                  <a:xfrm rot="10800000" flipH="1">
                    <a:off x="6018641" y="243186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8" name="Left Bracket 167"/>
                  <p:cNvSpPr/>
                  <p:nvPr/>
                </p:nvSpPr>
                <p:spPr>
                  <a:xfrm rot="10800000" flipH="1">
                    <a:off x="6018641" y="2708442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9" name="Left Bracket 168"/>
                  <p:cNvSpPr/>
                  <p:nvPr/>
                </p:nvSpPr>
                <p:spPr>
                  <a:xfrm rot="10800000" flipH="1">
                    <a:off x="6018641" y="2996313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0" name="Left Bracket 169"/>
                  <p:cNvSpPr/>
                  <p:nvPr/>
                </p:nvSpPr>
                <p:spPr>
                  <a:xfrm rot="10800000" flipH="1">
                    <a:off x="6018641" y="327288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1" name="Left Bracket 170"/>
                  <p:cNvSpPr/>
                  <p:nvPr/>
                </p:nvSpPr>
                <p:spPr>
                  <a:xfrm rot="10800000" flipH="1">
                    <a:off x="6018641" y="1020746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2" name="Left Bracket 171"/>
                  <p:cNvSpPr/>
                  <p:nvPr/>
                </p:nvSpPr>
                <p:spPr>
                  <a:xfrm rot="10800000" flipH="1">
                    <a:off x="6018641" y="3555109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3" name="Left Bracket 172"/>
                  <p:cNvSpPr/>
                  <p:nvPr/>
                </p:nvSpPr>
                <p:spPr>
                  <a:xfrm rot="10800000">
                    <a:off x="6821313" y="327288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25" name="Group 124"/>
                <p:cNvGrpSpPr/>
                <p:nvPr/>
              </p:nvGrpSpPr>
              <p:grpSpPr>
                <a:xfrm>
                  <a:off x="2516299" y="133191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52" name="Oval 151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3" name="Rectangle 152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26" name="Freeform 125"/>
                <p:cNvSpPr>
                  <a:spLocks noChangeAspect="1"/>
                </p:cNvSpPr>
                <p:nvPr/>
              </p:nvSpPr>
              <p:spPr>
                <a:xfrm>
                  <a:off x="2518688" y="1374193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7" name="Freeform 126"/>
                <p:cNvSpPr>
                  <a:spLocks noChangeAspect="1"/>
                </p:cNvSpPr>
                <p:nvPr/>
              </p:nvSpPr>
              <p:spPr>
                <a:xfrm>
                  <a:off x="2523764" y="1221715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8" name="Freeform 127"/>
                <p:cNvSpPr>
                  <a:spLocks noChangeAspect="1"/>
                </p:cNvSpPr>
                <p:nvPr/>
              </p:nvSpPr>
              <p:spPr>
                <a:xfrm>
                  <a:off x="2520311" y="3044891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9" name="Freeform 128"/>
                <p:cNvSpPr>
                  <a:spLocks noChangeAspect="1"/>
                </p:cNvSpPr>
                <p:nvPr/>
              </p:nvSpPr>
              <p:spPr>
                <a:xfrm>
                  <a:off x="2533975" y="3191668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0" name="Freeform 129"/>
                <p:cNvSpPr>
                  <a:spLocks noChangeAspect="1"/>
                </p:cNvSpPr>
                <p:nvPr/>
              </p:nvSpPr>
              <p:spPr>
                <a:xfrm rot="-1800000">
                  <a:off x="2568920" y="33135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1" name="Freeform 130"/>
                <p:cNvSpPr>
                  <a:spLocks noChangeAspect="1"/>
                </p:cNvSpPr>
                <p:nvPr/>
              </p:nvSpPr>
              <p:spPr>
                <a:xfrm rot="-1800000">
                  <a:off x="2563274" y="34659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2" name="Freeform 131"/>
                <p:cNvSpPr>
                  <a:spLocks noChangeAspect="1"/>
                </p:cNvSpPr>
                <p:nvPr/>
              </p:nvSpPr>
              <p:spPr>
                <a:xfrm rot="-1800000">
                  <a:off x="2563274" y="3590100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3" name="Freeform 132"/>
                <p:cNvSpPr>
                  <a:spLocks noChangeAspect="1"/>
                </p:cNvSpPr>
                <p:nvPr/>
              </p:nvSpPr>
              <p:spPr>
                <a:xfrm rot="-1800000">
                  <a:off x="2563274" y="372556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4" name="Freeform 133"/>
                <p:cNvSpPr>
                  <a:spLocks noChangeAspect="1"/>
                </p:cNvSpPr>
                <p:nvPr/>
              </p:nvSpPr>
              <p:spPr>
                <a:xfrm rot="-1800000">
                  <a:off x="2563274" y="386103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" name="Freeform 134"/>
                <p:cNvSpPr>
                  <a:spLocks noChangeAspect="1"/>
                </p:cNvSpPr>
                <p:nvPr/>
              </p:nvSpPr>
              <p:spPr>
                <a:xfrm rot="-1800000">
                  <a:off x="2563274" y="3996504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6" name="Freeform 135"/>
                <p:cNvSpPr>
                  <a:spLocks noChangeAspect="1"/>
                </p:cNvSpPr>
                <p:nvPr/>
              </p:nvSpPr>
              <p:spPr>
                <a:xfrm rot="-1800000">
                  <a:off x="2563274" y="414326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Freeform 136"/>
                <p:cNvSpPr>
                  <a:spLocks noChangeAspect="1"/>
                </p:cNvSpPr>
                <p:nvPr/>
              </p:nvSpPr>
              <p:spPr>
                <a:xfrm rot="-1800000">
                  <a:off x="2574563" y="4290013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8" name="Freeform 137"/>
                <p:cNvSpPr>
                  <a:spLocks noChangeAspect="1"/>
                </p:cNvSpPr>
                <p:nvPr/>
              </p:nvSpPr>
              <p:spPr>
                <a:xfrm rot="-1800000">
                  <a:off x="2574563" y="443676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9" name="Freeform 138"/>
                <p:cNvSpPr>
                  <a:spLocks noChangeAspect="1"/>
                </p:cNvSpPr>
                <p:nvPr/>
              </p:nvSpPr>
              <p:spPr>
                <a:xfrm rot="-1800000">
                  <a:off x="2574563" y="4572232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0" name="Freeform 139"/>
                <p:cNvSpPr>
                  <a:spLocks noChangeAspect="1"/>
                </p:cNvSpPr>
                <p:nvPr/>
              </p:nvSpPr>
              <p:spPr>
                <a:xfrm rot="-1800000">
                  <a:off x="2574563" y="473027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1" name="Freeform 140"/>
                <p:cNvSpPr>
                  <a:spLocks noChangeAspect="1"/>
                </p:cNvSpPr>
                <p:nvPr/>
              </p:nvSpPr>
              <p:spPr>
                <a:xfrm>
                  <a:off x="3393175" y="3440190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2" name="Freeform 141"/>
                <p:cNvSpPr>
                  <a:spLocks noChangeAspect="1"/>
                </p:cNvSpPr>
                <p:nvPr/>
              </p:nvSpPr>
              <p:spPr>
                <a:xfrm>
                  <a:off x="3393175" y="3558723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3" name="Freeform 142"/>
                <p:cNvSpPr>
                  <a:spLocks noChangeAspect="1"/>
                </p:cNvSpPr>
                <p:nvPr/>
              </p:nvSpPr>
              <p:spPr>
                <a:xfrm>
                  <a:off x="3393175" y="368854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4" name="Freeform 143"/>
                <p:cNvSpPr>
                  <a:spLocks noChangeAspect="1"/>
                </p:cNvSpPr>
                <p:nvPr/>
              </p:nvSpPr>
              <p:spPr>
                <a:xfrm>
                  <a:off x="3393175" y="381836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5" name="Freeform 144"/>
                <p:cNvSpPr>
                  <a:spLocks noChangeAspect="1"/>
                </p:cNvSpPr>
                <p:nvPr/>
              </p:nvSpPr>
              <p:spPr>
                <a:xfrm>
                  <a:off x="3393175" y="393762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" name="Freeform 145"/>
                <p:cNvSpPr>
                  <a:spLocks noChangeAspect="1"/>
                </p:cNvSpPr>
                <p:nvPr/>
              </p:nvSpPr>
              <p:spPr>
                <a:xfrm>
                  <a:off x="3393175" y="4066742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7" name="Freeform 146"/>
                <p:cNvSpPr>
                  <a:spLocks noChangeAspect="1"/>
                </p:cNvSpPr>
                <p:nvPr/>
              </p:nvSpPr>
              <p:spPr>
                <a:xfrm>
                  <a:off x="3393175" y="420620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8" name="Freeform 147"/>
                <p:cNvSpPr>
                  <a:spLocks noChangeAspect="1"/>
                </p:cNvSpPr>
                <p:nvPr/>
              </p:nvSpPr>
              <p:spPr>
                <a:xfrm>
                  <a:off x="3393175" y="436031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9" name="Freeform 148"/>
                <p:cNvSpPr>
                  <a:spLocks noChangeAspect="1"/>
                </p:cNvSpPr>
                <p:nvPr/>
              </p:nvSpPr>
              <p:spPr>
                <a:xfrm>
                  <a:off x="3393175" y="45074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0" name="Freeform 149"/>
                <p:cNvSpPr>
                  <a:spLocks noChangeAspect="1"/>
                </p:cNvSpPr>
                <p:nvPr/>
              </p:nvSpPr>
              <p:spPr>
                <a:xfrm>
                  <a:off x="3393175" y="4659799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1" name="Freeform 150"/>
                <p:cNvSpPr>
                  <a:spLocks noChangeAspect="1"/>
                </p:cNvSpPr>
                <p:nvPr/>
              </p:nvSpPr>
              <p:spPr>
                <a:xfrm>
                  <a:off x="3393175" y="4800734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6" name="Group 105"/>
              <p:cNvGrpSpPr/>
              <p:nvPr/>
            </p:nvGrpSpPr>
            <p:grpSpPr>
              <a:xfrm>
                <a:off x="2493721" y="1173128"/>
                <a:ext cx="1100663" cy="5301049"/>
                <a:chOff x="2493721" y="1173128"/>
                <a:chExt cx="1100663" cy="5301049"/>
              </a:xfrm>
            </p:grpSpPr>
            <p:cxnSp>
              <p:nvCxnSpPr>
                <p:cNvPr id="107" name="Straight Connector 106"/>
                <p:cNvCxnSpPr/>
                <p:nvPr/>
              </p:nvCxnSpPr>
              <p:spPr>
                <a:xfrm>
                  <a:off x="2493721" y="1178774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Straight Connector 107"/>
                <p:cNvCxnSpPr/>
                <p:nvPr/>
              </p:nvCxnSpPr>
              <p:spPr>
                <a:xfrm>
                  <a:off x="3594384" y="1173128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9" name="Straight Connector 108"/>
                <p:cNvCxnSpPr/>
                <p:nvPr/>
              </p:nvCxnSpPr>
              <p:spPr>
                <a:xfrm>
                  <a:off x="2494847" y="4955821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0" name="Straight Connector 109"/>
                <p:cNvCxnSpPr/>
                <p:nvPr/>
              </p:nvCxnSpPr>
              <p:spPr>
                <a:xfrm flipH="1">
                  <a:off x="3448760" y="4961464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1" name="Rectangle 110"/>
                <p:cNvSpPr/>
                <p:nvPr/>
              </p:nvSpPr>
              <p:spPr>
                <a:xfrm>
                  <a:off x="2805597" y="5712177"/>
                  <a:ext cx="366581" cy="76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544" name="TextBox 543"/>
            <p:cNvSpPr txBox="1"/>
            <p:nvPr/>
          </p:nvSpPr>
          <p:spPr>
            <a:xfrm>
              <a:off x="2888053" y="1659198"/>
              <a:ext cx="74131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</a:rPr>
                <a:t>Penetration of Bullet </a:t>
              </a:r>
              <a:r>
                <a:rPr lang="el-GR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μ</a:t>
              </a:r>
              <a:r>
                <a:rPr lang="en-US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-Spectrometer into Steep Hillside and Bottom of Crater </a:t>
              </a:r>
              <a:endParaRPr lang="en-US" dirty="0"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464404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38200" y="490702"/>
            <a:ext cx="10515600" cy="664775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  <a:sp3d extrusionH="57150">
              <a:bevelT w="38100" h="38100"/>
            </a:sp3d>
          </a:bodyPr>
          <a:lstStyle/>
          <a:p>
            <a:pPr algn="ctr"/>
            <a:r>
              <a:rPr lang="en-US" sz="3600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Lunar Soil Assay by Bullet µ-Spectrometer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53" name="Group 452">
            <a:extLst>
              <a:ext uri="{FF2B5EF4-FFF2-40B4-BE49-F238E27FC236}">
                <a16:creationId xmlns:a16="http://schemas.microsoft.com/office/drawing/2014/main" id="{05F546EB-5BCF-44AC-A09E-2E623D1FC08D}"/>
              </a:ext>
            </a:extLst>
          </p:cNvPr>
          <p:cNvGrpSpPr/>
          <p:nvPr/>
        </p:nvGrpSpPr>
        <p:grpSpPr>
          <a:xfrm>
            <a:off x="2017644" y="1998801"/>
            <a:ext cx="7792278" cy="4661452"/>
            <a:chOff x="2017644" y="1998801"/>
            <a:chExt cx="7792278" cy="4661452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66FF7EF0-8E99-4788-8596-250A1B5A342D}"/>
                </a:ext>
              </a:extLst>
            </p:cNvPr>
            <p:cNvGrpSpPr/>
            <p:nvPr/>
          </p:nvGrpSpPr>
          <p:grpSpPr>
            <a:xfrm>
              <a:off x="2017644" y="1998801"/>
              <a:ext cx="7792278" cy="4661452"/>
              <a:chOff x="2017644" y="1998801"/>
              <a:chExt cx="7792278" cy="4661452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92" t="1738" r="18354" b="30290"/>
              <a:stretch/>
            </p:blipFill>
            <p:spPr>
              <a:xfrm>
                <a:off x="2017644" y="1998801"/>
                <a:ext cx="7792278" cy="4661452"/>
              </a:xfrm>
              <a:prstGeom prst="rect">
                <a:avLst/>
              </a:prstGeom>
            </p:spPr>
          </p:pic>
          <p:sp>
            <p:nvSpPr>
              <p:cNvPr id="4" name="Freeform 3"/>
              <p:cNvSpPr/>
              <p:nvPr/>
            </p:nvSpPr>
            <p:spPr>
              <a:xfrm>
                <a:off x="4691270" y="2494722"/>
                <a:ext cx="2623930" cy="1759226"/>
              </a:xfrm>
              <a:custGeom>
                <a:avLst/>
                <a:gdLst>
                  <a:gd name="connsiteX0" fmla="*/ 0 w 2623930"/>
                  <a:gd name="connsiteY0" fmla="*/ 1759226 h 1759226"/>
                  <a:gd name="connsiteX1" fmla="*/ 347869 w 2623930"/>
                  <a:gd name="connsiteY1" fmla="*/ 1202635 h 1759226"/>
                  <a:gd name="connsiteX2" fmla="*/ 1371600 w 2623930"/>
                  <a:gd name="connsiteY2" fmla="*/ 407504 h 1759226"/>
                  <a:gd name="connsiteX3" fmla="*/ 2623930 w 2623930"/>
                  <a:gd name="connsiteY3" fmla="*/ 0 h 17592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23930" h="1759226">
                    <a:moveTo>
                      <a:pt x="0" y="1759226"/>
                    </a:moveTo>
                    <a:cubicBezTo>
                      <a:pt x="59634" y="1593574"/>
                      <a:pt x="119269" y="1427922"/>
                      <a:pt x="347869" y="1202635"/>
                    </a:cubicBezTo>
                    <a:cubicBezTo>
                      <a:pt x="576469" y="977348"/>
                      <a:pt x="992257" y="607943"/>
                      <a:pt x="1371600" y="407504"/>
                    </a:cubicBezTo>
                    <a:cubicBezTo>
                      <a:pt x="1750944" y="207065"/>
                      <a:pt x="2413552" y="66261"/>
                      <a:pt x="2623930" y="0"/>
                    </a:cubicBezTo>
                  </a:path>
                </a:pathLst>
              </a:custGeom>
              <a:noFill/>
              <a:ln w="19050">
                <a:solidFill>
                  <a:srgbClr val="FF0000"/>
                </a:solidFill>
                <a:prstDash val="dash"/>
                <a:tailEnd type="stealth" w="med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Freeform 4"/>
              <p:cNvSpPr/>
              <p:nvPr/>
            </p:nvSpPr>
            <p:spPr>
              <a:xfrm>
                <a:off x="4701209" y="3260035"/>
                <a:ext cx="1868556" cy="993913"/>
              </a:xfrm>
              <a:custGeom>
                <a:avLst/>
                <a:gdLst>
                  <a:gd name="connsiteX0" fmla="*/ 0 w 1868556"/>
                  <a:gd name="connsiteY0" fmla="*/ 993913 h 993913"/>
                  <a:gd name="connsiteX1" fmla="*/ 616226 w 1868556"/>
                  <a:gd name="connsiteY1" fmla="*/ 457200 h 993913"/>
                  <a:gd name="connsiteX2" fmla="*/ 1868556 w 1868556"/>
                  <a:gd name="connsiteY2" fmla="*/ 0 h 993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68556" h="993913">
                    <a:moveTo>
                      <a:pt x="0" y="993913"/>
                    </a:moveTo>
                    <a:cubicBezTo>
                      <a:pt x="152400" y="808382"/>
                      <a:pt x="304800" y="622852"/>
                      <a:pt x="616226" y="457200"/>
                    </a:cubicBezTo>
                    <a:cubicBezTo>
                      <a:pt x="927652" y="291548"/>
                      <a:pt x="1671430" y="46383"/>
                      <a:pt x="1868556" y="0"/>
                    </a:cubicBezTo>
                  </a:path>
                </a:pathLst>
              </a:custGeom>
              <a:noFill/>
              <a:ln w="22225">
                <a:solidFill>
                  <a:srgbClr val="FF0000"/>
                </a:solidFill>
                <a:prstDash val="dash"/>
                <a:tailEnd type="stealth" w="med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Freeform 5"/>
              <p:cNvSpPr/>
              <p:nvPr/>
            </p:nvSpPr>
            <p:spPr>
              <a:xfrm>
                <a:off x="3916017" y="3916017"/>
                <a:ext cx="755374" cy="337931"/>
              </a:xfrm>
              <a:custGeom>
                <a:avLst/>
                <a:gdLst>
                  <a:gd name="connsiteX0" fmla="*/ 755374 w 755374"/>
                  <a:gd name="connsiteY0" fmla="*/ 337931 h 337931"/>
                  <a:gd name="connsiteX1" fmla="*/ 675861 w 755374"/>
                  <a:gd name="connsiteY1" fmla="*/ 149087 h 337931"/>
                  <a:gd name="connsiteX2" fmla="*/ 506896 w 755374"/>
                  <a:gd name="connsiteY2" fmla="*/ 29818 h 337931"/>
                  <a:gd name="connsiteX3" fmla="*/ 298174 w 755374"/>
                  <a:gd name="connsiteY3" fmla="*/ 0 h 337931"/>
                  <a:gd name="connsiteX4" fmla="*/ 0 w 755374"/>
                  <a:gd name="connsiteY4" fmla="*/ 29818 h 337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5374" h="337931">
                    <a:moveTo>
                      <a:pt x="755374" y="337931"/>
                    </a:moveTo>
                    <a:cubicBezTo>
                      <a:pt x="736324" y="269185"/>
                      <a:pt x="717274" y="200439"/>
                      <a:pt x="675861" y="149087"/>
                    </a:cubicBezTo>
                    <a:cubicBezTo>
                      <a:pt x="634448" y="97735"/>
                      <a:pt x="569844" y="54666"/>
                      <a:pt x="506896" y="29818"/>
                    </a:cubicBezTo>
                    <a:cubicBezTo>
                      <a:pt x="443948" y="4970"/>
                      <a:pt x="382657" y="0"/>
                      <a:pt x="298174" y="0"/>
                    </a:cubicBezTo>
                    <a:cubicBezTo>
                      <a:pt x="213691" y="0"/>
                      <a:pt x="53009" y="28161"/>
                      <a:pt x="0" y="29818"/>
                    </a:cubicBezTo>
                  </a:path>
                </a:pathLst>
              </a:custGeom>
              <a:noFill/>
              <a:ln w="22225">
                <a:solidFill>
                  <a:srgbClr val="FF0000"/>
                </a:solidFill>
                <a:prstDash val="dash"/>
                <a:tailEnd type="stealth" w="med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Freeform 6"/>
              <p:cNvSpPr/>
              <p:nvPr/>
            </p:nvSpPr>
            <p:spPr>
              <a:xfrm>
                <a:off x="4721087" y="3484490"/>
                <a:ext cx="4104861" cy="759519"/>
              </a:xfrm>
              <a:custGeom>
                <a:avLst/>
                <a:gdLst>
                  <a:gd name="connsiteX0" fmla="*/ 0 w 4104861"/>
                  <a:gd name="connsiteY0" fmla="*/ 759519 h 759519"/>
                  <a:gd name="connsiteX1" fmla="*/ 506896 w 4104861"/>
                  <a:gd name="connsiteY1" fmla="*/ 441467 h 759519"/>
                  <a:gd name="connsiteX2" fmla="*/ 1202635 w 4104861"/>
                  <a:gd name="connsiteY2" fmla="*/ 153232 h 759519"/>
                  <a:gd name="connsiteX3" fmla="*/ 2047461 w 4104861"/>
                  <a:gd name="connsiteY3" fmla="*/ 14084 h 759519"/>
                  <a:gd name="connsiteX4" fmla="*/ 2782956 w 4104861"/>
                  <a:gd name="connsiteY4" fmla="*/ 33962 h 759519"/>
                  <a:gd name="connsiteX5" fmla="*/ 3856383 w 4104861"/>
                  <a:gd name="connsiteY5" fmla="*/ 272501 h 759519"/>
                  <a:gd name="connsiteX6" fmla="*/ 4104861 w 4104861"/>
                  <a:gd name="connsiteY6" fmla="*/ 342075 h 7595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04861" h="759519">
                    <a:moveTo>
                      <a:pt x="0" y="759519"/>
                    </a:moveTo>
                    <a:cubicBezTo>
                      <a:pt x="153228" y="651017"/>
                      <a:pt x="306457" y="542515"/>
                      <a:pt x="506896" y="441467"/>
                    </a:cubicBezTo>
                    <a:cubicBezTo>
                      <a:pt x="707335" y="340419"/>
                      <a:pt x="945874" y="224462"/>
                      <a:pt x="1202635" y="153232"/>
                    </a:cubicBezTo>
                    <a:cubicBezTo>
                      <a:pt x="1459396" y="82002"/>
                      <a:pt x="1784074" y="33962"/>
                      <a:pt x="2047461" y="14084"/>
                    </a:cubicBezTo>
                    <a:cubicBezTo>
                      <a:pt x="2310848" y="-5794"/>
                      <a:pt x="2481469" y="-9108"/>
                      <a:pt x="2782956" y="33962"/>
                    </a:cubicBezTo>
                    <a:cubicBezTo>
                      <a:pt x="3084443" y="77031"/>
                      <a:pt x="3636065" y="221149"/>
                      <a:pt x="3856383" y="272501"/>
                    </a:cubicBezTo>
                    <a:cubicBezTo>
                      <a:pt x="4076701" y="323853"/>
                      <a:pt x="4075044" y="327166"/>
                      <a:pt x="4104861" y="342075"/>
                    </a:cubicBezTo>
                  </a:path>
                </a:pathLst>
              </a:custGeom>
              <a:noFill/>
              <a:ln w="22225">
                <a:solidFill>
                  <a:srgbClr val="FF0000"/>
                </a:solidFill>
                <a:prstDash val="dash"/>
                <a:tailEnd type="stealth" w="med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Freeform 8"/>
              <p:cNvSpPr/>
              <p:nvPr/>
            </p:nvSpPr>
            <p:spPr>
              <a:xfrm>
                <a:off x="2395330" y="3698789"/>
                <a:ext cx="2295940" cy="565098"/>
              </a:xfrm>
              <a:custGeom>
                <a:avLst/>
                <a:gdLst>
                  <a:gd name="connsiteX0" fmla="*/ 2295940 w 2295940"/>
                  <a:gd name="connsiteY0" fmla="*/ 565098 h 565098"/>
                  <a:gd name="connsiteX1" fmla="*/ 1898374 w 2295940"/>
                  <a:gd name="connsiteY1" fmla="*/ 286802 h 565098"/>
                  <a:gd name="connsiteX2" fmla="*/ 1421296 w 2295940"/>
                  <a:gd name="connsiteY2" fmla="*/ 68141 h 565098"/>
                  <a:gd name="connsiteX3" fmla="*/ 815009 w 2295940"/>
                  <a:gd name="connsiteY3" fmla="*/ 8507 h 565098"/>
                  <a:gd name="connsiteX4" fmla="*/ 0 w 2295940"/>
                  <a:gd name="connsiteY4" fmla="*/ 227168 h 565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95940" h="565098">
                    <a:moveTo>
                      <a:pt x="2295940" y="565098"/>
                    </a:moveTo>
                    <a:cubicBezTo>
                      <a:pt x="2170044" y="467363"/>
                      <a:pt x="2044148" y="369628"/>
                      <a:pt x="1898374" y="286802"/>
                    </a:cubicBezTo>
                    <a:cubicBezTo>
                      <a:pt x="1752600" y="203976"/>
                      <a:pt x="1601857" y="114523"/>
                      <a:pt x="1421296" y="68141"/>
                    </a:cubicBezTo>
                    <a:cubicBezTo>
                      <a:pt x="1240735" y="21758"/>
                      <a:pt x="1051892" y="-17997"/>
                      <a:pt x="815009" y="8507"/>
                    </a:cubicBezTo>
                    <a:cubicBezTo>
                      <a:pt x="578126" y="35011"/>
                      <a:pt x="127552" y="184098"/>
                      <a:pt x="0" y="227168"/>
                    </a:cubicBezTo>
                  </a:path>
                </a:pathLst>
              </a:custGeom>
              <a:noFill/>
              <a:ln w="22225">
                <a:solidFill>
                  <a:srgbClr val="FF0000"/>
                </a:solidFill>
                <a:prstDash val="dash"/>
                <a:tailEnd type="stealth" w="med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" name="Group 11"/>
            <p:cNvGrpSpPr>
              <a:grpSpLocks noChangeAspect="1"/>
            </p:cNvGrpSpPr>
            <p:nvPr/>
          </p:nvGrpSpPr>
          <p:grpSpPr>
            <a:xfrm rot="3000000">
              <a:off x="2372061" y="3833856"/>
              <a:ext cx="55036" cy="243834"/>
              <a:chOff x="2362482" y="859881"/>
              <a:chExt cx="1314450" cy="5823787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2362482" y="859881"/>
                <a:ext cx="1314450" cy="5823787"/>
                <a:chOff x="2362482" y="859881"/>
                <a:chExt cx="1314450" cy="5823787"/>
              </a:xfrm>
            </p:grpSpPr>
            <p:sp>
              <p:nvSpPr>
                <p:cNvPr id="20" name="Freeform 19"/>
                <p:cNvSpPr>
                  <a:spLocks noChangeAspect="1"/>
                </p:cNvSpPr>
                <p:nvPr/>
              </p:nvSpPr>
              <p:spPr>
                <a:xfrm>
                  <a:off x="3393175" y="33216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1" name="Picture 2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2362482" y="995338"/>
                  <a:ext cx="1314450" cy="5688330"/>
                </a:xfrm>
                <a:prstGeom prst="rect">
                  <a:avLst/>
                </a:prstGeom>
              </p:spPr>
            </p:pic>
            <p:sp>
              <p:nvSpPr>
                <p:cNvPr id="22" name="Oval 21"/>
                <p:cNvSpPr/>
                <p:nvPr/>
              </p:nvSpPr>
              <p:spPr>
                <a:xfrm>
                  <a:off x="2538005" y="1050681"/>
                  <a:ext cx="1005840" cy="22860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3" name="Group 22"/>
                <p:cNvGrpSpPr/>
                <p:nvPr/>
              </p:nvGrpSpPr>
              <p:grpSpPr>
                <a:xfrm>
                  <a:off x="2525933" y="2708437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98" name="Oval 97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9" name="Rectangle 98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4" name="Group 23"/>
                <p:cNvGrpSpPr/>
                <p:nvPr/>
              </p:nvGrpSpPr>
              <p:grpSpPr>
                <a:xfrm>
                  <a:off x="2520287" y="257861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96" name="Oval 95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7" name="Rectangle 96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5" name="Group 24"/>
                <p:cNvGrpSpPr/>
                <p:nvPr/>
              </p:nvGrpSpPr>
              <p:grpSpPr>
                <a:xfrm>
                  <a:off x="2520287" y="243185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94" name="Oval 93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5" name="Rectangle 94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6" name="Group 25"/>
                <p:cNvGrpSpPr/>
                <p:nvPr/>
              </p:nvGrpSpPr>
              <p:grpSpPr>
                <a:xfrm>
                  <a:off x="2520287" y="228509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92" name="Oval 91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3" name="Rectangle 92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7" name="Group 26"/>
                <p:cNvGrpSpPr/>
                <p:nvPr/>
              </p:nvGrpSpPr>
              <p:grpSpPr>
                <a:xfrm>
                  <a:off x="2520287" y="212705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90" name="Oval 89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1" name="Rectangle 90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8" name="Group 27"/>
                <p:cNvGrpSpPr/>
                <p:nvPr/>
              </p:nvGrpSpPr>
              <p:grpSpPr>
                <a:xfrm>
                  <a:off x="2520287" y="196900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88" name="Oval 87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9" name="Rectangle 88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" name="Group 28"/>
                <p:cNvGrpSpPr/>
                <p:nvPr/>
              </p:nvGrpSpPr>
              <p:grpSpPr>
                <a:xfrm>
                  <a:off x="2520287" y="181096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86" name="Oval 85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7" name="Rectangle 86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0" name="Group 29"/>
                <p:cNvGrpSpPr/>
                <p:nvPr/>
              </p:nvGrpSpPr>
              <p:grpSpPr>
                <a:xfrm>
                  <a:off x="2520287" y="164163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84" name="Oval 83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5" name="Rectangle 84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1" name="Group 30"/>
                <p:cNvGrpSpPr/>
                <p:nvPr/>
              </p:nvGrpSpPr>
              <p:grpSpPr>
                <a:xfrm>
                  <a:off x="2520287" y="148358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82" name="Oval 81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3" name="Rectangle 82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2" name="Group 31"/>
                <p:cNvGrpSpPr/>
                <p:nvPr/>
              </p:nvGrpSpPr>
              <p:grpSpPr>
                <a:xfrm>
                  <a:off x="2526716" y="859881"/>
                  <a:ext cx="1018825" cy="349952"/>
                  <a:chOff x="6018641" y="738526"/>
                  <a:chExt cx="1615472" cy="3190004"/>
                </a:xfrm>
              </p:grpSpPr>
              <p:sp>
                <p:nvSpPr>
                  <p:cNvPr id="62" name="Left Bracket 61"/>
                  <p:cNvSpPr/>
                  <p:nvPr/>
                </p:nvSpPr>
                <p:spPr>
                  <a:xfrm rot="10800000">
                    <a:off x="6821313" y="157954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3" name="Left Bracket 62"/>
                  <p:cNvSpPr/>
                  <p:nvPr/>
                </p:nvSpPr>
                <p:spPr>
                  <a:xfrm rot="10800000" flipH="1">
                    <a:off x="6018641" y="157764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4" name="Left Bracket 63"/>
                  <p:cNvSpPr/>
                  <p:nvPr/>
                </p:nvSpPr>
                <p:spPr>
                  <a:xfrm rot="10800000">
                    <a:off x="6821313" y="130296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5" name="Left Bracket 64"/>
                  <p:cNvSpPr/>
                  <p:nvPr/>
                </p:nvSpPr>
                <p:spPr>
                  <a:xfrm rot="10800000" flipH="1">
                    <a:off x="6018641" y="130296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6" name="Left Bracket 65"/>
                  <p:cNvSpPr/>
                  <p:nvPr/>
                </p:nvSpPr>
                <p:spPr>
                  <a:xfrm rot="10800000" flipH="1">
                    <a:off x="6018641" y="1864047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7" name="Left Bracket 66"/>
                  <p:cNvSpPr/>
                  <p:nvPr/>
                </p:nvSpPr>
                <p:spPr>
                  <a:xfrm rot="10800000">
                    <a:off x="6821313" y="1015100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8" name="Left Bracket 67"/>
                  <p:cNvSpPr/>
                  <p:nvPr/>
                </p:nvSpPr>
                <p:spPr>
                  <a:xfrm rot="10800000">
                    <a:off x="6821313" y="1867415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9" name="Left Bracket 68"/>
                  <p:cNvSpPr/>
                  <p:nvPr/>
                </p:nvSpPr>
                <p:spPr>
                  <a:xfrm rot="10800000" flipH="1">
                    <a:off x="6018641" y="2143994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0" name="Left Bracket 69"/>
                  <p:cNvSpPr/>
                  <p:nvPr/>
                </p:nvSpPr>
                <p:spPr>
                  <a:xfrm rot="10800000">
                    <a:off x="6821313" y="2431861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1" name="Left Bracket 70"/>
                  <p:cNvSpPr/>
                  <p:nvPr/>
                </p:nvSpPr>
                <p:spPr>
                  <a:xfrm rot="10800000">
                    <a:off x="6821313" y="299065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2" name="Left Bracket 71"/>
                  <p:cNvSpPr/>
                  <p:nvPr/>
                </p:nvSpPr>
                <p:spPr>
                  <a:xfrm rot="10800000">
                    <a:off x="6821313" y="738526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3" name="Left Bracket 72"/>
                  <p:cNvSpPr/>
                  <p:nvPr/>
                </p:nvSpPr>
                <p:spPr>
                  <a:xfrm rot="10800000">
                    <a:off x="6821313" y="270843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4" name="Left Bracket 73"/>
                  <p:cNvSpPr/>
                  <p:nvPr/>
                </p:nvSpPr>
                <p:spPr>
                  <a:xfrm rot="10800000">
                    <a:off x="6821313" y="2150092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" name="Left Bracket 74"/>
                  <p:cNvSpPr/>
                  <p:nvPr/>
                </p:nvSpPr>
                <p:spPr>
                  <a:xfrm rot="10800000" flipH="1">
                    <a:off x="6018641" y="243186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6" name="Left Bracket 75"/>
                  <p:cNvSpPr/>
                  <p:nvPr/>
                </p:nvSpPr>
                <p:spPr>
                  <a:xfrm rot="10800000" flipH="1">
                    <a:off x="6018641" y="2708442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7" name="Left Bracket 76"/>
                  <p:cNvSpPr/>
                  <p:nvPr/>
                </p:nvSpPr>
                <p:spPr>
                  <a:xfrm rot="10800000" flipH="1">
                    <a:off x="6018641" y="2996313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8" name="Left Bracket 77"/>
                  <p:cNvSpPr/>
                  <p:nvPr/>
                </p:nvSpPr>
                <p:spPr>
                  <a:xfrm rot="10800000" flipH="1">
                    <a:off x="6018641" y="327288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9" name="Left Bracket 78"/>
                  <p:cNvSpPr/>
                  <p:nvPr/>
                </p:nvSpPr>
                <p:spPr>
                  <a:xfrm rot="10800000" flipH="1">
                    <a:off x="6018641" y="1020746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0" name="Left Bracket 79"/>
                  <p:cNvSpPr/>
                  <p:nvPr/>
                </p:nvSpPr>
                <p:spPr>
                  <a:xfrm rot="10800000" flipH="1">
                    <a:off x="6018641" y="3555109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1" name="Left Bracket 80"/>
                  <p:cNvSpPr/>
                  <p:nvPr/>
                </p:nvSpPr>
                <p:spPr>
                  <a:xfrm rot="10800000">
                    <a:off x="6821313" y="327288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3" name="Group 32"/>
                <p:cNvGrpSpPr/>
                <p:nvPr/>
              </p:nvGrpSpPr>
              <p:grpSpPr>
                <a:xfrm>
                  <a:off x="2516299" y="133191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60" name="Oval 59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1" name="Rectangle 60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34" name="Freeform 33"/>
                <p:cNvSpPr>
                  <a:spLocks noChangeAspect="1"/>
                </p:cNvSpPr>
                <p:nvPr/>
              </p:nvSpPr>
              <p:spPr>
                <a:xfrm>
                  <a:off x="2518688" y="1374193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Freeform 34"/>
                <p:cNvSpPr>
                  <a:spLocks noChangeAspect="1"/>
                </p:cNvSpPr>
                <p:nvPr/>
              </p:nvSpPr>
              <p:spPr>
                <a:xfrm>
                  <a:off x="2523764" y="1221715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Freeform 35"/>
                <p:cNvSpPr>
                  <a:spLocks noChangeAspect="1"/>
                </p:cNvSpPr>
                <p:nvPr/>
              </p:nvSpPr>
              <p:spPr>
                <a:xfrm>
                  <a:off x="2520311" y="3044891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Freeform 36"/>
                <p:cNvSpPr>
                  <a:spLocks noChangeAspect="1"/>
                </p:cNvSpPr>
                <p:nvPr/>
              </p:nvSpPr>
              <p:spPr>
                <a:xfrm>
                  <a:off x="2533975" y="3191668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Freeform 37"/>
                <p:cNvSpPr>
                  <a:spLocks noChangeAspect="1"/>
                </p:cNvSpPr>
                <p:nvPr/>
              </p:nvSpPr>
              <p:spPr>
                <a:xfrm rot="-1800000">
                  <a:off x="2568920" y="33135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Freeform 38"/>
                <p:cNvSpPr>
                  <a:spLocks noChangeAspect="1"/>
                </p:cNvSpPr>
                <p:nvPr/>
              </p:nvSpPr>
              <p:spPr>
                <a:xfrm rot="-1800000">
                  <a:off x="2563274" y="34659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Freeform 39"/>
                <p:cNvSpPr>
                  <a:spLocks noChangeAspect="1"/>
                </p:cNvSpPr>
                <p:nvPr/>
              </p:nvSpPr>
              <p:spPr>
                <a:xfrm rot="-1800000">
                  <a:off x="2563274" y="3590100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Freeform 40"/>
                <p:cNvSpPr>
                  <a:spLocks noChangeAspect="1"/>
                </p:cNvSpPr>
                <p:nvPr/>
              </p:nvSpPr>
              <p:spPr>
                <a:xfrm rot="-1800000">
                  <a:off x="2563274" y="372556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Freeform 41"/>
                <p:cNvSpPr>
                  <a:spLocks noChangeAspect="1"/>
                </p:cNvSpPr>
                <p:nvPr/>
              </p:nvSpPr>
              <p:spPr>
                <a:xfrm rot="-1800000">
                  <a:off x="2563274" y="386103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Freeform 42"/>
                <p:cNvSpPr>
                  <a:spLocks noChangeAspect="1"/>
                </p:cNvSpPr>
                <p:nvPr/>
              </p:nvSpPr>
              <p:spPr>
                <a:xfrm rot="-1800000">
                  <a:off x="2563274" y="3996504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Freeform 43"/>
                <p:cNvSpPr>
                  <a:spLocks noChangeAspect="1"/>
                </p:cNvSpPr>
                <p:nvPr/>
              </p:nvSpPr>
              <p:spPr>
                <a:xfrm rot="-1800000">
                  <a:off x="2563274" y="414326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Freeform 44"/>
                <p:cNvSpPr>
                  <a:spLocks noChangeAspect="1"/>
                </p:cNvSpPr>
                <p:nvPr/>
              </p:nvSpPr>
              <p:spPr>
                <a:xfrm rot="-1800000">
                  <a:off x="2574563" y="4290013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Freeform 45"/>
                <p:cNvSpPr>
                  <a:spLocks noChangeAspect="1"/>
                </p:cNvSpPr>
                <p:nvPr/>
              </p:nvSpPr>
              <p:spPr>
                <a:xfrm rot="-1800000">
                  <a:off x="2574563" y="443676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Freeform 46"/>
                <p:cNvSpPr>
                  <a:spLocks noChangeAspect="1"/>
                </p:cNvSpPr>
                <p:nvPr/>
              </p:nvSpPr>
              <p:spPr>
                <a:xfrm rot="-1800000">
                  <a:off x="2574563" y="4572232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Freeform 47"/>
                <p:cNvSpPr>
                  <a:spLocks noChangeAspect="1"/>
                </p:cNvSpPr>
                <p:nvPr/>
              </p:nvSpPr>
              <p:spPr>
                <a:xfrm rot="-1800000">
                  <a:off x="2574563" y="473027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Freeform 48"/>
                <p:cNvSpPr>
                  <a:spLocks noChangeAspect="1"/>
                </p:cNvSpPr>
                <p:nvPr/>
              </p:nvSpPr>
              <p:spPr>
                <a:xfrm>
                  <a:off x="3393175" y="3440190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" name="Freeform 49"/>
                <p:cNvSpPr>
                  <a:spLocks noChangeAspect="1"/>
                </p:cNvSpPr>
                <p:nvPr/>
              </p:nvSpPr>
              <p:spPr>
                <a:xfrm>
                  <a:off x="3393175" y="3558723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Freeform 50"/>
                <p:cNvSpPr>
                  <a:spLocks noChangeAspect="1"/>
                </p:cNvSpPr>
                <p:nvPr/>
              </p:nvSpPr>
              <p:spPr>
                <a:xfrm>
                  <a:off x="3393175" y="368854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Freeform 51"/>
                <p:cNvSpPr>
                  <a:spLocks noChangeAspect="1"/>
                </p:cNvSpPr>
                <p:nvPr/>
              </p:nvSpPr>
              <p:spPr>
                <a:xfrm>
                  <a:off x="3393175" y="381836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Freeform 52"/>
                <p:cNvSpPr>
                  <a:spLocks noChangeAspect="1"/>
                </p:cNvSpPr>
                <p:nvPr/>
              </p:nvSpPr>
              <p:spPr>
                <a:xfrm>
                  <a:off x="3393175" y="393762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" name="Freeform 53"/>
                <p:cNvSpPr>
                  <a:spLocks noChangeAspect="1"/>
                </p:cNvSpPr>
                <p:nvPr/>
              </p:nvSpPr>
              <p:spPr>
                <a:xfrm>
                  <a:off x="3393175" y="4066742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" name="Freeform 54"/>
                <p:cNvSpPr>
                  <a:spLocks noChangeAspect="1"/>
                </p:cNvSpPr>
                <p:nvPr/>
              </p:nvSpPr>
              <p:spPr>
                <a:xfrm>
                  <a:off x="3393175" y="420620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" name="Freeform 55"/>
                <p:cNvSpPr>
                  <a:spLocks noChangeAspect="1"/>
                </p:cNvSpPr>
                <p:nvPr/>
              </p:nvSpPr>
              <p:spPr>
                <a:xfrm>
                  <a:off x="3393175" y="436031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" name="Freeform 56"/>
                <p:cNvSpPr>
                  <a:spLocks noChangeAspect="1"/>
                </p:cNvSpPr>
                <p:nvPr/>
              </p:nvSpPr>
              <p:spPr>
                <a:xfrm>
                  <a:off x="3393175" y="45074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Freeform 57"/>
                <p:cNvSpPr>
                  <a:spLocks noChangeAspect="1"/>
                </p:cNvSpPr>
                <p:nvPr/>
              </p:nvSpPr>
              <p:spPr>
                <a:xfrm>
                  <a:off x="3393175" y="4659799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Freeform 58"/>
                <p:cNvSpPr>
                  <a:spLocks noChangeAspect="1"/>
                </p:cNvSpPr>
                <p:nvPr/>
              </p:nvSpPr>
              <p:spPr>
                <a:xfrm>
                  <a:off x="3393175" y="4800734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" name="Group 13"/>
              <p:cNvGrpSpPr/>
              <p:nvPr/>
            </p:nvGrpSpPr>
            <p:grpSpPr>
              <a:xfrm>
                <a:off x="2493721" y="1173128"/>
                <a:ext cx="1100663" cy="5301049"/>
                <a:chOff x="2493721" y="1173128"/>
                <a:chExt cx="1100663" cy="5301049"/>
              </a:xfrm>
            </p:grpSpPr>
            <p:cxnSp>
              <p:nvCxnSpPr>
                <p:cNvPr id="15" name="Straight Connector 14"/>
                <p:cNvCxnSpPr/>
                <p:nvPr/>
              </p:nvCxnSpPr>
              <p:spPr>
                <a:xfrm>
                  <a:off x="2493721" y="1178774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/>
                <p:cNvCxnSpPr/>
                <p:nvPr/>
              </p:nvCxnSpPr>
              <p:spPr>
                <a:xfrm>
                  <a:off x="3594384" y="1173128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>
                  <a:off x="2494847" y="4955821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/>
                <p:cNvCxnSpPr/>
                <p:nvPr/>
              </p:nvCxnSpPr>
              <p:spPr>
                <a:xfrm flipH="1">
                  <a:off x="3448760" y="4961464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" name="Rectangle 18"/>
                <p:cNvSpPr/>
                <p:nvPr/>
              </p:nvSpPr>
              <p:spPr>
                <a:xfrm>
                  <a:off x="2805597" y="5712177"/>
                  <a:ext cx="366581" cy="76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00" name="Group 99"/>
            <p:cNvGrpSpPr>
              <a:grpSpLocks noChangeAspect="1"/>
            </p:cNvGrpSpPr>
            <p:nvPr/>
          </p:nvGrpSpPr>
          <p:grpSpPr>
            <a:xfrm rot="16680000">
              <a:off x="7310209" y="2414860"/>
              <a:ext cx="55036" cy="243834"/>
              <a:chOff x="2362482" y="859881"/>
              <a:chExt cx="1314450" cy="5823787"/>
            </a:xfrm>
          </p:grpSpPr>
          <p:grpSp>
            <p:nvGrpSpPr>
              <p:cNvPr id="101" name="Group 100"/>
              <p:cNvGrpSpPr/>
              <p:nvPr/>
            </p:nvGrpSpPr>
            <p:grpSpPr>
              <a:xfrm>
                <a:off x="2362482" y="859881"/>
                <a:ext cx="1314450" cy="5823787"/>
                <a:chOff x="2362482" y="859881"/>
                <a:chExt cx="1314450" cy="5823787"/>
              </a:xfrm>
            </p:grpSpPr>
            <p:sp>
              <p:nvSpPr>
                <p:cNvPr id="108" name="Freeform 107"/>
                <p:cNvSpPr>
                  <a:spLocks noChangeAspect="1"/>
                </p:cNvSpPr>
                <p:nvPr/>
              </p:nvSpPr>
              <p:spPr>
                <a:xfrm>
                  <a:off x="3393175" y="33216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09" name="Picture 108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2362482" y="995338"/>
                  <a:ext cx="1314450" cy="5688330"/>
                </a:xfrm>
                <a:prstGeom prst="rect">
                  <a:avLst/>
                </a:prstGeom>
              </p:spPr>
            </p:pic>
            <p:sp>
              <p:nvSpPr>
                <p:cNvPr id="110" name="Oval 109"/>
                <p:cNvSpPr/>
                <p:nvPr/>
              </p:nvSpPr>
              <p:spPr>
                <a:xfrm>
                  <a:off x="2538005" y="1050681"/>
                  <a:ext cx="1005840" cy="22860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11" name="Group 110"/>
                <p:cNvGrpSpPr/>
                <p:nvPr/>
              </p:nvGrpSpPr>
              <p:grpSpPr>
                <a:xfrm>
                  <a:off x="2525933" y="2708437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86" name="Oval 185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7" name="Rectangle 186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2" name="Group 111"/>
                <p:cNvGrpSpPr/>
                <p:nvPr/>
              </p:nvGrpSpPr>
              <p:grpSpPr>
                <a:xfrm>
                  <a:off x="2520287" y="257861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84" name="Oval 183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5" name="Rectangle 184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3" name="Group 112"/>
                <p:cNvGrpSpPr/>
                <p:nvPr/>
              </p:nvGrpSpPr>
              <p:grpSpPr>
                <a:xfrm>
                  <a:off x="2520287" y="243185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82" name="Oval 181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3" name="Rectangle 182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4" name="Group 113"/>
                <p:cNvGrpSpPr/>
                <p:nvPr/>
              </p:nvGrpSpPr>
              <p:grpSpPr>
                <a:xfrm>
                  <a:off x="2520287" y="228509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80" name="Oval 179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1" name="Rectangle 180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5" name="Group 114"/>
                <p:cNvGrpSpPr/>
                <p:nvPr/>
              </p:nvGrpSpPr>
              <p:grpSpPr>
                <a:xfrm>
                  <a:off x="2520287" y="212705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78" name="Oval 177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9" name="Rectangle 178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6" name="Group 115"/>
                <p:cNvGrpSpPr/>
                <p:nvPr/>
              </p:nvGrpSpPr>
              <p:grpSpPr>
                <a:xfrm>
                  <a:off x="2520287" y="196900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76" name="Oval 175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7" name="Rectangle 176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7" name="Group 116"/>
                <p:cNvGrpSpPr/>
                <p:nvPr/>
              </p:nvGrpSpPr>
              <p:grpSpPr>
                <a:xfrm>
                  <a:off x="2520287" y="181096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74" name="Oval 173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5" name="Rectangle 174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8" name="Group 117"/>
                <p:cNvGrpSpPr/>
                <p:nvPr/>
              </p:nvGrpSpPr>
              <p:grpSpPr>
                <a:xfrm>
                  <a:off x="2520287" y="164163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72" name="Oval 171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3" name="Rectangle 172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9" name="Group 118"/>
                <p:cNvGrpSpPr/>
                <p:nvPr/>
              </p:nvGrpSpPr>
              <p:grpSpPr>
                <a:xfrm>
                  <a:off x="2520287" y="148358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70" name="Oval 169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1" name="Rectangle 170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20" name="Group 119"/>
                <p:cNvGrpSpPr/>
                <p:nvPr/>
              </p:nvGrpSpPr>
              <p:grpSpPr>
                <a:xfrm>
                  <a:off x="2526716" y="859881"/>
                  <a:ext cx="1018825" cy="349952"/>
                  <a:chOff x="6018641" y="738526"/>
                  <a:chExt cx="1615472" cy="3190004"/>
                </a:xfrm>
              </p:grpSpPr>
              <p:sp>
                <p:nvSpPr>
                  <p:cNvPr id="150" name="Left Bracket 149"/>
                  <p:cNvSpPr/>
                  <p:nvPr/>
                </p:nvSpPr>
                <p:spPr>
                  <a:xfrm rot="10800000">
                    <a:off x="6821313" y="157954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1" name="Left Bracket 150"/>
                  <p:cNvSpPr/>
                  <p:nvPr/>
                </p:nvSpPr>
                <p:spPr>
                  <a:xfrm rot="10800000" flipH="1">
                    <a:off x="6018641" y="157764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2" name="Left Bracket 151"/>
                  <p:cNvSpPr/>
                  <p:nvPr/>
                </p:nvSpPr>
                <p:spPr>
                  <a:xfrm rot="10800000">
                    <a:off x="6821313" y="130296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3" name="Left Bracket 152"/>
                  <p:cNvSpPr/>
                  <p:nvPr/>
                </p:nvSpPr>
                <p:spPr>
                  <a:xfrm rot="10800000" flipH="1">
                    <a:off x="6018641" y="130296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4" name="Left Bracket 153"/>
                  <p:cNvSpPr/>
                  <p:nvPr/>
                </p:nvSpPr>
                <p:spPr>
                  <a:xfrm rot="10800000" flipH="1">
                    <a:off x="6018641" y="1864047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5" name="Left Bracket 154"/>
                  <p:cNvSpPr/>
                  <p:nvPr/>
                </p:nvSpPr>
                <p:spPr>
                  <a:xfrm rot="10800000">
                    <a:off x="6821313" y="1015100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6" name="Left Bracket 155"/>
                  <p:cNvSpPr/>
                  <p:nvPr/>
                </p:nvSpPr>
                <p:spPr>
                  <a:xfrm rot="10800000">
                    <a:off x="6821313" y="1867415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7" name="Left Bracket 156"/>
                  <p:cNvSpPr/>
                  <p:nvPr/>
                </p:nvSpPr>
                <p:spPr>
                  <a:xfrm rot="10800000" flipH="1">
                    <a:off x="6018641" y="2143994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8" name="Left Bracket 157"/>
                  <p:cNvSpPr/>
                  <p:nvPr/>
                </p:nvSpPr>
                <p:spPr>
                  <a:xfrm rot="10800000">
                    <a:off x="6821313" y="2431861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9" name="Left Bracket 158"/>
                  <p:cNvSpPr/>
                  <p:nvPr/>
                </p:nvSpPr>
                <p:spPr>
                  <a:xfrm rot="10800000">
                    <a:off x="6821313" y="299065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0" name="Left Bracket 159"/>
                  <p:cNvSpPr/>
                  <p:nvPr/>
                </p:nvSpPr>
                <p:spPr>
                  <a:xfrm rot="10800000">
                    <a:off x="6821313" y="738526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1" name="Left Bracket 160"/>
                  <p:cNvSpPr/>
                  <p:nvPr/>
                </p:nvSpPr>
                <p:spPr>
                  <a:xfrm rot="10800000">
                    <a:off x="6821313" y="270843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2" name="Left Bracket 161"/>
                  <p:cNvSpPr/>
                  <p:nvPr/>
                </p:nvSpPr>
                <p:spPr>
                  <a:xfrm rot="10800000">
                    <a:off x="6821313" y="2150092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3" name="Left Bracket 162"/>
                  <p:cNvSpPr/>
                  <p:nvPr/>
                </p:nvSpPr>
                <p:spPr>
                  <a:xfrm rot="10800000" flipH="1">
                    <a:off x="6018641" y="243186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4" name="Left Bracket 163"/>
                  <p:cNvSpPr/>
                  <p:nvPr/>
                </p:nvSpPr>
                <p:spPr>
                  <a:xfrm rot="10800000" flipH="1">
                    <a:off x="6018641" y="2708442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5" name="Left Bracket 164"/>
                  <p:cNvSpPr/>
                  <p:nvPr/>
                </p:nvSpPr>
                <p:spPr>
                  <a:xfrm rot="10800000" flipH="1">
                    <a:off x="6018641" y="2996313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6" name="Left Bracket 165"/>
                  <p:cNvSpPr/>
                  <p:nvPr/>
                </p:nvSpPr>
                <p:spPr>
                  <a:xfrm rot="10800000" flipH="1">
                    <a:off x="6018641" y="327288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7" name="Left Bracket 166"/>
                  <p:cNvSpPr/>
                  <p:nvPr/>
                </p:nvSpPr>
                <p:spPr>
                  <a:xfrm rot="10800000" flipH="1">
                    <a:off x="6018641" y="1020746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8" name="Left Bracket 167"/>
                  <p:cNvSpPr/>
                  <p:nvPr/>
                </p:nvSpPr>
                <p:spPr>
                  <a:xfrm rot="10800000" flipH="1">
                    <a:off x="6018641" y="3555109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9" name="Left Bracket 168"/>
                  <p:cNvSpPr/>
                  <p:nvPr/>
                </p:nvSpPr>
                <p:spPr>
                  <a:xfrm rot="10800000">
                    <a:off x="6821313" y="327288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21" name="Group 120"/>
                <p:cNvGrpSpPr/>
                <p:nvPr/>
              </p:nvGrpSpPr>
              <p:grpSpPr>
                <a:xfrm>
                  <a:off x="2516299" y="133191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48" name="Oval 147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9" name="Rectangle 148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22" name="Freeform 121"/>
                <p:cNvSpPr>
                  <a:spLocks noChangeAspect="1"/>
                </p:cNvSpPr>
                <p:nvPr/>
              </p:nvSpPr>
              <p:spPr>
                <a:xfrm>
                  <a:off x="2518688" y="1374193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3" name="Freeform 122"/>
                <p:cNvSpPr>
                  <a:spLocks noChangeAspect="1"/>
                </p:cNvSpPr>
                <p:nvPr/>
              </p:nvSpPr>
              <p:spPr>
                <a:xfrm>
                  <a:off x="2523764" y="1221715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4" name="Freeform 123"/>
                <p:cNvSpPr>
                  <a:spLocks noChangeAspect="1"/>
                </p:cNvSpPr>
                <p:nvPr/>
              </p:nvSpPr>
              <p:spPr>
                <a:xfrm>
                  <a:off x="2520311" y="3044891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5" name="Freeform 124"/>
                <p:cNvSpPr>
                  <a:spLocks noChangeAspect="1"/>
                </p:cNvSpPr>
                <p:nvPr/>
              </p:nvSpPr>
              <p:spPr>
                <a:xfrm>
                  <a:off x="2533975" y="3191668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6" name="Freeform 125"/>
                <p:cNvSpPr>
                  <a:spLocks noChangeAspect="1"/>
                </p:cNvSpPr>
                <p:nvPr/>
              </p:nvSpPr>
              <p:spPr>
                <a:xfrm rot="-1800000">
                  <a:off x="2568920" y="33135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7" name="Freeform 126"/>
                <p:cNvSpPr>
                  <a:spLocks noChangeAspect="1"/>
                </p:cNvSpPr>
                <p:nvPr/>
              </p:nvSpPr>
              <p:spPr>
                <a:xfrm rot="-1800000">
                  <a:off x="2563274" y="34659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8" name="Freeform 127"/>
                <p:cNvSpPr>
                  <a:spLocks noChangeAspect="1"/>
                </p:cNvSpPr>
                <p:nvPr/>
              </p:nvSpPr>
              <p:spPr>
                <a:xfrm rot="-1800000">
                  <a:off x="2563274" y="3590100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9" name="Freeform 128"/>
                <p:cNvSpPr>
                  <a:spLocks noChangeAspect="1"/>
                </p:cNvSpPr>
                <p:nvPr/>
              </p:nvSpPr>
              <p:spPr>
                <a:xfrm rot="-1800000">
                  <a:off x="2563274" y="372556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0" name="Freeform 129"/>
                <p:cNvSpPr>
                  <a:spLocks noChangeAspect="1"/>
                </p:cNvSpPr>
                <p:nvPr/>
              </p:nvSpPr>
              <p:spPr>
                <a:xfrm rot="-1800000">
                  <a:off x="2563274" y="386103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1" name="Freeform 130"/>
                <p:cNvSpPr>
                  <a:spLocks noChangeAspect="1"/>
                </p:cNvSpPr>
                <p:nvPr/>
              </p:nvSpPr>
              <p:spPr>
                <a:xfrm rot="-1800000">
                  <a:off x="2563274" y="3996504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2" name="Freeform 131"/>
                <p:cNvSpPr>
                  <a:spLocks noChangeAspect="1"/>
                </p:cNvSpPr>
                <p:nvPr/>
              </p:nvSpPr>
              <p:spPr>
                <a:xfrm rot="-1800000">
                  <a:off x="2563274" y="414326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3" name="Freeform 132"/>
                <p:cNvSpPr>
                  <a:spLocks noChangeAspect="1"/>
                </p:cNvSpPr>
                <p:nvPr/>
              </p:nvSpPr>
              <p:spPr>
                <a:xfrm rot="-1800000">
                  <a:off x="2574563" y="4290013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4" name="Freeform 133"/>
                <p:cNvSpPr>
                  <a:spLocks noChangeAspect="1"/>
                </p:cNvSpPr>
                <p:nvPr/>
              </p:nvSpPr>
              <p:spPr>
                <a:xfrm rot="-1800000">
                  <a:off x="2574563" y="443676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" name="Freeform 134"/>
                <p:cNvSpPr>
                  <a:spLocks noChangeAspect="1"/>
                </p:cNvSpPr>
                <p:nvPr/>
              </p:nvSpPr>
              <p:spPr>
                <a:xfrm rot="-1800000">
                  <a:off x="2574563" y="4572232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6" name="Freeform 135"/>
                <p:cNvSpPr>
                  <a:spLocks noChangeAspect="1"/>
                </p:cNvSpPr>
                <p:nvPr/>
              </p:nvSpPr>
              <p:spPr>
                <a:xfrm rot="-1800000">
                  <a:off x="2574563" y="473027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Freeform 136"/>
                <p:cNvSpPr>
                  <a:spLocks noChangeAspect="1"/>
                </p:cNvSpPr>
                <p:nvPr/>
              </p:nvSpPr>
              <p:spPr>
                <a:xfrm>
                  <a:off x="3393175" y="3440190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8" name="Freeform 137"/>
                <p:cNvSpPr>
                  <a:spLocks noChangeAspect="1"/>
                </p:cNvSpPr>
                <p:nvPr/>
              </p:nvSpPr>
              <p:spPr>
                <a:xfrm>
                  <a:off x="3393175" y="3558723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9" name="Freeform 138"/>
                <p:cNvSpPr>
                  <a:spLocks noChangeAspect="1"/>
                </p:cNvSpPr>
                <p:nvPr/>
              </p:nvSpPr>
              <p:spPr>
                <a:xfrm>
                  <a:off x="3393175" y="368854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0" name="Freeform 139"/>
                <p:cNvSpPr>
                  <a:spLocks noChangeAspect="1"/>
                </p:cNvSpPr>
                <p:nvPr/>
              </p:nvSpPr>
              <p:spPr>
                <a:xfrm>
                  <a:off x="3393175" y="381836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1" name="Freeform 140"/>
                <p:cNvSpPr>
                  <a:spLocks noChangeAspect="1"/>
                </p:cNvSpPr>
                <p:nvPr/>
              </p:nvSpPr>
              <p:spPr>
                <a:xfrm>
                  <a:off x="3393175" y="393762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2" name="Freeform 141"/>
                <p:cNvSpPr>
                  <a:spLocks noChangeAspect="1"/>
                </p:cNvSpPr>
                <p:nvPr/>
              </p:nvSpPr>
              <p:spPr>
                <a:xfrm>
                  <a:off x="3393175" y="4066742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3" name="Freeform 142"/>
                <p:cNvSpPr>
                  <a:spLocks noChangeAspect="1"/>
                </p:cNvSpPr>
                <p:nvPr/>
              </p:nvSpPr>
              <p:spPr>
                <a:xfrm>
                  <a:off x="3393175" y="420620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4" name="Freeform 143"/>
                <p:cNvSpPr>
                  <a:spLocks noChangeAspect="1"/>
                </p:cNvSpPr>
                <p:nvPr/>
              </p:nvSpPr>
              <p:spPr>
                <a:xfrm>
                  <a:off x="3393175" y="436031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5" name="Freeform 144"/>
                <p:cNvSpPr>
                  <a:spLocks noChangeAspect="1"/>
                </p:cNvSpPr>
                <p:nvPr/>
              </p:nvSpPr>
              <p:spPr>
                <a:xfrm>
                  <a:off x="3393175" y="45074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" name="Freeform 145"/>
                <p:cNvSpPr>
                  <a:spLocks noChangeAspect="1"/>
                </p:cNvSpPr>
                <p:nvPr/>
              </p:nvSpPr>
              <p:spPr>
                <a:xfrm>
                  <a:off x="3393175" y="4659799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7" name="Freeform 146"/>
                <p:cNvSpPr>
                  <a:spLocks noChangeAspect="1"/>
                </p:cNvSpPr>
                <p:nvPr/>
              </p:nvSpPr>
              <p:spPr>
                <a:xfrm>
                  <a:off x="3393175" y="4800734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101"/>
              <p:cNvGrpSpPr/>
              <p:nvPr/>
            </p:nvGrpSpPr>
            <p:grpSpPr>
              <a:xfrm>
                <a:off x="2493721" y="1173128"/>
                <a:ext cx="1100663" cy="5301049"/>
                <a:chOff x="2493721" y="1173128"/>
                <a:chExt cx="1100663" cy="5301049"/>
              </a:xfrm>
            </p:grpSpPr>
            <p:cxnSp>
              <p:nvCxnSpPr>
                <p:cNvPr id="103" name="Straight Connector 102"/>
                <p:cNvCxnSpPr/>
                <p:nvPr/>
              </p:nvCxnSpPr>
              <p:spPr>
                <a:xfrm>
                  <a:off x="2493721" y="1178774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Straight Connector 103"/>
                <p:cNvCxnSpPr/>
                <p:nvPr/>
              </p:nvCxnSpPr>
              <p:spPr>
                <a:xfrm>
                  <a:off x="3594384" y="1173128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Straight Connector 104"/>
                <p:cNvCxnSpPr/>
                <p:nvPr/>
              </p:nvCxnSpPr>
              <p:spPr>
                <a:xfrm>
                  <a:off x="2494847" y="4955821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Straight Connector 105"/>
                <p:cNvCxnSpPr/>
                <p:nvPr/>
              </p:nvCxnSpPr>
              <p:spPr>
                <a:xfrm flipH="1">
                  <a:off x="3448760" y="4961464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7" name="Rectangle 106"/>
                <p:cNvSpPr/>
                <p:nvPr/>
              </p:nvSpPr>
              <p:spPr>
                <a:xfrm>
                  <a:off x="2805597" y="5712177"/>
                  <a:ext cx="366581" cy="76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88" name="Group 187"/>
            <p:cNvGrpSpPr>
              <a:grpSpLocks noChangeAspect="1"/>
            </p:cNvGrpSpPr>
            <p:nvPr/>
          </p:nvGrpSpPr>
          <p:grpSpPr>
            <a:xfrm rot="15360000">
              <a:off x="6534633" y="3130478"/>
              <a:ext cx="55036" cy="243834"/>
              <a:chOff x="2362482" y="859881"/>
              <a:chExt cx="1314450" cy="5823787"/>
            </a:xfrm>
          </p:grpSpPr>
          <p:grpSp>
            <p:nvGrpSpPr>
              <p:cNvPr id="189" name="Group 188"/>
              <p:cNvGrpSpPr/>
              <p:nvPr/>
            </p:nvGrpSpPr>
            <p:grpSpPr>
              <a:xfrm>
                <a:off x="2362482" y="859881"/>
                <a:ext cx="1314450" cy="5823787"/>
                <a:chOff x="2362482" y="859881"/>
                <a:chExt cx="1314450" cy="5823787"/>
              </a:xfrm>
            </p:grpSpPr>
            <p:sp>
              <p:nvSpPr>
                <p:cNvPr id="196" name="Freeform 195"/>
                <p:cNvSpPr>
                  <a:spLocks noChangeAspect="1"/>
                </p:cNvSpPr>
                <p:nvPr/>
              </p:nvSpPr>
              <p:spPr>
                <a:xfrm>
                  <a:off x="3393175" y="33216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97" name="Picture 196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2362482" y="995338"/>
                  <a:ext cx="1314450" cy="5688330"/>
                </a:xfrm>
                <a:prstGeom prst="rect">
                  <a:avLst/>
                </a:prstGeom>
              </p:spPr>
            </p:pic>
            <p:sp>
              <p:nvSpPr>
                <p:cNvPr id="198" name="Oval 197"/>
                <p:cNvSpPr/>
                <p:nvPr/>
              </p:nvSpPr>
              <p:spPr>
                <a:xfrm>
                  <a:off x="2538005" y="1050681"/>
                  <a:ext cx="1005840" cy="22860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99" name="Group 198"/>
                <p:cNvGrpSpPr/>
                <p:nvPr/>
              </p:nvGrpSpPr>
              <p:grpSpPr>
                <a:xfrm>
                  <a:off x="2525933" y="2708437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74" name="Oval 273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5" name="Rectangle 274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0" name="Group 199"/>
                <p:cNvGrpSpPr/>
                <p:nvPr/>
              </p:nvGrpSpPr>
              <p:grpSpPr>
                <a:xfrm>
                  <a:off x="2520287" y="257861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72" name="Oval 271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3" name="Rectangle 272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1" name="Group 200"/>
                <p:cNvGrpSpPr/>
                <p:nvPr/>
              </p:nvGrpSpPr>
              <p:grpSpPr>
                <a:xfrm>
                  <a:off x="2520287" y="243185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70" name="Oval 269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1" name="Rectangle 270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2" name="Group 201"/>
                <p:cNvGrpSpPr/>
                <p:nvPr/>
              </p:nvGrpSpPr>
              <p:grpSpPr>
                <a:xfrm>
                  <a:off x="2520287" y="228509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68" name="Oval 267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9" name="Rectangle 268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3" name="Group 202"/>
                <p:cNvGrpSpPr/>
                <p:nvPr/>
              </p:nvGrpSpPr>
              <p:grpSpPr>
                <a:xfrm>
                  <a:off x="2520287" y="212705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66" name="Oval 265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7" name="Rectangle 266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4" name="Group 203"/>
                <p:cNvGrpSpPr/>
                <p:nvPr/>
              </p:nvGrpSpPr>
              <p:grpSpPr>
                <a:xfrm>
                  <a:off x="2520287" y="196900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64" name="Oval 263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5" name="Rectangle 264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5" name="Group 204"/>
                <p:cNvGrpSpPr/>
                <p:nvPr/>
              </p:nvGrpSpPr>
              <p:grpSpPr>
                <a:xfrm>
                  <a:off x="2520287" y="181096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62" name="Oval 261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3" name="Rectangle 262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6" name="Group 205"/>
                <p:cNvGrpSpPr/>
                <p:nvPr/>
              </p:nvGrpSpPr>
              <p:grpSpPr>
                <a:xfrm>
                  <a:off x="2520287" y="164163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60" name="Oval 259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1" name="Rectangle 260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7" name="Group 206"/>
                <p:cNvGrpSpPr/>
                <p:nvPr/>
              </p:nvGrpSpPr>
              <p:grpSpPr>
                <a:xfrm>
                  <a:off x="2520287" y="148358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58" name="Oval 257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9" name="Rectangle 258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8" name="Group 207"/>
                <p:cNvGrpSpPr/>
                <p:nvPr/>
              </p:nvGrpSpPr>
              <p:grpSpPr>
                <a:xfrm>
                  <a:off x="2526716" y="859881"/>
                  <a:ext cx="1018825" cy="349952"/>
                  <a:chOff x="6018641" y="738526"/>
                  <a:chExt cx="1615472" cy="3190004"/>
                </a:xfrm>
              </p:grpSpPr>
              <p:sp>
                <p:nvSpPr>
                  <p:cNvPr id="238" name="Left Bracket 237"/>
                  <p:cNvSpPr/>
                  <p:nvPr/>
                </p:nvSpPr>
                <p:spPr>
                  <a:xfrm rot="10800000">
                    <a:off x="6821313" y="157954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39" name="Left Bracket 238"/>
                  <p:cNvSpPr/>
                  <p:nvPr/>
                </p:nvSpPr>
                <p:spPr>
                  <a:xfrm rot="10800000" flipH="1">
                    <a:off x="6018641" y="157764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0" name="Left Bracket 239"/>
                  <p:cNvSpPr/>
                  <p:nvPr/>
                </p:nvSpPr>
                <p:spPr>
                  <a:xfrm rot="10800000">
                    <a:off x="6821313" y="130296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1" name="Left Bracket 240"/>
                  <p:cNvSpPr/>
                  <p:nvPr/>
                </p:nvSpPr>
                <p:spPr>
                  <a:xfrm rot="10800000" flipH="1">
                    <a:off x="6018641" y="130296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2" name="Left Bracket 241"/>
                  <p:cNvSpPr/>
                  <p:nvPr/>
                </p:nvSpPr>
                <p:spPr>
                  <a:xfrm rot="10800000" flipH="1">
                    <a:off x="6018641" y="1864047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3" name="Left Bracket 242"/>
                  <p:cNvSpPr/>
                  <p:nvPr/>
                </p:nvSpPr>
                <p:spPr>
                  <a:xfrm rot="10800000">
                    <a:off x="6821313" y="1015100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4" name="Left Bracket 243"/>
                  <p:cNvSpPr/>
                  <p:nvPr/>
                </p:nvSpPr>
                <p:spPr>
                  <a:xfrm rot="10800000">
                    <a:off x="6821313" y="1867415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5" name="Left Bracket 244"/>
                  <p:cNvSpPr/>
                  <p:nvPr/>
                </p:nvSpPr>
                <p:spPr>
                  <a:xfrm rot="10800000" flipH="1">
                    <a:off x="6018641" y="2143994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6" name="Left Bracket 245"/>
                  <p:cNvSpPr/>
                  <p:nvPr/>
                </p:nvSpPr>
                <p:spPr>
                  <a:xfrm rot="10800000">
                    <a:off x="6821313" y="2431861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7" name="Left Bracket 246"/>
                  <p:cNvSpPr/>
                  <p:nvPr/>
                </p:nvSpPr>
                <p:spPr>
                  <a:xfrm rot="10800000">
                    <a:off x="6821313" y="299065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8" name="Left Bracket 247"/>
                  <p:cNvSpPr/>
                  <p:nvPr/>
                </p:nvSpPr>
                <p:spPr>
                  <a:xfrm rot="10800000">
                    <a:off x="6821313" y="738526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9" name="Left Bracket 248"/>
                  <p:cNvSpPr/>
                  <p:nvPr/>
                </p:nvSpPr>
                <p:spPr>
                  <a:xfrm rot="10800000">
                    <a:off x="6821313" y="270843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0" name="Left Bracket 249"/>
                  <p:cNvSpPr/>
                  <p:nvPr/>
                </p:nvSpPr>
                <p:spPr>
                  <a:xfrm rot="10800000">
                    <a:off x="6821313" y="2150092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1" name="Left Bracket 250"/>
                  <p:cNvSpPr/>
                  <p:nvPr/>
                </p:nvSpPr>
                <p:spPr>
                  <a:xfrm rot="10800000" flipH="1">
                    <a:off x="6018641" y="243186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2" name="Left Bracket 251"/>
                  <p:cNvSpPr/>
                  <p:nvPr/>
                </p:nvSpPr>
                <p:spPr>
                  <a:xfrm rot="10800000" flipH="1">
                    <a:off x="6018641" y="2708442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3" name="Left Bracket 252"/>
                  <p:cNvSpPr/>
                  <p:nvPr/>
                </p:nvSpPr>
                <p:spPr>
                  <a:xfrm rot="10800000" flipH="1">
                    <a:off x="6018641" y="2996313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4" name="Left Bracket 253"/>
                  <p:cNvSpPr/>
                  <p:nvPr/>
                </p:nvSpPr>
                <p:spPr>
                  <a:xfrm rot="10800000" flipH="1">
                    <a:off x="6018641" y="327288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5" name="Left Bracket 254"/>
                  <p:cNvSpPr/>
                  <p:nvPr/>
                </p:nvSpPr>
                <p:spPr>
                  <a:xfrm rot="10800000" flipH="1">
                    <a:off x="6018641" y="1020746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6" name="Left Bracket 255"/>
                  <p:cNvSpPr/>
                  <p:nvPr/>
                </p:nvSpPr>
                <p:spPr>
                  <a:xfrm rot="10800000" flipH="1">
                    <a:off x="6018641" y="3555109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7" name="Left Bracket 256"/>
                  <p:cNvSpPr/>
                  <p:nvPr/>
                </p:nvSpPr>
                <p:spPr>
                  <a:xfrm rot="10800000">
                    <a:off x="6821313" y="327288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9" name="Group 208"/>
                <p:cNvGrpSpPr/>
                <p:nvPr/>
              </p:nvGrpSpPr>
              <p:grpSpPr>
                <a:xfrm>
                  <a:off x="2516299" y="133191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36" name="Oval 235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37" name="Rectangle 236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210" name="Freeform 209"/>
                <p:cNvSpPr>
                  <a:spLocks noChangeAspect="1"/>
                </p:cNvSpPr>
                <p:nvPr/>
              </p:nvSpPr>
              <p:spPr>
                <a:xfrm>
                  <a:off x="2518688" y="1374193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1" name="Freeform 210"/>
                <p:cNvSpPr>
                  <a:spLocks noChangeAspect="1"/>
                </p:cNvSpPr>
                <p:nvPr/>
              </p:nvSpPr>
              <p:spPr>
                <a:xfrm>
                  <a:off x="2523764" y="1221715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2" name="Freeform 211"/>
                <p:cNvSpPr>
                  <a:spLocks noChangeAspect="1"/>
                </p:cNvSpPr>
                <p:nvPr/>
              </p:nvSpPr>
              <p:spPr>
                <a:xfrm>
                  <a:off x="2520311" y="3044891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3" name="Freeform 212"/>
                <p:cNvSpPr>
                  <a:spLocks noChangeAspect="1"/>
                </p:cNvSpPr>
                <p:nvPr/>
              </p:nvSpPr>
              <p:spPr>
                <a:xfrm>
                  <a:off x="2533975" y="3191668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4" name="Freeform 213"/>
                <p:cNvSpPr>
                  <a:spLocks noChangeAspect="1"/>
                </p:cNvSpPr>
                <p:nvPr/>
              </p:nvSpPr>
              <p:spPr>
                <a:xfrm rot="-1800000">
                  <a:off x="2568920" y="33135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5" name="Freeform 214"/>
                <p:cNvSpPr>
                  <a:spLocks noChangeAspect="1"/>
                </p:cNvSpPr>
                <p:nvPr/>
              </p:nvSpPr>
              <p:spPr>
                <a:xfrm rot="-1800000">
                  <a:off x="2563274" y="34659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6" name="Freeform 215"/>
                <p:cNvSpPr>
                  <a:spLocks noChangeAspect="1"/>
                </p:cNvSpPr>
                <p:nvPr/>
              </p:nvSpPr>
              <p:spPr>
                <a:xfrm rot="-1800000">
                  <a:off x="2563274" y="3590100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7" name="Freeform 216"/>
                <p:cNvSpPr>
                  <a:spLocks noChangeAspect="1"/>
                </p:cNvSpPr>
                <p:nvPr/>
              </p:nvSpPr>
              <p:spPr>
                <a:xfrm rot="-1800000">
                  <a:off x="2563274" y="372556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8" name="Freeform 217"/>
                <p:cNvSpPr>
                  <a:spLocks noChangeAspect="1"/>
                </p:cNvSpPr>
                <p:nvPr/>
              </p:nvSpPr>
              <p:spPr>
                <a:xfrm rot="-1800000">
                  <a:off x="2563274" y="386103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9" name="Freeform 218"/>
                <p:cNvSpPr>
                  <a:spLocks noChangeAspect="1"/>
                </p:cNvSpPr>
                <p:nvPr/>
              </p:nvSpPr>
              <p:spPr>
                <a:xfrm rot="-1800000">
                  <a:off x="2563274" y="3996504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0" name="Freeform 219"/>
                <p:cNvSpPr>
                  <a:spLocks noChangeAspect="1"/>
                </p:cNvSpPr>
                <p:nvPr/>
              </p:nvSpPr>
              <p:spPr>
                <a:xfrm rot="-1800000">
                  <a:off x="2563274" y="414326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1" name="Freeform 220"/>
                <p:cNvSpPr>
                  <a:spLocks noChangeAspect="1"/>
                </p:cNvSpPr>
                <p:nvPr/>
              </p:nvSpPr>
              <p:spPr>
                <a:xfrm rot="-1800000">
                  <a:off x="2574563" y="4290013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2" name="Freeform 221"/>
                <p:cNvSpPr>
                  <a:spLocks noChangeAspect="1"/>
                </p:cNvSpPr>
                <p:nvPr/>
              </p:nvSpPr>
              <p:spPr>
                <a:xfrm rot="-1800000">
                  <a:off x="2574563" y="443676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3" name="Freeform 222"/>
                <p:cNvSpPr>
                  <a:spLocks noChangeAspect="1"/>
                </p:cNvSpPr>
                <p:nvPr/>
              </p:nvSpPr>
              <p:spPr>
                <a:xfrm rot="-1800000">
                  <a:off x="2574563" y="4572232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4" name="Freeform 223"/>
                <p:cNvSpPr>
                  <a:spLocks noChangeAspect="1"/>
                </p:cNvSpPr>
                <p:nvPr/>
              </p:nvSpPr>
              <p:spPr>
                <a:xfrm rot="-1800000">
                  <a:off x="2574563" y="473027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5" name="Freeform 224"/>
                <p:cNvSpPr>
                  <a:spLocks noChangeAspect="1"/>
                </p:cNvSpPr>
                <p:nvPr/>
              </p:nvSpPr>
              <p:spPr>
                <a:xfrm>
                  <a:off x="3393175" y="3440190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6" name="Freeform 225"/>
                <p:cNvSpPr>
                  <a:spLocks noChangeAspect="1"/>
                </p:cNvSpPr>
                <p:nvPr/>
              </p:nvSpPr>
              <p:spPr>
                <a:xfrm>
                  <a:off x="3393175" y="3558723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7" name="Freeform 226"/>
                <p:cNvSpPr>
                  <a:spLocks noChangeAspect="1"/>
                </p:cNvSpPr>
                <p:nvPr/>
              </p:nvSpPr>
              <p:spPr>
                <a:xfrm>
                  <a:off x="3393175" y="368854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8" name="Freeform 227"/>
                <p:cNvSpPr>
                  <a:spLocks noChangeAspect="1"/>
                </p:cNvSpPr>
                <p:nvPr/>
              </p:nvSpPr>
              <p:spPr>
                <a:xfrm>
                  <a:off x="3393175" y="381836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9" name="Freeform 228"/>
                <p:cNvSpPr>
                  <a:spLocks noChangeAspect="1"/>
                </p:cNvSpPr>
                <p:nvPr/>
              </p:nvSpPr>
              <p:spPr>
                <a:xfrm>
                  <a:off x="3393175" y="393762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0" name="Freeform 229"/>
                <p:cNvSpPr>
                  <a:spLocks noChangeAspect="1"/>
                </p:cNvSpPr>
                <p:nvPr/>
              </p:nvSpPr>
              <p:spPr>
                <a:xfrm>
                  <a:off x="3393175" y="4066742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1" name="Freeform 230"/>
                <p:cNvSpPr>
                  <a:spLocks noChangeAspect="1"/>
                </p:cNvSpPr>
                <p:nvPr/>
              </p:nvSpPr>
              <p:spPr>
                <a:xfrm>
                  <a:off x="3393175" y="420620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2" name="Freeform 231"/>
                <p:cNvSpPr>
                  <a:spLocks noChangeAspect="1"/>
                </p:cNvSpPr>
                <p:nvPr/>
              </p:nvSpPr>
              <p:spPr>
                <a:xfrm>
                  <a:off x="3393175" y="436031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3" name="Freeform 232"/>
                <p:cNvSpPr>
                  <a:spLocks noChangeAspect="1"/>
                </p:cNvSpPr>
                <p:nvPr/>
              </p:nvSpPr>
              <p:spPr>
                <a:xfrm>
                  <a:off x="3393175" y="45074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4" name="Freeform 233"/>
                <p:cNvSpPr>
                  <a:spLocks noChangeAspect="1"/>
                </p:cNvSpPr>
                <p:nvPr/>
              </p:nvSpPr>
              <p:spPr>
                <a:xfrm>
                  <a:off x="3393175" y="4659799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5" name="Freeform 234"/>
                <p:cNvSpPr>
                  <a:spLocks noChangeAspect="1"/>
                </p:cNvSpPr>
                <p:nvPr/>
              </p:nvSpPr>
              <p:spPr>
                <a:xfrm>
                  <a:off x="3393175" y="4800734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90" name="Group 189"/>
              <p:cNvGrpSpPr/>
              <p:nvPr/>
            </p:nvGrpSpPr>
            <p:grpSpPr>
              <a:xfrm>
                <a:off x="2493721" y="1173128"/>
                <a:ext cx="1100663" cy="5301049"/>
                <a:chOff x="2493721" y="1173128"/>
                <a:chExt cx="1100663" cy="5301049"/>
              </a:xfrm>
            </p:grpSpPr>
            <p:cxnSp>
              <p:nvCxnSpPr>
                <p:cNvPr id="191" name="Straight Connector 190"/>
                <p:cNvCxnSpPr/>
                <p:nvPr/>
              </p:nvCxnSpPr>
              <p:spPr>
                <a:xfrm>
                  <a:off x="2493721" y="1178774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>
                <a:xfrm>
                  <a:off x="3594384" y="1173128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>
                <a:xfrm>
                  <a:off x="2494847" y="4955821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>
                <a:xfrm flipH="1">
                  <a:off x="3448760" y="4961464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5" name="Rectangle 194"/>
                <p:cNvSpPr/>
                <p:nvPr/>
              </p:nvSpPr>
              <p:spPr>
                <a:xfrm>
                  <a:off x="2805597" y="5712177"/>
                  <a:ext cx="366581" cy="76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276" name="Group 275"/>
            <p:cNvGrpSpPr>
              <a:grpSpLocks noChangeAspect="1"/>
            </p:cNvGrpSpPr>
            <p:nvPr/>
          </p:nvGrpSpPr>
          <p:grpSpPr>
            <a:xfrm rot="4920000">
              <a:off x="3894279" y="3823053"/>
              <a:ext cx="55036" cy="243834"/>
              <a:chOff x="2362482" y="859881"/>
              <a:chExt cx="1314450" cy="5823787"/>
            </a:xfrm>
          </p:grpSpPr>
          <p:grpSp>
            <p:nvGrpSpPr>
              <p:cNvPr id="277" name="Group 276"/>
              <p:cNvGrpSpPr/>
              <p:nvPr/>
            </p:nvGrpSpPr>
            <p:grpSpPr>
              <a:xfrm>
                <a:off x="2362482" y="859881"/>
                <a:ext cx="1314450" cy="5823787"/>
                <a:chOff x="2362482" y="859881"/>
                <a:chExt cx="1314450" cy="5823787"/>
              </a:xfrm>
            </p:grpSpPr>
            <p:sp>
              <p:nvSpPr>
                <p:cNvPr id="284" name="Freeform 283"/>
                <p:cNvSpPr>
                  <a:spLocks noChangeAspect="1"/>
                </p:cNvSpPr>
                <p:nvPr/>
              </p:nvSpPr>
              <p:spPr>
                <a:xfrm>
                  <a:off x="3393175" y="33216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85" name="Picture 284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2362482" y="995338"/>
                  <a:ext cx="1314450" cy="5688330"/>
                </a:xfrm>
                <a:prstGeom prst="rect">
                  <a:avLst/>
                </a:prstGeom>
              </p:spPr>
            </p:pic>
            <p:sp>
              <p:nvSpPr>
                <p:cNvPr id="286" name="Oval 285"/>
                <p:cNvSpPr/>
                <p:nvPr/>
              </p:nvSpPr>
              <p:spPr>
                <a:xfrm>
                  <a:off x="2538005" y="1050681"/>
                  <a:ext cx="1005840" cy="22860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87" name="Group 286"/>
                <p:cNvGrpSpPr/>
                <p:nvPr/>
              </p:nvGrpSpPr>
              <p:grpSpPr>
                <a:xfrm>
                  <a:off x="2525933" y="2708437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62" name="Oval 361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3" name="Rectangle 362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88" name="Group 287"/>
                <p:cNvGrpSpPr/>
                <p:nvPr/>
              </p:nvGrpSpPr>
              <p:grpSpPr>
                <a:xfrm>
                  <a:off x="2520287" y="257861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60" name="Oval 359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1" name="Rectangle 360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89" name="Group 288"/>
                <p:cNvGrpSpPr/>
                <p:nvPr/>
              </p:nvGrpSpPr>
              <p:grpSpPr>
                <a:xfrm>
                  <a:off x="2520287" y="243185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58" name="Oval 357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9" name="Rectangle 358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0" name="Group 289"/>
                <p:cNvGrpSpPr/>
                <p:nvPr/>
              </p:nvGrpSpPr>
              <p:grpSpPr>
                <a:xfrm>
                  <a:off x="2520287" y="228509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56" name="Oval 355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7" name="Rectangle 356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1" name="Group 290"/>
                <p:cNvGrpSpPr/>
                <p:nvPr/>
              </p:nvGrpSpPr>
              <p:grpSpPr>
                <a:xfrm>
                  <a:off x="2520287" y="212705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54" name="Oval 353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5" name="Rectangle 354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2" name="Group 291"/>
                <p:cNvGrpSpPr/>
                <p:nvPr/>
              </p:nvGrpSpPr>
              <p:grpSpPr>
                <a:xfrm>
                  <a:off x="2520287" y="196900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52" name="Oval 351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3" name="Rectangle 352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3" name="Group 292"/>
                <p:cNvGrpSpPr/>
                <p:nvPr/>
              </p:nvGrpSpPr>
              <p:grpSpPr>
                <a:xfrm>
                  <a:off x="2520287" y="181096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50" name="Oval 349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1" name="Rectangle 350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4" name="Group 293"/>
                <p:cNvGrpSpPr/>
                <p:nvPr/>
              </p:nvGrpSpPr>
              <p:grpSpPr>
                <a:xfrm>
                  <a:off x="2520287" y="164163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48" name="Oval 347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9" name="Rectangle 348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5" name="Group 294"/>
                <p:cNvGrpSpPr/>
                <p:nvPr/>
              </p:nvGrpSpPr>
              <p:grpSpPr>
                <a:xfrm>
                  <a:off x="2520287" y="148358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46" name="Oval 345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7" name="Rectangle 346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6" name="Group 295"/>
                <p:cNvGrpSpPr/>
                <p:nvPr/>
              </p:nvGrpSpPr>
              <p:grpSpPr>
                <a:xfrm>
                  <a:off x="2526716" y="859881"/>
                  <a:ext cx="1018825" cy="349952"/>
                  <a:chOff x="6018641" y="738526"/>
                  <a:chExt cx="1615472" cy="3190004"/>
                </a:xfrm>
              </p:grpSpPr>
              <p:sp>
                <p:nvSpPr>
                  <p:cNvPr id="326" name="Left Bracket 325"/>
                  <p:cNvSpPr/>
                  <p:nvPr/>
                </p:nvSpPr>
                <p:spPr>
                  <a:xfrm rot="10800000">
                    <a:off x="6821313" y="157954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7" name="Left Bracket 326"/>
                  <p:cNvSpPr/>
                  <p:nvPr/>
                </p:nvSpPr>
                <p:spPr>
                  <a:xfrm rot="10800000" flipH="1">
                    <a:off x="6018641" y="157764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8" name="Left Bracket 327"/>
                  <p:cNvSpPr/>
                  <p:nvPr/>
                </p:nvSpPr>
                <p:spPr>
                  <a:xfrm rot="10800000">
                    <a:off x="6821313" y="130296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9" name="Left Bracket 328"/>
                  <p:cNvSpPr/>
                  <p:nvPr/>
                </p:nvSpPr>
                <p:spPr>
                  <a:xfrm rot="10800000" flipH="1">
                    <a:off x="6018641" y="130296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0" name="Left Bracket 329"/>
                  <p:cNvSpPr/>
                  <p:nvPr/>
                </p:nvSpPr>
                <p:spPr>
                  <a:xfrm rot="10800000" flipH="1">
                    <a:off x="6018641" y="1864047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1" name="Left Bracket 330"/>
                  <p:cNvSpPr/>
                  <p:nvPr/>
                </p:nvSpPr>
                <p:spPr>
                  <a:xfrm rot="10800000">
                    <a:off x="6821313" y="1015100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2" name="Left Bracket 331"/>
                  <p:cNvSpPr/>
                  <p:nvPr/>
                </p:nvSpPr>
                <p:spPr>
                  <a:xfrm rot="10800000">
                    <a:off x="6821313" y="1867415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3" name="Left Bracket 332"/>
                  <p:cNvSpPr/>
                  <p:nvPr/>
                </p:nvSpPr>
                <p:spPr>
                  <a:xfrm rot="10800000" flipH="1">
                    <a:off x="6018641" y="2143994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4" name="Left Bracket 333"/>
                  <p:cNvSpPr/>
                  <p:nvPr/>
                </p:nvSpPr>
                <p:spPr>
                  <a:xfrm rot="10800000">
                    <a:off x="6821313" y="2431861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5" name="Left Bracket 334"/>
                  <p:cNvSpPr/>
                  <p:nvPr/>
                </p:nvSpPr>
                <p:spPr>
                  <a:xfrm rot="10800000">
                    <a:off x="6821313" y="299065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6" name="Left Bracket 335"/>
                  <p:cNvSpPr/>
                  <p:nvPr/>
                </p:nvSpPr>
                <p:spPr>
                  <a:xfrm rot="10800000">
                    <a:off x="6821313" y="738526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7" name="Left Bracket 336"/>
                  <p:cNvSpPr/>
                  <p:nvPr/>
                </p:nvSpPr>
                <p:spPr>
                  <a:xfrm rot="10800000">
                    <a:off x="6821313" y="270843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8" name="Left Bracket 337"/>
                  <p:cNvSpPr/>
                  <p:nvPr/>
                </p:nvSpPr>
                <p:spPr>
                  <a:xfrm rot="10800000">
                    <a:off x="6821313" y="2150092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9" name="Left Bracket 338"/>
                  <p:cNvSpPr/>
                  <p:nvPr/>
                </p:nvSpPr>
                <p:spPr>
                  <a:xfrm rot="10800000" flipH="1">
                    <a:off x="6018641" y="243186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0" name="Left Bracket 339"/>
                  <p:cNvSpPr/>
                  <p:nvPr/>
                </p:nvSpPr>
                <p:spPr>
                  <a:xfrm rot="10800000" flipH="1">
                    <a:off x="6018641" y="2708442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1" name="Left Bracket 340"/>
                  <p:cNvSpPr/>
                  <p:nvPr/>
                </p:nvSpPr>
                <p:spPr>
                  <a:xfrm rot="10800000" flipH="1">
                    <a:off x="6018641" y="2996313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2" name="Left Bracket 341"/>
                  <p:cNvSpPr/>
                  <p:nvPr/>
                </p:nvSpPr>
                <p:spPr>
                  <a:xfrm rot="10800000" flipH="1">
                    <a:off x="6018641" y="327288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3" name="Left Bracket 342"/>
                  <p:cNvSpPr/>
                  <p:nvPr/>
                </p:nvSpPr>
                <p:spPr>
                  <a:xfrm rot="10800000" flipH="1">
                    <a:off x="6018641" y="1020746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4" name="Left Bracket 343"/>
                  <p:cNvSpPr/>
                  <p:nvPr/>
                </p:nvSpPr>
                <p:spPr>
                  <a:xfrm rot="10800000" flipH="1">
                    <a:off x="6018641" y="3555109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5" name="Left Bracket 344"/>
                  <p:cNvSpPr/>
                  <p:nvPr/>
                </p:nvSpPr>
                <p:spPr>
                  <a:xfrm rot="10800000">
                    <a:off x="6821313" y="327288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7" name="Group 296"/>
                <p:cNvGrpSpPr/>
                <p:nvPr/>
              </p:nvGrpSpPr>
              <p:grpSpPr>
                <a:xfrm>
                  <a:off x="2516299" y="133191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24" name="Oval 323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5" name="Rectangle 324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298" name="Freeform 297"/>
                <p:cNvSpPr>
                  <a:spLocks noChangeAspect="1"/>
                </p:cNvSpPr>
                <p:nvPr/>
              </p:nvSpPr>
              <p:spPr>
                <a:xfrm>
                  <a:off x="2518688" y="1374193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9" name="Freeform 298"/>
                <p:cNvSpPr>
                  <a:spLocks noChangeAspect="1"/>
                </p:cNvSpPr>
                <p:nvPr/>
              </p:nvSpPr>
              <p:spPr>
                <a:xfrm>
                  <a:off x="2523764" y="1221715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0" name="Freeform 299"/>
                <p:cNvSpPr>
                  <a:spLocks noChangeAspect="1"/>
                </p:cNvSpPr>
                <p:nvPr/>
              </p:nvSpPr>
              <p:spPr>
                <a:xfrm>
                  <a:off x="2520311" y="3044891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1" name="Freeform 300"/>
                <p:cNvSpPr>
                  <a:spLocks noChangeAspect="1"/>
                </p:cNvSpPr>
                <p:nvPr/>
              </p:nvSpPr>
              <p:spPr>
                <a:xfrm>
                  <a:off x="2533975" y="3191668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2" name="Freeform 301"/>
                <p:cNvSpPr>
                  <a:spLocks noChangeAspect="1"/>
                </p:cNvSpPr>
                <p:nvPr/>
              </p:nvSpPr>
              <p:spPr>
                <a:xfrm rot="-1800000">
                  <a:off x="2568920" y="33135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3" name="Freeform 302"/>
                <p:cNvSpPr>
                  <a:spLocks noChangeAspect="1"/>
                </p:cNvSpPr>
                <p:nvPr/>
              </p:nvSpPr>
              <p:spPr>
                <a:xfrm rot="-1800000">
                  <a:off x="2563274" y="34659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4" name="Freeform 303"/>
                <p:cNvSpPr>
                  <a:spLocks noChangeAspect="1"/>
                </p:cNvSpPr>
                <p:nvPr/>
              </p:nvSpPr>
              <p:spPr>
                <a:xfrm rot="-1800000">
                  <a:off x="2563274" y="3590100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5" name="Freeform 304"/>
                <p:cNvSpPr>
                  <a:spLocks noChangeAspect="1"/>
                </p:cNvSpPr>
                <p:nvPr/>
              </p:nvSpPr>
              <p:spPr>
                <a:xfrm rot="-1800000">
                  <a:off x="2563274" y="372556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6" name="Freeform 305"/>
                <p:cNvSpPr>
                  <a:spLocks noChangeAspect="1"/>
                </p:cNvSpPr>
                <p:nvPr/>
              </p:nvSpPr>
              <p:spPr>
                <a:xfrm rot="-1800000">
                  <a:off x="2563274" y="386103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7" name="Freeform 306"/>
                <p:cNvSpPr>
                  <a:spLocks noChangeAspect="1"/>
                </p:cNvSpPr>
                <p:nvPr/>
              </p:nvSpPr>
              <p:spPr>
                <a:xfrm rot="-1800000">
                  <a:off x="2563274" y="3996504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8" name="Freeform 307"/>
                <p:cNvSpPr>
                  <a:spLocks noChangeAspect="1"/>
                </p:cNvSpPr>
                <p:nvPr/>
              </p:nvSpPr>
              <p:spPr>
                <a:xfrm rot="-1800000">
                  <a:off x="2563274" y="414326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9" name="Freeform 308"/>
                <p:cNvSpPr>
                  <a:spLocks noChangeAspect="1"/>
                </p:cNvSpPr>
                <p:nvPr/>
              </p:nvSpPr>
              <p:spPr>
                <a:xfrm rot="-1800000">
                  <a:off x="2574563" y="4290013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0" name="Freeform 309"/>
                <p:cNvSpPr>
                  <a:spLocks noChangeAspect="1"/>
                </p:cNvSpPr>
                <p:nvPr/>
              </p:nvSpPr>
              <p:spPr>
                <a:xfrm rot="-1800000">
                  <a:off x="2574563" y="443676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1" name="Freeform 310"/>
                <p:cNvSpPr>
                  <a:spLocks noChangeAspect="1"/>
                </p:cNvSpPr>
                <p:nvPr/>
              </p:nvSpPr>
              <p:spPr>
                <a:xfrm rot="-1800000">
                  <a:off x="2574563" y="4572232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2" name="Freeform 311"/>
                <p:cNvSpPr>
                  <a:spLocks noChangeAspect="1"/>
                </p:cNvSpPr>
                <p:nvPr/>
              </p:nvSpPr>
              <p:spPr>
                <a:xfrm rot="-1800000">
                  <a:off x="2574563" y="473027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3" name="Freeform 312"/>
                <p:cNvSpPr>
                  <a:spLocks noChangeAspect="1"/>
                </p:cNvSpPr>
                <p:nvPr/>
              </p:nvSpPr>
              <p:spPr>
                <a:xfrm>
                  <a:off x="3393175" y="3440190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4" name="Freeform 313"/>
                <p:cNvSpPr>
                  <a:spLocks noChangeAspect="1"/>
                </p:cNvSpPr>
                <p:nvPr/>
              </p:nvSpPr>
              <p:spPr>
                <a:xfrm>
                  <a:off x="3393175" y="3558723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5" name="Freeform 314"/>
                <p:cNvSpPr>
                  <a:spLocks noChangeAspect="1"/>
                </p:cNvSpPr>
                <p:nvPr/>
              </p:nvSpPr>
              <p:spPr>
                <a:xfrm>
                  <a:off x="3393175" y="368854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6" name="Freeform 315"/>
                <p:cNvSpPr>
                  <a:spLocks noChangeAspect="1"/>
                </p:cNvSpPr>
                <p:nvPr/>
              </p:nvSpPr>
              <p:spPr>
                <a:xfrm>
                  <a:off x="3393175" y="381836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7" name="Freeform 316"/>
                <p:cNvSpPr>
                  <a:spLocks noChangeAspect="1"/>
                </p:cNvSpPr>
                <p:nvPr/>
              </p:nvSpPr>
              <p:spPr>
                <a:xfrm>
                  <a:off x="3393175" y="393762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8" name="Freeform 317"/>
                <p:cNvSpPr>
                  <a:spLocks noChangeAspect="1"/>
                </p:cNvSpPr>
                <p:nvPr/>
              </p:nvSpPr>
              <p:spPr>
                <a:xfrm>
                  <a:off x="3393175" y="4066742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9" name="Freeform 318"/>
                <p:cNvSpPr>
                  <a:spLocks noChangeAspect="1"/>
                </p:cNvSpPr>
                <p:nvPr/>
              </p:nvSpPr>
              <p:spPr>
                <a:xfrm>
                  <a:off x="3393175" y="420620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0" name="Freeform 319"/>
                <p:cNvSpPr>
                  <a:spLocks noChangeAspect="1"/>
                </p:cNvSpPr>
                <p:nvPr/>
              </p:nvSpPr>
              <p:spPr>
                <a:xfrm>
                  <a:off x="3393175" y="436031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1" name="Freeform 320"/>
                <p:cNvSpPr>
                  <a:spLocks noChangeAspect="1"/>
                </p:cNvSpPr>
                <p:nvPr/>
              </p:nvSpPr>
              <p:spPr>
                <a:xfrm>
                  <a:off x="3393175" y="45074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2" name="Freeform 321"/>
                <p:cNvSpPr>
                  <a:spLocks noChangeAspect="1"/>
                </p:cNvSpPr>
                <p:nvPr/>
              </p:nvSpPr>
              <p:spPr>
                <a:xfrm>
                  <a:off x="3393175" y="4659799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3" name="Freeform 322"/>
                <p:cNvSpPr>
                  <a:spLocks noChangeAspect="1"/>
                </p:cNvSpPr>
                <p:nvPr/>
              </p:nvSpPr>
              <p:spPr>
                <a:xfrm>
                  <a:off x="3393175" y="4800734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78" name="Group 277"/>
              <p:cNvGrpSpPr/>
              <p:nvPr/>
            </p:nvGrpSpPr>
            <p:grpSpPr>
              <a:xfrm>
                <a:off x="2493721" y="1173128"/>
                <a:ext cx="1100663" cy="5301049"/>
                <a:chOff x="2493721" y="1173128"/>
                <a:chExt cx="1100663" cy="5301049"/>
              </a:xfrm>
            </p:grpSpPr>
            <p:cxnSp>
              <p:nvCxnSpPr>
                <p:cNvPr id="279" name="Straight Connector 278"/>
                <p:cNvCxnSpPr/>
                <p:nvPr/>
              </p:nvCxnSpPr>
              <p:spPr>
                <a:xfrm>
                  <a:off x="2493721" y="1178774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0" name="Straight Connector 279"/>
                <p:cNvCxnSpPr/>
                <p:nvPr/>
              </p:nvCxnSpPr>
              <p:spPr>
                <a:xfrm>
                  <a:off x="3594384" y="1173128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1" name="Straight Connector 280"/>
                <p:cNvCxnSpPr/>
                <p:nvPr/>
              </p:nvCxnSpPr>
              <p:spPr>
                <a:xfrm>
                  <a:off x="2494847" y="4955821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2" name="Straight Connector 281"/>
                <p:cNvCxnSpPr/>
                <p:nvPr/>
              </p:nvCxnSpPr>
              <p:spPr>
                <a:xfrm flipH="1">
                  <a:off x="3448760" y="4961464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3" name="Rectangle 282"/>
                <p:cNvSpPr/>
                <p:nvPr/>
              </p:nvSpPr>
              <p:spPr>
                <a:xfrm>
                  <a:off x="2805597" y="5712177"/>
                  <a:ext cx="366581" cy="76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364" name="Group 363"/>
            <p:cNvGrpSpPr>
              <a:grpSpLocks noChangeAspect="1"/>
            </p:cNvGrpSpPr>
            <p:nvPr/>
          </p:nvGrpSpPr>
          <p:grpSpPr>
            <a:xfrm rot="17700000">
              <a:off x="8818308" y="3737582"/>
              <a:ext cx="55036" cy="243834"/>
              <a:chOff x="2362482" y="859881"/>
              <a:chExt cx="1314450" cy="5823787"/>
            </a:xfrm>
          </p:grpSpPr>
          <p:grpSp>
            <p:nvGrpSpPr>
              <p:cNvPr id="365" name="Group 364"/>
              <p:cNvGrpSpPr/>
              <p:nvPr/>
            </p:nvGrpSpPr>
            <p:grpSpPr>
              <a:xfrm>
                <a:off x="2362482" y="859881"/>
                <a:ext cx="1314450" cy="5823787"/>
                <a:chOff x="2362482" y="859881"/>
                <a:chExt cx="1314450" cy="5823787"/>
              </a:xfrm>
            </p:grpSpPr>
            <p:sp>
              <p:nvSpPr>
                <p:cNvPr id="372" name="Freeform 371"/>
                <p:cNvSpPr>
                  <a:spLocks noChangeAspect="1"/>
                </p:cNvSpPr>
                <p:nvPr/>
              </p:nvSpPr>
              <p:spPr>
                <a:xfrm>
                  <a:off x="3393175" y="33216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373" name="Picture 372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2362482" y="995338"/>
                  <a:ext cx="1314450" cy="5688330"/>
                </a:xfrm>
                <a:prstGeom prst="rect">
                  <a:avLst/>
                </a:prstGeom>
              </p:spPr>
            </p:pic>
            <p:sp>
              <p:nvSpPr>
                <p:cNvPr id="374" name="Oval 373"/>
                <p:cNvSpPr/>
                <p:nvPr/>
              </p:nvSpPr>
              <p:spPr>
                <a:xfrm>
                  <a:off x="2538005" y="1050681"/>
                  <a:ext cx="1005840" cy="22860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75" name="Group 374"/>
                <p:cNvGrpSpPr/>
                <p:nvPr/>
              </p:nvGrpSpPr>
              <p:grpSpPr>
                <a:xfrm>
                  <a:off x="2525933" y="2708437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450" name="Oval 449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51" name="Rectangle 450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76" name="Group 375"/>
                <p:cNvGrpSpPr/>
                <p:nvPr/>
              </p:nvGrpSpPr>
              <p:grpSpPr>
                <a:xfrm>
                  <a:off x="2520287" y="257861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448" name="Oval 447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49" name="Rectangle 448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77" name="Group 376"/>
                <p:cNvGrpSpPr/>
                <p:nvPr/>
              </p:nvGrpSpPr>
              <p:grpSpPr>
                <a:xfrm>
                  <a:off x="2520287" y="243185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446" name="Oval 445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47" name="Rectangle 446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78" name="Group 377"/>
                <p:cNvGrpSpPr/>
                <p:nvPr/>
              </p:nvGrpSpPr>
              <p:grpSpPr>
                <a:xfrm>
                  <a:off x="2520287" y="228509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444" name="Oval 443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45" name="Rectangle 444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79" name="Group 378"/>
                <p:cNvGrpSpPr/>
                <p:nvPr/>
              </p:nvGrpSpPr>
              <p:grpSpPr>
                <a:xfrm>
                  <a:off x="2520287" y="212705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442" name="Oval 441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43" name="Rectangle 442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80" name="Group 379"/>
                <p:cNvGrpSpPr/>
                <p:nvPr/>
              </p:nvGrpSpPr>
              <p:grpSpPr>
                <a:xfrm>
                  <a:off x="2520287" y="196900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440" name="Oval 439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41" name="Rectangle 440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81" name="Group 380"/>
                <p:cNvGrpSpPr/>
                <p:nvPr/>
              </p:nvGrpSpPr>
              <p:grpSpPr>
                <a:xfrm>
                  <a:off x="2520287" y="181096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438" name="Oval 437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39" name="Rectangle 438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82" name="Group 381"/>
                <p:cNvGrpSpPr/>
                <p:nvPr/>
              </p:nvGrpSpPr>
              <p:grpSpPr>
                <a:xfrm>
                  <a:off x="2520287" y="164163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436" name="Oval 435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37" name="Rectangle 436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83" name="Group 382"/>
                <p:cNvGrpSpPr/>
                <p:nvPr/>
              </p:nvGrpSpPr>
              <p:grpSpPr>
                <a:xfrm>
                  <a:off x="2520287" y="148358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434" name="Oval 433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35" name="Rectangle 434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84" name="Group 383"/>
                <p:cNvGrpSpPr/>
                <p:nvPr/>
              </p:nvGrpSpPr>
              <p:grpSpPr>
                <a:xfrm>
                  <a:off x="2526716" y="859881"/>
                  <a:ext cx="1018825" cy="349952"/>
                  <a:chOff x="6018641" y="738526"/>
                  <a:chExt cx="1615472" cy="3190004"/>
                </a:xfrm>
              </p:grpSpPr>
              <p:sp>
                <p:nvSpPr>
                  <p:cNvPr id="414" name="Left Bracket 413"/>
                  <p:cNvSpPr/>
                  <p:nvPr/>
                </p:nvSpPr>
                <p:spPr>
                  <a:xfrm rot="10800000">
                    <a:off x="6821313" y="157954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15" name="Left Bracket 414"/>
                  <p:cNvSpPr/>
                  <p:nvPr/>
                </p:nvSpPr>
                <p:spPr>
                  <a:xfrm rot="10800000" flipH="1">
                    <a:off x="6018641" y="157764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16" name="Left Bracket 415"/>
                  <p:cNvSpPr/>
                  <p:nvPr/>
                </p:nvSpPr>
                <p:spPr>
                  <a:xfrm rot="10800000">
                    <a:off x="6821313" y="130296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17" name="Left Bracket 416"/>
                  <p:cNvSpPr/>
                  <p:nvPr/>
                </p:nvSpPr>
                <p:spPr>
                  <a:xfrm rot="10800000" flipH="1">
                    <a:off x="6018641" y="130296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18" name="Left Bracket 417"/>
                  <p:cNvSpPr/>
                  <p:nvPr/>
                </p:nvSpPr>
                <p:spPr>
                  <a:xfrm rot="10800000" flipH="1">
                    <a:off x="6018641" y="1864047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19" name="Left Bracket 418"/>
                  <p:cNvSpPr/>
                  <p:nvPr/>
                </p:nvSpPr>
                <p:spPr>
                  <a:xfrm rot="10800000">
                    <a:off x="6821313" y="1015100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0" name="Left Bracket 419"/>
                  <p:cNvSpPr/>
                  <p:nvPr/>
                </p:nvSpPr>
                <p:spPr>
                  <a:xfrm rot="10800000">
                    <a:off x="6821313" y="1867415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1" name="Left Bracket 420"/>
                  <p:cNvSpPr/>
                  <p:nvPr/>
                </p:nvSpPr>
                <p:spPr>
                  <a:xfrm rot="10800000" flipH="1">
                    <a:off x="6018641" y="2143994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2" name="Left Bracket 421"/>
                  <p:cNvSpPr/>
                  <p:nvPr/>
                </p:nvSpPr>
                <p:spPr>
                  <a:xfrm rot="10800000">
                    <a:off x="6821313" y="2431861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3" name="Left Bracket 422"/>
                  <p:cNvSpPr/>
                  <p:nvPr/>
                </p:nvSpPr>
                <p:spPr>
                  <a:xfrm rot="10800000">
                    <a:off x="6821313" y="299065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4" name="Left Bracket 423"/>
                  <p:cNvSpPr/>
                  <p:nvPr/>
                </p:nvSpPr>
                <p:spPr>
                  <a:xfrm rot="10800000">
                    <a:off x="6821313" y="738526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5" name="Left Bracket 424"/>
                  <p:cNvSpPr/>
                  <p:nvPr/>
                </p:nvSpPr>
                <p:spPr>
                  <a:xfrm rot="10800000">
                    <a:off x="6821313" y="270843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6" name="Left Bracket 425"/>
                  <p:cNvSpPr/>
                  <p:nvPr/>
                </p:nvSpPr>
                <p:spPr>
                  <a:xfrm rot="10800000">
                    <a:off x="6821313" y="2150092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7" name="Left Bracket 426"/>
                  <p:cNvSpPr/>
                  <p:nvPr/>
                </p:nvSpPr>
                <p:spPr>
                  <a:xfrm rot="10800000" flipH="1">
                    <a:off x="6018641" y="243186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8" name="Left Bracket 427"/>
                  <p:cNvSpPr/>
                  <p:nvPr/>
                </p:nvSpPr>
                <p:spPr>
                  <a:xfrm rot="10800000" flipH="1">
                    <a:off x="6018641" y="2708442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9" name="Left Bracket 428"/>
                  <p:cNvSpPr/>
                  <p:nvPr/>
                </p:nvSpPr>
                <p:spPr>
                  <a:xfrm rot="10800000" flipH="1">
                    <a:off x="6018641" y="2996313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30" name="Left Bracket 429"/>
                  <p:cNvSpPr/>
                  <p:nvPr/>
                </p:nvSpPr>
                <p:spPr>
                  <a:xfrm rot="10800000" flipH="1">
                    <a:off x="6018641" y="327288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31" name="Left Bracket 430"/>
                  <p:cNvSpPr/>
                  <p:nvPr/>
                </p:nvSpPr>
                <p:spPr>
                  <a:xfrm rot="10800000" flipH="1">
                    <a:off x="6018641" y="1020746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32" name="Left Bracket 431"/>
                  <p:cNvSpPr/>
                  <p:nvPr/>
                </p:nvSpPr>
                <p:spPr>
                  <a:xfrm rot="10800000" flipH="1">
                    <a:off x="6018641" y="3555109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33" name="Left Bracket 432"/>
                  <p:cNvSpPr/>
                  <p:nvPr/>
                </p:nvSpPr>
                <p:spPr>
                  <a:xfrm rot="10800000">
                    <a:off x="6821313" y="327288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85" name="Group 384"/>
                <p:cNvGrpSpPr/>
                <p:nvPr/>
              </p:nvGrpSpPr>
              <p:grpSpPr>
                <a:xfrm>
                  <a:off x="2516299" y="133191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412" name="Oval 411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13" name="Rectangle 412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386" name="Freeform 385"/>
                <p:cNvSpPr>
                  <a:spLocks noChangeAspect="1"/>
                </p:cNvSpPr>
                <p:nvPr/>
              </p:nvSpPr>
              <p:spPr>
                <a:xfrm>
                  <a:off x="2518688" y="1374193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7" name="Freeform 386"/>
                <p:cNvSpPr>
                  <a:spLocks noChangeAspect="1"/>
                </p:cNvSpPr>
                <p:nvPr/>
              </p:nvSpPr>
              <p:spPr>
                <a:xfrm>
                  <a:off x="2523764" y="1221715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8" name="Freeform 387"/>
                <p:cNvSpPr>
                  <a:spLocks noChangeAspect="1"/>
                </p:cNvSpPr>
                <p:nvPr/>
              </p:nvSpPr>
              <p:spPr>
                <a:xfrm>
                  <a:off x="2520311" y="3044891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9" name="Freeform 388"/>
                <p:cNvSpPr>
                  <a:spLocks noChangeAspect="1"/>
                </p:cNvSpPr>
                <p:nvPr/>
              </p:nvSpPr>
              <p:spPr>
                <a:xfrm>
                  <a:off x="2533975" y="3191668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0" name="Freeform 389"/>
                <p:cNvSpPr>
                  <a:spLocks noChangeAspect="1"/>
                </p:cNvSpPr>
                <p:nvPr/>
              </p:nvSpPr>
              <p:spPr>
                <a:xfrm rot="-1800000">
                  <a:off x="2568920" y="33135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1" name="Freeform 390"/>
                <p:cNvSpPr>
                  <a:spLocks noChangeAspect="1"/>
                </p:cNvSpPr>
                <p:nvPr/>
              </p:nvSpPr>
              <p:spPr>
                <a:xfrm rot="-1800000">
                  <a:off x="2563274" y="34659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2" name="Freeform 391"/>
                <p:cNvSpPr>
                  <a:spLocks noChangeAspect="1"/>
                </p:cNvSpPr>
                <p:nvPr/>
              </p:nvSpPr>
              <p:spPr>
                <a:xfrm rot="-1800000">
                  <a:off x="2563274" y="3590100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3" name="Freeform 392"/>
                <p:cNvSpPr>
                  <a:spLocks noChangeAspect="1"/>
                </p:cNvSpPr>
                <p:nvPr/>
              </p:nvSpPr>
              <p:spPr>
                <a:xfrm rot="-1800000">
                  <a:off x="2563274" y="372556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4" name="Freeform 393"/>
                <p:cNvSpPr>
                  <a:spLocks noChangeAspect="1"/>
                </p:cNvSpPr>
                <p:nvPr/>
              </p:nvSpPr>
              <p:spPr>
                <a:xfrm rot="-1800000">
                  <a:off x="2563274" y="386103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5" name="Freeform 394"/>
                <p:cNvSpPr>
                  <a:spLocks noChangeAspect="1"/>
                </p:cNvSpPr>
                <p:nvPr/>
              </p:nvSpPr>
              <p:spPr>
                <a:xfrm rot="-1800000">
                  <a:off x="2563274" y="3996504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6" name="Freeform 395"/>
                <p:cNvSpPr>
                  <a:spLocks noChangeAspect="1"/>
                </p:cNvSpPr>
                <p:nvPr/>
              </p:nvSpPr>
              <p:spPr>
                <a:xfrm rot="-1800000">
                  <a:off x="2563274" y="414326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7" name="Freeform 396"/>
                <p:cNvSpPr>
                  <a:spLocks noChangeAspect="1"/>
                </p:cNvSpPr>
                <p:nvPr/>
              </p:nvSpPr>
              <p:spPr>
                <a:xfrm rot="-1800000">
                  <a:off x="2574563" y="4290013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8" name="Freeform 397"/>
                <p:cNvSpPr>
                  <a:spLocks noChangeAspect="1"/>
                </p:cNvSpPr>
                <p:nvPr/>
              </p:nvSpPr>
              <p:spPr>
                <a:xfrm rot="-1800000">
                  <a:off x="2574563" y="443676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9" name="Freeform 398"/>
                <p:cNvSpPr>
                  <a:spLocks noChangeAspect="1"/>
                </p:cNvSpPr>
                <p:nvPr/>
              </p:nvSpPr>
              <p:spPr>
                <a:xfrm rot="-1800000">
                  <a:off x="2574563" y="4572232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0" name="Freeform 399"/>
                <p:cNvSpPr>
                  <a:spLocks noChangeAspect="1"/>
                </p:cNvSpPr>
                <p:nvPr/>
              </p:nvSpPr>
              <p:spPr>
                <a:xfrm rot="-1800000">
                  <a:off x="2574563" y="473027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1" name="Freeform 400"/>
                <p:cNvSpPr>
                  <a:spLocks noChangeAspect="1"/>
                </p:cNvSpPr>
                <p:nvPr/>
              </p:nvSpPr>
              <p:spPr>
                <a:xfrm>
                  <a:off x="3393175" y="3440190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2" name="Freeform 401"/>
                <p:cNvSpPr>
                  <a:spLocks noChangeAspect="1"/>
                </p:cNvSpPr>
                <p:nvPr/>
              </p:nvSpPr>
              <p:spPr>
                <a:xfrm>
                  <a:off x="3393175" y="3558723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3" name="Freeform 402"/>
                <p:cNvSpPr>
                  <a:spLocks noChangeAspect="1"/>
                </p:cNvSpPr>
                <p:nvPr/>
              </p:nvSpPr>
              <p:spPr>
                <a:xfrm>
                  <a:off x="3393175" y="368854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4" name="Freeform 403"/>
                <p:cNvSpPr>
                  <a:spLocks noChangeAspect="1"/>
                </p:cNvSpPr>
                <p:nvPr/>
              </p:nvSpPr>
              <p:spPr>
                <a:xfrm>
                  <a:off x="3393175" y="381836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5" name="Freeform 404"/>
                <p:cNvSpPr>
                  <a:spLocks noChangeAspect="1"/>
                </p:cNvSpPr>
                <p:nvPr/>
              </p:nvSpPr>
              <p:spPr>
                <a:xfrm>
                  <a:off x="3393175" y="393762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6" name="Freeform 405"/>
                <p:cNvSpPr>
                  <a:spLocks noChangeAspect="1"/>
                </p:cNvSpPr>
                <p:nvPr/>
              </p:nvSpPr>
              <p:spPr>
                <a:xfrm>
                  <a:off x="3393175" y="4066742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7" name="Freeform 406"/>
                <p:cNvSpPr>
                  <a:spLocks noChangeAspect="1"/>
                </p:cNvSpPr>
                <p:nvPr/>
              </p:nvSpPr>
              <p:spPr>
                <a:xfrm>
                  <a:off x="3393175" y="420620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8" name="Freeform 407"/>
                <p:cNvSpPr>
                  <a:spLocks noChangeAspect="1"/>
                </p:cNvSpPr>
                <p:nvPr/>
              </p:nvSpPr>
              <p:spPr>
                <a:xfrm>
                  <a:off x="3393175" y="436031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9" name="Freeform 408"/>
                <p:cNvSpPr>
                  <a:spLocks noChangeAspect="1"/>
                </p:cNvSpPr>
                <p:nvPr/>
              </p:nvSpPr>
              <p:spPr>
                <a:xfrm>
                  <a:off x="3393175" y="45074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0" name="Freeform 409"/>
                <p:cNvSpPr>
                  <a:spLocks noChangeAspect="1"/>
                </p:cNvSpPr>
                <p:nvPr/>
              </p:nvSpPr>
              <p:spPr>
                <a:xfrm>
                  <a:off x="3393175" y="4659799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1" name="Freeform 410"/>
                <p:cNvSpPr>
                  <a:spLocks noChangeAspect="1"/>
                </p:cNvSpPr>
                <p:nvPr/>
              </p:nvSpPr>
              <p:spPr>
                <a:xfrm>
                  <a:off x="3393175" y="4800734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66" name="Group 365"/>
              <p:cNvGrpSpPr/>
              <p:nvPr/>
            </p:nvGrpSpPr>
            <p:grpSpPr>
              <a:xfrm>
                <a:off x="2493721" y="1173128"/>
                <a:ext cx="1100663" cy="5301049"/>
                <a:chOff x="2493721" y="1173128"/>
                <a:chExt cx="1100663" cy="5301049"/>
              </a:xfrm>
            </p:grpSpPr>
            <p:cxnSp>
              <p:nvCxnSpPr>
                <p:cNvPr id="367" name="Straight Connector 366"/>
                <p:cNvCxnSpPr/>
                <p:nvPr/>
              </p:nvCxnSpPr>
              <p:spPr>
                <a:xfrm>
                  <a:off x="2493721" y="1178774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8" name="Straight Connector 367"/>
                <p:cNvCxnSpPr/>
                <p:nvPr/>
              </p:nvCxnSpPr>
              <p:spPr>
                <a:xfrm>
                  <a:off x="3594384" y="1173128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9" name="Straight Connector 368"/>
                <p:cNvCxnSpPr/>
                <p:nvPr/>
              </p:nvCxnSpPr>
              <p:spPr>
                <a:xfrm>
                  <a:off x="2494847" y="4955821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0" name="Straight Connector 369"/>
                <p:cNvCxnSpPr/>
                <p:nvPr/>
              </p:nvCxnSpPr>
              <p:spPr>
                <a:xfrm flipH="1">
                  <a:off x="3448760" y="4961464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1" name="Rectangle 370"/>
                <p:cNvSpPr/>
                <p:nvPr/>
              </p:nvSpPr>
              <p:spPr>
                <a:xfrm>
                  <a:off x="2805597" y="5712177"/>
                  <a:ext cx="366581" cy="76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452" name="TextBox 451"/>
            <p:cNvSpPr txBox="1"/>
            <p:nvPr/>
          </p:nvSpPr>
          <p:spPr>
            <a:xfrm>
              <a:off x="2167209" y="2040169"/>
              <a:ext cx="48353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</a:rPr>
                <a:t>Bullet </a:t>
              </a:r>
              <a:r>
                <a:rPr lang="el-GR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μ</a:t>
              </a:r>
              <a:r>
                <a:rPr lang="en-US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-Spectrometer Penetration into Lunar Soil 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4780722" y="2409501"/>
              <a:ext cx="1677212" cy="786699"/>
            </a:xfrm>
            <a:prstGeom prst="straightConnector1">
              <a:avLst/>
            </a:prstGeom>
            <a:ln>
              <a:solidFill>
                <a:srgbClr val="FFFF0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Straight Arrow Connector 453"/>
            <p:cNvCxnSpPr/>
            <p:nvPr/>
          </p:nvCxnSpPr>
          <p:spPr>
            <a:xfrm flipH="1">
              <a:off x="2515851" y="2408492"/>
              <a:ext cx="2256085" cy="1416358"/>
            </a:xfrm>
            <a:prstGeom prst="straightConnector1">
              <a:avLst/>
            </a:prstGeom>
            <a:ln>
              <a:solidFill>
                <a:srgbClr val="FFFF0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Straight Arrow Connector 455"/>
            <p:cNvCxnSpPr/>
            <p:nvPr/>
          </p:nvCxnSpPr>
          <p:spPr>
            <a:xfrm>
              <a:off x="4782297" y="2409501"/>
              <a:ext cx="3893693" cy="1347490"/>
            </a:xfrm>
            <a:prstGeom prst="straightConnector1">
              <a:avLst/>
            </a:prstGeom>
            <a:ln>
              <a:solidFill>
                <a:srgbClr val="FFFF0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8" name="Straight Arrow Connector 457"/>
            <p:cNvCxnSpPr/>
            <p:nvPr/>
          </p:nvCxnSpPr>
          <p:spPr>
            <a:xfrm flipH="1">
              <a:off x="3938769" y="2408492"/>
              <a:ext cx="841953" cy="1449756"/>
            </a:xfrm>
            <a:prstGeom prst="straightConnector1">
              <a:avLst/>
            </a:prstGeom>
            <a:ln>
              <a:solidFill>
                <a:srgbClr val="FFFF0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0" name="Straight Arrow Connector 459"/>
            <p:cNvCxnSpPr/>
            <p:nvPr/>
          </p:nvCxnSpPr>
          <p:spPr>
            <a:xfrm>
              <a:off x="4782881" y="2414859"/>
              <a:ext cx="2394081" cy="109975"/>
            </a:xfrm>
            <a:prstGeom prst="straightConnector1">
              <a:avLst/>
            </a:prstGeom>
            <a:ln>
              <a:solidFill>
                <a:srgbClr val="FFFF0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754421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A95DB608-052E-4880-95B8-96275DDA9DE2}"/>
              </a:ext>
            </a:extLst>
          </p:cNvPr>
          <p:cNvGrpSpPr/>
          <p:nvPr/>
        </p:nvGrpSpPr>
        <p:grpSpPr>
          <a:xfrm>
            <a:off x="0" y="464517"/>
            <a:ext cx="11589689" cy="6254152"/>
            <a:chOff x="0" y="464517"/>
            <a:chExt cx="11589689" cy="6254152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D294FE13-01E2-483C-A066-EE69F1151C04}"/>
                </a:ext>
              </a:extLst>
            </p:cNvPr>
            <p:cNvGrpSpPr/>
            <p:nvPr/>
          </p:nvGrpSpPr>
          <p:grpSpPr>
            <a:xfrm>
              <a:off x="0" y="464517"/>
              <a:ext cx="11589689" cy="6254152"/>
              <a:chOff x="0" y="464517"/>
              <a:chExt cx="11589689" cy="6254152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8194" t="26990" r="1"/>
              <a:stretch/>
            </p:blipFill>
            <p:spPr>
              <a:xfrm>
                <a:off x="9442175" y="4469628"/>
                <a:ext cx="2147514" cy="1702389"/>
              </a:xfrm>
              <a:prstGeom prst="rect">
                <a:avLst/>
              </a:prstGeom>
            </p:spPr>
          </p:pic>
          <p:pic>
            <p:nvPicPr>
              <p:cNvPr id="4" name="Picture 3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545" t="5032" r="25977" b="3773"/>
              <a:stretch/>
            </p:blipFill>
            <p:spPr>
              <a:xfrm>
                <a:off x="0" y="464517"/>
                <a:ext cx="6150634" cy="6254152"/>
              </a:xfrm>
              <a:prstGeom prst="rect">
                <a:avLst/>
              </a:prstGeom>
            </p:spPr>
          </p:pic>
          <p:sp>
            <p:nvSpPr>
              <p:cNvPr id="5" name="Freeform 4"/>
              <p:cNvSpPr/>
              <p:nvPr/>
            </p:nvSpPr>
            <p:spPr>
              <a:xfrm>
                <a:off x="4055165" y="5387009"/>
                <a:ext cx="5814392" cy="288234"/>
              </a:xfrm>
              <a:custGeom>
                <a:avLst/>
                <a:gdLst>
                  <a:gd name="connsiteX0" fmla="*/ 5814392 w 5814392"/>
                  <a:gd name="connsiteY0" fmla="*/ 0 h 288234"/>
                  <a:gd name="connsiteX1" fmla="*/ 0 w 5814392"/>
                  <a:gd name="connsiteY1" fmla="*/ 288234 h 288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814392" h="288234">
                    <a:moveTo>
                      <a:pt x="5814392" y="0"/>
                    </a:moveTo>
                    <a:lnTo>
                      <a:pt x="0" y="288234"/>
                    </a:lnTo>
                  </a:path>
                </a:pathLst>
              </a:custGeom>
              <a:noFill/>
              <a:ln w="22225">
                <a:solidFill>
                  <a:srgbClr val="FF0000"/>
                </a:solidFill>
                <a:prstDash val="dash"/>
                <a:tailEnd type="stealth" w="med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" name="Straight Arrow Connector 6"/>
              <p:cNvCxnSpPr/>
              <p:nvPr/>
            </p:nvCxnSpPr>
            <p:spPr>
              <a:xfrm flipH="1" flipV="1">
                <a:off x="2673626" y="3717235"/>
                <a:ext cx="7195931" cy="1669774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prstDash val="dash"/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/>
              <p:cNvCxnSpPr/>
              <p:nvPr/>
            </p:nvCxnSpPr>
            <p:spPr>
              <a:xfrm flipH="1" flipV="1">
                <a:off x="5575852" y="3468757"/>
                <a:ext cx="4293705" cy="1918252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prstDash val="dash"/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/>
              <p:nvPr/>
            </p:nvCxnSpPr>
            <p:spPr>
              <a:xfrm flipH="1" flipV="1">
                <a:off x="3329609" y="2007704"/>
                <a:ext cx="6539948" cy="3379305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prstDash val="dash"/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9"/>
            <p:cNvGrpSpPr>
              <a:grpSpLocks noChangeAspect="1"/>
            </p:cNvGrpSpPr>
            <p:nvPr/>
          </p:nvGrpSpPr>
          <p:grpSpPr>
            <a:xfrm rot="5280000">
              <a:off x="4023018" y="5552172"/>
              <a:ext cx="55036" cy="243834"/>
              <a:chOff x="2362482" y="859881"/>
              <a:chExt cx="1314450" cy="5823787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2362482" y="859881"/>
                <a:ext cx="1314450" cy="5823787"/>
                <a:chOff x="2362482" y="859881"/>
                <a:chExt cx="1314450" cy="5823787"/>
              </a:xfrm>
            </p:grpSpPr>
            <p:sp>
              <p:nvSpPr>
                <p:cNvPr id="21" name="Freeform 20"/>
                <p:cNvSpPr>
                  <a:spLocks noChangeAspect="1"/>
                </p:cNvSpPr>
                <p:nvPr/>
              </p:nvSpPr>
              <p:spPr>
                <a:xfrm>
                  <a:off x="3393175" y="33216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2" name="Picture 21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2362482" y="995338"/>
                  <a:ext cx="1314450" cy="5688330"/>
                </a:xfrm>
                <a:prstGeom prst="rect">
                  <a:avLst/>
                </a:prstGeom>
              </p:spPr>
            </p:pic>
            <p:sp>
              <p:nvSpPr>
                <p:cNvPr id="23" name="Oval 22"/>
                <p:cNvSpPr/>
                <p:nvPr/>
              </p:nvSpPr>
              <p:spPr>
                <a:xfrm>
                  <a:off x="2538005" y="1050681"/>
                  <a:ext cx="1005840" cy="22860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4" name="Group 23"/>
                <p:cNvGrpSpPr/>
                <p:nvPr/>
              </p:nvGrpSpPr>
              <p:grpSpPr>
                <a:xfrm>
                  <a:off x="2525933" y="2708437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99" name="Oval 98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0" name="Rectangle 99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5" name="Group 24"/>
                <p:cNvGrpSpPr/>
                <p:nvPr/>
              </p:nvGrpSpPr>
              <p:grpSpPr>
                <a:xfrm>
                  <a:off x="2520287" y="257861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97" name="Oval 96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8" name="Rectangle 97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6" name="Group 25"/>
                <p:cNvGrpSpPr/>
                <p:nvPr/>
              </p:nvGrpSpPr>
              <p:grpSpPr>
                <a:xfrm>
                  <a:off x="2520287" y="243185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95" name="Oval 94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6" name="Rectangle 95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7" name="Group 26"/>
                <p:cNvGrpSpPr/>
                <p:nvPr/>
              </p:nvGrpSpPr>
              <p:grpSpPr>
                <a:xfrm>
                  <a:off x="2520287" y="228509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93" name="Oval 92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4" name="Rectangle 93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8" name="Group 27"/>
                <p:cNvGrpSpPr/>
                <p:nvPr/>
              </p:nvGrpSpPr>
              <p:grpSpPr>
                <a:xfrm>
                  <a:off x="2520287" y="212705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91" name="Oval 90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2" name="Rectangle 91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" name="Group 28"/>
                <p:cNvGrpSpPr/>
                <p:nvPr/>
              </p:nvGrpSpPr>
              <p:grpSpPr>
                <a:xfrm>
                  <a:off x="2520287" y="196900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89" name="Oval 88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0" name="Rectangle 89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0" name="Group 29"/>
                <p:cNvGrpSpPr/>
                <p:nvPr/>
              </p:nvGrpSpPr>
              <p:grpSpPr>
                <a:xfrm>
                  <a:off x="2520287" y="181096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87" name="Oval 86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8" name="Rectangle 87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1" name="Group 30"/>
                <p:cNvGrpSpPr/>
                <p:nvPr/>
              </p:nvGrpSpPr>
              <p:grpSpPr>
                <a:xfrm>
                  <a:off x="2520287" y="164163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85" name="Oval 84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6" name="Rectangle 85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2" name="Group 31"/>
                <p:cNvGrpSpPr/>
                <p:nvPr/>
              </p:nvGrpSpPr>
              <p:grpSpPr>
                <a:xfrm>
                  <a:off x="2520287" y="148358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83" name="Oval 82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4" name="Rectangle 83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3" name="Group 32"/>
                <p:cNvGrpSpPr/>
                <p:nvPr/>
              </p:nvGrpSpPr>
              <p:grpSpPr>
                <a:xfrm>
                  <a:off x="2526716" y="859881"/>
                  <a:ext cx="1018825" cy="349952"/>
                  <a:chOff x="6018641" y="738526"/>
                  <a:chExt cx="1615472" cy="3190004"/>
                </a:xfrm>
              </p:grpSpPr>
              <p:sp>
                <p:nvSpPr>
                  <p:cNvPr id="63" name="Left Bracket 62"/>
                  <p:cNvSpPr/>
                  <p:nvPr/>
                </p:nvSpPr>
                <p:spPr>
                  <a:xfrm rot="10800000">
                    <a:off x="6821313" y="157954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4" name="Left Bracket 63"/>
                  <p:cNvSpPr/>
                  <p:nvPr/>
                </p:nvSpPr>
                <p:spPr>
                  <a:xfrm rot="10800000" flipH="1">
                    <a:off x="6018641" y="157764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5" name="Left Bracket 64"/>
                  <p:cNvSpPr/>
                  <p:nvPr/>
                </p:nvSpPr>
                <p:spPr>
                  <a:xfrm rot="10800000">
                    <a:off x="6821313" y="130296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6" name="Left Bracket 65"/>
                  <p:cNvSpPr/>
                  <p:nvPr/>
                </p:nvSpPr>
                <p:spPr>
                  <a:xfrm rot="10800000" flipH="1">
                    <a:off x="6018641" y="130296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7" name="Left Bracket 66"/>
                  <p:cNvSpPr/>
                  <p:nvPr/>
                </p:nvSpPr>
                <p:spPr>
                  <a:xfrm rot="10800000" flipH="1">
                    <a:off x="6018641" y="1864047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8" name="Left Bracket 67"/>
                  <p:cNvSpPr/>
                  <p:nvPr/>
                </p:nvSpPr>
                <p:spPr>
                  <a:xfrm rot="10800000">
                    <a:off x="6821313" y="1015100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9" name="Left Bracket 68"/>
                  <p:cNvSpPr/>
                  <p:nvPr/>
                </p:nvSpPr>
                <p:spPr>
                  <a:xfrm rot="10800000">
                    <a:off x="6821313" y="1867415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0" name="Left Bracket 69"/>
                  <p:cNvSpPr/>
                  <p:nvPr/>
                </p:nvSpPr>
                <p:spPr>
                  <a:xfrm rot="10800000" flipH="1">
                    <a:off x="6018641" y="2143994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1" name="Left Bracket 70"/>
                  <p:cNvSpPr/>
                  <p:nvPr/>
                </p:nvSpPr>
                <p:spPr>
                  <a:xfrm rot="10800000">
                    <a:off x="6821313" y="2431861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2" name="Left Bracket 71"/>
                  <p:cNvSpPr/>
                  <p:nvPr/>
                </p:nvSpPr>
                <p:spPr>
                  <a:xfrm rot="10800000">
                    <a:off x="6821313" y="299065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3" name="Left Bracket 72"/>
                  <p:cNvSpPr/>
                  <p:nvPr/>
                </p:nvSpPr>
                <p:spPr>
                  <a:xfrm rot="10800000">
                    <a:off x="6821313" y="738526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4" name="Left Bracket 73"/>
                  <p:cNvSpPr/>
                  <p:nvPr/>
                </p:nvSpPr>
                <p:spPr>
                  <a:xfrm rot="10800000">
                    <a:off x="6821313" y="270843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" name="Left Bracket 74"/>
                  <p:cNvSpPr/>
                  <p:nvPr/>
                </p:nvSpPr>
                <p:spPr>
                  <a:xfrm rot="10800000">
                    <a:off x="6821313" y="2150092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6" name="Left Bracket 75"/>
                  <p:cNvSpPr/>
                  <p:nvPr/>
                </p:nvSpPr>
                <p:spPr>
                  <a:xfrm rot="10800000" flipH="1">
                    <a:off x="6018641" y="243186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7" name="Left Bracket 76"/>
                  <p:cNvSpPr/>
                  <p:nvPr/>
                </p:nvSpPr>
                <p:spPr>
                  <a:xfrm rot="10800000" flipH="1">
                    <a:off x="6018641" y="2708442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8" name="Left Bracket 77"/>
                  <p:cNvSpPr/>
                  <p:nvPr/>
                </p:nvSpPr>
                <p:spPr>
                  <a:xfrm rot="10800000" flipH="1">
                    <a:off x="6018641" y="2996313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9" name="Left Bracket 78"/>
                  <p:cNvSpPr/>
                  <p:nvPr/>
                </p:nvSpPr>
                <p:spPr>
                  <a:xfrm rot="10800000" flipH="1">
                    <a:off x="6018641" y="327288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0" name="Left Bracket 79"/>
                  <p:cNvSpPr/>
                  <p:nvPr/>
                </p:nvSpPr>
                <p:spPr>
                  <a:xfrm rot="10800000" flipH="1">
                    <a:off x="6018641" y="1020746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1" name="Left Bracket 80"/>
                  <p:cNvSpPr/>
                  <p:nvPr/>
                </p:nvSpPr>
                <p:spPr>
                  <a:xfrm rot="10800000" flipH="1">
                    <a:off x="6018641" y="3555109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2" name="Left Bracket 81"/>
                  <p:cNvSpPr/>
                  <p:nvPr/>
                </p:nvSpPr>
                <p:spPr>
                  <a:xfrm rot="10800000">
                    <a:off x="6821313" y="327288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4" name="Group 33"/>
                <p:cNvGrpSpPr/>
                <p:nvPr/>
              </p:nvGrpSpPr>
              <p:grpSpPr>
                <a:xfrm>
                  <a:off x="2516299" y="133191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61" name="Oval 60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2" name="Rectangle 61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35" name="Freeform 34"/>
                <p:cNvSpPr>
                  <a:spLocks noChangeAspect="1"/>
                </p:cNvSpPr>
                <p:nvPr/>
              </p:nvSpPr>
              <p:spPr>
                <a:xfrm>
                  <a:off x="2518688" y="1374193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Freeform 35"/>
                <p:cNvSpPr>
                  <a:spLocks noChangeAspect="1"/>
                </p:cNvSpPr>
                <p:nvPr/>
              </p:nvSpPr>
              <p:spPr>
                <a:xfrm>
                  <a:off x="2523764" y="1221715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Freeform 36"/>
                <p:cNvSpPr>
                  <a:spLocks noChangeAspect="1"/>
                </p:cNvSpPr>
                <p:nvPr/>
              </p:nvSpPr>
              <p:spPr>
                <a:xfrm>
                  <a:off x="2520311" y="3044891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Freeform 37"/>
                <p:cNvSpPr>
                  <a:spLocks noChangeAspect="1"/>
                </p:cNvSpPr>
                <p:nvPr/>
              </p:nvSpPr>
              <p:spPr>
                <a:xfrm>
                  <a:off x="2533975" y="3191668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Freeform 38"/>
                <p:cNvSpPr>
                  <a:spLocks noChangeAspect="1"/>
                </p:cNvSpPr>
                <p:nvPr/>
              </p:nvSpPr>
              <p:spPr>
                <a:xfrm rot="-1800000">
                  <a:off x="2568920" y="33135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Freeform 39"/>
                <p:cNvSpPr>
                  <a:spLocks noChangeAspect="1"/>
                </p:cNvSpPr>
                <p:nvPr/>
              </p:nvSpPr>
              <p:spPr>
                <a:xfrm rot="-1800000">
                  <a:off x="2563274" y="34659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Freeform 40"/>
                <p:cNvSpPr>
                  <a:spLocks noChangeAspect="1"/>
                </p:cNvSpPr>
                <p:nvPr/>
              </p:nvSpPr>
              <p:spPr>
                <a:xfrm rot="-1800000">
                  <a:off x="2563274" y="3590100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Freeform 41"/>
                <p:cNvSpPr>
                  <a:spLocks noChangeAspect="1"/>
                </p:cNvSpPr>
                <p:nvPr/>
              </p:nvSpPr>
              <p:spPr>
                <a:xfrm rot="-1800000">
                  <a:off x="2563274" y="372556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Freeform 42"/>
                <p:cNvSpPr>
                  <a:spLocks noChangeAspect="1"/>
                </p:cNvSpPr>
                <p:nvPr/>
              </p:nvSpPr>
              <p:spPr>
                <a:xfrm rot="-1800000">
                  <a:off x="2563274" y="386103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Freeform 43"/>
                <p:cNvSpPr>
                  <a:spLocks noChangeAspect="1"/>
                </p:cNvSpPr>
                <p:nvPr/>
              </p:nvSpPr>
              <p:spPr>
                <a:xfrm rot="-1800000">
                  <a:off x="2563274" y="3996504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Freeform 44"/>
                <p:cNvSpPr>
                  <a:spLocks noChangeAspect="1"/>
                </p:cNvSpPr>
                <p:nvPr/>
              </p:nvSpPr>
              <p:spPr>
                <a:xfrm rot="-1800000">
                  <a:off x="2563274" y="414326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Freeform 45"/>
                <p:cNvSpPr>
                  <a:spLocks noChangeAspect="1"/>
                </p:cNvSpPr>
                <p:nvPr/>
              </p:nvSpPr>
              <p:spPr>
                <a:xfrm rot="-1800000">
                  <a:off x="2574563" y="4290013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Freeform 46"/>
                <p:cNvSpPr>
                  <a:spLocks noChangeAspect="1"/>
                </p:cNvSpPr>
                <p:nvPr/>
              </p:nvSpPr>
              <p:spPr>
                <a:xfrm rot="-1800000">
                  <a:off x="2574563" y="443676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Freeform 47"/>
                <p:cNvSpPr>
                  <a:spLocks noChangeAspect="1"/>
                </p:cNvSpPr>
                <p:nvPr/>
              </p:nvSpPr>
              <p:spPr>
                <a:xfrm rot="-1800000">
                  <a:off x="2574563" y="4572232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Freeform 48"/>
                <p:cNvSpPr>
                  <a:spLocks noChangeAspect="1"/>
                </p:cNvSpPr>
                <p:nvPr/>
              </p:nvSpPr>
              <p:spPr>
                <a:xfrm rot="-1800000">
                  <a:off x="2574563" y="473027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" name="Freeform 49"/>
                <p:cNvSpPr>
                  <a:spLocks noChangeAspect="1"/>
                </p:cNvSpPr>
                <p:nvPr/>
              </p:nvSpPr>
              <p:spPr>
                <a:xfrm>
                  <a:off x="3393175" y="3440190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Freeform 50"/>
                <p:cNvSpPr>
                  <a:spLocks noChangeAspect="1"/>
                </p:cNvSpPr>
                <p:nvPr/>
              </p:nvSpPr>
              <p:spPr>
                <a:xfrm>
                  <a:off x="3393175" y="3558723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Freeform 51"/>
                <p:cNvSpPr>
                  <a:spLocks noChangeAspect="1"/>
                </p:cNvSpPr>
                <p:nvPr/>
              </p:nvSpPr>
              <p:spPr>
                <a:xfrm>
                  <a:off x="3393175" y="368854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Freeform 52"/>
                <p:cNvSpPr>
                  <a:spLocks noChangeAspect="1"/>
                </p:cNvSpPr>
                <p:nvPr/>
              </p:nvSpPr>
              <p:spPr>
                <a:xfrm>
                  <a:off x="3393175" y="381836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" name="Freeform 53"/>
                <p:cNvSpPr>
                  <a:spLocks noChangeAspect="1"/>
                </p:cNvSpPr>
                <p:nvPr/>
              </p:nvSpPr>
              <p:spPr>
                <a:xfrm>
                  <a:off x="3393175" y="393762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" name="Freeform 54"/>
                <p:cNvSpPr>
                  <a:spLocks noChangeAspect="1"/>
                </p:cNvSpPr>
                <p:nvPr/>
              </p:nvSpPr>
              <p:spPr>
                <a:xfrm>
                  <a:off x="3393175" y="4066742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" name="Freeform 55"/>
                <p:cNvSpPr>
                  <a:spLocks noChangeAspect="1"/>
                </p:cNvSpPr>
                <p:nvPr/>
              </p:nvSpPr>
              <p:spPr>
                <a:xfrm>
                  <a:off x="3393175" y="420620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" name="Freeform 56"/>
                <p:cNvSpPr>
                  <a:spLocks noChangeAspect="1"/>
                </p:cNvSpPr>
                <p:nvPr/>
              </p:nvSpPr>
              <p:spPr>
                <a:xfrm>
                  <a:off x="3393175" y="436031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Freeform 57"/>
                <p:cNvSpPr>
                  <a:spLocks noChangeAspect="1"/>
                </p:cNvSpPr>
                <p:nvPr/>
              </p:nvSpPr>
              <p:spPr>
                <a:xfrm>
                  <a:off x="3393175" y="45074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Freeform 58"/>
                <p:cNvSpPr>
                  <a:spLocks noChangeAspect="1"/>
                </p:cNvSpPr>
                <p:nvPr/>
              </p:nvSpPr>
              <p:spPr>
                <a:xfrm>
                  <a:off x="3393175" y="4659799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Freeform 59"/>
                <p:cNvSpPr>
                  <a:spLocks noChangeAspect="1"/>
                </p:cNvSpPr>
                <p:nvPr/>
              </p:nvSpPr>
              <p:spPr>
                <a:xfrm>
                  <a:off x="3393175" y="4800734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5" name="Group 14"/>
              <p:cNvGrpSpPr/>
              <p:nvPr/>
            </p:nvGrpSpPr>
            <p:grpSpPr>
              <a:xfrm>
                <a:off x="2493721" y="1173128"/>
                <a:ext cx="1100663" cy="5301049"/>
                <a:chOff x="2493721" y="1173128"/>
                <a:chExt cx="1100663" cy="5301049"/>
              </a:xfrm>
            </p:grpSpPr>
            <p:cxnSp>
              <p:nvCxnSpPr>
                <p:cNvPr id="16" name="Straight Connector 15"/>
                <p:cNvCxnSpPr/>
                <p:nvPr/>
              </p:nvCxnSpPr>
              <p:spPr>
                <a:xfrm>
                  <a:off x="2493721" y="1178774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>
                  <a:off x="3594384" y="1173128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/>
                <p:cNvCxnSpPr/>
                <p:nvPr/>
              </p:nvCxnSpPr>
              <p:spPr>
                <a:xfrm>
                  <a:off x="2494847" y="4955821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/>
                <p:nvPr/>
              </p:nvCxnSpPr>
              <p:spPr>
                <a:xfrm flipH="1">
                  <a:off x="3448760" y="4961464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Rectangle 19"/>
                <p:cNvSpPr/>
                <p:nvPr/>
              </p:nvSpPr>
              <p:spPr>
                <a:xfrm>
                  <a:off x="2805597" y="5712177"/>
                  <a:ext cx="366581" cy="76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01" name="Group 100"/>
            <p:cNvGrpSpPr>
              <a:grpSpLocks noChangeAspect="1"/>
            </p:cNvGrpSpPr>
            <p:nvPr/>
          </p:nvGrpSpPr>
          <p:grpSpPr>
            <a:xfrm rot="6060000">
              <a:off x="2645457" y="3602957"/>
              <a:ext cx="55036" cy="243834"/>
              <a:chOff x="2362482" y="859881"/>
              <a:chExt cx="1314450" cy="5823787"/>
            </a:xfrm>
          </p:grpSpPr>
          <p:grpSp>
            <p:nvGrpSpPr>
              <p:cNvPr id="102" name="Group 101"/>
              <p:cNvGrpSpPr/>
              <p:nvPr/>
            </p:nvGrpSpPr>
            <p:grpSpPr>
              <a:xfrm>
                <a:off x="2362482" y="859881"/>
                <a:ext cx="1314450" cy="5823787"/>
                <a:chOff x="2362482" y="859881"/>
                <a:chExt cx="1314450" cy="5823787"/>
              </a:xfrm>
            </p:grpSpPr>
            <p:sp>
              <p:nvSpPr>
                <p:cNvPr id="109" name="Freeform 108"/>
                <p:cNvSpPr>
                  <a:spLocks noChangeAspect="1"/>
                </p:cNvSpPr>
                <p:nvPr/>
              </p:nvSpPr>
              <p:spPr>
                <a:xfrm>
                  <a:off x="3393175" y="33216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10" name="Picture 109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2362482" y="995338"/>
                  <a:ext cx="1314450" cy="5688330"/>
                </a:xfrm>
                <a:prstGeom prst="rect">
                  <a:avLst/>
                </a:prstGeom>
              </p:spPr>
            </p:pic>
            <p:sp>
              <p:nvSpPr>
                <p:cNvPr id="111" name="Oval 110"/>
                <p:cNvSpPr/>
                <p:nvPr/>
              </p:nvSpPr>
              <p:spPr>
                <a:xfrm>
                  <a:off x="2538005" y="1050681"/>
                  <a:ext cx="1005840" cy="22860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12" name="Group 111"/>
                <p:cNvGrpSpPr/>
                <p:nvPr/>
              </p:nvGrpSpPr>
              <p:grpSpPr>
                <a:xfrm>
                  <a:off x="2525933" y="2708437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87" name="Oval 186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8" name="Rectangle 187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3" name="Group 112"/>
                <p:cNvGrpSpPr/>
                <p:nvPr/>
              </p:nvGrpSpPr>
              <p:grpSpPr>
                <a:xfrm>
                  <a:off x="2520287" y="257861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85" name="Oval 184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6" name="Rectangle 185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4" name="Group 113"/>
                <p:cNvGrpSpPr/>
                <p:nvPr/>
              </p:nvGrpSpPr>
              <p:grpSpPr>
                <a:xfrm>
                  <a:off x="2520287" y="243185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83" name="Oval 182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4" name="Rectangle 183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5" name="Group 114"/>
                <p:cNvGrpSpPr/>
                <p:nvPr/>
              </p:nvGrpSpPr>
              <p:grpSpPr>
                <a:xfrm>
                  <a:off x="2520287" y="228509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81" name="Oval 180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2" name="Rectangle 181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6" name="Group 115"/>
                <p:cNvGrpSpPr/>
                <p:nvPr/>
              </p:nvGrpSpPr>
              <p:grpSpPr>
                <a:xfrm>
                  <a:off x="2520287" y="212705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79" name="Oval 178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0" name="Rectangle 179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7" name="Group 116"/>
                <p:cNvGrpSpPr/>
                <p:nvPr/>
              </p:nvGrpSpPr>
              <p:grpSpPr>
                <a:xfrm>
                  <a:off x="2520287" y="196900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77" name="Oval 176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8" name="Rectangle 177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8" name="Group 117"/>
                <p:cNvGrpSpPr/>
                <p:nvPr/>
              </p:nvGrpSpPr>
              <p:grpSpPr>
                <a:xfrm>
                  <a:off x="2520287" y="181096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75" name="Oval 174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6" name="Rectangle 175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9" name="Group 118"/>
                <p:cNvGrpSpPr/>
                <p:nvPr/>
              </p:nvGrpSpPr>
              <p:grpSpPr>
                <a:xfrm>
                  <a:off x="2520287" y="164163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73" name="Oval 172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4" name="Rectangle 173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20" name="Group 119"/>
                <p:cNvGrpSpPr/>
                <p:nvPr/>
              </p:nvGrpSpPr>
              <p:grpSpPr>
                <a:xfrm>
                  <a:off x="2520287" y="148358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71" name="Oval 170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2" name="Rectangle 171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21" name="Group 120"/>
                <p:cNvGrpSpPr/>
                <p:nvPr/>
              </p:nvGrpSpPr>
              <p:grpSpPr>
                <a:xfrm>
                  <a:off x="2526716" y="859881"/>
                  <a:ext cx="1018825" cy="349952"/>
                  <a:chOff x="6018641" y="738526"/>
                  <a:chExt cx="1615472" cy="3190004"/>
                </a:xfrm>
              </p:grpSpPr>
              <p:sp>
                <p:nvSpPr>
                  <p:cNvPr id="151" name="Left Bracket 150"/>
                  <p:cNvSpPr/>
                  <p:nvPr/>
                </p:nvSpPr>
                <p:spPr>
                  <a:xfrm rot="10800000">
                    <a:off x="6821313" y="157954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2" name="Left Bracket 151"/>
                  <p:cNvSpPr/>
                  <p:nvPr/>
                </p:nvSpPr>
                <p:spPr>
                  <a:xfrm rot="10800000" flipH="1">
                    <a:off x="6018641" y="157764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3" name="Left Bracket 152"/>
                  <p:cNvSpPr/>
                  <p:nvPr/>
                </p:nvSpPr>
                <p:spPr>
                  <a:xfrm rot="10800000">
                    <a:off x="6821313" y="130296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4" name="Left Bracket 153"/>
                  <p:cNvSpPr/>
                  <p:nvPr/>
                </p:nvSpPr>
                <p:spPr>
                  <a:xfrm rot="10800000" flipH="1">
                    <a:off x="6018641" y="130296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5" name="Left Bracket 154"/>
                  <p:cNvSpPr/>
                  <p:nvPr/>
                </p:nvSpPr>
                <p:spPr>
                  <a:xfrm rot="10800000" flipH="1">
                    <a:off x="6018641" y="1864047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6" name="Left Bracket 155"/>
                  <p:cNvSpPr/>
                  <p:nvPr/>
                </p:nvSpPr>
                <p:spPr>
                  <a:xfrm rot="10800000">
                    <a:off x="6821313" y="1015100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7" name="Left Bracket 156"/>
                  <p:cNvSpPr/>
                  <p:nvPr/>
                </p:nvSpPr>
                <p:spPr>
                  <a:xfrm rot="10800000">
                    <a:off x="6821313" y="1867415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8" name="Left Bracket 157"/>
                  <p:cNvSpPr/>
                  <p:nvPr/>
                </p:nvSpPr>
                <p:spPr>
                  <a:xfrm rot="10800000" flipH="1">
                    <a:off x="6018641" y="2143994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9" name="Left Bracket 158"/>
                  <p:cNvSpPr/>
                  <p:nvPr/>
                </p:nvSpPr>
                <p:spPr>
                  <a:xfrm rot="10800000">
                    <a:off x="6821313" y="2431861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0" name="Left Bracket 159"/>
                  <p:cNvSpPr/>
                  <p:nvPr/>
                </p:nvSpPr>
                <p:spPr>
                  <a:xfrm rot="10800000">
                    <a:off x="6821313" y="299065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1" name="Left Bracket 160"/>
                  <p:cNvSpPr/>
                  <p:nvPr/>
                </p:nvSpPr>
                <p:spPr>
                  <a:xfrm rot="10800000">
                    <a:off x="6821313" y="738526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2" name="Left Bracket 161"/>
                  <p:cNvSpPr/>
                  <p:nvPr/>
                </p:nvSpPr>
                <p:spPr>
                  <a:xfrm rot="10800000">
                    <a:off x="6821313" y="270843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3" name="Left Bracket 162"/>
                  <p:cNvSpPr/>
                  <p:nvPr/>
                </p:nvSpPr>
                <p:spPr>
                  <a:xfrm rot="10800000">
                    <a:off x="6821313" y="2150092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4" name="Left Bracket 163"/>
                  <p:cNvSpPr/>
                  <p:nvPr/>
                </p:nvSpPr>
                <p:spPr>
                  <a:xfrm rot="10800000" flipH="1">
                    <a:off x="6018641" y="243186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5" name="Left Bracket 164"/>
                  <p:cNvSpPr/>
                  <p:nvPr/>
                </p:nvSpPr>
                <p:spPr>
                  <a:xfrm rot="10800000" flipH="1">
                    <a:off x="6018641" y="2708442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6" name="Left Bracket 165"/>
                  <p:cNvSpPr/>
                  <p:nvPr/>
                </p:nvSpPr>
                <p:spPr>
                  <a:xfrm rot="10800000" flipH="1">
                    <a:off x="6018641" y="2996313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7" name="Left Bracket 166"/>
                  <p:cNvSpPr/>
                  <p:nvPr/>
                </p:nvSpPr>
                <p:spPr>
                  <a:xfrm rot="10800000" flipH="1">
                    <a:off x="6018641" y="327288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8" name="Left Bracket 167"/>
                  <p:cNvSpPr/>
                  <p:nvPr/>
                </p:nvSpPr>
                <p:spPr>
                  <a:xfrm rot="10800000" flipH="1">
                    <a:off x="6018641" y="1020746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9" name="Left Bracket 168"/>
                  <p:cNvSpPr/>
                  <p:nvPr/>
                </p:nvSpPr>
                <p:spPr>
                  <a:xfrm rot="10800000" flipH="1">
                    <a:off x="6018641" y="3555109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0" name="Left Bracket 169"/>
                  <p:cNvSpPr/>
                  <p:nvPr/>
                </p:nvSpPr>
                <p:spPr>
                  <a:xfrm rot="10800000">
                    <a:off x="6821313" y="327288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22" name="Group 121"/>
                <p:cNvGrpSpPr/>
                <p:nvPr/>
              </p:nvGrpSpPr>
              <p:grpSpPr>
                <a:xfrm>
                  <a:off x="2516299" y="133191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149" name="Oval 148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0" name="Rectangle 149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23" name="Freeform 122"/>
                <p:cNvSpPr>
                  <a:spLocks noChangeAspect="1"/>
                </p:cNvSpPr>
                <p:nvPr/>
              </p:nvSpPr>
              <p:spPr>
                <a:xfrm>
                  <a:off x="2518688" y="1374193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4" name="Freeform 123"/>
                <p:cNvSpPr>
                  <a:spLocks noChangeAspect="1"/>
                </p:cNvSpPr>
                <p:nvPr/>
              </p:nvSpPr>
              <p:spPr>
                <a:xfrm>
                  <a:off x="2523764" y="1221715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5" name="Freeform 124"/>
                <p:cNvSpPr>
                  <a:spLocks noChangeAspect="1"/>
                </p:cNvSpPr>
                <p:nvPr/>
              </p:nvSpPr>
              <p:spPr>
                <a:xfrm>
                  <a:off x="2520311" y="3044891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6" name="Freeform 125"/>
                <p:cNvSpPr>
                  <a:spLocks noChangeAspect="1"/>
                </p:cNvSpPr>
                <p:nvPr/>
              </p:nvSpPr>
              <p:spPr>
                <a:xfrm>
                  <a:off x="2533975" y="3191668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7" name="Freeform 126"/>
                <p:cNvSpPr>
                  <a:spLocks noChangeAspect="1"/>
                </p:cNvSpPr>
                <p:nvPr/>
              </p:nvSpPr>
              <p:spPr>
                <a:xfrm rot="-1800000">
                  <a:off x="2568920" y="33135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8" name="Freeform 127"/>
                <p:cNvSpPr>
                  <a:spLocks noChangeAspect="1"/>
                </p:cNvSpPr>
                <p:nvPr/>
              </p:nvSpPr>
              <p:spPr>
                <a:xfrm rot="-1800000">
                  <a:off x="2563274" y="34659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9" name="Freeform 128"/>
                <p:cNvSpPr>
                  <a:spLocks noChangeAspect="1"/>
                </p:cNvSpPr>
                <p:nvPr/>
              </p:nvSpPr>
              <p:spPr>
                <a:xfrm rot="-1800000">
                  <a:off x="2563274" y="3590100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0" name="Freeform 129"/>
                <p:cNvSpPr>
                  <a:spLocks noChangeAspect="1"/>
                </p:cNvSpPr>
                <p:nvPr/>
              </p:nvSpPr>
              <p:spPr>
                <a:xfrm rot="-1800000">
                  <a:off x="2563274" y="372556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1" name="Freeform 130"/>
                <p:cNvSpPr>
                  <a:spLocks noChangeAspect="1"/>
                </p:cNvSpPr>
                <p:nvPr/>
              </p:nvSpPr>
              <p:spPr>
                <a:xfrm rot="-1800000">
                  <a:off x="2563274" y="386103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2" name="Freeform 131"/>
                <p:cNvSpPr>
                  <a:spLocks noChangeAspect="1"/>
                </p:cNvSpPr>
                <p:nvPr/>
              </p:nvSpPr>
              <p:spPr>
                <a:xfrm rot="-1800000">
                  <a:off x="2563274" y="3996504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3" name="Freeform 132"/>
                <p:cNvSpPr>
                  <a:spLocks noChangeAspect="1"/>
                </p:cNvSpPr>
                <p:nvPr/>
              </p:nvSpPr>
              <p:spPr>
                <a:xfrm rot="-1800000">
                  <a:off x="2563274" y="414326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4" name="Freeform 133"/>
                <p:cNvSpPr>
                  <a:spLocks noChangeAspect="1"/>
                </p:cNvSpPr>
                <p:nvPr/>
              </p:nvSpPr>
              <p:spPr>
                <a:xfrm rot="-1800000">
                  <a:off x="2574563" y="4290013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" name="Freeform 134"/>
                <p:cNvSpPr>
                  <a:spLocks noChangeAspect="1"/>
                </p:cNvSpPr>
                <p:nvPr/>
              </p:nvSpPr>
              <p:spPr>
                <a:xfrm rot="-1800000">
                  <a:off x="2574563" y="443676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6" name="Freeform 135"/>
                <p:cNvSpPr>
                  <a:spLocks noChangeAspect="1"/>
                </p:cNvSpPr>
                <p:nvPr/>
              </p:nvSpPr>
              <p:spPr>
                <a:xfrm rot="-1800000">
                  <a:off x="2574563" y="4572232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Freeform 136"/>
                <p:cNvSpPr>
                  <a:spLocks noChangeAspect="1"/>
                </p:cNvSpPr>
                <p:nvPr/>
              </p:nvSpPr>
              <p:spPr>
                <a:xfrm rot="-1800000">
                  <a:off x="2574563" y="473027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8" name="Freeform 137"/>
                <p:cNvSpPr>
                  <a:spLocks noChangeAspect="1"/>
                </p:cNvSpPr>
                <p:nvPr/>
              </p:nvSpPr>
              <p:spPr>
                <a:xfrm>
                  <a:off x="3393175" y="3440190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9" name="Freeform 138"/>
                <p:cNvSpPr>
                  <a:spLocks noChangeAspect="1"/>
                </p:cNvSpPr>
                <p:nvPr/>
              </p:nvSpPr>
              <p:spPr>
                <a:xfrm>
                  <a:off x="3393175" y="3558723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0" name="Freeform 139"/>
                <p:cNvSpPr>
                  <a:spLocks noChangeAspect="1"/>
                </p:cNvSpPr>
                <p:nvPr/>
              </p:nvSpPr>
              <p:spPr>
                <a:xfrm>
                  <a:off x="3393175" y="368854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1" name="Freeform 140"/>
                <p:cNvSpPr>
                  <a:spLocks noChangeAspect="1"/>
                </p:cNvSpPr>
                <p:nvPr/>
              </p:nvSpPr>
              <p:spPr>
                <a:xfrm>
                  <a:off x="3393175" y="381836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2" name="Freeform 141"/>
                <p:cNvSpPr>
                  <a:spLocks noChangeAspect="1"/>
                </p:cNvSpPr>
                <p:nvPr/>
              </p:nvSpPr>
              <p:spPr>
                <a:xfrm>
                  <a:off x="3393175" y="393762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3" name="Freeform 142"/>
                <p:cNvSpPr>
                  <a:spLocks noChangeAspect="1"/>
                </p:cNvSpPr>
                <p:nvPr/>
              </p:nvSpPr>
              <p:spPr>
                <a:xfrm>
                  <a:off x="3393175" y="4066742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4" name="Freeform 143"/>
                <p:cNvSpPr>
                  <a:spLocks noChangeAspect="1"/>
                </p:cNvSpPr>
                <p:nvPr/>
              </p:nvSpPr>
              <p:spPr>
                <a:xfrm>
                  <a:off x="3393175" y="420620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5" name="Freeform 144"/>
                <p:cNvSpPr>
                  <a:spLocks noChangeAspect="1"/>
                </p:cNvSpPr>
                <p:nvPr/>
              </p:nvSpPr>
              <p:spPr>
                <a:xfrm>
                  <a:off x="3393175" y="436031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" name="Freeform 145"/>
                <p:cNvSpPr>
                  <a:spLocks noChangeAspect="1"/>
                </p:cNvSpPr>
                <p:nvPr/>
              </p:nvSpPr>
              <p:spPr>
                <a:xfrm>
                  <a:off x="3393175" y="45074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7" name="Freeform 146"/>
                <p:cNvSpPr>
                  <a:spLocks noChangeAspect="1"/>
                </p:cNvSpPr>
                <p:nvPr/>
              </p:nvSpPr>
              <p:spPr>
                <a:xfrm>
                  <a:off x="3393175" y="4659799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8" name="Freeform 147"/>
                <p:cNvSpPr>
                  <a:spLocks noChangeAspect="1"/>
                </p:cNvSpPr>
                <p:nvPr/>
              </p:nvSpPr>
              <p:spPr>
                <a:xfrm>
                  <a:off x="3393175" y="4800734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102"/>
              <p:cNvGrpSpPr/>
              <p:nvPr/>
            </p:nvGrpSpPr>
            <p:grpSpPr>
              <a:xfrm>
                <a:off x="2493721" y="1173128"/>
                <a:ext cx="1100663" cy="5301049"/>
                <a:chOff x="2493721" y="1173128"/>
                <a:chExt cx="1100663" cy="5301049"/>
              </a:xfrm>
            </p:grpSpPr>
            <p:cxnSp>
              <p:nvCxnSpPr>
                <p:cNvPr id="104" name="Straight Connector 103"/>
                <p:cNvCxnSpPr/>
                <p:nvPr/>
              </p:nvCxnSpPr>
              <p:spPr>
                <a:xfrm>
                  <a:off x="2493721" y="1178774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Straight Connector 104"/>
                <p:cNvCxnSpPr/>
                <p:nvPr/>
              </p:nvCxnSpPr>
              <p:spPr>
                <a:xfrm>
                  <a:off x="3594384" y="1173128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Straight Connector 105"/>
                <p:cNvCxnSpPr/>
                <p:nvPr/>
              </p:nvCxnSpPr>
              <p:spPr>
                <a:xfrm>
                  <a:off x="2494847" y="4955821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Straight Connector 106"/>
                <p:cNvCxnSpPr/>
                <p:nvPr/>
              </p:nvCxnSpPr>
              <p:spPr>
                <a:xfrm flipH="1">
                  <a:off x="3448760" y="4961464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8" name="Rectangle 107"/>
                <p:cNvSpPr/>
                <p:nvPr/>
              </p:nvSpPr>
              <p:spPr>
                <a:xfrm>
                  <a:off x="2805597" y="5712177"/>
                  <a:ext cx="366581" cy="76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89" name="Group 188"/>
            <p:cNvGrpSpPr>
              <a:grpSpLocks noChangeAspect="1"/>
            </p:cNvGrpSpPr>
            <p:nvPr/>
          </p:nvGrpSpPr>
          <p:grpSpPr>
            <a:xfrm rot="6780000">
              <a:off x="3302091" y="1913305"/>
              <a:ext cx="55036" cy="243834"/>
              <a:chOff x="2362482" y="859881"/>
              <a:chExt cx="1314450" cy="5823787"/>
            </a:xfrm>
          </p:grpSpPr>
          <p:grpSp>
            <p:nvGrpSpPr>
              <p:cNvPr id="190" name="Group 189"/>
              <p:cNvGrpSpPr/>
              <p:nvPr/>
            </p:nvGrpSpPr>
            <p:grpSpPr>
              <a:xfrm>
                <a:off x="2362482" y="859881"/>
                <a:ext cx="1314450" cy="5823787"/>
                <a:chOff x="2362482" y="859881"/>
                <a:chExt cx="1314450" cy="5823787"/>
              </a:xfrm>
            </p:grpSpPr>
            <p:sp>
              <p:nvSpPr>
                <p:cNvPr id="197" name="Freeform 196"/>
                <p:cNvSpPr>
                  <a:spLocks noChangeAspect="1"/>
                </p:cNvSpPr>
                <p:nvPr/>
              </p:nvSpPr>
              <p:spPr>
                <a:xfrm>
                  <a:off x="3393175" y="33216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98" name="Picture 197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2362482" y="995338"/>
                  <a:ext cx="1314450" cy="5688330"/>
                </a:xfrm>
                <a:prstGeom prst="rect">
                  <a:avLst/>
                </a:prstGeom>
              </p:spPr>
            </p:pic>
            <p:sp>
              <p:nvSpPr>
                <p:cNvPr id="199" name="Oval 198"/>
                <p:cNvSpPr/>
                <p:nvPr/>
              </p:nvSpPr>
              <p:spPr>
                <a:xfrm>
                  <a:off x="2538005" y="1050681"/>
                  <a:ext cx="1005840" cy="22860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00" name="Group 199"/>
                <p:cNvGrpSpPr/>
                <p:nvPr/>
              </p:nvGrpSpPr>
              <p:grpSpPr>
                <a:xfrm>
                  <a:off x="2525933" y="2708437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75" name="Oval 274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6" name="Rectangle 275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1" name="Group 200"/>
                <p:cNvGrpSpPr/>
                <p:nvPr/>
              </p:nvGrpSpPr>
              <p:grpSpPr>
                <a:xfrm>
                  <a:off x="2520287" y="257861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73" name="Oval 272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4" name="Rectangle 273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2" name="Group 201"/>
                <p:cNvGrpSpPr/>
                <p:nvPr/>
              </p:nvGrpSpPr>
              <p:grpSpPr>
                <a:xfrm>
                  <a:off x="2520287" y="243185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71" name="Oval 270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2" name="Rectangle 271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3" name="Group 202"/>
                <p:cNvGrpSpPr/>
                <p:nvPr/>
              </p:nvGrpSpPr>
              <p:grpSpPr>
                <a:xfrm>
                  <a:off x="2520287" y="228509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69" name="Oval 268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0" name="Rectangle 269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4" name="Group 203"/>
                <p:cNvGrpSpPr/>
                <p:nvPr/>
              </p:nvGrpSpPr>
              <p:grpSpPr>
                <a:xfrm>
                  <a:off x="2520287" y="212705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67" name="Oval 266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8" name="Rectangle 267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5" name="Group 204"/>
                <p:cNvGrpSpPr/>
                <p:nvPr/>
              </p:nvGrpSpPr>
              <p:grpSpPr>
                <a:xfrm>
                  <a:off x="2520287" y="196900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65" name="Oval 264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6" name="Rectangle 265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6" name="Group 205"/>
                <p:cNvGrpSpPr/>
                <p:nvPr/>
              </p:nvGrpSpPr>
              <p:grpSpPr>
                <a:xfrm>
                  <a:off x="2520287" y="181096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63" name="Oval 262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4" name="Rectangle 263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7" name="Group 206"/>
                <p:cNvGrpSpPr/>
                <p:nvPr/>
              </p:nvGrpSpPr>
              <p:grpSpPr>
                <a:xfrm>
                  <a:off x="2520287" y="164163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61" name="Oval 260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2" name="Rectangle 261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8" name="Group 207"/>
                <p:cNvGrpSpPr/>
                <p:nvPr/>
              </p:nvGrpSpPr>
              <p:grpSpPr>
                <a:xfrm>
                  <a:off x="2520287" y="148358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59" name="Oval 258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0" name="Rectangle 259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9" name="Group 208"/>
                <p:cNvGrpSpPr/>
                <p:nvPr/>
              </p:nvGrpSpPr>
              <p:grpSpPr>
                <a:xfrm>
                  <a:off x="2526716" y="859881"/>
                  <a:ext cx="1018825" cy="349952"/>
                  <a:chOff x="6018641" y="738526"/>
                  <a:chExt cx="1615472" cy="3190004"/>
                </a:xfrm>
              </p:grpSpPr>
              <p:sp>
                <p:nvSpPr>
                  <p:cNvPr id="239" name="Left Bracket 238"/>
                  <p:cNvSpPr/>
                  <p:nvPr/>
                </p:nvSpPr>
                <p:spPr>
                  <a:xfrm rot="10800000">
                    <a:off x="6821313" y="157954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0" name="Left Bracket 239"/>
                  <p:cNvSpPr/>
                  <p:nvPr/>
                </p:nvSpPr>
                <p:spPr>
                  <a:xfrm rot="10800000" flipH="1">
                    <a:off x="6018641" y="157764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1" name="Left Bracket 240"/>
                  <p:cNvSpPr/>
                  <p:nvPr/>
                </p:nvSpPr>
                <p:spPr>
                  <a:xfrm rot="10800000">
                    <a:off x="6821313" y="130296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2" name="Left Bracket 241"/>
                  <p:cNvSpPr/>
                  <p:nvPr/>
                </p:nvSpPr>
                <p:spPr>
                  <a:xfrm rot="10800000" flipH="1">
                    <a:off x="6018641" y="130296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3" name="Left Bracket 242"/>
                  <p:cNvSpPr/>
                  <p:nvPr/>
                </p:nvSpPr>
                <p:spPr>
                  <a:xfrm rot="10800000" flipH="1">
                    <a:off x="6018641" y="1864047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4" name="Left Bracket 243"/>
                  <p:cNvSpPr/>
                  <p:nvPr/>
                </p:nvSpPr>
                <p:spPr>
                  <a:xfrm rot="10800000">
                    <a:off x="6821313" y="1015100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5" name="Left Bracket 244"/>
                  <p:cNvSpPr/>
                  <p:nvPr/>
                </p:nvSpPr>
                <p:spPr>
                  <a:xfrm rot="10800000">
                    <a:off x="6821313" y="1867415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6" name="Left Bracket 245"/>
                  <p:cNvSpPr/>
                  <p:nvPr/>
                </p:nvSpPr>
                <p:spPr>
                  <a:xfrm rot="10800000" flipH="1">
                    <a:off x="6018641" y="2143994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7" name="Left Bracket 246"/>
                  <p:cNvSpPr/>
                  <p:nvPr/>
                </p:nvSpPr>
                <p:spPr>
                  <a:xfrm rot="10800000">
                    <a:off x="6821313" y="2431861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8" name="Left Bracket 247"/>
                  <p:cNvSpPr/>
                  <p:nvPr/>
                </p:nvSpPr>
                <p:spPr>
                  <a:xfrm rot="10800000">
                    <a:off x="6821313" y="299065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9" name="Left Bracket 248"/>
                  <p:cNvSpPr/>
                  <p:nvPr/>
                </p:nvSpPr>
                <p:spPr>
                  <a:xfrm rot="10800000">
                    <a:off x="6821313" y="738526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0" name="Left Bracket 249"/>
                  <p:cNvSpPr/>
                  <p:nvPr/>
                </p:nvSpPr>
                <p:spPr>
                  <a:xfrm rot="10800000">
                    <a:off x="6821313" y="270843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1" name="Left Bracket 250"/>
                  <p:cNvSpPr/>
                  <p:nvPr/>
                </p:nvSpPr>
                <p:spPr>
                  <a:xfrm rot="10800000">
                    <a:off x="6821313" y="2150092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2" name="Left Bracket 251"/>
                  <p:cNvSpPr/>
                  <p:nvPr/>
                </p:nvSpPr>
                <p:spPr>
                  <a:xfrm rot="10800000" flipH="1">
                    <a:off x="6018641" y="243186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3" name="Left Bracket 252"/>
                  <p:cNvSpPr/>
                  <p:nvPr/>
                </p:nvSpPr>
                <p:spPr>
                  <a:xfrm rot="10800000" flipH="1">
                    <a:off x="6018641" y="2708442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4" name="Left Bracket 253"/>
                  <p:cNvSpPr/>
                  <p:nvPr/>
                </p:nvSpPr>
                <p:spPr>
                  <a:xfrm rot="10800000" flipH="1">
                    <a:off x="6018641" y="2996313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5" name="Left Bracket 254"/>
                  <p:cNvSpPr/>
                  <p:nvPr/>
                </p:nvSpPr>
                <p:spPr>
                  <a:xfrm rot="10800000" flipH="1">
                    <a:off x="6018641" y="327288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6" name="Left Bracket 255"/>
                  <p:cNvSpPr/>
                  <p:nvPr/>
                </p:nvSpPr>
                <p:spPr>
                  <a:xfrm rot="10800000" flipH="1">
                    <a:off x="6018641" y="1020746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7" name="Left Bracket 256"/>
                  <p:cNvSpPr/>
                  <p:nvPr/>
                </p:nvSpPr>
                <p:spPr>
                  <a:xfrm rot="10800000" flipH="1">
                    <a:off x="6018641" y="3555109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8" name="Left Bracket 257"/>
                  <p:cNvSpPr/>
                  <p:nvPr/>
                </p:nvSpPr>
                <p:spPr>
                  <a:xfrm rot="10800000">
                    <a:off x="6821313" y="327288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10" name="Group 209"/>
                <p:cNvGrpSpPr/>
                <p:nvPr/>
              </p:nvGrpSpPr>
              <p:grpSpPr>
                <a:xfrm>
                  <a:off x="2516299" y="133191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237" name="Oval 236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38" name="Rectangle 237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211" name="Freeform 210"/>
                <p:cNvSpPr>
                  <a:spLocks noChangeAspect="1"/>
                </p:cNvSpPr>
                <p:nvPr/>
              </p:nvSpPr>
              <p:spPr>
                <a:xfrm>
                  <a:off x="2518688" y="1374193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2" name="Freeform 211"/>
                <p:cNvSpPr>
                  <a:spLocks noChangeAspect="1"/>
                </p:cNvSpPr>
                <p:nvPr/>
              </p:nvSpPr>
              <p:spPr>
                <a:xfrm>
                  <a:off x="2523764" y="1221715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3" name="Freeform 212"/>
                <p:cNvSpPr>
                  <a:spLocks noChangeAspect="1"/>
                </p:cNvSpPr>
                <p:nvPr/>
              </p:nvSpPr>
              <p:spPr>
                <a:xfrm>
                  <a:off x="2520311" y="3044891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4" name="Freeform 213"/>
                <p:cNvSpPr>
                  <a:spLocks noChangeAspect="1"/>
                </p:cNvSpPr>
                <p:nvPr/>
              </p:nvSpPr>
              <p:spPr>
                <a:xfrm>
                  <a:off x="2533975" y="3191668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5" name="Freeform 214"/>
                <p:cNvSpPr>
                  <a:spLocks noChangeAspect="1"/>
                </p:cNvSpPr>
                <p:nvPr/>
              </p:nvSpPr>
              <p:spPr>
                <a:xfrm rot="-1800000">
                  <a:off x="2568920" y="33135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6" name="Freeform 215"/>
                <p:cNvSpPr>
                  <a:spLocks noChangeAspect="1"/>
                </p:cNvSpPr>
                <p:nvPr/>
              </p:nvSpPr>
              <p:spPr>
                <a:xfrm rot="-1800000">
                  <a:off x="2563274" y="34659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7" name="Freeform 216"/>
                <p:cNvSpPr>
                  <a:spLocks noChangeAspect="1"/>
                </p:cNvSpPr>
                <p:nvPr/>
              </p:nvSpPr>
              <p:spPr>
                <a:xfrm rot="-1800000">
                  <a:off x="2563274" y="3590100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8" name="Freeform 217"/>
                <p:cNvSpPr>
                  <a:spLocks noChangeAspect="1"/>
                </p:cNvSpPr>
                <p:nvPr/>
              </p:nvSpPr>
              <p:spPr>
                <a:xfrm rot="-1800000">
                  <a:off x="2563274" y="372556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9" name="Freeform 218"/>
                <p:cNvSpPr>
                  <a:spLocks noChangeAspect="1"/>
                </p:cNvSpPr>
                <p:nvPr/>
              </p:nvSpPr>
              <p:spPr>
                <a:xfrm rot="-1800000">
                  <a:off x="2563274" y="386103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0" name="Freeform 219"/>
                <p:cNvSpPr>
                  <a:spLocks noChangeAspect="1"/>
                </p:cNvSpPr>
                <p:nvPr/>
              </p:nvSpPr>
              <p:spPr>
                <a:xfrm rot="-1800000">
                  <a:off x="2563274" y="3996504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1" name="Freeform 220"/>
                <p:cNvSpPr>
                  <a:spLocks noChangeAspect="1"/>
                </p:cNvSpPr>
                <p:nvPr/>
              </p:nvSpPr>
              <p:spPr>
                <a:xfrm rot="-1800000">
                  <a:off x="2563274" y="414326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2" name="Freeform 221"/>
                <p:cNvSpPr>
                  <a:spLocks noChangeAspect="1"/>
                </p:cNvSpPr>
                <p:nvPr/>
              </p:nvSpPr>
              <p:spPr>
                <a:xfrm rot="-1800000">
                  <a:off x="2574563" y="4290013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3" name="Freeform 222"/>
                <p:cNvSpPr>
                  <a:spLocks noChangeAspect="1"/>
                </p:cNvSpPr>
                <p:nvPr/>
              </p:nvSpPr>
              <p:spPr>
                <a:xfrm rot="-1800000">
                  <a:off x="2574563" y="443676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4" name="Freeform 223"/>
                <p:cNvSpPr>
                  <a:spLocks noChangeAspect="1"/>
                </p:cNvSpPr>
                <p:nvPr/>
              </p:nvSpPr>
              <p:spPr>
                <a:xfrm rot="-1800000">
                  <a:off x="2574563" y="4572232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5" name="Freeform 224"/>
                <p:cNvSpPr>
                  <a:spLocks noChangeAspect="1"/>
                </p:cNvSpPr>
                <p:nvPr/>
              </p:nvSpPr>
              <p:spPr>
                <a:xfrm rot="-1800000">
                  <a:off x="2574563" y="473027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6" name="Freeform 225"/>
                <p:cNvSpPr>
                  <a:spLocks noChangeAspect="1"/>
                </p:cNvSpPr>
                <p:nvPr/>
              </p:nvSpPr>
              <p:spPr>
                <a:xfrm>
                  <a:off x="3393175" y="3440190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7" name="Freeform 226"/>
                <p:cNvSpPr>
                  <a:spLocks noChangeAspect="1"/>
                </p:cNvSpPr>
                <p:nvPr/>
              </p:nvSpPr>
              <p:spPr>
                <a:xfrm>
                  <a:off x="3393175" y="3558723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8" name="Freeform 227"/>
                <p:cNvSpPr>
                  <a:spLocks noChangeAspect="1"/>
                </p:cNvSpPr>
                <p:nvPr/>
              </p:nvSpPr>
              <p:spPr>
                <a:xfrm>
                  <a:off x="3393175" y="368854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9" name="Freeform 228"/>
                <p:cNvSpPr>
                  <a:spLocks noChangeAspect="1"/>
                </p:cNvSpPr>
                <p:nvPr/>
              </p:nvSpPr>
              <p:spPr>
                <a:xfrm>
                  <a:off x="3393175" y="381836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0" name="Freeform 229"/>
                <p:cNvSpPr>
                  <a:spLocks noChangeAspect="1"/>
                </p:cNvSpPr>
                <p:nvPr/>
              </p:nvSpPr>
              <p:spPr>
                <a:xfrm>
                  <a:off x="3393175" y="393762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1" name="Freeform 230"/>
                <p:cNvSpPr>
                  <a:spLocks noChangeAspect="1"/>
                </p:cNvSpPr>
                <p:nvPr/>
              </p:nvSpPr>
              <p:spPr>
                <a:xfrm>
                  <a:off x="3393175" y="4066742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2" name="Freeform 231"/>
                <p:cNvSpPr>
                  <a:spLocks noChangeAspect="1"/>
                </p:cNvSpPr>
                <p:nvPr/>
              </p:nvSpPr>
              <p:spPr>
                <a:xfrm>
                  <a:off x="3393175" y="420620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3" name="Freeform 232"/>
                <p:cNvSpPr>
                  <a:spLocks noChangeAspect="1"/>
                </p:cNvSpPr>
                <p:nvPr/>
              </p:nvSpPr>
              <p:spPr>
                <a:xfrm>
                  <a:off x="3393175" y="436031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4" name="Freeform 233"/>
                <p:cNvSpPr>
                  <a:spLocks noChangeAspect="1"/>
                </p:cNvSpPr>
                <p:nvPr/>
              </p:nvSpPr>
              <p:spPr>
                <a:xfrm>
                  <a:off x="3393175" y="45074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5" name="Freeform 234"/>
                <p:cNvSpPr>
                  <a:spLocks noChangeAspect="1"/>
                </p:cNvSpPr>
                <p:nvPr/>
              </p:nvSpPr>
              <p:spPr>
                <a:xfrm>
                  <a:off x="3393175" y="4659799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6" name="Freeform 235"/>
                <p:cNvSpPr>
                  <a:spLocks noChangeAspect="1"/>
                </p:cNvSpPr>
                <p:nvPr/>
              </p:nvSpPr>
              <p:spPr>
                <a:xfrm>
                  <a:off x="3393175" y="4800734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91" name="Group 190"/>
              <p:cNvGrpSpPr/>
              <p:nvPr/>
            </p:nvGrpSpPr>
            <p:grpSpPr>
              <a:xfrm>
                <a:off x="2493721" y="1173128"/>
                <a:ext cx="1100663" cy="5301049"/>
                <a:chOff x="2493721" y="1173128"/>
                <a:chExt cx="1100663" cy="5301049"/>
              </a:xfrm>
            </p:grpSpPr>
            <p:cxnSp>
              <p:nvCxnSpPr>
                <p:cNvPr id="192" name="Straight Connector 191"/>
                <p:cNvCxnSpPr/>
                <p:nvPr/>
              </p:nvCxnSpPr>
              <p:spPr>
                <a:xfrm>
                  <a:off x="2493721" y="1178774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>
                <a:xfrm>
                  <a:off x="3594384" y="1173128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>
                <a:xfrm>
                  <a:off x="2494847" y="4955821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>
                <a:xfrm flipH="1">
                  <a:off x="3448760" y="4961464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6" name="Rectangle 195"/>
                <p:cNvSpPr/>
                <p:nvPr/>
              </p:nvSpPr>
              <p:spPr>
                <a:xfrm>
                  <a:off x="2805597" y="5712177"/>
                  <a:ext cx="366581" cy="76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277" name="Group 276"/>
            <p:cNvGrpSpPr>
              <a:grpSpLocks noChangeAspect="1"/>
            </p:cNvGrpSpPr>
            <p:nvPr/>
          </p:nvGrpSpPr>
          <p:grpSpPr>
            <a:xfrm rot="6660000">
              <a:off x="5544382" y="3374358"/>
              <a:ext cx="55036" cy="243834"/>
              <a:chOff x="2362482" y="859881"/>
              <a:chExt cx="1314450" cy="5823787"/>
            </a:xfrm>
          </p:grpSpPr>
          <p:grpSp>
            <p:nvGrpSpPr>
              <p:cNvPr id="278" name="Group 277"/>
              <p:cNvGrpSpPr/>
              <p:nvPr/>
            </p:nvGrpSpPr>
            <p:grpSpPr>
              <a:xfrm>
                <a:off x="2362482" y="859881"/>
                <a:ext cx="1314450" cy="5823787"/>
                <a:chOff x="2362482" y="859881"/>
                <a:chExt cx="1314450" cy="5823787"/>
              </a:xfrm>
            </p:grpSpPr>
            <p:sp>
              <p:nvSpPr>
                <p:cNvPr id="285" name="Freeform 284"/>
                <p:cNvSpPr>
                  <a:spLocks noChangeAspect="1"/>
                </p:cNvSpPr>
                <p:nvPr/>
              </p:nvSpPr>
              <p:spPr>
                <a:xfrm>
                  <a:off x="3393175" y="33216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86" name="Picture 285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2362482" y="995338"/>
                  <a:ext cx="1314450" cy="5688330"/>
                </a:xfrm>
                <a:prstGeom prst="rect">
                  <a:avLst/>
                </a:prstGeom>
              </p:spPr>
            </p:pic>
            <p:sp>
              <p:nvSpPr>
                <p:cNvPr id="287" name="Oval 286"/>
                <p:cNvSpPr/>
                <p:nvPr/>
              </p:nvSpPr>
              <p:spPr>
                <a:xfrm>
                  <a:off x="2538005" y="1050681"/>
                  <a:ext cx="1005840" cy="22860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88" name="Group 287"/>
                <p:cNvGrpSpPr/>
                <p:nvPr/>
              </p:nvGrpSpPr>
              <p:grpSpPr>
                <a:xfrm>
                  <a:off x="2525933" y="2708437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63" name="Oval 362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4" name="Rectangle 363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89" name="Group 288"/>
                <p:cNvGrpSpPr/>
                <p:nvPr/>
              </p:nvGrpSpPr>
              <p:grpSpPr>
                <a:xfrm>
                  <a:off x="2520287" y="257861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61" name="Oval 360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2" name="Rectangle 361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0" name="Group 289"/>
                <p:cNvGrpSpPr/>
                <p:nvPr/>
              </p:nvGrpSpPr>
              <p:grpSpPr>
                <a:xfrm>
                  <a:off x="2520287" y="243185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59" name="Oval 358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0" name="Rectangle 359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1" name="Group 290"/>
                <p:cNvGrpSpPr/>
                <p:nvPr/>
              </p:nvGrpSpPr>
              <p:grpSpPr>
                <a:xfrm>
                  <a:off x="2520287" y="228509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57" name="Oval 356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8" name="Rectangle 357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2" name="Group 291"/>
                <p:cNvGrpSpPr/>
                <p:nvPr/>
              </p:nvGrpSpPr>
              <p:grpSpPr>
                <a:xfrm>
                  <a:off x="2520287" y="2127052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55" name="Oval 354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6" name="Rectangle 355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3" name="Group 292"/>
                <p:cNvGrpSpPr/>
                <p:nvPr/>
              </p:nvGrpSpPr>
              <p:grpSpPr>
                <a:xfrm>
                  <a:off x="2520287" y="196900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53" name="Oval 352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4" name="Rectangle 353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4" name="Group 293"/>
                <p:cNvGrpSpPr/>
                <p:nvPr/>
              </p:nvGrpSpPr>
              <p:grpSpPr>
                <a:xfrm>
                  <a:off x="2520287" y="181096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51" name="Oval 350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2" name="Rectangle 351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5" name="Group 294"/>
                <p:cNvGrpSpPr/>
                <p:nvPr/>
              </p:nvGrpSpPr>
              <p:grpSpPr>
                <a:xfrm>
                  <a:off x="2520287" y="1641635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49" name="Oval 348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0" name="Rectangle 349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6" name="Group 295"/>
                <p:cNvGrpSpPr/>
                <p:nvPr/>
              </p:nvGrpSpPr>
              <p:grpSpPr>
                <a:xfrm>
                  <a:off x="2520287" y="1483589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47" name="Oval 346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8" name="Rectangle 347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7" name="Group 296"/>
                <p:cNvGrpSpPr/>
                <p:nvPr/>
              </p:nvGrpSpPr>
              <p:grpSpPr>
                <a:xfrm>
                  <a:off x="2526716" y="859881"/>
                  <a:ext cx="1018825" cy="349952"/>
                  <a:chOff x="6018641" y="738526"/>
                  <a:chExt cx="1615472" cy="3190004"/>
                </a:xfrm>
              </p:grpSpPr>
              <p:sp>
                <p:nvSpPr>
                  <p:cNvPr id="327" name="Left Bracket 326"/>
                  <p:cNvSpPr/>
                  <p:nvPr/>
                </p:nvSpPr>
                <p:spPr>
                  <a:xfrm rot="10800000">
                    <a:off x="6821313" y="157954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8" name="Left Bracket 327"/>
                  <p:cNvSpPr/>
                  <p:nvPr/>
                </p:nvSpPr>
                <p:spPr>
                  <a:xfrm rot="10800000" flipH="1">
                    <a:off x="6018641" y="157764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9" name="Left Bracket 328"/>
                  <p:cNvSpPr/>
                  <p:nvPr/>
                </p:nvSpPr>
                <p:spPr>
                  <a:xfrm rot="10800000">
                    <a:off x="6821313" y="130296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0" name="Left Bracket 329"/>
                  <p:cNvSpPr/>
                  <p:nvPr/>
                </p:nvSpPr>
                <p:spPr>
                  <a:xfrm rot="10800000" flipH="1">
                    <a:off x="6018641" y="1302968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1" name="Left Bracket 330"/>
                  <p:cNvSpPr/>
                  <p:nvPr/>
                </p:nvSpPr>
                <p:spPr>
                  <a:xfrm rot="10800000" flipH="1">
                    <a:off x="6018641" y="1864047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2" name="Left Bracket 331"/>
                  <p:cNvSpPr/>
                  <p:nvPr/>
                </p:nvSpPr>
                <p:spPr>
                  <a:xfrm rot="10800000">
                    <a:off x="6821313" y="1015100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3" name="Left Bracket 332"/>
                  <p:cNvSpPr/>
                  <p:nvPr/>
                </p:nvSpPr>
                <p:spPr>
                  <a:xfrm rot="10800000">
                    <a:off x="6821313" y="1867415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4" name="Left Bracket 333"/>
                  <p:cNvSpPr/>
                  <p:nvPr/>
                </p:nvSpPr>
                <p:spPr>
                  <a:xfrm rot="10800000" flipH="1">
                    <a:off x="6018641" y="2143994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5" name="Left Bracket 334"/>
                  <p:cNvSpPr/>
                  <p:nvPr/>
                </p:nvSpPr>
                <p:spPr>
                  <a:xfrm rot="10800000">
                    <a:off x="6821313" y="2431861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6" name="Left Bracket 335"/>
                  <p:cNvSpPr/>
                  <p:nvPr/>
                </p:nvSpPr>
                <p:spPr>
                  <a:xfrm rot="10800000">
                    <a:off x="6821313" y="299065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7" name="Left Bracket 336"/>
                  <p:cNvSpPr/>
                  <p:nvPr/>
                </p:nvSpPr>
                <p:spPr>
                  <a:xfrm rot="10800000">
                    <a:off x="6821313" y="738526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8" name="Left Bracket 337"/>
                  <p:cNvSpPr/>
                  <p:nvPr/>
                </p:nvSpPr>
                <p:spPr>
                  <a:xfrm rot="10800000">
                    <a:off x="6821313" y="2708438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9" name="Left Bracket 338"/>
                  <p:cNvSpPr/>
                  <p:nvPr/>
                </p:nvSpPr>
                <p:spPr>
                  <a:xfrm rot="10800000">
                    <a:off x="6821313" y="2150092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0" name="Left Bracket 339"/>
                  <p:cNvSpPr/>
                  <p:nvPr/>
                </p:nvSpPr>
                <p:spPr>
                  <a:xfrm rot="10800000" flipH="1">
                    <a:off x="6018641" y="243186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1" name="Left Bracket 340"/>
                  <p:cNvSpPr/>
                  <p:nvPr/>
                </p:nvSpPr>
                <p:spPr>
                  <a:xfrm rot="10800000" flipH="1">
                    <a:off x="6018641" y="2708442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2" name="Left Bracket 341"/>
                  <p:cNvSpPr/>
                  <p:nvPr/>
                </p:nvSpPr>
                <p:spPr>
                  <a:xfrm rot="10800000" flipH="1">
                    <a:off x="6018641" y="2996313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3" name="Left Bracket 342"/>
                  <p:cNvSpPr/>
                  <p:nvPr/>
                </p:nvSpPr>
                <p:spPr>
                  <a:xfrm rot="10800000" flipH="1">
                    <a:off x="6018641" y="3272885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4" name="Left Bracket 343"/>
                  <p:cNvSpPr/>
                  <p:nvPr/>
                </p:nvSpPr>
                <p:spPr>
                  <a:xfrm rot="10800000" flipH="1">
                    <a:off x="6018641" y="1020746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5" name="Left Bracket 344"/>
                  <p:cNvSpPr/>
                  <p:nvPr/>
                </p:nvSpPr>
                <p:spPr>
                  <a:xfrm rot="10800000" flipH="1">
                    <a:off x="6018641" y="3555109"/>
                    <a:ext cx="812800" cy="373421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6" name="Left Bracket 345"/>
                  <p:cNvSpPr/>
                  <p:nvPr/>
                </p:nvSpPr>
                <p:spPr>
                  <a:xfrm rot="10800000">
                    <a:off x="6821313" y="3272887"/>
                    <a:ext cx="812800" cy="654755"/>
                  </a:xfrm>
                  <a:prstGeom prst="leftBracket">
                    <a:avLst>
                      <a:gd name="adj" fmla="val 50000"/>
                    </a:avLst>
                  </a:prstGeom>
                  <a:ln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8" name="Group 297"/>
                <p:cNvGrpSpPr/>
                <p:nvPr/>
              </p:nvGrpSpPr>
              <p:grpSpPr>
                <a:xfrm>
                  <a:off x="2516299" y="1331918"/>
                  <a:ext cx="1033272" cy="383824"/>
                  <a:chOff x="4073013" y="1455809"/>
                  <a:chExt cx="1042416" cy="383824"/>
                </a:xfrm>
              </p:grpSpPr>
              <p:sp>
                <p:nvSpPr>
                  <p:cNvPr id="325" name="Oval 324"/>
                  <p:cNvSpPr/>
                  <p:nvPr/>
                </p:nvSpPr>
                <p:spPr>
                  <a:xfrm>
                    <a:off x="4073013" y="1489678"/>
                    <a:ext cx="1042416" cy="349955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6" name="Rectangle 325"/>
                  <p:cNvSpPr/>
                  <p:nvPr/>
                </p:nvSpPr>
                <p:spPr>
                  <a:xfrm>
                    <a:off x="4078730" y="1455809"/>
                    <a:ext cx="1033272" cy="21031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73442">
                        <a:schemeClr val="tx1">
                          <a:lumMod val="65000"/>
                          <a:lumOff val="35000"/>
                        </a:schemeClr>
                      </a:gs>
                      <a:gs pos="36000">
                        <a:schemeClr val="tx1">
                          <a:lumMod val="95000"/>
                          <a:lumOff val="5000"/>
                        </a:schemeClr>
                      </a:gs>
                      <a:gs pos="24000">
                        <a:schemeClr val="tx1">
                          <a:lumMod val="95000"/>
                          <a:lumOff val="5000"/>
                        </a:schemeClr>
                      </a:gs>
                      <a:gs pos="12000">
                        <a:schemeClr val="tx1">
                          <a:lumMod val="65000"/>
                          <a:lumOff val="35000"/>
                        </a:schemeClr>
                      </a:gs>
                      <a:gs pos="5100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/>
                      </a:gs>
                    </a:gsLst>
                    <a:lin ang="0" scaled="0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299" name="Freeform 298"/>
                <p:cNvSpPr>
                  <a:spLocks noChangeAspect="1"/>
                </p:cNvSpPr>
                <p:nvPr/>
              </p:nvSpPr>
              <p:spPr>
                <a:xfrm>
                  <a:off x="2518688" y="1374193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0" name="Freeform 299"/>
                <p:cNvSpPr>
                  <a:spLocks noChangeAspect="1"/>
                </p:cNvSpPr>
                <p:nvPr/>
              </p:nvSpPr>
              <p:spPr>
                <a:xfrm>
                  <a:off x="2523764" y="1221715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1" name="Freeform 300"/>
                <p:cNvSpPr>
                  <a:spLocks noChangeAspect="1"/>
                </p:cNvSpPr>
                <p:nvPr/>
              </p:nvSpPr>
              <p:spPr>
                <a:xfrm>
                  <a:off x="2520311" y="3044891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2" name="Freeform 301"/>
                <p:cNvSpPr>
                  <a:spLocks noChangeAspect="1"/>
                </p:cNvSpPr>
                <p:nvPr/>
              </p:nvSpPr>
              <p:spPr>
                <a:xfrm>
                  <a:off x="2533975" y="3191668"/>
                  <a:ext cx="1033272" cy="199264"/>
                </a:xfrm>
                <a:custGeom>
                  <a:avLst/>
                  <a:gdLst>
                    <a:gd name="connsiteX0" fmla="*/ 11289 w 4587634"/>
                    <a:gd name="connsiteY0" fmla="*/ 22577 h 884713"/>
                    <a:gd name="connsiteX1" fmla="*/ 0 w 4587634"/>
                    <a:gd name="connsiteY1" fmla="*/ 79022 h 884713"/>
                    <a:gd name="connsiteX2" fmla="*/ 11289 w 4587634"/>
                    <a:gd name="connsiteY2" fmla="*/ 180622 h 884713"/>
                    <a:gd name="connsiteX3" fmla="*/ 45155 w 4587634"/>
                    <a:gd name="connsiteY3" fmla="*/ 270933 h 884713"/>
                    <a:gd name="connsiteX4" fmla="*/ 135467 w 4587634"/>
                    <a:gd name="connsiteY4" fmla="*/ 383822 h 884713"/>
                    <a:gd name="connsiteX5" fmla="*/ 203200 w 4587634"/>
                    <a:gd name="connsiteY5" fmla="*/ 440266 h 884713"/>
                    <a:gd name="connsiteX6" fmla="*/ 361244 w 4587634"/>
                    <a:gd name="connsiteY6" fmla="*/ 541866 h 884713"/>
                    <a:gd name="connsiteX7" fmla="*/ 508000 w 4587634"/>
                    <a:gd name="connsiteY7" fmla="*/ 609600 h 884713"/>
                    <a:gd name="connsiteX8" fmla="*/ 677333 w 4587634"/>
                    <a:gd name="connsiteY8" fmla="*/ 666044 h 884713"/>
                    <a:gd name="connsiteX9" fmla="*/ 891822 w 4587634"/>
                    <a:gd name="connsiteY9" fmla="*/ 733777 h 884713"/>
                    <a:gd name="connsiteX10" fmla="*/ 1151467 w 4587634"/>
                    <a:gd name="connsiteY10" fmla="*/ 790222 h 884713"/>
                    <a:gd name="connsiteX11" fmla="*/ 1490133 w 4587634"/>
                    <a:gd name="connsiteY11" fmla="*/ 846666 h 884713"/>
                    <a:gd name="connsiteX12" fmla="*/ 1851378 w 4587634"/>
                    <a:gd name="connsiteY12" fmla="*/ 880533 h 884713"/>
                    <a:gd name="connsiteX13" fmla="*/ 2178755 w 4587634"/>
                    <a:gd name="connsiteY13" fmla="*/ 880533 h 884713"/>
                    <a:gd name="connsiteX14" fmla="*/ 2585155 w 4587634"/>
                    <a:gd name="connsiteY14" fmla="*/ 880533 h 884713"/>
                    <a:gd name="connsiteX15" fmla="*/ 3172178 w 4587634"/>
                    <a:gd name="connsiteY15" fmla="*/ 824089 h 884713"/>
                    <a:gd name="connsiteX16" fmla="*/ 3601155 w 4587634"/>
                    <a:gd name="connsiteY16" fmla="*/ 756355 h 884713"/>
                    <a:gd name="connsiteX17" fmla="*/ 3905955 w 4587634"/>
                    <a:gd name="connsiteY17" fmla="*/ 666044 h 884713"/>
                    <a:gd name="connsiteX18" fmla="*/ 4109155 w 4587634"/>
                    <a:gd name="connsiteY18" fmla="*/ 598311 h 884713"/>
                    <a:gd name="connsiteX19" fmla="*/ 4244622 w 4587634"/>
                    <a:gd name="connsiteY19" fmla="*/ 530577 h 884713"/>
                    <a:gd name="connsiteX20" fmla="*/ 4357511 w 4587634"/>
                    <a:gd name="connsiteY20" fmla="*/ 451555 h 884713"/>
                    <a:gd name="connsiteX21" fmla="*/ 4459111 w 4587634"/>
                    <a:gd name="connsiteY21" fmla="*/ 361244 h 884713"/>
                    <a:gd name="connsiteX22" fmla="*/ 4538133 w 4587634"/>
                    <a:gd name="connsiteY22" fmla="*/ 259644 h 884713"/>
                    <a:gd name="connsiteX23" fmla="*/ 4583289 w 4587634"/>
                    <a:gd name="connsiteY23" fmla="*/ 180622 h 884713"/>
                    <a:gd name="connsiteX24" fmla="*/ 4583289 w 4587634"/>
                    <a:gd name="connsiteY24" fmla="*/ 90311 h 884713"/>
                    <a:gd name="connsiteX25" fmla="*/ 4560711 w 4587634"/>
                    <a:gd name="connsiteY25" fmla="*/ 0 h 884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7634" h="884713">
                      <a:moveTo>
                        <a:pt x="11289" y="22577"/>
                      </a:moveTo>
                      <a:cubicBezTo>
                        <a:pt x="5644" y="37629"/>
                        <a:pt x="0" y="52681"/>
                        <a:pt x="0" y="79022"/>
                      </a:cubicBezTo>
                      <a:cubicBezTo>
                        <a:pt x="0" y="105363"/>
                        <a:pt x="3763" y="148637"/>
                        <a:pt x="11289" y="180622"/>
                      </a:cubicBezTo>
                      <a:cubicBezTo>
                        <a:pt x="18815" y="212607"/>
                        <a:pt x="24459" y="237066"/>
                        <a:pt x="45155" y="270933"/>
                      </a:cubicBezTo>
                      <a:cubicBezTo>
                        <a:pt x="65851" y="304800"/>
                        <a:pt x="109126" y="355600"/>
                        <a:pt x="135467" y="383822"/>
                      </a:cubicBezTo>
                      <a:cubicBezTo>
                        <a:pt x="161808" y="412044"/>
                        <a:pt x="165571" y="413925"/>
                        <a:pt x="203200" y="440266"/>
                      </a:cubicBezTo>
                      <a:cubicBezTo>
                        <a:pt x="240829" y="466607"/>
                        <a:pt x="310444" y="513644"/>
                        <a:pt x="361244" y="541866"/>
                      </a:cubicBezTo>
                      <a:cubicBezTo>
                        <a:pt x="412044" y="570088"/>
                        <a:pt x="455319" y="588904"/>
                        <a:pt x="508000" y="609600"/>
                      </a:cubicBezTo>
                      <a:cubicBezTo>
                        <a:pt x="560682" y="630296"/>
                        <a:pt x="677333" y="666044"/>
                        <a:pt x="677333" y="666044"/>
                      </a:cubicBezTo>
                      <a:cubicBezTo>
                        <a:pt x="741303" y="686740"/>
                        <a:pt x="812800" y="713081"/>
                        <a:pt x="891822" y="733777"/>
                      </a:cubicBezTo>
                      <a:cubicBezTo>
                        <a:pt x="970844" y="754473"/>
                        <a:pt x="1051749" y="771407"/>
                        <a:pt x="1151467" y="790222"/>
                      </a:cubicBezTo>
                      <a:cubicBezTo>
                        <a:pt x="1251185" y="809037"/>
                        <a:pt x="1373481" y="831614"/>
                        <a:pt x="1490133" y="846666"/>
                      </a:cubicBezTo>
                      <a:cubicBezTo>
                        <a:pt x="1606785" y="861718"/>
                        <a:pt x="1736608" y="874888"/>
                        <a:pt x="1851378" y="880533"/>
                      </a:cubicBezTo>
                      <a:cubicBezTo>
                        <a:pt x="1966148" y="886178"/>
                        <a:pt x="2178755" y="880533"/>
                        <a:pt x="2178755" y="880533"/>
                      </a:cubicBezTo>
                      <a:cubicBezTo>
                        <a:pt x="2301051" y="880533"/>
                        <a:pt x="2419585" y="889940"/>
                        <a:pt x="2585155" y="880533"/>
                      </a:cubicBezTo>
                      <a:cubicBezTo>
                        <a:pt x="2750726" y="871126"/>
                        <a:pt x="3002845" y="844785"/>
                        <a:pt x="3172178" y="824089"/>
                      </a:cubicBezTo>
                      <a:cubicBezTo>
                        <a:pt x="3341511" y="803393"/>
                        <a:pt x="3478859" y="782696"/>
                        <a:pt x="3601155" y="756355"/>
                      </a:cubicBezTo>
                      <a:cubicBezTo>
                        <a:pt x="3723451" y="730014"/>
                        <a:pt x="3821288" y="692385"/>
                        <a:pt x="3905955" y="666044"/>
                      </a:cubicBezTo>
                      <a:cubicBezTo>
                        <a:pt x="3990622" y="639703"/>
                        <a:pt x="4052711" y="620889"/>
                        <a:pt x="4109155" y="598311"/>
                      </a:cubicBezTo>
                      <a:cubicBezTo>
                        <a:pt x="4165599" y="575733"/>
                        <a:pt x="4203229" y="555036"/>
                        <a:pt x="4244622" y="530577"/>
                      </a:cubicBezTo>
                      <a:cubicBezTo>
                        <a:pt x="4286015" y="506118"/>
                        <a:pt x="4321763" y="479777"/>
                        <a:pt x="4357511" y="451555"/>
                      </a:cubicBezTo>
                      <a:cubicBezTo>
                        <a:pt x="4393259" y="423333"/>
                        <a:pt x="4429007" y="393229"/>
                        <a:pt x="4459111" y="361244"/>
                      </a:cubicBezTo>
                      <a:cubicBezTo>
                        <a:pt x="4489215" y="329259"/>
                        <a:pt x="4517437" y="289748"/>
                        <a:pt x="4538133" y="259644"/>
                      </a:cubicBezTo>
                      <a:cubicBezTo>
                        <a:pt x="4558829" y="229540"/>
                        <a:pt x="4575763" y="208844"/>
                        <a:pt x="4583289" y="180622"/>
                      </a:cubicBezTo>
                      <a:cubicBezTo>
                        <a:pt x="4590815" y="152400"/>
                        <a:pt x="4587052" y="120415"/>
                        <a:pt x="4583289" y="90311"/>
                      </a:cubicBezTo>
                      <a:cubicBezTo>
                        <a:pt x="4579526" y="60207"/>
                        <a:pt x="4562593" y="11289"/>
                        <a:pt x="4560711" y="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3" name="Freeform 302"/>
                <p:cNvSpPr>
                  <a:spLocks noChangeAspect="1"/>
                </p:cNvSpPr>
                <p:nvPr/>
              </p:nvSpPr>
              <p:spPr>
                <a:xfrm rot="-1800000">
                  <a:off x="2568920" y="33135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4" name="Freeform 303"/>
                <p:cNvSpPr>
                  <a:spLocks noChangeAspect="1"/>
                </p:cNvSpPr>
                <p:nvPr/>
              </p:nvSpPr>
              <p:spPr>
                <a:xfrm rot="-1800000">
                  <a:off x="2563274" y="346592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5" name="Freeform 304"/>
                <p:cNvSpPr>
                  <a:spLocks noChangeAspect="1"/>
                </p:cNvSpPr>
                <p:nvPr/>
              </p:nvSpPr>
              <p:spPr>
                <a:xfrm rot="-1800000">
                  <a:off x="2563274" y="3590100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6" name="Freeform 305"/>
                <p:cNvSpPr>
                  <a:spLocks noChangeAspect="1"/>
                </p:cNvSpPr>
                <p:nvPr/>
              </p:nvSpPr>
              <p:spPr>
                <a:xfrm rot="-1800000">
                  <a:off x="2563274" y="372556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7" name="Freeform 306"/>
                <p:cNvSpPr>
                  <a:spLocks noChangeAspect="1"/>
                </p:cNvSpPr>
                <p:nvPr/>
              </p:nvSpPr>
              <p:spPr>
                <a:xfrm rot="-1800000">
                  <a:off x="2563274" y="386103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8" name="Freeform 307"/>
                <p:cNvSpPr>
                  <a:spLocks noChangeAspect="1"/>
                </p:cNvSpPr>
                <p:nvPr/>
              </p:nvSpPr>
              <p:spPr>
                <a:xfrm rot="-1800000">
                  <a:off x="2563274" y="3996504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9" name="Freeform 308"/>
                <p:cNvSpPr>
                  <a:spLocks noChangeAspect="1"/>
                </p:cNvSpPr>
                <p:nvPr/>
              </p:nvSpPr>
              <p:spPr>
                <a:xfrm rot="-1800000">
                  <a:off x="2563274" y="4143261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0" name="Freeform 309"/>
                <p:cNvSpPr>
                  <a:spLocks noChangeAspect="1"/>
                </p:cNvSpPr>
                <p:nvPr/>
              </p:nvSpPr>
              <p:spPr>
                <a:xfrm rot="-1800000">
                  <a:off x="2574563" y="4290013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1" name="Freeform 310"/>
                <p:cNvSpPr>
                  <a:spLocks noChangeAspect="1"/>
                </p:cNvSpPr>
                <p:nvPr/>
              </p:nvSpPr>
              <p:spPr>
                <a:xfrm rot="-1800000">
                  <a:off x="2574563" y="4436766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2" name="Freeform 311"/>
                <p:cNvSpPr>
                  <a:spLocks noChangeAspect="1"/>
                </p:cNvSpPr>
                <p:nvPr/>
              </p:nvSpPr>
              <p:spPr>
                <a:xfrm rot="-1800000">
                  <a:off x="2574563" y="4572232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3" name="Freeform 312"/>
                <p:cNvSpPr>
                  <a:spLocks noChangeAspect="1"/>
                </p:cNvSpPr>
                <p:nvPr/>
              </p:nvSpPr>
              <p:spPr>
                <a:xfrm rot="-1800000">
                  <a:off x="2574563" y="4730278"/>
                  <a:ext cx="111715" cy="207716"/>
                </a:xfrm>
                <a:custGeom>
                  <a:avLst/>
                  <a:gdLst>
                    <a:gd name="connsiteX0" fmla="*/ 22871 w 485716"/>
                    <a:gd name="connsiteY0" fmla="*/ 0 h 903111"/>
                    <a:gd name="connsiteX1" fmla="*/ 294 w 485716"/>
                    <a:gd name="connsiteY1" fmla="*/ 135467 h 903111"/>
                    <a:gd name="connsiteX2" fmla="*/ 11582 w 485716"/>
                    <a:gd name="connsiteY2" fmla="*/ 270933 h 903111"/>
                    <a:gd name="connsiteX3" fmla="*/ 34160 w 485716"/>
                    <a:gd name="connsiteY3" fmla="*/ 406400 h 903111"/>
                    <a:gd name="connsiteX4" fmla="*/ 101894 w 485716"/>
                    <a:gd name="connsiteY4" fmla="*/ 519289 h 903111"/>
                    <a:gd name="connsiteX5" fmla="*/ 180916 w 485716"/>
                    <a:gd name="connsiteY5" fmla="*/ 632178 h 903111"/>
                    <a:gd name="connsiteX6" fmla="*/ 259938 w 485716"/>
                    <a:gd name="connsiteY6" fmla="*/ 722489 h 903111"/>
                    <a:gd name="connsiteX7" fmla="*/ 350249 w 485716"/>
                    <a:gd name="connsiteY7" fmla="*/ 801511 h 903111"/>
                    <a:gd name="connsiteX8" fmla="*/ 485716 w 485716"/>
                    <a:gd name="connsiteY8" fmla="*/ 903111 h 903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5716" h="903111">
                      <a:moveTo>
                        <a:pt x="22871" y="0"/>
                      </a:moveTo>
                      <a:cubicBezTo>
                        <a:pt x="12523" y="45156"/>
                        <a:pt x="2175" y="90312"/>
                        <a:pt x="294" y="135467"/>
                      </a:cubicBezTo>
                      <a:cubicBezTo>
                        <a:pt x="-1587" y="180622"/>
                        <a:pt x="5938" y="225778"/>
                        <a:pt x="11582" y="270933"/>
                      </a:cubicBezTo>
                      <a:cubicBezTo>
                        <a:pt x="17226" y="316089"/>
                        <a:pt x="19108" y="365007"/>
                        <a:pt x="34160" y="406400"/>
                      </a:cubicBezTo>
                      <a:cubicBezTo>
                        <a:pt x="49212" y="447793"/>
                        <a:pt x="77435" y="481659"/>
                        <a:pt x="101894" y="519289"/>
                      </a:cubicBezTo>
                      <a:cubicBezTo>
                        <a:pt x="126353" y="556919"/>
                        <a:pt x="154575" y="598311"/>
                        <a:pt x="180916" y="632178"/>
                      </a:cubicBezTo>
                      <a:cubicBezTo>
                        <a:pt x="207257" y="666045"/>
                        <a:pt x="231716" y="694267"/>
                        <a:pt x="259938" y="722489"/>
                      </a:cubicBezTo>
                      <a:cubicBezTo>
                        <a:pt x="288160" y="750711"/>
                        <a:pt x="312619" y="771407"/>
                        <a:pt x="350249" y="801511"/>
                      </a:cubicBezTo>
                      <a:cubicBezTo>
                        <a:pt x="387879" y="831615"/>
                        <a:pt x="455612" y="884296"/>
                        <a:pt x="485716" y="903111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4" name="Freeform 313"/>
                <p:cNvSpPr>
                  <a:spLocks noChangeAspect="1"/>
                </p:cNvSpPr>
                <p:nvPr/>
              </p:nvSpPr>
              <p:spPr>
                <a:xfrm>
                  <a:off x="3393175" y="3440190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5" name="Freeform 314"/>
                <p:cNvSpPr>
                  <a:spLocks noChangeAspect="1"/>
                </p:cNvSpPr>
                <p:nvPr/>
              </p:nvSpPr>
              <p:spPr>
                <a:xfrm>
                  <a:off x="3393175" y="3558723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6" name="Freeform 315"/>
                <p:cNvSpPr>
                  <a:spLocks noChangeAspect="1"/>
                </p:cNvSpPr>
                <p:nvPr/>
              </p:nvSpPr>
              <p:spPr>
                <a:xfrm>
                  <a:off x="3393175" y="368854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7" name="Freeform 316"/>
                <p:cNvSpPr>
                  <a:spLocks noChangeAspect="1"/>
                </p:cNvSpPr>
                <p:nvPr/>
              </p:nvSpPr>
              <p:spPr>
                <a:xfrm>
                  <a:off x="3393175" y="381836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8" name="Freeform 317"/>
                <p:cNvSpPr>
                  <a:spLocks noChangeAspect="1"/>
                </p:cNvSpPr>
                <p:nvPr/>
              </p:nvSpPr>
              <p:spPr>
                <a:xfrm>
                  <a:off x="3393175" y="393762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9" name="Freeform 318"/>
                <p:cNvSpPr>
                  <a:spLocks noChangeAspect="1"/>
                </p:cNvSpPr>
                <p:nvPr/>
              </p:nvSpPr>
              <p:spPr>
                <a:xfrm>
                  <a:off x="3393175" y="4066742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0" name="Freeform 319"/>
                <p:cNvSpPr>
                  <a:spLocks noChangeAspect="1"/>
                </p:cNvSpPr>
                <p:nvPr/>
              </p:nvSpPr>
              <p:spPr>
                <a:xfrm>
                  <a:off x="3393175" y="420620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1" name="Freeform 320"/>
                <p:cNvSpPr>
                  <a:spLocks noChangeAspect="1"/>
                </p:cNvSpPr>
                <p:nvPr/>
              </p:nvSpPr>
              <p:spPr>
                <a:xfrm>
                  <a:off x="3393175" y="4360315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2" name="Freeform 321"/>
                <p:cNvSpPr>
                  <a:spLocks noChangeAspect="1"/>
                </p:cNvSpPr>
                <p:nvPr/>
              </p:nvSpPr>
              <p:spPr>
                <a:xfrm>
                  <a:off x="3393175" y="4507457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3" name="Freeform 322"/>
                <p:cNvSpPr>
                  <a:spLocks noChangeAspect="1"/>
                </p:cNvSpPr>
                <p:nvPr/>
              </p:nvSpPr>
              <p:spPr>
                <a:xfrm>
                  <a:off x="3393175" y="4659799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4" name="Freeform 323"/>
                <p:cNvSpPr>
                  <a:spLocks noChangeAspect="1"/>
                </p:cNvSpPr>
                <p:nvPr/>
              </p:nvSpPr>
              <p:spPr>
                <a:xfrm>
                  <a:off x="3393175" y="4800734"/>
                  <a:ext cx="179715" cy="173379"/>
                </a:xfrm>
                <a:custGeom>
                  <a:avLst/>
                  <a:gdLst>
                    <a:gd name="connsiteX0" fmla="*/ 158045 w 421251"/>
                    <a:gd name="connsiteY0" fmla="*/ 0 h 406400"/>
                    <a:gd name="connsiteX1" fmla="*/ 270934 w 421251"/>
                    <a:gd name="connsiteY1" fmla="*/ 45155 h 406400"/>
                    <a:gd name="connsiteX2" fmla="*/ 316089 w 421251"/>
                    <a:gd name="connsiteY2" fmla="*/ 67733 h 406400"/>
                    <a:gd name="connsiteX3" fmla="*/ 361245 w 421251"/>
                    <a:gd name="connsiteY3" fmla="*/ 90311 h 406400"/>
                    <a:gd name="connsiteX4" fmla="*/ 395112 w 421251"/>
                    <a:gd name="connsiteY4" fmla="*/ 124178 h 406400"/>
                    <a:gd name="connsiteX5" fmla="*/ 417689 w 421251"/>
                    <a:gd name="connsiteY5" fmla="*/ 158044 h 406400"/>
                    <a:gd name="connsiteX6" fmla="*/ 417689 w 421251"/>
                    <a:gd name="connsiteY6" fmla="*/ 203200 h 406400"/>
                    <a:gd name="connsiteX7" fmla="*/ 383823 w 421251"/>
                    <a:gd name="connsiteY7" fmla="*/ 270933 h 406400"/>
                    <a:gd name="connsiteX8" fmla="*/ 338667 w 421251"/>
                    <a:gd name="connsiteY8" fmla="*/ 293511 h 406400"/>
                    <a:gd name="connsiteX9" fmla="*/ 270934 w 421251"/>
                    <a:gd name="connsiteY9" fmla="*/ 327378 h 406400"/>
                    <a:gd name="connsiteX10" fmla="*/ 225778 w 421251"/>
                    <a:gd name="connsiteY10" fmla="*/ 349955 h 406400"/>
                    <a:gd name="connsiteX11" fmla="*/ 112889 w 421251"/>
                    <a:gd name="connsiteY11" fmla="*/ 383822 h 406400"/>
                    <a:gd name="connsiteX12" fmla="*/ 0 w 421251"/>
                    <a:gd name="connsiteY12" fmla="*/ 406400 h 406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1251" h="406400">
                      <a:moveTo>
                        <a:pt x="158045" y="0"/>
                      </a:moveTo>
                      <a:lnTo>
                        <a:pt x="270934" y="45155"/>
                      </a:lnTo>
                      <a:cubicBezTo>
                        <a:pt x="297275" y="56444"/>
                        <a:pt x="316089" y="67733"/>
                        <a:pt x="316089" y="67733"/>
                      </a:cubicBezTo>
                      <a:cubicBezTo>
                        <a:pt x="331141" y="75259"/>
                        <a:pt x="348075" y="80904"/>
                        <a:pt x="361245" y="90311"/>
                      </a:cubicBezTo>
                      <a:cubicBezTo>
                        <a:pt x="374415" y="99718"/>
                        <a:pt x="385705" y="112889"/>
                        <a:pt x="395112" y="124178"/>
                      </a:cubicBezTo>
                      <a:cubicBezTo>
                        <a:pt x="404519" y="135467"/>
                        <a:pt x="413926" y="144874"/>
                        <a:pt x="417689" y="158044"/>
                      </a:cubicBezTo>
                      <a:cubicBezTo>
                        <a:pt x="421452" y="171214"/>
                        <a:pt x="423333" y="184385"/>
                        <a:pt x="417689" y="203200"/>
                      </a:cubicBezTo>
                      <a:cubicBezTo>
                        <a:pt x="412045" y="222015"/>
                        <a:pt x="396993" y="255881"/>
                        <a:pt x="383823" y="270933"/>
                      </a:cubicBezTo>
                      <a:cubicBezTo>
                        <a:pt x="370653" y="285985"/>
                        <a:pt x="338667" y="293511"/>
                        <a:pt x="338667" y="293511"/>
                      </a:cubicBezTo>
                      <a:lnTo>
                        <a:pt x="270934" y="327378"/>
                      </a:lnTo>
                      <a:cubicBezTo>
                        <a:pt x="252119" y="336785"/>
                        <a:pt x="252119" y="340548"/>
                        <a:pt x="225778" y="349955"/>
                      </a:cubicBezTo>
                      <a:cubicBezTo>
                        <a:pt x="199437" y="359362"/>
                        <a:pt x="150519" y="374415"/>
                        <a:pt x="112889" y="383822"/>
                      </a:cubicBezTo>
                      <a:cubicBezTo>
                        <a:pt x="75259" y="393229"/>
                        <a:pt x="33867" y="400756"/>
                        <a:pt x="0" y="406400"/>
                      </a:cubicBezTo>
                    </a:path>
                  </a:pathLst>
                </a:custGeom>
                <a:noFill/>
                <a:ln w="381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79" name="Group 278"/>
              <p:cNvGrpSpPr/>
              <p:nvPr/>
            </p:nvGrpSpPr>
            <p:grpSpPr>
              <a:xfrm>
                <a:off x="2493721" y="1173128"/>
                <a:ext cx="1100663" cy="5301049"/>
                <a:chOff x="2493721" y="1173128"/>
                <a:chExt cx="1100663" cy="5301049"/>
              </a:xfrm>
            </p:grpSpPr>
            <p:cxnSp>
              <p:nvCxnSpPr>
                <p:cNvPr id="280" name="Straight Connector 279"/>
                <p:cNvCxnSpPr/>
                <p:nvPr/>
              </p:nvCxnSpPr>
              <p:spPr>
                <a:xfrm>
                  <a:off x="2493721" y="1178774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1" name="Straight Connector 280"/>
                <p:cNvCxnSpPr/>
                <p:nvPr/>
              </p:nvCxnSpPr>
              <p:spPr>
                <a:xfrm>
                  <a:off x="3594384" y="1173128"/>
                  <a:ext cx="0" cy="37953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2" name="Straight Connector 281"/>
                <p:cNvCxnSpPr/>
                <p:nvPr/>
              </p:nvCxnSpPr>
              <p:spPr>
                <a:xfrm>
                  <a:off x="2494847" y="4955821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3" name="Straight Connector 282"/>
                <p:cNvCxnSpPr/>
                <p:nvPr/>
              </p:nvCxnSpPr>
              <p:spPr>
                <a:xfrm flipH="1">
                  <a:off x="3448760" y="4961464"/>
                  <a:ext cx="129930" cy="26100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4" name="Rectangle 283"/>
                <p:cNvSpPr/>
                <p:nvPr/>
              </p:nvSpPr>
              <p:spPr>
                <a:xfrm>
                  <a:off x="2805597" y="5712177"/>
                  <a:ext cx="366581" cy="76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cxnSp>
          <p:nvCxnSpPr>
            <p:cNvPr id="6" name="Straight Arrow Connector 5"/>
            <p:cNvCxnSpPr>
              <a:endCxn id="366" idx="1"/>
            </p:cNvCxnSpPr>
            <p:nvPr/>
          </p:nvCxnSpPr>
          <p:spPr>
            <a:xfrm flipV="1">
              <a:off x="5661332" y="2937157"/>
              <a:ext cx="1564416" cy="489736"/>
            </a:xfrm>
            <a:prstGeom prst="straightConnector1">
              <a:avLst/>
            </a:prstGeom>
            <a:ln>
              <a:solidFill>
                <a:srgbClr val="FFFF00"/>
              </a:solidFill>
              <a:headEnd type="stealth" w="med" len="lg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Straight Arrow Connector 364"/>
            <p:cNvCxnSpPr>
              <a:stCxn id="366" idx="1"/>
            </p:cNvCxnSpPr>
            <p:nvPr/>
          </p:nvCxnSpPr>
          <p:spPr>
            <a:xfrm flipH="1" flipV="1">
              <a:off x="3443958" y="2048141"/>
              <a:ext cx="3781790" cy="889016"/>
            </a:xfrm>
            <a:prstGeom prst="straightConnector1">
              <a:avLst/>
            </a:prstGeom>
            <a:ln>
              <a:solidFill>
                <a:srgbClr val="FFFF0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6" name="TextBox 365"/>
            <p:cNvSpPr txBox="1"/>
            <p:nvPr/>
          </p:nvSpPr>
          <p:spPr>
            <a:xfrm>
              <a:off x="7225748" y="2613991"/>
              <a:ext cx="366850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</a:rPr>
                <a:t>Penetration of Bullet </a:t>
              </a:r>
              <a:r>
                <a:rPr lang="el-GR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μ</a:t>
              </a:r>
              <a:r>
                <a:rPr lang="en-US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-Spectrometer </a:t>
              </a:r>
            </a:p>
            <a:p>
              <a:pPr algn="ctr"/>
              <a:r>
                <a:rPr lang="en-US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into Asteroid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cxnSp>
          <p:nvCxnSpPr>
            <p:cNvPr id="368" name="Straight Arrow Connector 367"/>
            <p:cNvCxnSpPr>
              <a:stCxn id="366" idx="1"/>
            </p:cNvCxnSpPr>
            <p:nvPr/>
          </p:nvCxnSpPr>
          <p:spPr>
            <a:xfrm flipH="1">
              <a:off x="4115792" y="2937157"/>
              <a:ext cx="3109956" cy="2628756"/>
            </a:xfrm>
            <a:prstGeom prst="straightConnector1">
              <a:avLst/>
            </a:prstGeom>
            <a:ln>
              <a:solidFill>
                <a:srgbClr val="FFFF0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Straight Arrow Connector 373"/>
            <p:cNvCxnSpPr>
              <a:stCxn id="366" idx="1"/>
            </p:cNvCxnSpPr>
            <p:nvPr/>
          </p:nvCxnSpPr>
          <p:spPr>
            <a:xfrm flipH="1">
              <a:off x="2789540" y="2937157"/>
              <a:ext cx="4436208" cy="769202"/>
            </a:xfrm>
            <a:prstGeom prst="straightConnector1">
              <a:avLst/>
            </a:prstGeom>
            <a:ln>
              <a:solidFill>
                <a:srgbClr val="FFFF0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795068" y="132213"/>
            <a:ext cx="10515600" cy="911584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  <a:sp3d extrusionH="57150">
              <a:bevelT w="38100" h="38100"/>
            </a:sp3d>
          </a:bodyPr>
          <a:lstStyle/>
          <a:p>
            <a:pPr algn="ctr"/>
            <a:r>
              <a:rPr lang="en-US" sz="4000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Asteroid Soil Assay by Bullet µ-Spectrometer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104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009" y="344487"/>
            <a:ext cx="10343071" cy="83820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eaLnBrk="1" hangingPunct="1">
              <a:defRPr/>
            </a:pPr>
            <a:r>
              <a:rPr lang="en-US" sz="3600" b="1" i="1" dirty="0">
                <a:solidFill>
                  <a:srgbClr val="00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µ-Spectrometer for Lunar &amp; Mars Exploration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8BAAF9-CF67-45CC-B4D8-3F06BD02D628}"/>
              </a:ext>
            </a:extLst>
          </p:cNvPr>
          <p:cNvSpPr txBox="1"/>
          <p:nvPr/>
        </p:nvSpPr>
        <p:spPr>
          <a:xfrm>
            <a:off x="10192462" y="4930416"/>
            <a:ext cx="13245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Images</a:t>
            </a:r>
          </a:p>
          <a:p>
            <a:r>
              <a:rPr lang="en-US" dirty="0"/>
              <a:t>Credit NASA</a:t>
            </a: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77F064E7-3C81-46FC-A936-D8D2FA20722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301875" y="1597025"/>
            <a:ext cx="8080378" cy="5081588"/>
            <a:chOff x="1450" y="1006"/>
            <a:chExt cx="5090" cy="3201"/>
          </a:xfrm>
        </p:grpSpPr>
        <p:sp>
          <p:nvSpPr>
            <p:cNvPr id="5" name="AutoShape 3">
              <a:extLst>
                <a:ext uri="{FF2B5EF4-FFF2-40B4-BE49-F238E27FC236}">
                  <a16:creationId xmlns:a16="http://schemas.microsoft.com/office/drawing/2014/main" id="{90892872-D592-4603-B897-73EDA1F6E36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450" y="1006"/>
              <a:ext cx="5008" cy="3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9221" name="Picture 5">
              <a:extLst>
                <a:ext uri="{FF2B5EF4-FFF2-40B4-BE49-F238E27FC236}">
                  <a16:creationId xmlns:a16="http://schemas.microsoft.com/office/drawing/2014/main" id="{E3A448EF-5F55-4C1A-812A-1FF9AD0A2F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9" y="2532"/>
              <a:ext cx="2584" cy="1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2" name="Picture 6">
              <a:extLst>
                <a:ext uri="{FF2B5EF4-FFF2-40B4-BE49-F238E27FC236}">
                  <a16:creationId xmlns:a16="http://schemas.microsoft.com/office/drawing/2014/main" id="{2B4FC490-14C6-4B8A-B8F5-9FC8BA381B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1" y="1091"/>
              <a:ext cx="2584" cy="16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7">
              <a:extLst>
                <a:ext uri="{FF2B5EF4-FFF2-40B4-BE49-F238E27FC236}">
                  <a16:creationId xmlns:a16="http://schemas.microsoft.com/office/drawing/2014/main" id="{DD9A3DB8-0ADE-4899-A6E3-61429F4E12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0" y="1122"/>
              <a:ext cx="111" cy="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>
                  <a:ln>
                    <a:noFill/>
                  </a:ln>
                  <a:solidFill>
                    <a:srgbClr val="FF0000"/>
                  </a:solidFill>
                  <a:effectLst/>
                  <a:latin typeface="Arial" panose="020B0604020202020204" pitchFamily="34" charset="0"/>
                </a:rPr>
                <a:t>µ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Rectangle 8">
              <a:extLst>
                <a:ext uri="{FF2B5EF4-FFF2-40B4-BE49-F238E27FC236}">
                  <a16:creationId xmlns:a16="http://schemas.microsoft.com/office/drawing/2014/main" id="{93A8B65A-0183-4A99-800E-9988B13029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8" y="1122"/>
              <a:ext cx="85" cy="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>
                  <a:ln>
                    <a:noFill/>
                  </a:ln>
                  <a:solidFill>
                    <a:srgbClr val="FF0000"/>
                  </a:solidFill>
                  <a:effectLst/>
                  <a:latin typeface="Arial" panose="020B0604020202020204" pitchFamily="34" charset="0"/>
                </a:rPr>
                <a:t>-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9">
              <a:extLst>
                <a:ext uri="{FF2B5EF4-FFF2-40B4-BE49-F238E27FC236}">
                  <a16:creationId xmlns:a16="http://schemas.microsoft.com/office/drawing/2014/main" id="{92C706C1-24C9-42AE-BF12-C4970E5635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0" y="1122"/>
              <a:ext cx="264" cy="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>
                  <a:ln>
                    <a:noFill/>
                  </a:ln>
                  <a:solidFill>
                    <a:srgbClr val="FF0000"/>
                  </a:solidFill>
                  <a:effectLst/>
                  <a:latin typeface="Arial" panose="020B0604020202020204" pitchFamily="34" charset="0"/>
                </a:rPr>
                <a:t>SM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Rectangle 10">
              <a:extLst>
                <a:ext uri="{FF2B5EF4-FFF2-40B4-BE49-F238E27FC236}">
                  <a16:creationId xmlns:a16="http://schemas.microsoft.com/office/drawing/2014/main" id="{AD005626-0880-4104-A1A9-43874FC1D2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1" y="1122"/>
              <a:ext cx="566" cy="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1" u="none" strike="noStrike" cap="none" normalizeH="0" baseline="0">
                  <a:ln>
                    <a:noFill/>
                  </a:ln>
                  <a:solidFill>
                    <a:srgbClr val="0000CC"/>
                  </a:solidFill>
                  <a:effectLst/>
                  <a:latin typeface="Arial" panose="020B0604020202020204" pitchFamily="34" charset="0"/>
                </a:rPr>
                <a:t>Probes for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Rectangle 11">
              <a:extLst>
                <a:ext uri="{FF2B5EF4-FFF2-40B4-BE49-F238E27FC236}">
                  <a16:creationId xmlns:a16="http://schemas.microsoft.com/office/drawing/2014/main" id="{105E4746-6AF7-4AA2-AD71-EE5D5D9194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0" y="1244"/>
              <a:ext cx="974" cy="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1" u="none" strike="noStrike" cap="none" normalizeH="0" baseline="0">
                  <a:ln>
                    <a:noFill/>
                  </a:ln>
                  <a:solidFill>
                    <a:srgbClr val="0000CC"/>
                  </a:solidFill>
                  <a:effectLst/>
                  <a:latin typeface="Arial" panose="020B0604020202020204" pitchFamily="34" charset="0"/>
                </a:rPr>
                <a:t>Future Mars Lander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Rectangle 12">
              <a:extLst>
                <a:ext uri="{FF2B5EF4-FFF2-40B4-BE49-F238E27FC236}">
                  <a16:creationId xmlns:a16="http://schemas.microsoft.com/office/drawing/2014/main" id="{385D250C-FA06-414D-9E65-A52FABB18D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8" y="2606"/>
              <a:ext cx="1074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1" u="none" strike="noStrike" cap="none" normalizeH="0" baseline="0">
                  <a:ln>
                    <a:noFill/>
                  </a:ln>
                  <a:solidFill>
                    <a:srgbClr val="FFFF00"/>
                  </a:solidFill>
                  <a:effectLst/>
                  <a:latin typeface="Arial" panose="020B0604020202020204" pitchFamily="34" charset="0"/>
                </a:rPr>
                <a:t>Mars Science Lab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9229" name="Picture 13">
              <a:extLst>
                <a:ext uri="{FF2B5EF4-FFF2-40B4-BE49-F238E27FC236}">
                  <a16:creationId xmlns:a16="http://schemas.microsoft.com/office/drawing/2014/main" id="{E4572038-0160-4589-9F7E-B3131ACB19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3" y="2077"/>
              <a:ext cx="1308" cy="1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30" name="Picture 14">
              <a:extLst>
                <a:ext uri="{FF2B5EF4-FFF2-40B4-BE49-F238E27FC236}">
                  <a16:creationId xmlns:a16="http://schemas.microsoft.com/office/drawing/2014/main" id="{FF26F6A0-41BF-4DA7-A63A-EE12AD0164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3" y="2077"/>
              <a:ext cx="1308" cy="1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31" name="Picture 15">
              <a:extLst>
                <a:ext uri="{FF2B5EF4-FFF2-40B4-BE49-F238E27FC236}">
                  <a16:creationId xmlns:a16="http://schemas.microsoft.com/office/drawing/2014/main" id="{6CBEA8F6-1E79-4AFE-8038-638FBA77E8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5" y="2161"/>
              <a:ext cx="100" cy="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32" name="Picture 16">
              <a:extLst>
                <a:ext uri="{FF2B5EF4-FFF2-40B4-BE49-F238E27FC236}">
                  <a16:creationId xmlns:a16="http://schemas.microsoft.com/office/drawing/2014/main" id="{5B283C79-29F4-49AF-9EC7-125275F106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88" y="2156"/>
              <a:ext cx="42" cy="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33" name="Picture 17">
              <a:extLst>
                <a:ext uri="{FF2B5EF4-FFF2-40B4-BE49-F238E27FC236}">
                  <a16:creationId xmlns:a16="http://schemas.microsoft.com/office/drawing/2014/main" id="{7CC11812-DC2E-45D4-86C4-8D80C6A28F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0" y="2188"/>
              <a:ext cx="101" cy="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34" name="Picture 18">
              <a:extLst>
                <a:ext uri="{FF2B5EF4-FFF2-40B4-BE49-F238E27FC236}">
                  <a16:creationId xmlns:a16="http://schemas.microsoft.com/office/drawing/2014/main" id="{2C64C79E-E859-428E-A757-99FEB80C45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09" y="2177"/>
              <a:ext cx="43" cy="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Freeform 19">
              <a:extLst>
                <a:ext uri="{FF2B5EF4-FFF2-40B4-BE49-F238E27FC236}">
                  <a16:creationId xmlns:a16="http://schemas.microsoft.com/office/drawing/2014/main" id="{D54BA006-12D9-4D5A-8B5C-55772E5036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5" y="2022"/>
              <a:ext cx="286" cy="289"/>
            </a:xfrm>
            <a:custGeom>
              <a:avLst/>
              <a:gdLst>
                <a:gd name="T0" fmla="*/ 54 w 286"/>
                <a:gd name="T1" fmla="*/ 0 h 289"/>
                <a:gd name="T2" fmla="*/ 286 w 286"/>
                <a:gd name="T3" fmla="*/ 235 h 289"/>
                <a:gd name="T4" fmla="*/ 232 w 286"/>
                <a:gd name="T5" fmla="*/ 289 h 289"/>
                <a:gd name="T6" fmla="*/ 0 w 286"/>
                <a:gd name="T7" fmla="*/ 54 h 289"/>
                <a:gd name="T8" fmla="*/ 54 w 286"/>
                <a:gd name="T9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6" h="289">
                  <a:moveTo>
                    <a:pt x="54" y="0"/>
                  </a:moveTo>
                  <a:lnTo>
                    <a:pt x="286" y="235"/>
                  </a:lnTo>
                  <a:lnTo>
                    <a:pt x="232" y="289"/>
                  </a:lnTo>
                  <a:lnTo>
                    <a:pt x="0" y="54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9236" name="Picture 20">
              <a:extLst>
                <a:ext uri="{FF2B5EF4-FFF2-40B4-BE49-F238E27FC236}">
                  <a16:creationId xmlns:a16="http://schemas.microsoft.com/office/drawing/2014/main" id="{6D8B58DB-974C-47C2-819E-E9302CEEB9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2" y="2532"/>
              <a:ext cx="704" cy="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Freeform 21">
              <a:extLst>
                <a:ext uri="{FF2B5EF4-FFF2-40B4-BE49-F238E27FC236}">
                  <a16:creationId xmlns:a16="http://schemas.microsoft.com/office/drawing/2014/main" id="{778C4A1F-8787-4DE5-A772-E0D062D2A3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7" y="2536"/>
              <a:ext cx="694" cy="688"/>
            </a:xfrm>
            <a:custGeom>
              <a:avLst/>
              <a:gdLst>
                <a:gd name="T0" fmla="*/ 621 w 694"/>
                <a:gd name="T1" fmla="*/ 0 h 688"/>
                <a:gd name="T2" fmla="*/ 694 w 694"/>
                <a:gd name="T3" fmla="*/ 74 h 688"/>
                <a:gd name="T4" fmla="*/ 72 w 694"/>
                <a:gd name="T5" fmla="*/ 688 h 688"/>
                <a:gd name="T6" fmla="*/ 0 w 694"/>
                <a:gd name="T7" fmla="*/ 614 h 688"/>
                <a:gd name="T8" fmla="*/ 621 w 694"/>
                <a:gd name="T9" fmla="*/ 0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4" h="688">
                  <a:moveTo>
                    <a:pt x="621" y="0"/>
                  </a:moveTo>
                  <a:lnTo>
                    <a:pt x="694" y="74"/>
                  </a:lnTo>
                  <a:lnTo>
                    <a:pt x="72" y="688"/>
                  </a:lnTo>
                  <a:lnTo>
                    <a:pt x="0" y="614"/>
                  </a:lnTo>
                  <a:lnTo>
                    <a:pt x="621" y="0"/>
                  </a:lnTo>
                  <a:close/>
                </a:path>
              </a:pathLst>
            </a:custGeom>
            <a:noFill/>
            <a:ln w="7938" cap="flat">
              <a:solidFill>
                <a:srgbClr val="C0C0C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9238" name="Picture 22">
              <a:extLst>
                <a:ext uri="{FF2B5EF4-FFF2-40B4-BE49-F238E27FC236}">
                  <a16:creationId xmlns:a16="http://schemas.microsoft.com/office/drawing/2014/main" id="{60EB4178-7469-4F77-92D4-3630FD0670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6" y="2697"/>
              <a:ext cx="694" cy="6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Freeform 23">
              <a:extLst>
                <a:ext uri="{FF2B5EF4-FFF2-40B4-BE49-F238E27FC236}">
                  <a16:creationId xmlns:a16="http://schemas.microsoft.com/office/drawing/2014/main" id="{13D8EEE1-A6F8-4D6E-BCE1-6BEC0F1E0F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7" y="2699"/>
              <a:ext cx="688" cy="681"/>
            </a:xfrm>
            <a:custGeom>
              <a:avLst/>
              <a:gdLst>
                <a:gd name="T0" fmla="*/ 621 w 688"/>
                <a:gd name="T1" fmla="*/ 0 h 681"/>
                <a:gd name="T2" fmla="*/ 688 w 688"/>
                <a:gd name="T3" fmla="*/ 67 h 681"/>
                <a:gd name="T4" fmla="*/ 67 w 688"/>
                <a:gd name="T5" fmla="*/ 681 h 681"/>
                <a:gd name="T6" fmla="*/ 0 w 688"/>
                <a:gd name="T7" fmla="*/ 614 h 681"/>
                <a:gd name="T8" fmla="*/ 621 w 688"/>
                <a:gd name="T9" fmla="*/ 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8" h="681">
                  <a:moveTo>
                    <a:pt x="621" y="0"/>
                  </a:moveTo>
                  <a:lnTo>
                    <a:pt x="688" y="67"/>
                  </a:lnTo>
                  <a:lnTo>
                    <a:pt x="67" y="681"/>
                  </a:lnTo>
                  <a:lnTo>
                    <a:pt x="0" y="614"/>
                  </a:lnTo>
                  <a:lnTo>
                    <a:pt x="621" y="0"/>
                  </a:lnTo>
                  <a:close/>
                </a:path>
              </a:pathLst>
            </a:custGeom>
            <a:noFill/>
            <a:ln w="7938" cap="flat">
              <a:solidFill>
                <a:srgbClr val="C0C0C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9240" name="Picture 24">
              <a:extLst>
                <a:ext uri="{FF2B5EF4-FFF2-40B4-BE49-F238E27FC236}">
                  <a16:creationId xmlns:a16="http://schemas.microsoft.com/office/drawing/2014/main" id="{DAB07ADC-F863-41E0-95C8-58E64CFB6B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" y="3168"/>
              <a:ext cx="15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41" name="Picture 25">
              <a:extLst>
                <a:ext uri="{FF2B5EF4-FFF2-40B4-BE49-F238E27FC236}">
                  <a16:creationId xmlns:a16="http://schemas.microsoft.com/office/drawing/2014/main" id="{1F1461B5-95AB-4CB9-9BA0-9BFFD738E9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1" y="2527"/>
              <a:ext cx="259" cy="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Freeform 26">
              <a:extLst>
                <a:ext uri="{FF2B5EF4-FFF2-40B4-BE49-F238E27FC236}">
                  <a16:creationId xmlns:a16="http://schemas.microsoft.com/office/drawing/2014/main" id="{FA5DEF82-219E-4BD9-A02A-7ED642284C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6" y="2527"/>
              <a:ext cx="251" cy="255"/>
            </a:xfrm>
            <a:custGeom>
              <a:avLst/>
              <a:gdLst>
                <a:gd name="T0" fmla="*/ 175 w 251"/>
                <a:gd name="T1" fmla="*/ 178 h 255"/>
                <a:gd name="T2" fmla="*/ 219 w 251"/>
                <a:gd name="T3" fmla="*/ 135 h 255"/>
                <a:gd name="T4" fmla="*/ 230 w 251"/>
                <a:gd name="T5" fmla="*/ 151 h 255"/>
                <a:gd name="T6" fmla="*/ 238 w 251"/>
                <a:gd name="T7" fmla="*/ 169 h 255"/>
                <a:gd name="T8" fmla="*/ 246 w 251"/>
                <a:gd name="T9" fmla="*/ 187 h 255"/>
                <a:gd name="T10" fmla="*/ 250 w 251"/>
                <a:gd name="T11" fmla="*/ 203 h 255"/>
                <a:gd name="T12" fmla="*/ 251 w 251"/>
                <a:gd name="T13" fmla="*/ 217 h 255"/>
                <a:gd name="T14" fmla="*/ 249 w 251"/>
                <a:gd name="T15" fmla="*/ 233 h 255"/>
                <a:gd name="T16" fmla="*/ 243 w 251"/>
                <a:gd name="T17" fmla="*/ 243 h 255"/>
                <a:gd name="T18" fmla="*/ 231 w 251"/>
                <a:gd name="T19" fmla="*/ 251 h 255"/>
                <a:gd name="T20" fmla="*/ 211 w 251"/>
                <a:gd name="T21" fmla="*/ 255 h 255"/>
                <a:gd name="T22" fmla="*/ 189 w 251"/>
                <a:gd name="T23" fmla="*/ 251 h 255"/>
                <a:gd name="T24" fmla="*/ 166 w 251"/>
                <a:gd name="T25" fmla="*/ 242 h 255"/>
                <a:gd name="T26" fmla="*/ 147 w 251"/>
                <a:gd name="T27" fmla="*/ 232 h 255"/>
                <a:gd name="T28" fmla="*/ 128 w 251"/>
                <a:gd name="T29" fmla="*/ 220 h 255"/>
                <a:gd name="T30" fmla="*/ 112 w 251"/>
                <a:gd name="T31" fmla="*/ 208 h 255"/>
                <a:gd name="T32" fmla="*/ 93 w 251"/>
                <a:gd name="T33" fmla="*/ 192 h 255"/>
                <a:gd name="T34" fmla="*/ 76 w 251"/>
                <a:gd name="T35" fmla="*/ 176 h 255"/>
                <a:gd name="T36" fmla="*/ 56 w 251"/>
                <a:gd name="T37" fmla="*/ 153 h 255"/>
                <a:gd name="T38" fmla="*/ 40 w 251"/>
                <a:gd name="T39" fmla="*/ 134 h 255"/>
                <a:gd name="T40" fmla="*/ 26 w 251"/>
                <a:gd name="T41" fmla="*/ 113 h 255"/>
                <a:gd name="T42" fmla="*/ 14 w 251"/>
                <a:gd name="T43" fmla="*/ 90 h 255"/>
                <a:gd name="T44" fmla="*/ 4 w 251"/>
                <a:gd name="T45" fmla="*/ 66 h 255"/>
                <a:gd name="T46" fmla="*/ 0 w 251"/>
                <a:gd name="T47" fmla="*/ 49 h 255"/>
                <a:gd name="T48" fmla="*/ 0 w 251"/>
                <a:gd name="T49" fmla="*/ 35 h 255"/>
                <a:gd name="T50" fmla="*/ 3 w 251"/>
                <a:gd name="T51" fmla="*/ 21 h 255"/>
                <a:gd name="T52" fmla="*/ 6 w 251"/>
                <a:gd name="T53" fmla="*/ 15 h 255"/>
                <a:gd name="T54" fmla="*/ 9 w 251"/>
                <a:gd name="T55" fmla="*/ 11 h 255"/>
                <a:gd name="T56" fmla="*/ 21 w 251"/>
                <a:gd name="T57" fmla="*/ 4 h 255"/>
                <a:gd name="T58" fmla="*/ 40 w 251"/>
                <a:gd name="T59" fmla="*/ 0 h 255"/>
                <a:gd name="T60" fmla="*/ 53 w 251"/>
                <a:gd name="T61" fmla="*/ 3 h 255"/>
                <a:gd name="T62" fmla="*/ 76 w 251"/>
                <a:gd name="T63" fmla="*/ 10 h 255"/>
                <a:gd name="T64" fmla="*/ 98 w 251"/>
                <a:gd name="T65" fmla="*/ 21 h 255"/>
                <a:gd name="T66" fmla="*/ 122 w 251"/>
                <a:gd name="T67" fmla="*/ 35 h 255"/>
                <a:gd name="T68" fmla="*/ 73 w 251"/>
                <a:gd name="T69" fmla="*/ 84 h 255"/>
                <a:gd name="T70" fmla="*/ 72 w 251"/>
                <a:gd name="T71" fmla="*/ 99 h 255"/>
                <a:gd name="T72" fmla="*/ 81 w 251"/>
                <a:gd name="T73" fmla="*/ 117 h 255"/>
                <a:gd name="T74" fmla="*/ 91 w 251"/>
                <a:gd name="T75" fmla="*/ 133 h 255"/>
                <a:gd name="T76" fmla="*/ 105 w 251"/>
                <a:gd name="T77" fmla="*/ 149 h 255"/>
                <a:gd name="T78" fmla="*/ 119 w 251"/>
                <a:gd name="T79" fmla="*/ 161 h 255"/>
                <a:gd name="T80" fmla="*/ 133 w 251"/>
                <a:gd name="T81" fmla="*/ 171 h 255"/>
                <a:gd name="T82" fmla="*/ 148 w 251"/>
                <a:gd name="T83" fmla="*/ 180 h 255"/>
                <a:gd name="T84" fmla="*/ 161 w 251"/>
                <a:gd name="T85" fmla="*/ 183 h 255"/>
                <a:gd name="T86" fmla="*/ 168 w 251"/>
                <a:gd name="T87" fmla="*/ 182 h 255"/>
                <a:gd name="T88" fmla="*/ 175 w 251"/>
                <a:gd name="T89" fmla="*/ 178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51" h="255">
                  <a:moveTo>
                    <a:pt x="175" y="178"/>
                  </a:moveTo>
                  <a:lnTo>
                    <a:pt x="219" y="135"/>
                  </a:lnTo>
                  <a:lnTo>
                    <a:pt x="230" y="151"/>
                  </a:lnTo>
                  <a:lnTo>
                    <a:pt x="238" y="169"/>
                  </a:lnTo>
                  <a:lnTo>
                    <a:pt x="246" y="187"/>
                  </a:lnTo>
                  <a:lnTo>
                    <a:pt x="250" y="203"/>
                  </a:lnTo>
                  <a:lnTo>
                    <a:pt x="251" y="217"/>
                  </a:lnTo>
                  <a:lnTo>
                    <a:pt x="249" y="233"/>
                  </a:lnTo>
                  <a:lnTo>
                    <a:pt x="243" y="243"/>
                  </a:lnTo>
                  <a:lnTo>
                    <a:pt x="231" y="251"/>
                  </a:lnTo>
                  <a:lnTo>
                    <a:pt x="211" y="255"/>
                  </a:lnTo>
                  <a:lnTo>
                    <a:pt x="189" y="251"/>
                  </a:lnTo>
                  <a:lnTo>
                    <a:pt x="166" y="242"/>
                  </a:lnTo>
                  <a:lnTo>
                    <a:pt x="147" y="232"/>
                  </a:lnTo>
                  <a:lnTo>
                    <a:pt x="128" y="220"/>
                  </a:lnTo>
                  <a:lnTo>
                    <a:pt x="112" y="208"/>
                  </a:lnTo>
                  <a:lnTo>
                    <a:pt x="93" y="192"/>
                  </a:lnTo>
                  <a:lnTo>
                    <a:pt x="76" y="176"/>
                  </a:lnTo>
                  <a:lnTo>
                    <a:pt x="56" y="153"/>
                  </a:lnTo>
                  <a:lnTo>
                    <a:pt x="40" y="134"/>
                  </a:lnTo>
                  <a:lnTo>
                    <a:pt x="26" y="113"/>
                  </a:lnTo>
                  <a:lnTo>
                    <a:pt x="14" y="90"/>
                  </a:lnTo>
                  <a:lnTo>
                    <a:pt x="4" y="66"/>
                  </a:lnTo>
                  <a:lnTo>
                    <a:pt x="0" y="49"/>
                  </a:lnTo>
                  <a:lnTo>
                    <a:pt x="0" y="35"/>
                  </a:lnTo>
                  <a:lnTo>
                    <a:pt x="3" y="21"/>
                  </a:lnTo>
                  <a:lnTo>
                    <a:pt x="6" y="15"/>
                  </a:lnTo>
                  <a:lnTo>
                    <a:pt x="9" y="11"/>
                  </a:lnTo>
                  <a:lnTo>
                    <a:pt x="21" y="4"/>
                  </a:lnTo>
                  <a:lnTo>
                    <a:pt x="40" y="0"/>
                  </a:lnTo>
                  <a:lnTo>
                    <a:pt x="53" y="3"/>
                  </a:lnTo>
                  <a:lnTo>
                    <a:pt x="76" y="10"/>
                  </a:lnTo>
                  <a:lnTo>
                    <a:pt x="98" y="21"/>
                  </a:lnTo>
                  <a:lnTo>
                    <a:pt x="122" y="35"/>
                  </a:lnTo>
                  <a:lnTo>
                    <a:pt x="73" y="84"/>
                  </a:lnTo>
                  <a:lnTo>
                    <a:pt x="72" y="99"/>
                  </a:lnTo>
                  <a:lnTo>
                    <a:pt x="81" y="117"/>
                  </a:lnTo>
                  <a:lnTo>
                    <a:pt x="91" y="133"/>
                  </a:lnTo>
                  <a:lnTo>
                    <a:pt x="105" y="149"/>
                  </a:lnTo>
                  <a:lnTo>
                    <a:pt x="119" y="161"/>
                  </a:lnTo>
                  <a:lnTo>
                    <a:pt x="133" y="171"/>
                  </a:lnTo>
                  <a:lnTo>
                    <a:pt x="148" y="180"/>
                  </a:lnTo>
                  <a:lnTo>
                    <a:pt x="161" y="183"/>
                  </a:lnTo>
                  <a:lnTo>
                    <a:pt x="168" y="182"/>
                  </a:lnTo>
                  <a:lnTo>
                    <a:pt x="175" y="178"/>
                  </a:lnTo>
                  <a:close/>
                </a:path>
              </a:pathLst>
            </a:custGeom>
            <a:noFill/>
            <a:ln w="7938" cap="flat">
              <a:solidFill>
                <a:srgbClr val="954F7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9243" name="Picture 27">
              <a:extLst>
                <a:ext uri="{FF2B5EF4-FFF2-40B4-BE49-F238E27FC236}">
                  <a16:creationId xmlns:a16="http://schemas.microsoft.com/office/drawing/2014/main" id="{CD65D12F-8D7C-4849-B97D-4CE8080426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4" y="3020"/>
              <a:ext cx="159" cy="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44" name="Picture 28">
              <a:extLst>
                <a:ext uri="{FF2B5EF4-FFF2-40B4-BE49-F238E27FC236}">
                  <a16:creationId xmlns:a16="http://schemas.microsoft.com/office/drawing/2014/main" id="{A050E933-76A7-4105-B755-B9860BD619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2" y="3115"/>
              <a:ext cx="196" cy="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Freeform 29">
              <a:extLst>
                <a:ext uri="{FF2B5EF4-FFF2-40B4-BE49-F238E27FC236}">
                  <a16:creationId xmlns:a16="http://schemas.microsoft.com/office/drawing/2014/main" id="{EDCD4DAA-54FB-48EF-80CD-E5D6391DF2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15" y="2298"/>
              <a:ext cx="89" cy="91"/>
            </a:xfrm>
            <a:custGeom>
              <a:avLst/>
              <a:gdLst>
                <a:gd name="T0" fmla="*/ 27 w 89"/>
                <a:gd name="T1" fmla="*/ 24 h 91"/>
                <a:gd name="T2" fmla="*/ 66 w 89"/>
                <a:gd name="T3" fmla="*/ 64 h 91"/>
                <a:gd name="T4" fmla="*/ 63 w 89"/>
                <a:gd name="T5" fmla="*/ 68 h 91"/>
                <a:gd name="T6" fmla="*/ 23 w 89"/>
                <a:gd name="T7" fmla="*/ 27 h 91"/>
                <a:gd name="T8" fmla="*/ 27 w 89"/>
                <a:gd name="T9" fmla="*/ 24 h 91"/>
                <a:gd name="T10" fmla="*/ 14 w 89"/>
                <a:gd name="T11" fmla="*/ 45 h 91"/>
                <a:gd name="T12" fmla="*/ 0 w 89"/>
                <a:gd name="T13" fmla="*/ 0 h 91"/>
                <a:gd name="T14" fmla="*/ 45 w 89"/>
                <a:gd name="T15" fmla="*/ 16 h 91"/>
                <a:gd name="T16" fmla="*/ 14 w 89"/>
                <a:gd name="T17" fmla="*/ 45 h 91"/>
                <a:gd name="T18" fmla="*/ 75 w 89"/>
                <a:gd name="T19" fmla="*/ 46 h 91"/>
                <a:gd name="T20" fmla="*/ 89 w 89"/>
                <a:gd name="T21" fmla="*/ 91 h 91"/>
                <a:gd name="T22" fmla="*/ 44 w 89"/>
                <a:gd name="T23" fmla="*/ 76 h 91"/>
                <a:gd name="T24" fmla="*/ 75 w 89"/>
                <a:gd name="T25" fmla="*/ 46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91">
                  <a:moveTo>
                    <a:pt x="27" y="24"/>
                  </a:moveTo>
                  <a:lnTo>
                    <a:pt x="66" y="64"/>
                  </a:lnTo>
                  <a:lnTo>
                    <a:pt x="63" y="68"/>
                  </a:lnTo>
                  <a:lnTo>
                    <a:pt x="23" y="27"/>
                  </a:lnTo>
                  <a:lnTo>
                    <a:pt x="27" y="24"/>
                  </a:lnTo>
                  <a:close/>
                  <a:moveTo>
                    <a:pt x="14" y="45"/>
                  </a:moveTo>
                  <a:lnTo>
                    <a:pt x="0" y="0"/>
                  </a:lnTo>
                  <a:lnTo>
                    <a:pt x="45" y="16"/>
                  </a:lnTo>
                  <a:lnTo>
                    <a:pt x="14" y="45"/>
                  </a:lnTo>
                  <a:close/>
                  <a:moveTo>
                    <a:pt x="75" y="46"/>
                  </a:moveTo>
                  <a:lnTo>
                    <a:pt x="89" y="91"/>
                  </a:lnTo>
                  <a:lnTo>
                    <a:pt x="44" y="76"/>
                  </a:lnTo>
                  <a:lnTo>
                    <a:pt x="75" y="46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30">
              <a:extLst>
                <a:ext uri="{FF2B5EF4-FFF2-40B4-BE49-F238E27FC236}">
                  <a16:creationId xmlns:a16="http://schemas.microsoft.com/office/drawing/2014/main" id="{41C5B176-0029-49C3-85D8-072421D7A3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50" y="2328"/>
              <a:ext cx="117" cy="127"/>
            </a:xfrm>
            <a:custGeom>
              <a:avLst/>
              <a:gdLst>
                <a:gd name="T0" fmla="*/ 64 w 353"/>
                <a:gd name="T1" fmla="*/ 159 h 381"/>
                <a:gd name="T2" fmla="*/ 1 w 353"/>
                <a:gd name="T3" fmla="*/ 98 h 381"/>
                <a:gd name="T4" fmla="*/ 1 w 353"/>
                <a:gd name="T5" fmla="*/ 92 h 381"/>
                <a:gd name="T6" fmla="*/ 10 w 353"/>
                <a:gd name="T7" fmla="*/ 85 h 381"/>
                <a:gd name="T8" fmla="*/ 37 w 353"/>
                <a:gd name="T9" fmla="*/ 110 h 381"/>
                <a:gd name="T10" fmla="*/ 86 w 353"/>
                <a:gd name="T11" fmla="*/ 12 h 381"/>
                <a:gd name="T12" fmla="*/ 89 w 353"/>
                <a:gd name="T13" fmla="*/ 4 h 381"/>
                <a:gd name="T14" fmla="*/ 96 w 353"/>
                <a:gd name="T15" fmla="*/ 0 h 381"/>
                <a:gd name="T16" fmla="*/ 142 w 353"/>
                <a:gd name="T17" fmla="*/ 10 h 381"/>
                <a:gd name="T18" fmla="*/ 149 w 353"/>
                <a:gd name="T19" fmla="*/ 16 h 381"/>
                <a:gd name="T20" fmla="*/ 154 w 353"/>
                <a:gd name="T21" fmla="*/ 24 h 381"/>
                <a:gd name="T22" fmla="*/ 73 w 353"/>
                <a:gd name="T23" fmla="*/ 146 h 381"/>
                <a:gd name="T24" fmla="*/ 72 w 353"/>
                <a:gd name="T25" fmla="*/ 152 h 381"/>
                <a:gd name="T26" fmla="*/ 154 w 353"/>
                <a:gd name="T27" fmla="*/ 229 h 381"/>
                <a:gd name="T28" fmla="*/ 147 w 353"/>
                <a:gd name="T29" fmla="*/ 232 h 381"/>
                <a:gd name="T30" fmla="*/ 122 w 353"/>
                <a:gd name="T31" fmla="*/ 222 h 381"/>
                <a:gd name="T32" fmla="*/ 99 w 353"/>
                <a:gd name="T33" fmla="*/ 178 h 381"/>
                <a:gd name="T34" fmla="*/ 145 w 353"/>
                <a:gd name="T35" fmla="*/ 120 h 381"/>
                <a:gd name="T36" fmla="*/ 203 w 353"/>
                <a:gd name="T37" fmla="*/ 130 h 381"/>
                <a:gd name="T38" fmla="*/ 217 w 353"/>
                <a:gd name="T39" fmla="*/ 155 h 381"/>
                <a:gd name="T40" fmla="*/ 217 w 353"/>
                <a:gd name="T41" fmla="*/ 166 h 381"/>
                <a:gd name="T42" fmla="*/ 207 w 353"/>
                <a:gd name="T43" fmla="*/ 175 h 381"/>
                <a:gd name="T44" fmla="*/ 201 w 353"/>
                <a:gd name="T45" fmla="*/ 162 h 381"/>
                <a:gd name="T46" fmla="*/ 166 w 353"/>
                <a:gd name="T47" fmla="*/ 134 h 381"/>
                <a:gd name="T48" fmla="*/ 120 w 353"/>
                <a:gd name="T49" fmla="*/ 180 h 381"/>
                <a:gd name="T50" fmla="*/ 139 w 353"/>
                <a:gd name="T51" fmla="*/ 212 h 381"/>
                <a:gd name="T52" fmla="*/ 161 w 353"/>
                <a:gd name="T53" fmla="*/ 218 h 381"/>
                <a:gd name="T54" fmla="*/ 160 w 353"/>
                <a:gd name="T55" fmla="*/ 224 h 381"/>
                <a:gd name="T56" fmla="*/ 282 w 353"/>
                <a:gd name="T57" fmla="*/ 381 h 381"/>
                <a:gd name="T58" fmla="*/ 274 w 353"/>
                <a:gd name="T59" fmla="*/ 375 h 381"/>
                <a:gd name="T60" fmla="*/ 268 w 353"/>
                <a:gd name="T61" fmla="*/ 366 h 381"/>
                <a:gd name="T62" fmla="*/ 326 w 353"/>
                <a:gd name="T63" fmla="*/ 307 h 381"/>
                <a:gd name="T64" fmla="*/ 325 w 353"/>
                <a:gd name="T65" fmla="*/ 279 h 381"/>
                <a:gd name="T66" fmla="*/ 232 w 353"/>
                <a:gd name="T67" fmla="*/ 328 h 381"/>
                <a:gd name="T68" fmla="*/ 226 w 353"/>
                <a:gd name="T69" fmla="*/ 326 h 381"/>
                <a:gd name="T70" fmla="*/ 217 w 353"/>
                <a:gd name="T71" fmla="*/ 316 h 381"/>
                <a:gd name="T72" fmla="*/ 267 w 353"/>
                <a:gd name="T73" fmla="*/ 265 h 381"/>
                <a:gd name="T74" fmla="*/ 279 w 353"/>
                <a:gd name="T75" fmla="*/ 235 h 381"/>
                <a:gd name="T76" fmla="*/ 237 w 353"/>
                <a:gd name="T77" fmla="*/ 220 h 381"/>
                <a:gd name="T78" fmla="*/ 177 w 353"/>
                <a:gd name="T79" fmla="*/ 276 h 381"/>
                <a:gd name="T80" fmla="*/ 168 w 353"/>
                <a:gd name="T81" fmla="*/ 267 h 381"/>
                <a:gd name="T82" fmla="*/ 167 w 353"/>
                <a:gd name="T83" fmla="*/ 261 h 381"/>
                <a:gd name="T84" fmla="*/ 250 w 353"/>
                <a:gd name="T85" fmla="*/ 181 h 381"/>
                <a:gd name="T86" fmla="*/ 259 w 353"/>
                <a:gd name="T87" fmla="*/ 189 h 381"/>
                <a:gd name="T88" fmla="*/ 260 w 353"/>
                <a:gd name="T89" fmla="*/ 195 h 381"/>
                <a:gd name="T90" fmla="*/ 289 w 353"/>
                <a:gd name="T91" fmla="*/ 217 h 381"/>
                <a:gd name="T92" fmla="*/ 301 w 353"/>
                <a:gd name="T93" fmla="*/ 248 h 381"/>
                <a:gd name="T94" fmla="*/ 324 w 353"/>
                <a:gd name="T95" fmla="*/ 260 h 381"/>
                <a:gd name="T96" fmla="*/ 351 w 353"/>
                <a:gd name="T97" fmla="*/ 285 h 381"/>
                <a:gd name="T98" fmla="*/ 334 w 353"/>
                <a:gd name="T99" fmla="*/ 33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53" h="381">
                  <a:moveTo>
                    <a:pt x="70" y="155"/>
                  </a:moveTo>
                  <a:cubicBezTo>
                    <a:pt x="69" y="156"/>
                    <a:pt x="68" y="157"/>
                    <a:pt x="67" y="158"/>
                  </a:cubicBezTo>
                  <a:cubicBezTo>
                    <a:pt x="66" y="158"/>
                    <a:pt x="65" y="159"/>
                    <a:pt x="64" y="159"/>
                  </a:cubicBezTo>
                  <a:cubicBezTo>
                    <a:pt x="63" y="159"/>
                    <a:pt x="63" y="159"/>
                    <a:pt x="62" y="159"/>
                  </a:cubicBezTo>
                  <a:cubicBezTo>
                    <a:pt x="61" y="159"/>
                    <a:pt x="61" y="158"/>
                    <a:pt x="61" y="158"/>
                  </a:cubicBezTo>
                  <a:lnTo>
                    <a:pt x="1" y="98"/>
                  </a:lnTo>
                  <a:cubicBezTo>
                    <a:pt x="1" y="97"/>
                    <a:pt x="0" y="97"/>
                    <a:pt x="0" y="96"/>
                  </a:cubicBezTo>
                  <a:cubicBezTo>
                    <a:pt x="0" y="96"/>
                    <a:pt x="0" y="95"/>
                    <a:pt x="0" y="94"/>
                  </a:cubicBezTo>
                  <a:cubicBezTo>
                    <a:pt x="0" y="94"/>
                    <a:pt x="1" y="93"/>
                    <a:pt x="1" y="92"/>
                  </a:cubicBezTo>
                  <a:cubicBezTo>
                    <a:pt x="2" y="91"/>
                    <a:pt x="3" y="90"/>
                    <a:pt x="4" y="89"/>
                  </a:cubicBezTo>
                  <a:cubicBezTo>
                    <a:pt x="5" y="88"/>
                    <a:pt x="6" y="87"/>
                    <a:pt x="7" y="86"/>
                  </a:cubicBezTo>
                  <a:cubicBezTo>
                    <a:pt x="8" y="86"/>
                    <a:pt x="9" y="85"/>
                    <a:pt x="10" y="85"/>
                  </a:cubicBezTo>
                  <a:cubicBezTo>
                    <a:pt x="10" y="85"/>
                    <a:pt x="11" y="85"/>
                    <a:pt x="12" y="85"/>
                  </a:cubicBezTo>
                  <a:cubicBezTo>
                    <a:pt x="12" y="85"/>
                    <a:pt x="13" y="85"/>
                    <a:pt x="13" y="86"/>
                  </a:cubicBezTo>
                  <a:lnTo>
                    <a:pt x="37" y="110"/>
                  </a:lnTo>
                  <a:lnTo>
                    <a:pt x="125" y="23"/>
                  </a:lnTo>
                  <a:lnTo>
                    <a:pt x="89" y="14"/>
                  </a:lnTo>
                  <a:cubicBezTo>
                    <a:pt x="88" y="14"/>
                    <a:pt x="87" y="13"/>
                    <a:pt x="86" y="12"/>
                  </a:cubicBezTo>
                  <a:cubicBezTo>
                    <a:pt x="85" y="12"/>
                    <a:pt x="85" y="11"/>
                    <a:pt x="85" y="10"/>
                  </a:cubicBezTo>
                  <a:cubicBezTo>
                    <a:pt x="84" y="10"/>
                    <a:pt x="85" y="9"/>
                    <a:pt x="86" y="8"/>
                  </a:cubicBezTo>
                  <a:cubicBezTo>
                    <a:pt x="86" y="7"/>
                    <a:pt x="87" y="5"/>
                    <a:pt x="89" y="4"/>
                  </a:cubicBezTo>
                  <a:cubicBezTo>
                    <a:pt x="90" y="3"/>
                    <a:pt x="91" y="2"/>
                    <a:pt x="91" y="2"/>
                  </a:cubicBezTo>
                  <a:cubicBezTo>
                    <a:pt x="92" y="1"/>
                    <a:pt x="93" y="1"/>
                    <a:pt x="94" y="0"/>
                  </a:cubicBezTo>
                  <a:cubicBezTo>
                    <a:pt x="94" y="0"/>
                    <a:pt x="95" y="0"/>
                    <a:pt x="96" y="0"/>
                  </a:cubicBezTo>
                  <a:cubicBezTo>
                    <a:pt x="96" y="0"/>
                    <a:pt x="97" y="0"/>
                    <a:pt x="98" y="0"/>
                  </a:cubicBezTo>
                  <a:lnTo>
                    <a:pt x="141" y="10"/>
                  </a:lnTo>
                  <a:cubicBezTo>
                    <a:pt x="142" y="10"/>
                    <a:pt x="142" y="10"/>
                    <a:pt x="142" y="10"/>
                  </a:cubicBezTo>
                  <a:cubicBezTo>
                    <a:pt x="143" y="11"/>
                    <a:pt x="143" y="11"/>
                    <a:pt x="144" y="11"/>
                  </a:cubicBezTo>
                  <a:cubicBezTo>
                    <a:pt x="145" y="12"/>
                    <a:pt x="145" y="12"/>
                    <a:pt x="146" y="13"/>
                  </a:cubicBezTo>
                  <a:cubicBezTo>
                    <a:pt x="147" y="14"/>
                    <a:pt x="148" y="15"/>
                    <a:pt x="149" y="16"/>
                  </a:cubicBezTo>
                  <a:cubicBezTo>
                    <a:pt x="150" y="17"/>
                    <a:pt x="151" y="18"/>
                    <a:pt x="152" y="19"/>
                  </a:cubicBezTo>
                  <a:cubicBezTo>
                    <a:pt x="153" y="20"/>
                    <a:pt x="154" y="21"/>
                    <a:pt x="154" y="22"/>
                  </a:cubicBezTo>
                  <a:cubicBezTo>
                    <a:pt x="154" y="23"/>
                    <a:pt x="154" y="23"/>
                    <a:pt x="154" y="24"/>
                  </a:cubicBezTo>
                  <a:cubicBezTo>
                    <a:pt x="154" y="24"/>
                    <a:pt x="154" y="25"/>
                    <a:pt x="153" y="25"/>
                  </a:cubicBezTo>
                  <a:lnTo>
                    <a:pt x="52" y="125"/>
                  </a:lnTo>
                  <a:lnTo>
                    <a:pt x="73" y="146"/>
                  </a:lnTo>
                  <a:cubicBezTo>
                    <a:pt x="73" y="146"/>
                    <a:pt x="74" y="147"/>
                    <a:pt x="74" y="148"/>
                  </a:cubicBezTo>
                  <a:cubicBezTo>
                    <a:pt x="74" y="148"/>
                    <a:pt x="74" y="149"/>
                    <a:pt x="74" y="150"/>
                  </a:cubicBezTo>
                  <a:cubicBezTo>
                    <a:pt x="73" y="150"/>
                    <a:pt x="73" y="151"/>
                    <a:pt x="72" y="152"/>
                  </a:cubicBezTo>
                  <a:cubicBezTo>
                    <a:pt x="72" y="153"/>
                    <a:pt x="71" y="154"/>
                    <a:pt x="70" y="155"/>
                  </a:cubicBezTo>
                  <a:close/>
                  <a:moveTo>
                    <a:pt x="157" y="227"/>
                  </a:moveTo>
                  <a:cubicBezTo>
                    <a:pt x="156" y="228"/>
                    <a:pt x="155" y="229"/>
                    <a:pt x="154" y="229"/>
                  </a:cubicBezTo>
                  <a:cubicBezTo>
                    <a:pt x="153" y="230"/>
                    <a:pt x="153" y="230"/>
                    <a:pt x="152" y="231"/>
                  </a:cubicBezTo>
                  <a:cubicBezTo>
                    <a:pt x="151" y="231"/>
                    <a:pt x="151" y="231"/>
                    <a:pt x="150" y="232"/>
                  </a:cubicBezTo>
                  <a:cubicBezTo>
                    <a:pt x="150" y="232"/>
                    <a:pt x="148" y="232"/>
                    <a:pt x="147" y="232"/>
                  </a:cubicBezTo>
                  <a:cubicBezTo>
                    <a:pt x="146" y="232"/>
                    <a:pt x="143" y="231"/>
                    <a:pt x="141" y="231"/>
                  </a:cubicBezTo>
                  <a:cubicBezTo>
                    <a:pt x="138" y="230"/>
                    <a:pt x="135" y="229"/>
                    <a:pt x="132" y="228"/>
                  </a:cubicBezTo>
                  <a:cubicBezTo>
                    <a:pt x="129" y="226"/>
                    <a:pt x="126" y="225"/>
                    <a:pt x="122" y="222"/>
                  </a:cubicBezTo>
                  <a:cubicBezTo>
                    <a:pt x="119" y="220"/>
                    <a:pt x="116" y="218"/>
                    <a:pt x="114" y="215"/>
                  </a:cubicBezTo>
                  <a:cubicBezTo>
                    <a:pt x="108" y="209"/>
                    <a:pt x="104" y="203"/>
                    <a:pt x="101" y="197"/>
                  </a:cubicBezTo>
                  <a:cubicBezTo>
                    <a:pt x="99" y="191"/>
                    <a:pt x="98" y="184"/>
                    <a:pt x="99" y="178"/>
                  </a:cubicBezTo>
                  <a:cubicBezTo>
                    <a:pt x="99" y="171"/>
                    <a:pt x="102" y="164"/>
                    <a:pt x="105" y="158"/>
                  </a:cubicBezTo>
                  <a:cubicBezTo>
                    <a:pt x="109" y="151"/>
                    <a:pt x="114" y="144"/>
                    <a:pt x="121" y="137"/>
                  </a:cubicBezTo>
                  <a:cubicBezTo>
                    <a:pt x="129" y="129"/>
                    <a:pt x="137" y="124"/>
                    <a:pt x="145" y="120"/>
                  </a:cubicBezTo>
                  <a:cubicBezTo>
                    <a:pt x="152" y="116"/>
                    <a:pt x="159" y="114"/>
                    <a:pt x="166" y="114"/>
                  </a:cubicBezTo>
                  <a:cubicBezTo>
                    <a:pt x="173" y="114"/>
                    <a:pt x="180" y="115"/>
                    <a:pt x="186" y="118"/>
                  </a:cubicBezTo>
                  <a:cubicBezTo>
                    <a:pt x="192" y="121"/>
                    <a:pt x="198" y="125"/>
                    <a:pt x="203" y="130"/>
                  </a:cubicBezTo>
                  <a:cubicBezTo>
                    <a:pt x="206" y="133"/>
                    <a:pt x="208" y="135"/>
                    <a:pt x="210" y="138"/>
                  </a:cubicBezTo>
                  <a:cubicBezTo>
                    <a:pt x="212" y="141"/>
                    <a:pt x="213" y="144"/>
                    <a:pt x="214" y="147"/>
                  </a:cubicBezTo>
                  <a:cubicBezTo>
                    <a:pt x="216" y="149"/>
                    <a:pt x="217" y="152"/>
                    <a:pt x="217" y="155"/>
                  </a:cubicBezTo>
                  <a:cubicBezTo>
                    <a:pt x="218" y="157"/>
                    <a:pt x="218" y="159"/>
                    <a:pt x="218" y="161"/>
                  </a:cubicBezTo>
                  <a:cubicBezTo>
                    <a:pt x="218" y="162"/>
                    <a:pt x="218" y="163"/>
                    <a:pt x="218" y="164"/>
                  </a:cubicBezTo>
                  <a:cubicBezTo>
                    <a:pt x="218" y="164"/>
                    <a:pt x="217" y="165"/>
                    <a:pt x="217" y="166"/>
                  </a:cubicBezTo>
                  <a:cubicBezTo>
                    <a:pt x="216" y="167"/>
                    <a:pt x="216" y="167"/>
                    <a:pt x="215" y="168"/>
                  </a:cubicBezTo>
                  <a:cubicBezTo>
                    <a:pt x="215" y="169"/>
                    <a:pt x="214" y="170"/>
                    <a:pt x="213" y="171"/>
                  </a:cubicBezTo>
                  <a:cubicBezTo>
                    <a:pt x="210" y="173"/>
                    <a:pt x="209" y="174"/>
                    <a:pt x="207" y="175"/>
                  </a:cubicBezTo>
                  <a:cubicBezTo>
                    <a:pt x="206" y="175"/>
                    <a:pt x="205" y="175"/>
                    <a:pt x="204" y="174"/>
                  </a:cubicBezTo>
                  <a:cubicBezTo>
                    <a:pt x="203" y="173"/>
                    <a:pt x="202" y="172"/>
                    <a:pt x="202" y="170"/>
                  </a:cubicBezTo>
                  <a:cubicBezTo>
                    <a:pt x="202" y="168"/>
                    <a:pt x="202" y="165"/>
                    <a:pt x="201" y="162"/>
                  </a:cubicBezTo>
                  <a:cubicBezTo>
                    <a:pt x="201" y="159"/>
                    <a:pt x="200" y="156"/>
                    <a:pt x="198" y="152"/>
                  </a:cubicBezTo>
                  <a:cubicBezTo>
                    <a:pt x="196" y="149"/>
                    <a:pt x="194" y="146"/>
                    <a:pt x="191" y="142"/>
                  </a:cubicBezTo>
                  <a:cubicBezTo>
                    <a:pt x="184" y="135"/>
                    <a:pt x="176" y="132"/>
                    <a:pt x="166" y="134"/>
                  </a:cubicBezTo>
                  <a:cubicBezTo>
                    <a:pt x="157" y="135"/>
                    <a:pt x="148" y="141"/>
                    <a:pt x="137" y="152"/>
                  </a:cubicBezTo>
                  <a:cubicBezTo>
                    <a:pt x="132" y="157"/>
                    <a:pt x="128" y="162"/>
                    <a:pt x="125" y="166"/>
                  </a:cubicBezTo>
                  <a:cubicBezTo>
                    <a:pt x="122" y="171"/>
                    <a:pt x="120" y="176"/>
                    <a:pt x="120" y="180"/>
                  </a:cubicBezTo>
                  <a:cubicBezTo>
                    <a:pt x="119" y="185"/>
                    <a:pt x="119" y="189"/>
                    <a:pt x="121" y="193"/>
                  </a:cubicBezTo>
                  <a:cubicBezTo>
                    <a:pt x="122" y="197"/>
                    <a:pt x="125" y="201"/>
                    <a:pt x="128" y="204"/>
                  </a:cubicBezTo>
                  <a:cubicBezTo>
                    <a:pt x="132" y="208"/>
                    <a:pt x="135" y="210"/>
                    <a:pt x="139" y="212"/>
                  </a:cubicBezTo>
                  <a:cubicBezTo>
                    <a:pt x="142" y="213"/>
                    <a:pt x="146" y="214"/>
                    <a:pt x="149" y="215"/>
                  </a:cubicBezTo>
                  <a:cubicBezTo>
                    <a:pt x="152" y="216"/>
                    <a:pt x="154" y="216"/>
                    <a:pt x="157" y="216"/>
                  </a:cubicBezTo>
                  <a:cubicBezTo>
                    <a:pt x="159" y="216"/>
                    <a:pt x="161" y="217"/>
                    <a:pt x="161" y="218"/>
                  </a:cubicBezTo>
                  <a:cubicBezTo>
                    <a:pt x="162" y="218"/>
                    <a:pt x="162" y="219"/>
                    <a:pt x="162" y="219"/>
                  </a:cubicBezTo>
                  <a:cubicBezTo>
                    <a:pt x="162" y="220"/>
                    <a:pt x="162" y="220"/>
                    <a:pt x="161" y="221"/>
                  </a:cubicBezTo>
                  <a:cubicBezTo>
                    <a:pt x="161" y="222"/>
                    <a:pt x="161" y="223"/>
                    <a:pt x="160" y="224"/>
                  </a:cubicBezTo>
                  <a:cubicBezTo>
                    <a:pt x="159" y="224"/>
                    <a:pt x="158" y="226"/>
                    <a:pt x="157" y="227"/>
                  </a:cubicBezTo>
                  <a:close/>
                  <a:moveTo>
                    <a:pt x="284" y="380"/>
                  </a:moveTo>
                  <a:cubicBezTo>
                    <a:pt x="283" y="380"/>
                    <a:pt x="283" y="380"/>
                    <a:pt x="282" y="381"/>
                  </a:cubicBezTo>
                  <a:cubicBezTo>
                    <a:pt x="282" y="381"/>
                    <a:pt x="281" y="380"/>
                    <a:pt x="280" y="380"/>
                  </a:cubicBezTo>
                  <a:cubicBezTo>
                    <a:pt x="279" y="380"/>
                    <a:pt x="279" y="379"/>
                    <a:pt x="277" y="378"/>
                  </a:cubicBezTo>
                  <a:cubicBezTo>
                    <a:pt x="276" y="378"/>
                    <a:pt x="275" y="377"/>
                    <a:pt x="274" y="375"/>
                  </a:cubicBezTo>
                  <a:cubicBezTo>
                    <a:pt x="272" y="374"/>
                    <a:pt x="271" y="372"/>
                    <a:pt x="270" y="371"/>
                  </a:cubicBezTo>
                  <a:cubicBezTo>
                    <a:pt x="270" y="370"/>
                    <a:pt x="269" y="369"/>
                    <a:pt x="269" y="368"/>
                  </a:cubicBezTo>
                  <a:cubicBezTo>
                    <a:pt x="268" y="368"/>
                    <a:pt x="268" y="367"/>
                    <a:pt x="268" y="366"/>
                  </a:cubicBezTo>
                  <a:cubicBezTo>
                    <a:pt x="268" y="366"/>
                    <a:pt x="269" y="365"/>
                    <a:pt x="269" y="365"/>
                  </a:cubicBezTo>
                  <a:lnTo>
                    <a:pt x="318" y="317"/>
                  </a:lnTo>
                  <a:cubicBezTo>
                    <a:pt x="321" y="314"/>
                    <a:pt x="324" y="310"/>
                    <a:pt x="326" y="307"/>
                  </a:cubicBezTo>
                  <a:cubicBezTo>
                    <a:pt x="328" y="304"/>
                    <a:pt x="330" y="300"/>
                    <a:pt x="331" y="297"/>
                  </a:cubicBezTo>
                  <a:cubicBezTo>
                    <a:pt x="331" y="294"/>
                    <a:pt x="331" y="290"/>
                    <a:pt x="330" y="287"/>
                  </a:cubicBezTo>
                  <a:cubicBezTo>
                    <a:pt x="329" y="284"/>
                    <a:pt x="328" y="281"/>
                    <a:pt x="325" y="279"/>
                  </a:cubicBezTo>
                  <a:cubicBezTo>
                    <a:pt x="322" y="275"/>
                    <a:pt x="317" y="273"/>
                    <a:pt x="311" y="272"/>
                  </a:cubicBezTo>
                  <a:cubicBezTo>
                    <a:pt x="305" y="271"/>
                    <a:pt x="297" y="272"/>
                    <a:pt x="288" y="272"/>
                  </a:cubicBezTo>
                  <a:lnTo>
                    <a:pt x="232" y="328"/>
                  </a:lnTo>
                  <a:cubicBezTo>
                    <a:pt x="232" y="328"/>
                    <a:pt x="231" y="328"/>
                    <a:pt x="231" y="328"/>
                  </a:cubicBezTo>
                  <a:cubicBezTo>
                    <a:pt x="230" y="329"/>
                    <a:pt x="230" y="328"/>
                    <a:pt x="229" y="328"/>
                  </a:cubicBezTo>
                  <a:cubicBezTo>
                    <a:pt x="228" y="328"/>
                    <a:pt x="227" y="327"/>
                    <a:pt x="226" y="326"/>
                  </a:cubicBezTo>
                  <a:cubicBezTo>
                    <a:pt x="225" y="326"/>
                    <a:pt x="224" y="324"/>
                    <a:pt x="222" y="323"/>
                  </a:cubicBezTo>
                  <a:cubicBezTo>
                    <a:pt x="221" y="322"/>
                    <a:pt x="220" y="320"/>
                    <a:pt x="219" y="319"/>
                  </a:cubicBezTo>
                  <a:cubicBezTo>
                    <a:pt x="218" y="318"/>
                    <a:pt x="218" y="317"/>
                    <a:pt x="217" y="316"/>
                  </a:cubicBezTo>
                  <a:cubicBezTo>
                    <a:pt x="217" y="316"/>
                    <a:pt x="217" y="315"/>
                    <a:pt x="217" y="314"/>
                  </a:cubicBezTo>
                  <a:cubicBezTo>
                    <a:pt x="217" y="314"/>
                    <a:pt x="217" y="313"/>
                    <a:pt x="218" y="313"/>
                  </a:cubicBezTo>
                  <a:lnTo>
                    <a:pt x="267" y="265"/>
                  </a:lnTo>
                  <a:cubicBezTo>
                    <a:pt x="270" y="262"/>
                    <a:pt x="273" y="258"/>
                    <a:pt x="275" y="255"/>
                  </a:cubicBezTo>
                  <a:cubicBezTo>
                    <a:pt x="277" y="251"/>
                    <a:pt x="278" y="248"/>
                    <a:pt x="279" y="245"/>
                  </a:cubicBezTo>
                  <a:cubicBezTo>
                    <a:pt x="280" y="241"/>
                    <a:pt x="280" y="238"/>
                    <a:pt x="279" y="235"/>
                  </a:cubicBezTo>
                  <a:cubicBezTo>
                    <a:pt x="278" y="232"/>
                    <a:pt x="276" y="229"/>
                    <a:pt x="274" y="227"/>
                  </a:cubicBezTo>
                  <a:cubicBezTo>
                    <a:pt x="270" y="223"/>
                    <a:pt x="266" y="221"/>
                    <a:pt x="260" y="220"/>
                  </a:cubicBezTo>
                  <a:cubicBezTo>
                    <a:pt x="254" y="219"/>
                    <a:pt x="246" y="219"/>
                    <a:pt x="237" y="220"/>
                  </a:cubicBezTo>
                  <a:lnTo>
                    <a:pt x="181" y="276"/>
                  </a:lnTo>
                  <a:cubicBezTo>
                    <a:pt x="181" y="276"/>
                    <a:pt x="180" y="276"/>
                    <a:pt x="179" y="276"/>
                  </a:cubicBezTo>
                  <a:cubicBezTo>
                    <a:pt x="179" y="276"/>
                    <a:pt x="178" y="276"/>
                    <a:pt x="177" y="276"/>
                  </a:cubicBezTo>
                  <a:cubicBezTo>
                    <a:pt x="177" y="276"/>
                    <a:pt x="176" y="275"/>
                    <a:pt x="175" y="274"/>
                  </a:cubicBezTo>
                  <a:cubicBezTo>
                    <a:pt x="174" y="274"/>
                    <a:pt x="172" y="272"/>
                    <a:pt x="171" y="271"/>
                  </a:cubicBezTo>
                  <a:cubicBezTo>
                    <a:pt x="170" y="269"/>
                    <a:pt x="168" y="268"/>
                    <a:pt x="168" y="267"/>
                  </a:cubicBezTo>
                  <a:cubicBezTo>
                    <a:pt x="167" y="266"/>
                    <a:pt x="166" y="265"/>
                    <a:pt x="166" y="264"/>
                  </a:cubicBezTo>
                  <a:cubicBezTo>
                    <a:pt x="166" y="264"/>
                    <a:pt x="166" y="263"/>
                    <a:pt x="166" y="262"/>
                  </a:cubicBezTo>
                  <a:cubicBezTo>
                    <a:pt x="166" y="262"/>
                    <a:pt x="166" y="261"/>
                    <a:pt x="167" y="261"/>
                  </a:cubicBezTo>
                  <a:lnTo>
                    <a:pt x="247" y="182"/>
                  </a:lnTo>
                  <a:cubicBezTo>
                    <a:pt x="247" y="181"/>
                    <a:pt x="248" y="181"/>
                    <a:pt x="248" y="181"/>
                  </a:cubicBezTo>
                  <a:cubicBezTo>
                    <a:pt x="249" y="181"/>
                    <a:pt x="249" y="181"/>
                    <a:pt x="250" y="181"/>
                  </a:cubicBezTo>
                  <a:cubicBezTo>
                    <a:pt x="251" y="181"/>
                    <a:pt x="252" y="182"/>
                    <a:pt x="253" y="183"/>
                  </a:cubicBezTo>
                  <a:cubicBezTo>
                    <a:pt x="253" y="183"/>
                    <a:pt x="255" y="184"/>
                    <a:pt x="256" y="186"/>
                  </a:cubicBezTo>
                  <a:cubicBezTo>
                    <a:pt x="257" y="187"/>
                    <a:pt x="258" y="188"/>
                    <a:pt x="259" y="189"/>
                  </a:cubicBezTo>
                  <a:cubicBezTo>
                    <a:pt x="260" y="190"/>
                    <a:pt x="260" y="191"/>
                    <a:pt x="260" y="192"/>
                  </a:cubicBezTo>
                  <a:cubicBezTo>
                    <a:pt x="261" y="192"/>
                    <a:pt x="261" y="193"/>
                    <a:pt x="261" y="194"/>
                  </a:cubicBezTo>
                  <a:cubicBezTo>
                    <a:pt x="260" y="194"/>
                    <a:pt x="260" y="195"/>
                    <a:pt x="260" y="195"/>
                  </a:cubicBezTo>
                  <a:lnTo>
                    <a:pt x="249" y="206"/>
                  </a:lnTo>
                  <a:cubicBezTo>
                    <a:pt x="259" y="205"/>
                    <a:pt x="267" y="206"/>
                    <a:pt x="273" y="208"/>
                  </a:cubicBezTo>
                  <a:cubicBezTo>
                    <a:pt x="280" y="210"/>
                    <a:pt x="285" y="213"/>
                    <a:pt x="289" y="217"/>
                  </a:cubicBezTo>
                  <a:cubicBezTo>
                    <a:pt x="293" y="220"/>
                    <a:pt x="295" y="224"/>
                    <a:pt x="297" y="227"/>
                  </a:cubicBezTo>
                  <a:cubicBezTo>
                    <a:pt x="299" y="231"/>
                    <a:pt x="300" y="234"/>
                    <a:pt x="301" y="237"/>
                  </a:cubicBezTo>
                  <a:cubicBezTo>
                    <a:pt x="301" y="241"/>
                    <a:pt x="301" y="244"/>
                    <a:pt x="301" y="248"/>
                  </a:cubicBezTo>
                  <a:cubicBezTo>
                    <a:pt x="300" y="251"/>
                    <a:pt x="299" y="254"/>
                    <a:pt x="298" y="257"/>
                  </a:cubicBezTo>
                  <a:cubicBezTo>
                    <a:pt x="303" y="257"/>
                    <a:pt x="308" y="257"/>
                    <a:pt x="313" y="258"/>
                  </a:cubicBezTo>
                  <a:cubicBezTo>
                    <a:pt x="317" y="258"/>
                    <a:pt x="321" y="259"/>
                    <a:pt x="324" y="260"/>
                  </a:cubicBezTo>
                  <a:cubicBezTo>
                    <a:pt x="328" y="261"/>
                    <a:pt x="331" y="262"/>
                    <a:pt x="334" y="264"/>
                  </a:cubicBezTo>
                  <a:cubicBezTo>
                    <a:pt x="336" y="265"/>
                    <a:pt x="339" y="267"/>
                    <a:pt x="341" y="269"/>
                  </a:cubicBezTo>
                  <a:cubicBezTo>
                    <a:pt x="346" y="274"/>
                    <a:pt x="349" y="280"/>
                    <a:pt x="351" y="285"/>
                  </a:cubicBezTo>
                  <a:cubicBezTo>
                    <a:pt x="352" y="290"/>
                    <a:pt x="353" y="295"/>
                    <a:pt x="352" y="301"/>
                  </a:cubicBezTo>
                  <a:cubicBezTo>
                    <a:pt x="351" y="306"/>
                    <a:pt x="349" y="311"/>
                    <a:pt x="346" y="316"/>
                  </a:cubicBezTo>
                  <a:cubicBezTo>
                    <a:pt x="343" y="321"/>
                    <a:pt x="339" y="325"/>
                    <a:pt x="334" y="330"/>
                  </a:cubicBezTo>
                  <a:lnTo>
                    <a:pt x="284" y="38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31">
              <a:extLst>
                <a:ext uri="{FF2B5EF4-FFF2-40B4-BE49-F238E27FC236}">
                  <a16:creationId xmlns:a16="http://schemas.microsoft.com/office/drawing/2014/main" id="{E4CF2225-EE05-4145-9C3A-8EBBAB031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8" y="1984"/>
              <a:ext cx="1566" cy="1500"/>
            </a:xfrm>
            <a:custGeom>
              <a:avLst/>
              <a:gdLst>
                <a:gd name="T0" fmla="*/ 104 w 1566"/>
                <a:gd name="T1" fmla="*/ 1389 h 1500"/>
                <a:gd name="T2" fmla="*/ 594 w 1566"/>
                <a:gd name="T3" fmla="*/ 549 h 1500"/>
                <a:gd name="T4" fmla="*/ 1461 w 1566"/>
                <a:gd name="T5" fmla="*/ 111 h 1500"/>
                <a:gd name="T6" fmla="*/ 971 w 1566"/>
                <a:gd name="T7" fmla="*/ 951 h 1500"/>
                <a:gd name="T8" fmla="*/ 104 w 1566"/>
                <a:gd name="T9" fmla="*/ 1389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6" h="1500">
                  <a:moveTo>
                    <a:pt x="104" y="1389"/>
                  </a:moveTo>
                  <a:cubicBezTo>
                    <a:pt x="0" y="1278"/>
                    <a:pt x="219" y="902"/>
                    <a:pt x="594" y="549"/>
                  </a:cubicBezTo>
                  <a:cubicBezTo>
                    <a:pt x="969" y="196"/>
                    <a:pt x="1357" y="0"/>
                    <a:pt x="1461" y="111"/>
                  </a:cubicBezTo>
                  <a:cubicBezTo>
                    <a:pt x="1566" y="222"/>
                    <a:pt x="1346" y="598"/>
                    <a:pt x="971" y="951"/>
                  </a:cubicBezTo>
                  <a:cubicBezTo>
                    <a:pt x="596" y="1304"/>
                    <a:pt x="208" y="1500"/>
                    <a:pt x="104" y="1389"/>
                  </a:cubicBezTo>
                </a:path>
              </a:pathLst>
            </a:custGeom>
            <a:noFill/>
            <a:ln w="22225" cap="flat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32">
              <a:extLst>
                <a:ext uri="{FF2B5EF4-FFF2-40B4-BE49-F238E27FC236}">
                  <a16:creationId xmlns:a16="http://schemas.microsoft.com/office/drawing/2014/main" id="{C8ECFAB8-8706-42F5-B28F-4D4AA5BFA2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5" y="3289"/>
              <a:ext cx="11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FF0000"/>
                  </a:solidFill>
                  <a:effectLst/>
                  <a:latin typeface="Arial" panose="020B0604020202020204" pitchFamily="34" charset="0"/>
                </a:rPr>
                <a:t>?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Rectangle 33">
              <a:extLst>
                <a:ext uri="{FF2B5EF4-FFF2-40B4-BE49-F238E27FC236}">
                  <a16:creationId xmlns:a16="http://schemas.microsoft.com/office/drawing/2014/main" id="{7750A78F-92A7-49BF-A096-87AE583B49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3" y="3289"/>
              <a:ext cx="8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FF0000"/>
                  </a:solidFill>
                  <a:effectLst/>
                  <a:latin typeface="Arial" panose="020B0604020202020204" pitchFamily="34" charset="0"/>
                </a:rPr>
                <a:t>-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Rectangle 34">
              <a:extLst>
                <a:ext uri="{FF2B5EF4-FFF2-40B4-BE49-F238E27FC236}">
                  <a16:creationId xmlns:a16="http://schemas.microsoft.com/office/drawing/2014/main" id="{9A594A8D-2F8A-47F9-BCC8-288299377B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0" y="3289"/>
              <a:ext cx="69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FF0000"/>
                  </a:solidFill>
                  <a:effectLst/>
                  <a:latin typeface="Arial" panose="020B0604020202020204" pitchFamily="34" charset="0"/>
                </a:rPr>
                <a:t>spectrometer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Freeform 35">
              <a:extLst>
                <a:ext uri="{FF2B5EF4-FFF2-40B4-BE49-F238E27FC236}">
                  <a16:creationId xmlns:a16="http://schemas.microsoft.com/office/drawing/2014/main" id="{C5D3245C-A613-4BD6-AE54-D64422D803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51" y="2234"/>
              <a:ext cx="1335" cy="1143"/>
            </a:xfrm>
            <a:custGeom>
              <a:avLst/>
              <a:gdLst>
                <a:gd name="T0" fmla="*/ 0 w 1335"/>
                <a:gd name="T1" fmla="*/ 4 h 1143"/>
                <a:gd name="T2" fmla="*/ 44 w 1335"/>
                <a:gd name="T3" fmla="*/ 42 h 1143"/>
                <a:gd name="T4" fmla="*/ 76 w 1335"/>
                <a:gd name="T5" fmla="*/ 62 h 1143"/>
                <a:gd name="T6" fmla="*/ 88 w 1335"/>
                <a:gd name="T7" fmla="*/ 72 h 1143"/>
                <a:gd name="T8" fmla="*/ 88 w 1335"/>
                <a:gd name="T9" fmla="*/ 72 h 1143"/>
                <a:gd name="T10" fmla="*/ 113 w 1335"/>
                <a:gd name="T11" fmla="*/ 100 h 1143"/>
                <a:gd name="T12" fmla="*/ 157 w 1335"/>
                <a:gd name="T13" fmla="*/ 138 h 1143"/>
                <a:gd name="T14" fmla="*/ 189 w 1335"/>
                <a:gd name="T15" fmla="*/ 158 h 1143"/>
                <a:gd name="T16" fmla="*/ 201 w 1335"/>
                <a:gd name="T17" fmla="*/ 169 h 1143"/>
                <a:gd name="T18" fmla="*/ 201 w 1335"/>
                <a:gd name="T19" fmla="*/ 169 h 1143"/>
                <a:gd name="T20" fmla="*/ 225 w 1335"/>
                <a:gd name="T21" fmla="*/ 197 h 1143"/>
                <a:gd name="T22" fmla="*/ 270 w 1335"/>
                <a:gd name="T23" fmla="*/ 235 h 1143"/>
                <a:gd name="T24" fmla="*/ 301 w 1335"/>
                <a:gd name="T25" fmla="*/ 255 h 1143"/>
                <a:gd name="T26" fmla="*/ 313 w 1335"/>
                <a:gd name="T27" fmla="*/ 265 h 1143"/>
                <a:gd name="T28" fmla="*/ 313 w 1335"/>
                <a:gd name="T29" fmla="*/ 265 h 1143"/>
                <a:gd name="T30" fmla="*/ 338 w 1335"/>
                <a:gd name="T31" fmla="*/ 293 h 1143"/>
                <a:gd name="T32" fmla="*/ 383 w 1335"/>
                <a:gd name="T33" fmla="*/ 331 h 1143"/>
                <a:gd name="T34" fmla="*/ 414 w 1335"/>
                <a:gd name="T35" fmla="*/ 351 h 1143"/>
                <a:gd name="T36" fmla="*/ 426 w 1335"/>
                <a:gd name="T37" fmla="*/ 362 h 1143"/>
                <a:gd name="T38" fmla="*/ 426 w 1335"/>
                <a:gd name="T39" fmla="*/ 362 h 1143"/>
                <a:gd name="T40" fmla="*/ 451 w 1335"/>
                <a:gd name="T41" fmla="*/ 390 h 1143"/>
                <a:gd name="T42" fmla="*/ 495 w 1335"/>
                <a:gd name="T43" fmla="*/ 428 h 1143"/>
                <a:gd name="T44" fmla="*/ 527 w 1335"/>
                <a:gd name="T45" fmla="*/ 448 h 1143"/>
                <a:gd name="T46" fmla="*/ 539 w 1335"/>
                <a:gd name="T47" fmla="*/ 458 h 1143"/>
                <a:gd name="T48" fmla="*/ 539 w 1335"/>
                <a:gd name="T49" fmla="*/ 458 h 1143"/>
                <a:gd name="T50" fmla="*/ 564 w 1335"/>
                <a:gd name="T51" fmla="*/ 486 h 1143"/>
                <a:gd name="T52" fmla="*/ 608 w 1335"/>
                <a:gd name="T53" fmla="*/ 524 h 1143"/>
                <a:gd name="T54" fmla="*/ 640 w 1335"/>
                <a:gd name="T55" fmla="*/ 544 h 1143"/>
                <a:gd name="T56" fmla="*/ 652 w 1335"/>
                <a:gd name="T57" fmla="*/ 554 h 1143"/>
                <a:gd name="T58" fmla="*/ 652 w 1335"/>
                <a:gd name="T59" fmla="*/ 554 h 1143"/>
                <a:gd name="T60" fmla="*/ 677 w 1335"/>
                <a:gd name="T61" fmla="*/ 583 h 1143"/>
                <a:gd name="T62" fmla="*/ 721 w 1335"/>
                <a:gd name="T63" fmla="*/ 621 h 1143"/>
                <a:gd name="T64" fmla="*/ 753 w 1335"/>
                <a:gd name="T65" fmla="*/ 641 h 1143"/>
                <a:gd name="T66" fmla="*/ 765 w 1335"/>
                <a:gd name="T67" fmla="*/ 651 h 1143"/>
                <a:gd name="T68" fmla="*/ 765 w 1335"/>
                <a:gd name="T69" fmla="*/ 651 h 1143"/>
                <a:gd name="T70" fmla="*/ 789 w 1335"/>
                <a:gd name="T71" fmla="*/ 679 h 1143"/>
                <a:gd name="T72" fmla="*/ 834 w 1335"/>
                <a:gd name="T73" fmla="*/ 717 h 1143"/>
                <a:gd name="T74" fmla="*/ 866 w 1335"/>
                <a:gd name="T75" fmla="*/ 737 h 1143"/>
                <a:gd name="T76" fmla="*/ 878 w 1335"/>
                <a:gd name="T77" fmla="*/ 748 h 1143"/>
                <a:gd name="T78" fmla="*/ 878 w 1335"/>
                <a:gd name="T79" fmla="*/ 748 h 1143"/>
                <a:gd name="T80" fmla="*/ 902 w 1335"/>
                <a:gd name="T81" fmla="*/ 776 h 1143"/>
                <a:gd name="T82" fmla="*/ 947 w 1335"/>
                <a:gd name="T83" fmla="*/ 813 h 1143"/>
                <a:gd name="T84" fmla="*/ 978 w 1335"/>
                <a:gd name="T85" fmla="*/ 834 h 1143"/>
                <a:gd name="T86" fmla="*/ 990 w 1335"/>
                <a:gd name="T87" fmla="*/ 844 h 1143"/>
                <a:gd name="T88" fmla="*/ 990 w 1335"/>
                <a:gd name="T89" fmla="*/ 844 h 1143"/>
                <a:gd name="T90" fmla="*/ 1015 w 1335"/>
                <a:gd name="T91" fmla="*/ 872 h 1143"/>
                <a:gd name="T92" fmla="*/ 1059 w 1335"/>
                <a:gd name="T93" fmla="*/ 910 h 1143"/>
                <a:gd name="T94" fmla="*/ 1091 w 1335"/>
                <a:gd name="T95" fmla="*/ 930 h 1143"/>
                <a:gd name="T96" fmla="*/ 1103 w 1335"/>
                <a:gd name="T97" fmla="*/ 940 h 1143"/>
                <a:gd name="T98" fmla="*/ 1103 w 1335"/>
                <a:gd name="T99" fmla="*/ 940 h 1143"/>
                <a:gd name="T100" fmla="*/ 1128 w 1335"/>
                <a:gd name="T101" fmla="*/ 968 h 1143"/>
                <a:gd name="T102" fmla="*/ 1172 w 1335"/>
                <a:gd name="T103" fmla="*/ 1007 h 1143"/>
                <a:gd name="T104" fmla="*/ 1204 w 1335"/>
                <a:gd name="T105" fmla="*/ 1027 h 1143"/>
                <a:gd name="T106" fmla="*/ 1216 w 1335"/>
                <a:gd name="T107" fmla="*/ 1037 h 1143"/>
                <a:gd name="T108" fmla="*/ 1216 w 1335"/>
                <a:gd name="T109" fmla="*/ 1037 h 1143"/>
                <a:gd name="T110" fmla="*/ 1241 w 1335"/>
                <a:gd name="T111" fmla="*/ 1065 h 1143"/>
                <a:gd name="T112" fmla="*/ 1285 w 1335"/>
                <a:gd name="T113" fmla="*/ 1103 h 1143"/>
                <a:gd name="T114" fmla="*/ 1317 w 1335"/>
                <a:gd name="T115" fmla="*/ 1123 h 1143"/>
                <a:gd name="T116" fmla="*/ 1329 w 1335"/>
                <a:gd name="T117" fmla="*/ 1133 h 1143"/>
                <a:gd name="T118" fmla="*/ 1329 w 1335"/>
                <a:gd name="T119" fmla="*/ 1133 h 1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35" h="1143">
                  <a:moveTo>
                    <a:pt x="3" y="0"/>
                  </a:moveTo>
                  <a:lnTo>
                    <a:pt x="19" y="14"/>
                  </a:lnTo>
                  <a:lnTo>
                    <a:pt x="16" y="17"/>
                  </a:lnTo>
                  <a:lnTo>
                    <a:pt x="0" y="4"/>
                  </a:lnTo>
                  <a:lnTo>
                    <a:pt x="3" y="0"/>
                  </a:lnTo>
                  <a:close/>
                  <a:moveTo>
                    <a:pt x="31" y="24"/>
                  </a:moveTo>
                  <a:lnTo>
                    <a:pt x="48" y="38"/>
                  </a:lnTo>
                  <a:lnTo>
                    <a:pt x="44" y="42"/>
                  </a:lnTo>
                  <a:lnTo>
                    <a:pt x="28" y="28"/>
                  </a:lnTo>
                  <a:lnTo>
                    <a:pt x="31" y="24"/>
                  </a:lnTo>
                  <a:close/>
                  <a:moveTo>
                    <a:pt x="60" y="48"/>
                  </a:moveTo>
                  <a:lnTo>
                    <a:pt x="76" y="62"/>
                  </a:lnTo>
                  <a:lnTo>
                    <a:pt x="72" y="66"/>
                  </a:lnTo>
                  <a:lnTo>
                    <a:pt x="56" y="52"/>
                  </a:lnTo>
                  <a:lnTo>
                    <a:pt x="60" y="48"/>
                  </a:lnTo>
                  <a:close/>
                  <a:moveTo>
                    <a:pt x="88" y="72"/>
                  </a:moveTo>
                  <a:lnTo>
                    <a:pt x="104" y="86"/>
                  </a:lnTo>
                  <a:lnTo>
                    <a:pt x="101" y="90"/>
                  </a:lnTo>
                  <a:lnTo>
                    <a:pt x="84" y="76"/>
                  </a:lnTo>
                  <a:lnTo>
                    <a:pt x="88" y="72"/>
                  </a:lnTo>
                  <a:close/>
                  <a:moveTo>
                    <a:pt x="116" y="96"/>
                  </a:moveTo>
                  <a:lnTo>
                    <a:pt x="132" y="110"/>
                  </a:lnTo>
                  <a:lnTo>
                    <a:pt x="129" y="114"/>
                  </a:lnTo>
                  <a:lnTo>
                    <a:pt x="113" y="100"/>
                  </a:lnTo>
                  <a:lnTo>
                    <a:pt x="116" y="96"/>
                  </a:lnTo>
                  <a:close/>
                  <a:moveTo>
                    <a:pt x="144" y="120"/>
                  </a:moveTo>
                  <a:lnTo>
                    <a:pt x="161" y="134"/>
                  </a:lnTo>
                  <a:lnTo>
                    <a:pt x="157" y="138"/>
                  </a:lnTo>
                  <a:lnTo>
                    <a:pt x="141" y="124"/>
                  </a:lnTo>
                  <a:lnTo>
                    <a:pt x="144" y="120"/>
                  </a:lnTo>
                  <a:close/>
                  <a:moveTo>
                    <a:pt x="172" y="144"/>
                  </a:moveTo>
                  <a:lnTo>
                    <a:pt x="189" y="158"/>
                  </a:lnTo>
                  <a:lnTo>
                    <a:pt x="185" y="162"/>
                  </a:lnTo>
                  <a:lnTo>
                    <a:pt x="169" y="148"/>
                  </a:lnTo>
                  <a:lnTo>
                    <a:pt x="172" y="144"/>
                  </a:lnTo>
                  <a:close/>
                  <a:moveTo>
                    <a:pt x="201" y="169"/>
                  </a:moveTo>
                  <a:lnTo>
                    <a:pt x="217" y="182"/>
                  </a:lnTo>
                  <a:lnTo>
                    <a:pt x="213" y="186"/>
                  </a:lnTo>
                  <a:lnTo>
                    <a:pt x="197" y="173"/>
                  </a:lnTo>
                  <a:lnTo>
                    <a:pt x="201" y="169"/>
                  </a:lnTo>
                  <a:close/>
                  <a:moveTo>
                    <a:pt x="229" y="193"/>
                  </a:moveTo>
                  <a:lnTo>
                    <a:pt x="245" y="207"/>
                  </a:lnTo>
                  <a:lnTo>
                    <a:pt x="242" y="211"/>
                  </a:lnTo>
                  <a:lnTo>
                    <a:pt x="225" y="197"/>
                  </a:lnTo>
                  <a:lnTo>
                    <a:pt x="229" y="193"/>
                  </a:lnTo>
                  <a:close/>
                  <a:moveTo>
                    <a:pt x="257" y="217"/>
                  </a:moveTo>
                  <a:lnTo>
                    <a:pt x="273" y="230"/>
                  </a:lnTo>
                  <a:lnTo>
                    <a:pt x="270" y="235"/>
                  </a:lnTo>
                  <a:lnTo>
                    <a:pt x="253" y="221"/>
                  </a:lnTo>
                  <a:lnTo>
                    <a:pt x="257" y="217"/>
                  </a:lnTo>
                  <a:close/>
                  <a:moveTo>
                    <a:pt x="285" y="241"/>
                  </a:moveTo>
                  <a:lnTo>
                    <a:pt x="301" y="255"/>
                  </a:lnTo>
                  <a:lnTo>
                    <a:pt x="298" y="259"/>
                  </a:lnTo>
                  <a:lnTo>
                    <a:pt x="282" y="245"/>
                  </a:lnTo>
                  <a:lnTo>
                    <a:pt x="285" y="241"/>
                  </a:lnTo>
                  <a:close/>
                  <a:moveTo>
                    <a:pt x="313" y="265"/>
                  </a:moveTo>
                  <a:lnTo>
                    <a:pt x="330" y="279"/>
                  </a:lnTo>
                  <a:lnTo>
                    <a:pt x="326" y="283"/>
                  </a:lnTo>
                  <a:lnTo>
                    <a:pt x="310" y="269"/>
                  </a:lnTo>
                  <a:lnTo>
                    <a:pt x="313" y="265"/>
                  </a:lnTo>
                  <a:close/>
                  <a:moveTo>
                    <a:pt x="342" y="289"/>
                  </a:moveTo>
                  <a:lnTo>
                    <a:pt x="358" y="303"/>
                  </a:lnTo>
                  <a:lnTo>
                    <a:pt x="354" y="307"/>
                  </a:lnTo>
                  <a:lnTo>
                    <a:pt x="338" y="293"/>
                  </a:lnTo>
                  <a:lnTo>
                    <a:pt x="342" y="289"/>
                  </a:lnTo>
                  <a:close/>
                  <a:moveTo>
                    <a:pt x="370" y="313"/>
                  </a:moveTo>
                  <a:lnTo>
                    <a:pt x="386" y="327"/>
                  </a:lnTo>
                  <a:lnTo>
                    <a:pt x="383" y="331"/>
                  </a:lnTo>
                  <a:lnTo>
                    <a:pt x="366" y="317"/>
                  </a:lnTo>
                  <a:lnTo>
                    <a:pt x="370" y="313"/>
                  </a:lnTo>
                  <a:close/>
                  <a:moveTo>
                    <a:pt x="398" y="337"/>
                  </a:moveTo>
                  <a:lnTo>
                    <a:pt x="414" y="351"/>
                  </a:lnTo>
                  <a:lnTo>
                    <a:pt x="411" y="355"/>
                  </a:lnTo>
                  <a:lnTo>
                    <a:pt x="395" y="341"/>
                  </a:lnTo>
                  <a:lnTo>
                    <a:pt x="398" y="337"/>
                  </a:lnTo>
                  <a:close/>
                  <a:moveTo>
                    <a:pt x="426" y="362"/>
                  </a:moveTo>
                  <a:lnTo>
                    <a:pt x="442" y="375"/>
                  </a:lnTo>
                  <a:lnTo>
                    <a:pt x="439" y="379"/>
                  </a:lnTo>
                  <a:lnTo>
                    <a:pt x="423" y="366"/>
                  </a:lnTo>
                  <a:lnTo>
                    <a:pt x="426" y="362"/>
                  </a:lnTo>
                  <a:close/>
                  <a:moveTo>
                    <a:pt x="455" y="386"/>
                  </a:moveTo>
                  <a:lnTo>
                    <a:pt x="471" y="399"/>
                  </a:lnTo>
                  <a:lnTo>
                    <a:pt x="467" y="403"/>
                  </a:lnTo>
                  <a:lnTo>
                    <a:pt x="451" y="390"/>
                  </a:lnTo>
                  <a:lnTo>
                    <a:pt x="455" y="386"/>
                  </a:lnTo>
                  <a:close/>
                  <a:moveTo>
                    <a:pt x="483" y="410"/>
                  </a:moveTo>
                  <a:lnTo>
                    <a:pt x="499" y="424"/>
                  </a:lnTo>
                  <a:lnTo>
                    <a:pt x="495" y="428"/>
                  </a:lnTo>
                  <a:lnTo>
                    <a:pt x="479" y="414"/>
                  </a:lnTo>
                  <a:lnTo>
                    <a:pt x="483" y="410"/>
                  </a:lnTo>
                  <a:close/>
                  <a:moveTo>
                    <a:pt x="511" y="434"/>
                  </a:moveTo>
                  <a:lnTo>
                    <a:pt x="527" y="448"/>
                  </a:lnTo>
                  <a:lnTo>
                    <a:pt x="523" y="452"/>
                  </a:lnTo>
                  <a:lnTo>
                    <a:pt x="508" y="438"/>
                  </a:lnTo>
                  <a:lnTo>
                    <a:pt x="511" y="434"/>
                  </a:lnTo>
                  <a:close/>
                  <a:moveTo>
                    <a:pt x="539" y="458"/>
                  </a:moveTo>
                  <a:lnTo>
                    <a:pt x="555" y="472"/>
                  </a:lnTo>
                  <a:lnTo>
                    <a:pt x="552" y="476"/>
                  </a:lnTo>
                  <a:lnTo>
                    <a:pt x="536" y="462"/>
                  </a:lnTo>
                  <a:lnTo>
                    <a:pt x="539" y="458"/>
                  </a:lnTo>
                  <a:close/>
                  <a:moveTo>
                    <a:pt x="567" y="482"/>
                  </a:moveTo>
                  <a:lnTo>
                    <a:pt x="583" y="496"/>
                  </a:lnTo>
                  <a:lnTo>
                    <a:pt x="580" y="500"/>
                  </a:lnTo>
                  <a:lnTo>
                    <a:pt x="564" y="486"/>
                  </a:lnTo>
                  <a:lnTo>
                    <a:pt x="567" y="482"/>
                  </a:lnTo>
                  <a:close/>
                  <a:moveTo>
                    <a:pt x="596" y="506"/>
                  </a:moveTo>
                  <a:lnTo>
                    <a:pt x="611" y="520"/>
                  </a:lnTo>
                  <a:lnTo>
                    <a:pt x="608" y="524"/>
                  </a:lnTo>
                  <a:lnTo>
                    <a:pt x="592" y="510"/>
                  </a:lnTo>
                  <a:lnTo>
                    <a:pt x="596" y="506"/>
                  </a:lnTo>
                  <a:close/>
                  <a:moveTo>
                    <a:pt x="624" y="530"/>
                  </a:moveTo>
                  <a:lnTo>
                    <a:pt x="640" y="544"/>
                  </a:lnTo>
                  <a:lnTo>
                    <a:pt x="636" y="548"/>
                  </a:lnTo>
                  <a:lnTo>
                    <a:pt x="620" y="535"/>
                  </a:lnTo>
                  <a:lnTo>
                    <a:pt x="624" y="530"/>
                  </a:lnTo>
                  <a:close/>
                  <a:moveTo>
                    <a:pt x="652" y="554"/>
                  </a:moveTo>
                  <a:lnTo>
                    <a:pt x="668" y="568"/>
                  </a:lnTo>
                  <a:lnTo>
                    <a:pt x="665" y="572"/>
                  </a:lnTo>
                  <a:lnTo>
                    <a:pt x="649" y="558"/>
                  </a:lnTo>
                  <a:lnTo>
                    <a:pt x="652" y="554"/>
                  </a:lnTo>
                  <a:close/>
                  <a:moveTo>
                    <a:pt x="680" y="579"/>
                  </a:moveTo>
                  <a:lnTo>
                    <a:pt x="696" y="593"/>
                  </a:lnTo>
                  <a:lnTo>
                    <a:pt x="693" y="596"/>
                  </a:lnTo>
                  <a:lnTo>
                    <a:pt x="677" y="583"/>
                  </a:lnTo>
                  <a:lnTo>
                    <a:pt x="680" y="579"/>
                  </a:lnTo>
                  <a:close/>
                  <a:moveTo>
                    <a:pt x="708" y="603"/>
                  </a:moveTo>
                  <a:lnTo>
                    <a:pt x="724" y="617"/>
                  </a:lnTo>
                  <a:lnTo>
                    <a:pt x="721" y="621"/>
                  </a:lnTo>
                  <a:lnTo>
                    <a:pt x="705" y="607"/>
                  </a:lnTo>
                  <a:lnTo>
                    <a:pt x="708" y="603"/>
                  </a:lnTo>
                  <a:close/>
                  <a:moveTo>
                    <a:pt x="737" y="627"/>
                  </a:moveTo>
                  <a:lnTo>
                    <a:pt x="753" y="641"/>
                  </a:lnTo>
                  <a:lnTo>
                    <a:pt x="749" y="645"/>
                  </a:lnTo>
                  <a:lnTo>
                    <a:pt x="733" y="631"/>
                  </a:lnTo>
                  <a:lnTo>
                    <a:pt x="737" y="627"/>
                  </a:lnTo>
                  <a:close/>
                  <a:moveTo>
                    <a:pt x="765" y="651"/>
                  </a:moveTo>
                  <a:lnTo>
                    <a:pt x="781" y="665"/>
                  </a:lnTo>
                  <a:lnTo>
                    <a:pt x="777" y="669"/>
                  </a:lnTo>
                  <a:lnTo>
                    <a:pt x="761" y="655"/>
                  </a:lnTo>
                  <a:lnTo>
                    <a:pt x="765" y="651"/>
                  </a:lnTo>
                  <a:close/>
                  <a:moveTo>
                    <a:pt x="793" y="675"/>
                  </a:moveTo>
                  <a:lnTo>
                    <a:pt x="809" y="689"/>
                  </a:lnTo>
                  <a:lnTo>
                    <a:pt x="806" y="693"/>
                  </a:lnTo>
                  <a:lnTo>
                    <a:pt x="789" y="679"/>
                  </a:lnTo>
                  <a:lnTo>
                    <a:pt x="793" y="675"/>
                  </a:lnTo>
                  <a:close/>
                  <a:moveTo>
                    <a:pt x="821" y="699"/>
                  </a:moveTo>
                  <a:lnTo>
                    <a:pt x="837" y="713"/>
                  </a:lnTo>
                  <a:lnTo>
                    <a:pt x="834" y="717"/>
                  </a:lnTo>
                  <a:lnTo>
                    <a:pt x="818" y="703"/>
                  </a:lnTo>
                  <a:lnTo>
                    <a:pt x="821" y="699"/>
                  </a:lnTo>
                  <a:close/>
                  <a:moveTo>
                    <a:pt x="849" y="723"/>
                  </a:moveTo>
                  <a:lnTo>
                    <a:pt x="866" y="737"/>
                  </a:lnTo>
                  <a:lnTo>
                    <a:pt x="862" y="741"/>
                  </a:lnTo>
                  <a:lnTo>
                    <a:pt x="846" y="727"/>
                  </a:lnTo>
                  <a:lnTo>
                    <a:pt x="849" y="723"/>
                  </a:lnTo>
                  <a:close/>
                  <a:moveTo>
                    <a:pt x="878" y="748"/>
                  </a:moveTo>
                  <a:lnTo>
                    <a:pt x="894" y="761"/>
                  </a:lnTo>
                  <a:lnTo>
                    <a:pt x="890" y="765"/>
                  </a:lnTo>
                  <a:lnTo>
                    <a:pt x="874" y="752"/>
                  </a:lnTo>
                  <a:lnTo>
                    <a:pt x="878" y="748"/>
                  </a:lnTo>
                  <a:close/>
                  <a:moveTo>
                    <a:pt x="906" y="772"/>
                  </a:moveTo>
                  <a:lnTo>
                    <a:pt x="922" y="785"/>
                  </a:lnTo>
                  <a:lnTo>
                    <a:pt x="919" y="789"/>
                  </a:lnTo>
                  <a:lnTo>
                    <a:pt x="902" y="776"/>
                  </a:lnTo>
                  <a:lnTo>
                    <a:pt x="906" y="772"/>
                  </a:lnTo>
                  <a:close/>
                  <a:moveTo>
                    <a:pt x="934" y="796"/>
                  </a:moveTo>
                  <a:lnTo>
                    <a:pt x="950" y="809"/>
                  </a:lnTo>
                  <a:lnTo>
                    <a:pt x="947" y="813"/>
                  </a:lnTo>
                  <a:lnTo>
                    <a:pt x="930" y="800"/>
                  </a:lnTo>
                  <a:lnTo>
                    <a:pt x="934" y="796"/>
                  </a:lnTo>
                  <a:close/>
                  <a:moveTo>
                    <a:pt x="962" y="820"/>
                  </a:moveTo>
                  <a:lnTo>
                    <a:pt x="978" y="834"/>
                  </a:lnTo>
                  <a:lnTo>
                    <a:pt x="975" y="838"/>
                  </a:lnTo>
                  <a:lnTo>
                    <a:pt x="959" y="824"/>
                  </a:lnTo>
                  <a:lnTo>
                    <a:pt x="962" y="820"/>
                  </a:lnTo>
                  <a:close/>
                  <a:moveTo>
                    <a:pt x="990" y="844"/>
                  </a:moveTo>
                  <a:lnTo>
                    <a:pt x="1007" y="858"/>
                  </a:lnTo>
                  <a:lnTo>
                    <a:pt x="1003" y="862"/>
                  </a:lnTo>
                  <a:lnTo>
                    <a:pt x="987" y="848"/>
                  </a:lnTo>
                  <a:lnTo>
                    <a:pt x="990" y="844"/>
                  </a:lnTo>
                  <a:close/>
                  <a:moveTo>
                    <a:pt x="1018" y="868"/>
                  </a:moveTo>
                  <a:lnTo>
                    <a:pt x="1035" y="882"/>
                  </a:lnTo>
                  <a:lnTo>
                    <a:pt x="1031" y="886"/>
                  </a:lnTo>
                  <a:lnTo>
                    <a:pt x="1015" y="872"/>
                  </a:lnTo>
                  <a:lnTo>
                    <a:pt x="1018" y="868"/>
                  </a:lnTo>
                  <a:close/>
                  <a:moveTo>
                    <a:pt x="1047" y="892"/>
                  </a:moveTo>
                  <a:lnTo>
                    <a:pt x="1063" y="906"/>
                  </a:lnTo>
                  <a:lnTo>
                    <a:pt x="1059" y="910"/>
                  </a:lnTo>
                  <a:lnTo>
                    <a:pt x="1043" y="896"/>
                  </a:lnTo>
                  <a:lnTo>
                    <a:pt x="1047" y="892"/>
                  </a:lnTo>
                  <a:close/>
                  <a:moveTo>
                    <a:pt x="1075" y="916"/>
                  </a:moveTo>
                  <a:lnTo>
                    <a:pt x="1091" y="930"/>
                  </a:lnTo>
                  <a:lnTo>
                    <a:pt x="1088" y="934"/>
                  </a:lnTo>
                  <a:lnTo>
                    <a:pt x="1071" y="920"/>
                  </a:lnTo>
                  <a:lnTo>
                    <a:pt x="1075" y="916"/>
                  </a:lnTo>
                  <a:close/>
                  <a:moveTo>
                    <a:pt x="1103" y="940"/>
                  </a:moveTo>
                  <a:lnTo>
                    <a:pt x="1119" y="954"/>
                  </a:lnTo>
                  <a:lnTo>
                    <a:pt x="1116" y="958"/>
                  </a:lnTo>
                  <a:lnTo>
                    <a:pt x="1100" y="945"/>
                  </a:lnTo>
                  <a:lnTo>
                    <a:pt x="1103" y="940"/>
                  </a:lnTo>
                  <a:close/>
                  <a:moveTo>
                    <a:pt x="1131" y="964"/>
                  </a:moveTo>
                  <a:lnTo>
                    <a:pt x="1147" y="978"/>
                  </a:lnTo>
                  <a:lnTo>
                    <a:pt x="1144" y="982"/>
                  </a:lnTo>
                  <a:lnTo>
                    <a:pt x="1128" y="968"/>
                  </a:lnTo>
                  <a:lnTo>
                    <a:pt x="1131" y="964"/>
                  </a:lnTo>
                  <a:close/>
                  <a:moveTo>
                    <a:pt x="1160" y="989"/>
                  </a:moveTo>
                  <a:lnTo>
                    <a:pt x="1176" y="1003"/>
                  </a:lnTo>
                  <a:lnTo>
                    <a:pt x="1172" y="1007"/>
                  </a:lnTo>
                  <a:lnTo>
                    <a:pt x="1156" y="993"/>
                  </a:lnTo>
                  <a:lnTo>
                    <a:pt x="1160" y="989"/>
                  </a:lnTo>
                  <a:close/>
                  <a:moveTo>
                    <a:pt x="1188" y="1013"/>
                  </a:moveTo>
                  <a:lnTo>
                    <a:pt x="1204" y="1027"/>
                  </a:lnTo>
                  <a:lnTo>
                    <a:pt x="1200" y="1031"/>
                  </a:lnTo>
                  <a:lnTo>
                    <a:pt x="1184" y="1017"/>
                  </a:lnTo>
                  <a:lnTo>
                    <a:pt x="1188" y="1013"/>
                  </a:lnTo>
                  <a:close/>
                  <a:moveTo>
                    <a:pt x="1216" y="1037"/>
                  </a:moveTo>
                  <a:lnTo>
                    <a:pt x="1232" y="1051"/>
                  </a:lnTo>
                  <a:lnTo>
                    <a:pt x="1229" y="1055"/>
                  </a:lnTo>
                  <a:lnTo>
                    <a:pt x="1213" y="1041"/>
                  </a:lnTo>
                  <a:lnTo>
                    <a:pt x="1216" y="1037"/>
                  </a:lnTo>
                  <a:close/>
                  <a:moveTo>
                    <a:pt x="1244" y="1061"/>
                  </a:moveTo>
                  <a:lnTo>
                    <a:pt x="1260" y="1075"/>
                  </a:lnTo>
                  <a:lnTo>
                    <a:pt x="1257" y="1079"/>
                  </a:lnTo>
                  <a:lnTo>
                    <a:pt x="1241" y="1065"/>
                  </a:lnTo>
                  <a:lnTo>
                    <a:pt x="1244" y="1061"/>
                  </a:lnTo>
                  <a:close/>
                  <a:moveTo>
                    <a:pt x="1273" y="1085"/>
                  </a:moveTo>
                  <a:lnTo>
                    <a:pt x="1288" y="1099"/>
                  </a:lnTo>
                  <a:lnTo>
                    <a:pt x="1285" y="1103"/>
                  </a:lnTo>
                  <a:lnTo>
                    <a:pt x="1269" y="1089"/>
                  </a:lnTo>
                  <a:lnTo>
                    <a:pt x="1273" y="1085"/>
                  </a:lnTo>
                  <a:close/>
                  <a:moveTo>
                    <a:pt x="1301" y="1109"/>
                  </a:moveTo>
                  <a:lnTo>
                    <a:pt x="1317" y="1123"/>
                  </a:lnTo>
                  <a:lnTo>
                    <a:pt x="1313" y="1127"/>
                  </a:lnTo>
                  <a:lnTo>
                    <a:pt x="1297" y="1113"/>
                  </a:lnTo>
                  <a:lnTo>
                    <a:pt x="1301" y="1109"/>
                  </a:lnTo>
                  <a:close/>
                  <a:moveTo>
                    <a:pt x="1329" y="1133"/>
                  </a:moveTo>
                  <a:lnTo>
                    <a:pt x="1335" y="1139"/>
                  </a:lnTo>
                  <a:lnTo>
                    <a:pt x="1332" y="1143"/>
                  </a:lnTo>
                  <a:lnTo>
                    <a:pt x="1325" y="1137"/>
                  </a:lnTo>
                  <a:lnTo>
                    <a:pt x="1329" y="1133"/>
                  </a:lnTo>
                  <a:close/>
                </a:path>
              </a:pathLst>
            </a:custGeom>
            <a:solidFill>
              <a:srgbClr val="FF0000"/>
            </a:solidFill>
            <a:ln w="0" cap="flat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16139B3B-3299-490A-BA0F-9878E13A500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52" y="2064"/>
              <a:ext cx="2613" cy="174"/>
            </a:xfrm>
            <a:custGeom>
              <a:avLst/>
              <a:gdLst>
                <a:gd name="T0" fmla="*/ 38 w 2613"/>
                <a:gd name="T1" fmla="*/ 172 h 174"/>
                <a:gd name="T2" fmla="*/ 96 w 2613"/>
                <a:gd name="T3" fmla="*/ 168 h 174"/>
                <a:gd name="T4" fmla="*/ 133 w 2613"/>
                <a:gd name="T5" fmla="*/ 161 h 174"/>
                <a:gd name="T6" fmla="*/ 148 w 2613"/>
                <a:gd name="T7" fmla="*/ 160 h 174"/>
                <a:gd name="T8" fmla="*/ 186 w 2613"/>
                <a:gd name="T9" fmla="*/ 162 h 174"/>
                <a:gd name="T10" fmla="*/ 260 w 2613"/>
                <a:gd name="T11" fmla="*/ 158 h 174"/>
                <a:gd name="T12" fmla="*/ 318 w 2613"/>
                <a:gd name="T13" fmla="*/ 154 h 174"/>
                <a:gd name="T14" fmla="*/ 355 w 2613"/>
                <a:gd name="T15" fmla="*/ 146 h 174"/>
                <a:gd name="T16" fmla="*/ 371 w 2613"/>
                <a:gd name="T17" fmla="*/ 145 h 174"/>
                <a:gd name="T18" fmla="*/ 408 w 2613"/>
                <a:gd name="T19" fmla="*/ 148 h 174"/>
                <a:gd name="T20" fmla="*/ 482 w 2613"/>
                <a:gd name="T21" fmla="*/ 143 h 174"/>
                <a:gd name="T22" fmla="*/ 540 w 2613"/>
                <a:gd name="T23" fmla="*/ 139 h 174"/>
                <a:gd name="T24" fmla="*/ 577 w 2613"/>
                <a:gd name="T25" fmla="*/ 132 h 174"/>
                <a:gd name="T26" fmla="*/ 593 w 2613"/>
                <a:gd name="T27" fmla="*/ 131 h 174"/>
                <a:gd name="T28" fmla="*/ 630 w 2613"/>
                <a:gd name="T29" fmla="*/ 134 h 174"/>
                <a:gd name="T30" fmla="*/ 704 w 2613"/>
                <a:gd name="T31" fmla="*/ 129 h 174"/>
                <a:gd name="T32" fmla="*/ 762 w 2613"/>
                <a:gd name="T33" fmla="*/ 125 h 174"/>
                <a:gd name="T34" fmla="*/ 799 w 2613"/>
                <a:gd name="T35" fmla="*/ 118 h 174"/>
                <a:gd name="T36" fmla="*/ 815 w 2613"/>
                <a:gd name="T37" fmla="*/ 117 h 174"/>
                <a:gd name="T38" fmla="*/ 852 w 2613"/>
                <a:gd name="T39" fmla="*/ 119 h 174"/>
                <a:gd name="T40" fmla="*/ 926 w 2613"/>
                <a:gd name="T41" fmla="*/ 115 h 174"/>
                <a:gd name="T42" fmla="*/ 984 w 2613"/>
                <a:gd name="T43" fmla="*/ 111 h 174"/>
                <a:gd name="T44" fmla="*/ 1021 w 2613"/>
                <a:gd name="T45" fmla="*/ 103 h 174"/>
                <a:gd name="T46" fmla="*/ 1037 w 2613"/>
                <a:gd name="T47" fmla="*/ 102 h 174"/>
                <a:gd name="T48" fmla="*/ 1074 w 2613"/>
                <a:gd name="T49" fmla="*/ 105 h 174"/>
                <a:gd name="T50" fmla="*/ 1148 w 2613"/>
                <a:gd name="T51" fmla="*/ 100 h 174"/>
                <a:gd name="T52" fmla="*/ 1206 w 2613"/>
                <a:gd name="T53" fmla="*/ 96 h 174"/>
                <a:gd name="T54" fmla="*/ 1243 w 2613"/>
                <a:gd name="T55" fmla="*/ 89 h 174"/>
                <a:gd name="T56" fmla="*/ 1259 w 2613"/>
                <a:gd name="T57" fmla="*/ 88 h 174"/>
                <a:gd name="T58" fmla="*/ 1296 w 2613"/>
                <a:gd name="T59" fmla="*/ 91 h 174"/>
                <a:gd name="T60" fmla="*/ 1370 w 2613"/>
                <a:gd name="T61" fmla="*/ 86 h 174"/>
                <a:gd name="T62" fmla="*/ 1428 w 2613"/>
                <a:gd name="T63" fmla="*/ 82 h 174"/>
                <a:gd name="T64" fmla="*/ 1465 w 2613"/>
                <a:gd name="T65" fmla="*/ 75 h 174"/>
                <a:gd name="T66" fmla="*/ 1481 w 2613"/>
                <a:gd name="T67" fmla="*/ 74 h 174"/>
                <a:gd name="T68" fmla="*/ 1518 w 2613"/>
                <a:gd name="T69" fmla="*/ 77 h 174"/>
                <a:gd name="T70" fmla="*/ 1592 w 2613"/>
                <a:gd name="T71" fmla="*/ 72 h 174"/>
                <a:gd name="T72" fmla="*/ 1651 w 2613"/>
                <a:gd name="T73" fmla="*/ 68 h 174"/>
                <a:gd name="T74" fmla="*/ 1687 w 2613"/>
                <a:gd name="T75" fmla="*/ 60 h 174"/>
                <a:gd name="T76" fmla="*/ 1703 w 2613"/>
                <a:gd name="T77" fmla="*/ 59 h 174"/>
                <a:gd name="T78" fmla="*/ 1740 w 2613"/>
                <a:gd name="T79" fmla="*/ 62 h 174"/>
                <a:gd name="T80" fmla="*/ 1815 w 2613"/>
                <a:gd name="T81" fmla="*/ 57 h 174"/>
                <a:gd name="T82" fmla="*/ 1873 w 2613"/>
                <a:gd name="T83" fmla="*/ 53 h 174"/>
                <a:gd name="T84" fmla="*/ 1909 w 2613"/>
                <a:gd name="T85" fmla="*/ 46 h 174"/>
                <a:gd name="T86" fmla="*/ 1925 w 2613"/>
                <a:gd name="T87" fmla="*/ 45 h 174"/>
                <a:gd name="T88" fmla="*/ 1963 w 2613"/>
                <a:gd name="T89" fmla="*/ 48 h 174"/>
                <a:gd name="T90" fmla="*/ 2037 w 2613"/>
                <a:gd name="T91" fmla="*/ 43 h 174"/>
                <a:gd name="T92" fmla="*/ 2095 w 2613"/>
                <a:gd name="T93" fmla="*/ 39 h 174"/>
                <a:gd name="T94" fmla="*/ 2131 w 2613"/>
                <a:gd name="T95" fmla="*/ 31 h 174"/>
                <a:gd name="T96" fmla="*/ 2147 w 2613"/>
                <a:gd name="T97" fmla="*/ 30 h 174"/>
                <a:gd name="T98" fmla="*/ 2185 w 2613"/>
                <a:gd name="T99" fmla="*/ 33 h 174"/>
                <a:gd name="T100" fmla="*/ 2259 w 2613"/>
                <a:gd name="T101" fmla="*/ 28 h 174"/>
                <a:gd name="T102" fmla="*/ 2317 w 2613"/>
                <a:gd name="T103" fmla="*/ 25 h 174"/>
                <a:gd name="T104" fmla="*/ 2353 w 2613"/>
                <a:gd name="T105" fmla="*/ 17 h 174"/>
                <a:gd name="T106" fmla="*/ 2369 w 2613"/>
                <a:gd name="T107" fmla="*/ 16 h 174"/>
                <a:gd name="T108" fmla="*/ 2407 w 2613"/>
                <a:gd name="T109" fmla="*/ 19 h 174"/>
                <a:gd name="T110" fmla="*/ 2481 w 2613"/>
                <a:gd name="T111" fmla="*/ 14 h 174"/>
                <a:gd name="T112" fmla="*/ 2539 w 2613"/>
                <a:gd name="T113" fmla="*/ 11 h 174"/>
                <a:gd name="T114" fmla="*/ 2576 w 2613"/>
                <a:gd name="T115" fmla="*/ 3 h 174"/>
                <a:gd name="T116" fmla="*/ 2592 w 2613"/>
                <a:gd name="T117" fmla="*/ 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613" h="174">
                  <a:moveTo>
                    <a:pt x="1" y="174"/>
                  </a:moveTo>
                  <a:lnTo>
                    <a:pt x="22" y="173"/>
                  </a:lnTo>
                  <a:lnTo>
                    <a:pt x="22" y="168"/>
                  </a:lnTo>
                  <a:lnTo>
                    <a:pt x="0" y="169"/>
                  </a:lnTo>
                  <a:lnTo>
                    <a:pt x="1" y="174"/>
                  </a:lnTo>
                  <a:close/>
                  <a:moveTo>
                    <a:pt x="38" y="172"/>
                  </a:moveTo>
                  <a:lnTo>
                    <a:pt x="59" y="171"/>
                  </a:lnTo>
                  <a:lnTo>
                    <a:pt x="59" y="165"/>
                  </a:lnTo>
                  <a:lnTo>
                    <a:pt x="37" y="167"/>
                  </a:lnTo>
                  <a:lnTo>
                    <a:pt x="38" y="172"/>
                  </a:lnTo>
                  <a:close/>
                  <a:moveTo>
                    <a:pt x="75" y="170"/>
                  </a:moveTo>
                  <a:lnTo>
                    <a:pt x="96" y="168"/>
                  </a:lnTo>
                  <a:lnTo>
                    <a:pt x="96" y="163"/>
                  </a:lnTo>
                  <a:lnTo>
                    <a:pt x="74" y="164"/>
                  </a:lnTo>
                  <a:lnTo>
                    <a:pt x="75" y="170"/>
                  </a:lnTo>
                  <a:close/>
                  <a:moveTo>
                    <a:pt x="112" y="167"/>
                  </a:moveTo>
                  <a:lnTo>
                    <a:pt x="133" y="166"/>
                  </a:lnTo>
                  <a:lnTo>
                    <a:pt x="133" y="161"/>
                  </a:lnTo>
                  <a:lnTo>
                    <a:pt x="112" y="162"/>
                  </a:lnTo>
                  <a:lnTo>
                    <a:pt x="112" y="167"/>
                  </a:lnTo>
                  <a:close/>
                  <a:moveTo>
                    <a:pt x="149" y="165"/>
                  </a:moveTo>
                  <a:lnTo>
                    <a:pt x="170" y="163"/>
                  </a:lnTo>
                  <a:lnTo>
                    <a:pt x="169" y="158"/>
                  </a:lnTo>
                  <a:lnTo>
                    <a:pt x="148" y="160"/>
                  </a:lnTo>
                  <a:lnTo>
                    <a:pt x="149" y="165"/>
                  </a:lnTo>
                  <a:close/>
                  <a:moveTo>
                    <a:pt x="186" y="162"/>
                  </a:moveTo>
                  <a:lnTo>
                    <a:pt x="207" y="161"/>
                  </a:lnTo>
                  <a:lnTo>
                    <a:pt x="206" y="156"/>
                  </a:lnTo>
                  <a:lnTo>
                    <a:pt x="185" y="157"/>
                  </a:lnTo>
                  <a:lnTo>
                    <a:pt x="186" y="162"/>
                  </a:lnTo>
                  <a:close/>
                  <a:moveTo>
                    <a:pt x="223" y="160"/>
                  </a:moveTo>
                  <a:lnTo>
                    <a:pt x="244" y="159"/>
                  </a:lnTo>
                  <a:lnTo>
                    <a:pt x="244" y="153"/>
                  </a:lnTo>
                  <a:lnTo>
                    <a:pt x="222" y="155"/>
                  </a:lnTo>
                  <a:lnTo>
                    <a:pt x="223" y="160"/>
                  </a:lnTo>
                  <a:close/>
                  <a:moveTo>
                    <a:pt x="260" y="158"/>
                  </a:moveTo>
                  <a:lnTo>
                    <a:pt x="281" y="156"/>
                  </a:lnTo>
                  <a:lnTo>
                    <a:pt x="281" y="151"/>
                  </a:lnTo>
                  <a:lnTo>
                    <a:pt x="259" y="152"/>
                  </a:lnTo>
                  <a:lnTo>
                    <a:pt x="260" y="158"/>
                  </a:lnTo>
                  <a:close/>
                  <a:moveTo>
                    <a:pt x="297" y="155"/>
                  </a:moveTo>
                  <a:lnTo>
                    <a:pt x="318" y="154"/>
                  </a:lnTo>
                  <a:lnTo>
                    <a:pt x="318" y="149"/>
                  </a:lnTo>
                  <a:lnTo>
                    <a:pt x="296" y="150"/>
                  </a:lnTo>
                  <a:lnTo>
                    <a:pt x="297" y="155"/>
                  </a:lnTo>
                  <a:close/>
                  <a:moveTo>
                    <a:pt x="334" y="153"/>
                  </a:moveTo>
                  <a:lnTo>
                    <a:pt x="355" y="151"/>
                  </a:lnTo>
                  <a:lnTo>
                    <a:pt x="355" y="146"/>
                  </a:lnTo>
                  <a:lnTo>
                    <a:pt x="334" y="148"/>
                  </a:lnTo>
                  <a:lnTo>
                    <a:pt x="334" y="153"/>
                  </a:lnTo>
                  <a:close/>
                  <a:moveTo>
                    <a:pt x="371" y="150"/>
                  </a:moveTo>
                  <a:lnTo>
                    <a:pt x="392" y="149"/>
                  </a:lnTo>
                  <a:lnTo>
                    <a:pt x="392" y="144"/>
                  </a:lnTo>
                  <a:lnTo>
                    <a:pt x="371" y="145"/>
                  </a:lnTo>
                  <a:lnTo>
                    <a:pt x="371" y="150"/>
                  </a:lnTo>
                  <a:close/>
                  <a:moveTo>
                    <a:pt x="408" y="148"/>
                  </a:moveTo>
                  <a:lnTo>
                    <a:pt x="429" y="147"/>
                  </a:lnTo>
                  <a:lnTo>
                    <a:pt x="429" y="141"/>
                  </a:lnTo>
                  <a:lnTo>
                    <a:pt x="408" y="143"/>
                  </a:lnTo>
                  <a:lnTo>
                    <a:pt x="408" y="148"/>
                  </a:lnTo>
                  <a:close/>
                  <a:moveTo>
                    <a:pt x="445" y="146"/>
                  </a:moveTo>
                  <a:lnTo>
                    <a:pt x="466" y="144"/>
                  </a:lnTo>
                  <a:lnTo>
                    <a:pt x="466" y="139"/>
                  </a:lnTo>
                  <a:lnTo>
                    <a:pt x="445" y="140"/>
                  </a:lnTo>
                  <a:lnTo>
                    <a:pt x="445" y="146"/>
                  </a:lnTo>
                  <a:close/>
                  <a:moveTo>
                    <a:pt x="482" y="143"/>
                  </a:moveTo>
                  <a:lnTo>
                    <a:pt x="503" y="142"/>
                  </a:lnTo>
                  <a:lnTo>
                    <a:pt x="503" y="137"/>
                  </a:lnTo>
                  <a:lnTo>
                    <a:pt x="481" y="138"/>
                  </a:lnTo>
                  <a:lnTo>
                    <a:pt x="482" y="143"/>
                  </a:lnTo>
                  <a:close/>
                  <a:moveTo>
                    <a:pt x="519" y="141"/>
                  </a:moveTo>
                  <a:lnTo>
                    <a:pt x="540" y="139"/>
                  </a:lnTo>
                  <a:lnTo>
                    <a:pt x="540" y="134"/>
                  </a:lnTo>
                  <a:lnTo>
                    <a:pt x="519" y="135"/>
                  </a:lnTo>
                  <a:lnTo>
                    <a:pt x="519" y="141"/>
                  </a:lnTo>
                  <a:close/>
                  <a:moveTo>
                    <a:pt x="556" y="138"/>
                  </a:moveTo>
                  <a:lnTo>
                    <a:pt x="577" y="137"/>
                  </a:lnTo>
                  <a:lnTo>
                    <a:pt x="577" y="132"/>
                  </a:lnTo>
                  <a:lnTo>
                    <a:pt x="556" y="133"/>
                  </a:lnTo>
                  <a:lnTo>
                    <a:pt x="556" y="138"/>
                  </a:lnTo>
                  <a:close/>
                  <a:moveTo>
                    <a:pt x="593" y="136"/>
                  </a:moveTo>
                  <a:lnTo>
                    <a:pt x="614" y="135"/>
                  </a:lnTo>
                  <a:lnTo>
                    <a:pt x="614" y="130"/>
                  </a:lnTo>
                  <a:lnTo>
                    <a:pt x="593" y="131"/>
                  </a:lnTo>
                  <a:lnTo>
                    <a:pt x="593" y="136"/>
                  </a:lnTo>
                  <a:close/>
                  <a:moveTo>
                    <a:pt x="630" y="134"/>
                  </a:moveTo>
                  <a:lnTo>
                    <a:pt x="651" y="132"/>
                  </a:lnTo>
                  <a:lnTo>
                    <a:pt x="651" y="127"/>
                  </a:lnTo>
                  <a:lnTo>
                    <a:pt x="630" y="129"/>
                  </a:lnTo>
                  <a:lnTo>
                    <a:pt x="630" y="134"/>
                  </a:lnTo>
                  <a:close/>
                  <a:moveTo>
                    <a:pt x="667" y="132"/>
                  </a:moveTo>
                  <a:lnTo>
                    <a:pt x="688" y="130"/>
                  </a:lnTo>
                  <a:lnTo>
                    <a:pt x="688" y="125"/>
                  </a:lnTo>
                  <a:lnTo>
                    <a:pt x="667" y="126"/>
                  </a:lnTo>
                  <a:lnTo>
                    <a:pt x="667" y="132"/>
                  </a:lnTo>
                  <a:close/>
                  <a:moveTo>
                    <a:pt x="704" y="129"/>
                  </a:moveTo>
                  <a:lnTo>
                    <a:pt x="725" y="128"/>
                  </a:lnTo>
                  <a:lnTo>
                    <a:pt x="725" y="122"/>
                  </a:lnTo>
                  <a:lnTo>
                    <a:pt x="704" y="124"/>
                  </a:lnTo>
                  <a:lnTo>
                    <a:pt x="704" y="129"/>
                  </a:lnTo>
                  <a:close/>
                  <a:moveTo>
                    <a:pt x="741" y="127"/>
                  </a:moveTo>
                  <a:lnTo>
                    <a:pt x="762" y="125"/>
                  </a:lnTo>
                  <a:lnTo>
                    <a:pt x="762" y="120"/>
                  </a:lnTo>
                  <a:lnTo>
                    <a:pt x="741" y="121"/>
                  </a:lnTo>
                  <a:lnTo>
                    <a:pt x="741" y="127"/>
                  </a:lnTo>
                  <a:close/>
                  <a:moveTo>
                    <a:pt x="778" y="124"/>
                  </a:moveTo>
                  <a:lnTo>
                    <a:pt x="799" y="123"/>
                  </a:lnTo>
                  <a:lnTo>
                    <a:pt x="799" y="118"/>
                  </a:lnTo>
                  <a:lnTo>
                    <a:pt x="778" y="119"/>
                  </a:lnTo>
                  <a:lnTo>
                    <a:pt x="778" y="124"/>
                  </a:lnTo>
                  <a:close/>
                  <a:moveTo>
                    <a:pt x="815" y="122"/>
                  </a:moveTo>
                  <a:lnTo>
                    <a:pt x="836" y="121"/>
                  </a:lnTo>
                  <a:lnTo>
                    <a:pt x="836" y="115"/>
                  </a:lnTo>
                  <a:lnTo>
                    <a:pt x="815" y="117"/>
                  </a:lnTo>
                  <a:lnTo>
                    <a:pt x="815" y="122"/>
                  </a:lnTo>
                  <a:close/>
                  <a:moveTo>
                    <a:pt x="852" y="119"/>
                  </a:moveTo>
                  <a:lnTo>
                    <a:pt x="873" y="118"/>
                  </a:lnTo>
                  <a:lnTo>
                    <a:pt x="873" y="113"/>
                  </a:lnTo>
                  <a:lnTo>
                    <a:pt x="852" y="114"/>
                  </a:lnTo>
                  <a:lnTo>
                    <a:pt x="852" y="119"/>
                  </a:lnTo>
                  <a:close/>
                  <a:moveTo>
                    <a:pt x="889" y="117"/>
                  </a:moveTo>
                  <a:lnTo>
                    <a:pt x="910" y="116"/>
                  </a:lnTo>
                  <a:lnTo>
                    <a:pt x="910" y="110"/>
                  </a:lnTo>
                  <a:lnTo>
                    <a:pt x="889" y="112"/>
                  </a:lnTo>
                  <a:lnTo>
                    <a:pt x="889" y="117"/>
                  </a:lnTo>
                  <a:close/>
                  <a:moveTo>
                    <a:pt x="926" y="115"/>
                  </a:moveTo>
                  <a:lnTo>
                    <a:pt x="947" y="113"/>
                  </a:lnTo>
                  <a:lnTo>
                    <a:pt x="947" y="108"/>
                  </a:lnTo>
                  <a:lnTo>
                    <a:pt x="926" y="109"/>
                  </a:lnTo>
                  <a:lnTo>
                    <a:pt x="926" y="115"/>
                  </a:lnTo>
                  <a:close/>
                  <a:moveTo>
                    <a:pt x="963" y="112"/>
                  </a:moveTo>
                  <a:lnTo>
                    <a:pt x="984" y="111"/>
                  </a:lnTo>
                  <a:lnTo>
                    <a:pt x="984" y="106"/>
                  </a:lnTo>
                  <a:lnTo>
                    <a:pt x="963" y="107"/>
                  </a:lnTo>
                  <a:lnTo>
                    <a:pt x="963" y="112"/>
                  </a:lnTo>
                  <a:close/>
                  <a:moveTo>
                    <a:pt x="1000" y="110"/>
                  </a:moveTo>
                  <a:lnTo>
                    <a:pt x="1021" y="108"/>
                  </a:lnTo>
                  <a:lnTo>
                    <a:pt x="1021" y="103"/>
                  </a:lnTo>
                  <a:lnTo>
                    <a:pt x="1000" y="105"/>
                  </a:lnTo>
                  <a:lnTo>
                    <a:pt x="1000" y="110"/>
                  </a:lnTo>
                  <a:close/>
                  <a:moveTo>
                    <a:pt x="1037" y="107"/>
                  </a:moveTo>
                  <a:lnTo>
                    <a:pt x="1058" y="106"/>
                  </a:lnTo>
                  <a:lnTo>
                    <a:pt x="1058" y="101"/>
                  </a:lnTo>
                  <a:lnTo>
                    <a:pt x="1037" y="102"/>
                  </a:lnTo>
                  <a:lnTo>
                    <a:pt x="1037" y="107"/>
                  </a:lnTo>
                  <a:close/>
                  <a:moveTo>
                    <a:pt x="1074" y="105"/>
                  </a:moveTo>
                  <a:lnTo>
                    <a:pt x="1095" y="104"/>
                  </a:lnTo>
                  <a:lnTo>
                    <a:pt x="1095" y="98"/>
                  </a:lnTo>
                  <a:lnTo>
                    <a:pt x="1074" y="100"/>
                  </a:lnTo>
                  <a:lnTo>
                    <a:pt x="1074" y="105"/>
                  </a:lnTo>
                  <a:close/>
                  <a:moveTo>
                    <a:pt x="1111" y="103"/>
                  </a:moveTo>
                  <a:lnTo>
                    <a:pt x="1132" y="101"/>
                  </a:lnTo>
                  <a:lnTo>
                    <a:pt x="1132" y="96"/>
                  </a:lnTo>
                  <a:lnTo>
                    <a:pt x="1111" y="97"/>
                  </a:lnTo>
                  <a:lnTo>
                    <a:pt x="1111" y="103"/>
                  </a:lnTo>
                  <a:close/>
                  <a:moveTo>
                    <a:pt x="1148" y="100"/>
                  </a:moveTo>
                  <a:lnTo>
                    <a:pt x="1169" y="99"/>
                  </a:lnTo>
                  <a:lnTo>
                    <a:pt x="1169" y="94"/>
                  </a:lnTo>
                  <a:lnTo>
                    <a:pt x="1148" y="95"/>
                  </a:lnTo>
                  <a:lnTo>
                    <a:pt x="1148" y="100"/>
                  </a:lnTo>
                  <a:close/>
                  <a:moveTo>
                    <a:pt x="1185" y="98"/>
                  </a:moveTo>
                  <a:lnTo>
                    <a:pt x="1206" y="96"/>
                  </a:lnTo>
                  <a:lnTo>
                    <a:pt x="1206" y="91"/>
                  </a:lnTo>
                  <a:lnTo>
                    <a:pt x="1185" y="93"/>
                  </a:lnTo>
                  <a:lnTo>
                    <a:pt x="1185" y="98"/>
                  </a:lnTo>
                  <a:close/>
                  <a:moveTo>
                    <a:pt x="1222" y="95"/>
                  </a:moveTo>
                  <a:lnTo>
                    <a:pt x="1243" y="94"/>
                  </a:lnTo>
                  <a:lnTo>
                    <a:pt x="1243" y="89"/>
                  </a:lnTo>
                  <a:lnTo>
                    <a:pt x="1222" y="90"/>
                  </a:lnTo>
                  <a:lnTo>
                    <a:pt x="1222" y="95"/>
                  </a:lnTo>
                  <a:close/>
                  <a:moveTo>
                    <a:pt x="1259" y="93"/>
                  </a:moveTo>
                  <a:lnTo>
                    <a:pt x="1280" y="92"/>
                  </a:lnTo>
                  <a:lnTo>
                    <a:pt x="1280" y="86"/>
                  </a:lnTo>
                  <a:lnTo>
                    <a:pt x="1259" y="88"/>
                  </a:lnTo>
                  <a:lnTo>
                    <a:pt x="1259" y="93"/>
                  </a:lnTo>
                  <a:close/>
                  <a:moveTo>
                    <a:pt x="1296" y="91"/>
                  </a:moveTo>
                  <a:lnTo>
                    <a:pt x="1318" y="89"/>
                  </a:lnTo>
                  <a:lnTo>
                    <a:pt x="1317" y="84"/>
                  </a:lnTo>
                  <a:lnTo>
                    <a:pt x="1296" y="85"/>
                  </a:lnTo>
                  <a:lnTo>
                    <a:pt x="1296" y="91"/>
                  </a:lnTo>
                  <a:close/>
                  <a:moveTo>
                    <a:pt x="1333" y="88"/>
                  </a:moveTo>
                  <a:lnTo>
                    <a:pt x="1355" y="87"/>
                  </a:lnTo>
                  <a:lnTo>
                    <a:pt x="1354" y="82"/>
                  </a:lnTo>
                  <a:lnTo>
                    <a:pt x="1333" y="83"/>
                  </a:lnTo>
                  <a:lnTo>
                    <a:pt x="1333" y="88"/>
                  </a:lnTo>
                  <a:close/>
                  <a:moveTo>
                    <a:pt x="1370" y="86"/>
                  </a:moveTo>
                  <a:lnTo>
                    <a:pt x="1391" y="84"/>
                  </a:lnTo>
                  <a:lnTo>
                    <a:pt x="1391" y="79"/>
                  </a:lnTo>
                  <a:lnTo>
                    <a:pt x="1370" y="80"/>
                  </a:lnTo>
                  <a:lnTo>
                    <a:pt x="1370" y="86"/>
                  </a:lnTo>
                  <a:close/>
                  <a:moveTo>
                    <a:pt x="1407" y="83"/>
                  </a:moveTo>
                  <a:lnTo>
                    <a:pt x="1428" y="82"/>
                  </a:lnTo>
                  <a:lnTo>
                    <a:pt x="1428" y="77"/>
                  </a:lnTo>
                  <a:lnTo>
                    <a:pt x="1407" y="78"/>
                  </a:lnTo>
                  <a:lnTo>
                    <a:pt x="1407" y="83"/>
                  </a:lnTo>
                  <a:close/>
                  <a:moveTo>
                    <a:pt x="1444" y="81"/>
                  </a:moveTo>
                  <a:lnTo>
                    <a:pt x="1465" y="80"/>
                  </a:lnTo>
                  <a:lnTo>
                    <a:pt x="1465" y="75"/>
                  </a:lnTo>
                  <a:lnTo>
                    <a:pt x="1444" y="76"/>
                  </a:lnTo>
                  <a:lnTo>
                    <a:pt x="1444" y="81"/>
                  </a:lnTo>
                  <a:close/>
                  <a:moveTo>
                    <a:pt x="1481" y="79"/>
                  </a:moveTo>
                  <a:lnTo>
                    <a:pt x="1503" y="78"/>
                  </a:lnTo>
                  <a:lnTo>
                    <a:pt x="1502" y="72"/>
                  </a:lnTo>
                  <a:lnTo>
                    <a:pt x="1481" y="74"/>
                  </a:lnTo>
                  <a:lnTo>
                    <a:pt x="1481" y="79"/>
                  </a:lnTo>
                  <a:close/>
                  <a:moveTo>
                    <a:pt x="1518" y="77"/>
                  </a:moveTo>
                  <a:lnTo>
                    <a:pt x="1540" y="75"/>
                  </a:lnTo>
                  <a:lnTo>
                    <a:pt x="1539" y="70"/>
                  </a:lnTo>
                  <a:lnTo>
                    <a:pt x="1518" y="71"/>
                  </a:lnTo>
                  <a:lnTo>
                    <a:pt x="1518" y="77"/>
                  </a:lnTo>
                  <a:close/>
                  <a:moveTo>
                    <a:pt x="1555" y="74"/>
                  </a:moveTo>
                  <a:lnTo>
                    <a:pt x="1577" y="73"/>
                  </a:lnTo>
                  <a:lnTo>
                    <a:pt x="1576" y="67"/>
                  </a:lnTo>
                  <a:lnTo>
                    <a:pt x="1555" y="69"/>
                  </a:lnTo>
                  <a:lnTo>
                    <a:pt x="1555" y="74"/>
                  </a:lnTo>
                  <a:close/>
                  <a:moveTo>
                    <a:pt x="1592" y="72"/>
                  </a:moveTo>
                  <a:lnTo>
                    <a:pt x="1614" y="70"/>
                  </a:lnTo>
                  <a:lnTo>
                    <a:pt x="1613" y="65"/>
                  </a:lnTo>
                  <a:lnTo>
                    <a:pt x="1592" y="66"/>
                  </a:lnTo>
                  <a:lnTo>
                    <a:pt x="1592" y="72"/>
                  </a:lnTo>
                  <a:close/>
                  <a:moveTo>
                    <a:pt x="1630" y="69"/>
                  </a:moveTo>
                  <a:lnTo>
                    <a:pt x="1651" y="68"/>
                  </a:lnTo>
                  <a:lnTo>
                    <a:pt x="1650" y="63"/>
                  </a:lnTo>
                  <a:lnTo>
                    <a:pt x="1629" y="64"/>
                  </a:lnTo>
                  <a:lnTo>
                    <a:pt x="1630" y="69"/>
                  </a:lnTo>
                  <a:close/>
                  <a:moveTo>
                    <a:pt x="1667" y="67"/>
                  </a:moveTo>
                  <a:lnTo>
                    <a:pt x="1687" y="66"/>
                  </a:lnTo>
                  <a:lnTo>
                    <a:pt x="1687" y="60"/>
                  </a:lnTo>
                  <a:lnTo>
                    <a:pt x="1666" y="62"/>
                  </a:lnTo>
                  <a:lnTo>
                    <a:pt x="1667" y="67"/>
                  </a:lnTo>
                  <a:close/>
                  <a:moveTo>
                    <a:pt x="1703" y="64"/>
                  </a:moveTo>
                  <a:lnTo>
                    <a:pt x="1725" y="63"/>
                  </a:lnTo>
                  <a:lnTo>
                    <a:pt x="1724" y="58"/>
                  </a:lnTo>
                  <a:lnTo>
                    <a:pt x="1703" y="59"/>
                  </a:lnTo>
                  <a:lnTo>
                    <a:pt x="1703" y="64"/>
                  </a:lnTo>
                  <a:close/>
                  <a:moveTo>
                    <a:pt x="1740" y="62"/>
                  </a:moveTo>
                  <a:lnTo>
                    <a:pt x="1762" y="61"/>
                  </a:lnTo>
                  <a:lnTo>
                    <a:pt x="1761" y="55"/>
                  </a:lnTo>
                  <a:lnTo>
                    <a:pt x="1740" y="57"/>
                  </a:lnTo>
                  <a:lnTo>
                    <a:pt x="1740" y="62"/>
                  </a:lnTo>
                  <a:close/>
                  <a:moveTo>
                    <a:pt x="1777" y="60"/>
                  </a:moveTo>
                  <a:lnTo>
                    <a:pt x="1799" y="58"/>
                  </a:lnTo>
                  <a:lnTo>
                    <a:pt x="1798" y="53"/>
                  </a:lnTo>
                  <a:lnTo>
                    <a:pt x="1777" y="54"/>
                  </a:lnTo>
                  <a:lnTo>
                    <a:pt x="1777" y="60"/>
                  </a:lnTo>
                  <a:close/>
                  <a:moveTo>
                    <a:pt x="1815" y="57"/>
                  </a:moveTo>
                  <a:lnTo>
                    <a:pt x="1836" y="56"/>
                  </a:lnTo>
                  <a:lnTo>
                    <a:pt x="1835" y="51"/>
                  </a:lnTo>
                  <a:lnTo>
                    <a:pt x="1814" y="52"/>
                  </a:lnTo>
                  <a:lnTo>
                    <a:pt x="1815" y="57"/>
                  </a:lnTo>
                  <a:close/>
                  <a:moveTo>
                    <a:pt x="1852" y="55"/>
                  </a:moveTo>
                  <a:lnTo>
                    <a:pt x="1873" y="53"/>
                  </a:lnTo>
                  <a:lnTo>
                    <a:pt x="1872" y="48"/>
                  </a:lnTo>
                  <a:lnTo>
                    <a:pt x="1851" y="50"/>
                  </a:lnTo>
                  <a:lnTo>
                    <a:pt x="1852" y="55"/>
                  </a:lnTo>
                  <a:close/>
                  <a:moveTo>
                    <a:pt x="1889" y="52"/>
                  </a:moveTo>
                  <a:lnTo>
                    <a:pt x="1910" y="51"/>
                  </a:lnTo>
                  <a:lnTo>
                    <a:pt x="1909" y="46"/>
                  </a:lnTo>
                  <a:lnTo>
                    <a:pt x="1888" y="47"/>
                  </a:lnTo>
                  <a:lnTo>
                    <a:pt x="1889" y="52"/>
                  </a:lnTo>
                  <a:close/>
                  <a:moveTo>
                    <a:pt x="1926" y="50"/>
                  </a:moveTo>
                  <a:lnTo>
                    <a:pt x="1947" y="49"/>
                  </a:lnTo>
                  <a:lnTo>
                    <a:pt x="1947" y="43"/>
                  </a:lnTo>
                  <a:lnTo>
                    <a:pt x="1925" y="45"/>
                  </a:lnTo>
                  <a:lnTo>
                    <a:pt x="1926" y="50"/>
                  </a:lnTo>
                  <a:close/>
                  <a:moveTo>
                    <a:pt x="1963" y="48"/>
                  </a:moveTo>
                  <a:lnTo>
                    <a:pt x="1984" y="46"/>
                  </a:lnTo>
                  <a:lnTo>
                    <a:pt x="1984" y="41"/>
                  </a:lnTo>
                  <a:lnTo>
                    <a:pt x="1962" y="42"/>
                  </a:lnTo>
                  <a:lnTo>
                    <a:pt x="1963" y="48"/>
                  </a:lnTo>
                  <a:close/>
                  <a:moveTo>
                    <a:pt x="1999" y="45"/>
                  </a:moveTo>
                  <a:lnTo>
                    <a:pt x="2021" y="44"/>
                  </a:lnTo>
                  <a:lnTo>
                    <a:pt x="2020" y="39"/>
                  </a:lnTo>
                  <a:lnTo>
                    <a:pt x="1999" y="40"/>
                  </a:lnTo>
                  <a:lnTo>
                    <a:pt x="1999" y="45"/>
                  </a:lnTo>
                  <a:close/>
                  <a:moveTo>
                    <a:pt x="2037" y="43"/>
                  </a:moveTo>
                  <a:lnTo>
                    <a:pt x="2058" y="41"/>
                  </a:lnTo>
                  <a:lnTo>
                    <a:pt x="2057" y="36"/>
                  </a:lnTo>
                  <a:lnTo>
                    <a:pt x="2036" y="37"/>
                  </a:lnTo>
                  <a:lnTo>
                    <a:pt x="2037" y="43"/>
                  </a:lnTo>
                  <a:close/>
                  <a:moveTo>
                    <a:pt x="2074" y="40"/>
                  </a:moveTo>
                  <a:lnTo>
                    <a:pt x="2095" y="39"/>
                  </a:lnTo>
                  <a:lnTo>
                    <a:pt x="2094" y="34"/>
                  </a:lnTo>
                  <a:lnTo>
                    <a:pt x="2073" y="35"/>
                  </a:lnTo>
                  <a:lnTo>
                    <a:pt x="2074" y="40"/>
                  </a:lnTo>
                  <a:close/>
                  <a:moveTo>
                    <a:pt x="2111" y="38"/>
                  </a:moveTo>
                  <a:lnTo>
                    <a:pt x="2132" y="37"/>
                  </a:lnTo>
                  <a:lnTo>
                    <a:pt x="2131" y="31"/>
                  </a:lnTo>
                  <a:lnTo>
                    <a:pt x="2110" y="33"/>
                  </a:lnTo>
                  <a:lnTo>
                    <a:pt x="2111" y="38"/>
                  </a:lnTo>
                  <a:close/>
                  <a:moveTo>
                    <a:pt x="2148" y="36"/>
                  </a:moveTo>
                  <a:lnTo>
                    <a:pt x="2169" y="34"/>
                  </a:lnTo>
                  <a:lnTo>
                    <a:pt x="2169" y="29"/>
                  </a:lnTo>
                  <a:lnTo>
                    <a:pt x="2147" y="30"/>
                  </a:lnTo>
                  <a:lnTo>
                    <a:pt x="2148" y="36"/>
                  </a:lnTo>
                  <a:close/>
                  <a:moveTo>
                    <a:pt x="2185" y="33"/>
                  </a:moveTo>
                  <a:lnTo>
                    <a:pt x="2206" y="32"/>
                  </a:lnTo>
                  <a:lnTo>
                    <a:pt x="2206" y="27"/>
                  </a:lnTo>
                  <a:lnTo>
                    <a:pt x="2184" y="28"/>
                  </a:lnTo>
                  <a:lnTo>
                    <a:pt x="2185" y="33"/>
                  </a:lnTo>
                  <a:close/>
                  <a:moveTo>
                    <a:pt x="2222" y="31"/>
                  </a:moveTo>
                  <a:lnTo>
                    <a:pt x="2243" y="29"/>
                  </a:lnTo>
                  <a:lnTo>
                    <a:pt x="2243" y="24"/>
                  </a:lnTo>
                  <a:lnTo>
                    <a:pt x="2221" y="26"/>
                  </a:lnTo>
                  <a:lnTo>
                    <a:pt x="2222" y="31"/>
                  </a:lnTo>
                  <a:close/>
                  <a:moveTo>
                    <a:pt x="2259" y="28"/>
                  </a:moveTo>
                  <a:lnTo>
                    <a:pt x="2280" y="27"/>
                  </a:lnTo>
                  <a:lnTo>
                    <a:pt x="2280" y="22"/>
                  </a:lnTo>
                  <a:lnTo>
                    <a:pt x="2259" y="23"/>
                  </a:lnTo>
                  <a:lnTo>
                    <a:pt x="2259" y="28"/>
                  </a:lnTo>
                  <a:close/>
                  <a:moveTo>
                    <a:pt x="2296" y="26"/>
                  </a:moveTo>
                  <a:lnTo>
                    <a:pt x="2317" y="25"/>
                  </a:lnTo>
                  <a:lnTo>
                    <a:pt x="2316" y="20"/>
                  </a:lnTo>
                  <a:lnTo>
                    <a:pt x="2295" y="21"/>
                  </a:lnTo>
                  <a:lnTo>
                    <a:pt x="2296" y="26"/>
                  </a:lnTo>
                  <a:close/>
                  <a:moveTo>
                    <a:pt x="2333" y="24"/>
                  </a:moveTo>
                  <a:lnTo>
                    <a:pt x="2354" y="23"/>
                  </a:lnTo>
                  <a:lnTo>
                    <a:pt x="2353" y="17"/>
                  </a:lnTo>
                  <a:lnTo>
                    <a:pt x="2332" y="19"/>
                  </a:lnTo>
                  <a:lnTo>
                    <a:pt x="2333" y="24"/>
                  </a:lnTo>
                  <a:close/>
                  <a:moveTo>
                    <a:pt x="2370" y="22"/>
                  </a:moveTo>
                  <a:lnTo>
                    <a:pt x="2391" y="20"/>
                  </a:lnTo>
                  <a:lnTo>
                    <a:pt x="2391" y="15"/>
                  </a:lnTo>
                  <a:lnTo>
                    <a:pt x="2369" y="16"/>
                  </a:lnTo>
                  <a:lnTo>
                    <a:pt x="2370" y="22"/>
                  </a:lnTo>
                  <a:close/>
                  <a:moveTo>
                    <a:pt x="2407" y="19"/>
                  </a:moveTo>
                  <a:lnTo>
                    <a:pt x="2428" y="18"/>
                  </a:lnTo>
                  <a:lnTo>
                    <a:pt x="2428" y="12"/>
                  </a:lnTo>
                  <a:lnTo>
                    <a:pt x="2406" y="14"/>
                  </a:lnTo>
                  <a:lnTo>
                    <a:pt x="2407" y="19"/>
                  </a:lnTo>
                  <a:close/>
                  <a:moveTo>
                    <a:pt x="2444" y="17"/>
                  </a:moveTo>
                  <a:lnTo>
                    <a:pt x="2465" y="15"/>
                  </a:lnTo>
                  <a:lnTo>
                    <a:pt x="2465" y="10"/>
                  </a:lnTo>
                  <a:lnTo>
                    <a:pt x="2443" y="11"/>
                  </a:lnTo>
                  <a:lnTo>
                    <a:pt x="2444" y="17"/>
                  </a:lnTo>
                  <a:close/>
                  <a:moveTo>
                    <a:pt x="2481" y="14"/>
                  </a:moveTo>
                  <a:lnTo>
                    <a:pt x="2502" y="13"/>
                  </a:lnTo>
                  <a:lnTo>
                    <a:pt x="2502" y="8"/>
                  </a:lnTo>
                  <a:lnTo>
                    <a:pt x="2481" y="9"/>
                  </a:lnTo>
                  <a:lnTo>
                    <a:pt x="2481" y="14"/>
                  </a:lnTo>
                  <a:close/>
                  <a:moveTo>
                    <a:pt x="2518" y="12"/>
                  </a:moveTo>
                  <a:lnTo>
                    <a:pt x="2539" y="11"/>
                  </a:lnTo>
                  <a:lnTo>
                    <a:pt x="2539" y="5"/>
                  </a:lnTo>
                  <a:lnTo>
                    <a:pt x="2518" y="7"/>
                  </a:lnTo>
                  <a:lnTo>
                    <a:pt x="2518" y="12"/>
                  </a:lnTo>
                  <a:close/>
                  <a:moveTo>
                    <a:pt x="2555" y="9"/>
                  </a:moveTo>
                  <a:lnTo>
                    <a:pt x="2576" y="8"/>
                  </a:lnTo>
                  <a:lnTo>
                    <a:pt x="2576" y="3"/>
                  </a:lnTo>
                  <a:lnTo>
                    <a:pt x="2555" y="4"/>
                  </a:lnTo>
                  <a:lnTo>
                    <a:pt x="2555" y="9"/>
                  </a:lnTo>
                  <a:close/>
                  <a:moveTo>
                    <a:pt x="2592" y="7"/>
                  </a:moveTo>
                  <a:lnTo>
                    <a:pt x="2613" y="6"/>
                  </a:lnTo>
                  <a:lnTo>
                    <a:pt x="2613" y="0"/>
                  </a:lnTo>
                  <a:lnTo>
                    <a:pt x="2592" y="2"/>
                  </a:lnTo>
                  <a:lnTo>
                    <a:pt x="2592" y="7"/>
                  </a:lnTo>
                  <a:close/>
                </a:path>
              </a:pathLst>
            </a:custGeom>
            <a:solidFill>
              <a:srgbClr val="FF0000"/>
            </a:solidFill>
            <a:ln w="0" cap="flat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37">
              <a:extLst>
                <a:ext uri="{FF2B5EF4-FFF2-40B4-BE49-F238E27FC236}">
                  <a16:creationId xmlns:a16="http://schemas.microsoft.com/office/drawing/2014/main" id="{20C4C558-8444-4666-8D89-B3CBF27E31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85" y="3373"/>
              <a:ext cx="1212" cy="730"/>
            </a:xfrm>
            <a:custGeom>
              <a:avLst/>
              <a:gdLst>
                <a:gd name="T0" fmla="*/ 0 w 1212"/>
                <a:gd name="T1" fmla="*/ 4 h 730"/>
                <a:gd name="T2" fmla="*/ 50 w 1212"/>
                <a:gd name="T3" fmla="*/ 35 h 730"/>
                <a:gd name="T4" fmla="*/ 85 w 1212"/>
                <a:gd name="T5" fmla="*/ 49 h 730"/>
                <a:gd name="T6" fmla="*/ 98 w 1212"/>
                <a:gd name="T7" fmla="*/ 57 h 730"/>
                <a:gd name="T8" fmla="*/ 98 w 1212"/>
                <a:gd name="T9" fmla="*/ 57 h 730"/>
                <a:gd name="T10" fmla="*/ 127 w 1212"/>
                <a:gd name="T11" fmla="*/ 81 h 730"/>
                <a:gd name="T12" fmla="*/ 177 w 1212"/>
                <a:gd name="T13" fmla="*/ 111 h 730"/>
                <a:gd name="T14" fmla="*/ 212 w 1212"/>
                <a:gd name="T15" fmla="*/ 126 h 730"/>
                <a:gd name="T16" fmla="*/ 226 w 1212"/>
                <a:gd name="T17" fmla="*/ 134 h 730"/>
                <a:gd name="T18" fmla="*/ 226 w 1212"/>
                <a:gd name="T19" fmla="*/ 134 h 730"/>
                <a:gd name="T20" fmla="*/ 255 w 1212"/>
                <a:gd name="T21" fmla="*/ 157 h 730"/>
                <a:gd name="T22" fmla="*/ 304 w 1212"/>
                <a:gd name="T23" fmla="*/ 187 h 730"/>
                <a:gd name="T24" fmla="*/ 339 w 1212"/>
                <a:gd name="T25" fmla="*/ 202 h 730"/>
                <a:gd name="T26" fmla="*/ 353 w 1212"/>
                <a:gd name="T27" fmla="*/ 210 h 730"/>
                <a:gd name="T28" fmla="*/ 353 w 1212"/>
                <a:gd name="T29" fmla="*/ 210 h 730"/>
                <a:gd name="T30" fmla="*/ 382 w 1212"/>
                <a:gd name="T31" fmla="*/ 234 h 730"/>
                <a:gd name="T32" fmla="*/ 432 w 1212"/>
                <a:gd name="T33" fmla="*/ 264 h 730"/>
                <a:gd name="T34" fmla="*/ 466 w 1212"/>
                <a:gd name="T35" fmla="*/ 278 h 730"/>
                <a:gd name="T36" fmla="*/ 480 w 1212"/>
                <a:gd name="T37" fmla="*/ 287 h 730"/>
                <a:gd name="T38" fmla="*/ 480 w 1212"/>
                <a:gd name="T39" fmla="*/ 287 h 730"/>
                <a:gd name="T40" fmla="*/ 509 w 1212"/>
                <a:gd name="T41" fmla="*/ 310 h 730"/>
                <a:gd name="T42" fmla="*/ 559 w 1212"/>
                <a:gd name="T43" fmla="*/ 340 h 730"/>
                <a:gd name="T44" fmla="*/ 594 w 1212"/>
                <a:gd name="T45" fmla="*/ 355 h 730"/>
                <a:gd name="T46" fmla="*/ 607 w 1212"/>
                <a:gd name="T47" fmla="*/ 363 h 730"/>
                <a:gd name="T48" fmla="*/ 607 w 1212"/>
                <a:gd name="T49" fmla="*/ 363 h 730"/>
                <a:gd name="T50" fmla="*/ 636 w 1212"/>
                <a:gd name="T51" fmla="*/ 387 h 730"/>
                <a:gd name="T52" fmla="*/ 686 w 1212"/>
                <a:gd name="T53" fmla="*/ 417 h 730"/>
                <a:gd name="T54" fmla="*/ 721 w 1212"/>
                <a:gd name="T55" fmla="*/ 431 h 730"/>
                <a:gd name="T56" fmla="*/ 735 w 1212"/>
                <a:gd name="T57" fmla="*/ 439 h 730"/>
                <a:gd name="T58" fmla="*/ 735 w 1212"/>
                <a:gd name="T59" fmla="*/ 439 h 730"/>
                <a:gd name="T60" fmla="*/ 764 w 1212"/>
                <a:gd name="T61" fmla="*/ 463 h 730"/>
                <a:gd name="T62" fmla="*/ 814 w 1212"/>
                <a:gd name="T63" fmla="*/ 493 h 730"/>
                <a:gd name="T64" fmla="*/ 848 w 1212"/>
                <a:gd name="T65" fmla="*/ 508 h 730"/>
                <a:gd name="T66" fmla="*/ 862 w 1212"/>
                <a:gd name="T67" fmla="*/ 516 h 730"/>
                <a:gd name="T68" fmla="*/ 862 w 1212"/>
                <a:gd name="T69" fmla="*/ 516 h 730"/>
                <a:gd name="T70" fmla="*/ 891 w 1212"/>
                <a:gd name="T71" fmla="*/ 539 h 730"/>
                <a:gd name="T72" fmla="*/ 941 w 1212"/>
                <a:gd name="T73" fmla="*/ 569 h 730"/>
                <a:gd name="T74" fmla="*/ 975 w 1212"/>
                <a:gd name="T75" fmla="*/ 584 h 730"/>
                <a:gd name="T76" fmla="*/ 989 w 1212"/>
                <a:gd name="T77" fmla="*/ 592 h 730"/>
                <a:gd name="T78" fmla="*/ 989 w 1212"/>
                <a:gd name="T79" fmla="*/ 592 h 730"/>
                <a:gd name="T80" fmla="*/ 1018 w 1212"/>
                <a:gd name="T81" fmla="*/ 616 h 730"/>
                <a:gd name="T82" fmla="*/ 1068 w 1212"/>
                <a:gd name="T83" fmla="*/ 646 h 730"/>
                <a:gd name="T84" fmla="*/ 1103 w 1212"/>
                <a:gd name="T85" fmla="*/ 661 h 730"/>
                <a:gd name="T86" fmla="*/ 1116 w 1212"/>
                <a:gd name="T87" fmla="*/ 668 h 730"/>
                <a:gd name="T88" fmla="*/ 1116 w 1212"/>
                <a:gd name="T89" fmla="*/ 668 h 730"/>
                <a:gd name="T90" fmla="*/ 1145 w 1212"/>
                <a:gd name="T91" fmla="*/ 692 h 730"/>
                <a:gd name="T92" fmla="*/ 1195 w 1212"/>
                <a:gd name="T93" fmla="*/ 722 h 730"/>
                <a:gd name="T94" fmla="*/ 1212 w 1212"/>
                <a:gd name="T95" fmla="*/ 726 h 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12" h="730">
                  <a:moveTo>
                    <a:pt x="3" y="0"/>
                  </a:moveTo>
                  <a:lnTo>
                    <a:pt x="21" y="11"/>
                  </a:lnTo>
                  <a:lnTo>
                    <a:pt x="18" y="15"/>
                  </a:lnTo>
                  <a:lnTo>
                    <a:pt x="0" y="4"/>
                  </a:lnTo>
                  <a:lnTo>
                    <a:pt x="3" y="0"/>
                  </a:lnTo>
                  <a:close/>
                  <a:moveTo>
                    <a:pt x="35" y="19"/>
                  </a:moveTo>
                  <a:lnTo>
                    <a:pt x="53" y="30"/>
                  </a:lnTo>
                  <a:lnTo>
                    <a:pt x="50" y="35"/>
                  </a:lnTo>
                  <a:lnTo>
                    <a:pt x="32" y="24"/>
                  </a:lnTo>
                  <a:lnTo>
                    <a:pt x="35" y="19"/>
                  </a:lnTo>
                  <a:close/>
                  <a:moveTo>
                    <a:pt x="67" y="38"/>
                  </a:moveTo>
                  <a:lnTo>
                    <a:pt x="85" y="49"/>
                  </a:lnTo>
                  <a:lnTo>
                    <a:pt x="82" y="54"/>
                  </a:lnTo>
                  <a:lnTo>
                    <a:pt x="64" y="43"/>
                  </a:lnTo>
                  <a:lnTo>
                    <a:pt x="67" y="38"/>
                  </a:lnTo>
                  <a:close/>
                  <a:moveTo>
                    <a:pt x="98" y="57"/>
                  </a:moveTo>
                  <a:lnTo>
                    <a:pt x="117" y="68"/>
                  </a:lnTo>
                  <a:lnTo>
                    <a:pt x="114" y="73"/>
                  </a:lnTo>
                  <a:lnTo>
                    <a:pt x="96" y="62"/>
                  </a:lnTo>
                  <a:lnTo>
                    <a:pt x="98" y="57"/>
                  </a:lnTo>
                  <a:close/>
                  <a:moveTo>
                    <a:pt x="130" y="76"/>
                  </a:moveTo>
                  <a:lnTo>
                    <a:pt x="148" y="87"/>
                  </a:lnTo>
                  <a:lnTo>
                    <a:pt x="146" y="92"/>
                  </a:lnTo>
                  <a:lnTo>
                    <a:pt x="127" y="81"/>
                  </a:lnTo>
                  <a:lnTo>
                    <a:pt x="130" y="76"/>
                  </a:lnTo>
                  <a:close/>
                  <a:moveTo>
                    <a:pt x="162" y="95"/>
                  </a:moveTo>
                  <a:lnTo>
                    <a:pt x="180" y="106"/>
                  </a:lnTo>
                  <a:lnTo>
                    <a:pt x="177" y="111"/>
                  </a:lnTo>
                  <a:lnTo>
                    <a:pt x="159" y="100"/>
                  </a:lnTo>
                  <a:lnTo>
                    <a:pt x="162" y="95"/>
                  </a:lnTo>
                  <a:close/>
                  <a:moveTo>
                    <a:pt x="194" y="115"/>
                  </a:moveTo>
                  <a:lnTo>
                    <a:pt x="212" y="126"/>
                  </a:lnTo>
                  <a:lnTo>
                    <a:pt x="209" y="130"/>
                  </a:lnTo>
                  <a:lnTo>
                    <a:pt x="191" y="119"/>
                  </a:lnTo>
                  <a:lnTo>
                    <a:pt x="194" y="115"/>
                  </a:lnTo>
                  <a:close/>
                  <a:moveTo>
                    <a:pt x="226" y="134"/>
                  </a:moveTo>
                  <a:lnTo>
                    <a:pt x="244" y="144"/>
                  </a:lnTo>
                  <a:lnTo>
                    <a:pt x="241" y="149"/>
                  </a:lnTo>
                  <a:lnTo>
                    <a:pt x="223" y="138"/>
                  </a:lnTo>
                  <a:lnTo>
                    <a:pt x="226" y="134"/>
                  </a:lnTo>
                  <a:close/>
                  <a:moveTo>
                    <a:pt x="258" y="153"/>
                  </a:moveTo>
                  <a:lnTo>
                    <a:pt x="276" y="164"/>
                  </a:lnTo>
                  <a:lnTo>
                    <a:pt x="273" y="168"/>
                  </a:lnTo>
                  <a:lnTo>
                    <a:pt x="255" y="157"/>
                  </a:lnTo>
                  <a:lnTo>
                    <a:pt x="258" y="153"/>
                  </a:lnTo>
                  <a:close/>
                  <a:moveTo>
                    <a:pt x="289" y="172"/>
                  </a:moveTo>
                  <a:lnTo>
                    <a:pt x="307" y="183"/>
                  </a:lnTo>
                  <a:lnTo>
                    <a:pt x="304" y="187"/>
                  </a:lnTo>
                  <a:lnTo>
                    <a:pt x="287" y="176"/>
                  </a:lnTo>
                  <a:lnTo>
                    <a:pt x="289" y="172"/>
                  </a:lnTo>
                  <a:close/>
                  <a:moveTo>
                    <a:pt x="321" y="191"/>
                  </a:moveTo>
                  <a:lnTo>
                    <a:pt x="339" y="202"/>
                  </a:lnTo>
                  <a:lnTo>
                    <a:pt x="337" y="206"/>
                  </a:lnTo>
                  <a:lnTo>
                    <a:pt x="318" y="195"/>
                  </a:lnTo>
                  <a:lnTo>
                    <a:pt x="321" y="191"/>
                  </a:lnTo>
                  <a:close/>
                  <a:moveTo>
                    <a:pt x="353" y="210"/>
                  </a:moveTo>
                  <a:lnTo>
                    <a:pt x="371" y="221"/>
                  </a:lnTo>
                  <a:lnTo>
                    <a:pt x="368" y="226"/>
                  </a:lnTo>
                  <a:lnTo>
                    <a:pt x="350" y="215"/>
                  </a:lnTo>
                  <a:lnTo>
                    <a:pt x="353" y="210"/>
                  </a:lnTo>
                  <a:close/>
                  <a:moveTo>
                    <a:pt x="385" y="229"/>
                  </a:moveTo>
                  <a:lnTo>
                    <a:pt x="403" y="240"/>
                  </a:lnTo>
                  <a:lnTo>
                    <a:pt x="400" y="245"/>
                  </a:lnTo>
                  <a:lnTo>
                    <a:pt x="382" y="234"/>
                  </a:lnTo>
                  <a:lnTo>
                    <a:pt x="385" y="229"/>
                  </a:lnTo>
                  <a:close/>
                  <a:moveTo>
                    <a:pt x="416" y="248"/>
                  </a:moveTo>
                  <a:lnTo>
                    <a:pt x="435" y="259"/>
                  </a:lnTo>
                  <a:lnTo>
                    <a:pt x="432" y="264"/>
                  </a:lnTo>
                  <a:lnTo>
                    <a:pt x="414" y="253"/>
                  </a:lnTo>
                  <a:lnTo>
                    <a:pt x="416" y="248"/>
                  </a:lnTo>
                  <a:close/>
                  <a:moveTo>
                    <a:pt x="448" y="267"/>
                  </a:moveTo>
                  <a:lnTo>
                    <a:pt x="466" y="278"/>
                  </a:lnTo>
                  <a:lnTo>
                    <a:pt x="464" y="283"/>
                  </a:lnTo>
                  <a:lnTo>
                    <a:pt x="445" y="272"/>
                  </a:lnTo>
                  <a:lnTo>
                    <a:pt x="448" y="267"/>
                  </a:lnTo>
                  <a:close/>
                  <a:moveTo>
                    <a:pt x="480" y="287"/>
                  </a:moveTo>
                  <a:lnTo>
                    <a:pt x="498" y="298"/>
                  </a:lnTo>
                  <a:lnTo>
                    <a:pt x="495" y="302"/>
                  </a:lnTo>
                  <a:lnTo>
                    <a:pt x="477" y="291"/>
                  </a:lnTo>
                  <a:lnTo>
                    <a:pt x="480" y="287"/>
                  </a:lnTo>
                  <a:close/>
                  <a:moveTo>
                    <a:pt x="512" y="305"/>
                  </a:moveTo>
                  <a:lnTo>
                    <a:pt x="530" y="316"/>
                  </a:lnTo>
                  <a:lnTo>
                    <a:pt x="527" y="321"/>
                  </a:lnTo>
                  <a:lnTo>
                    <a:pt x="509" y="310"/>
                  </a:lnTo>
                  <a:lnTo>
                    <a:pt x="512" y="305"/>
                  </a:lnTo>
                  <a:close/>
                  <a:moveTo>
                    <a:pt x="544" y="325"/>
                  </a:moveTo>
                  <a:lnTo>
                    <a:pt x="562" y="336"/>
                  </a:lnTo>
                  <a:lnTo>
                    <a:pt x="559" y="340"/>
                  </a:lnTo>
                  <a:lnTo>
                    <a:pt x="541" y="329"/>
                  </a:lnTo>
                  <a:lnTo>
                    <a:pt x="544" y="325"/>
                  </a:lnTo>
                  <a:close/>
                  <a:moveTo>
                    <a:pt x="575" y="344"/>
                  </a:moveTo>
                  <a:lnTo>
                    <a:pt x="594" y="355"/>
                  </a:lnTo>
                  <a:lnTo>
                    <a:pt x="591" y="359"/>
                  </a:lnTo>
                  <a:lnTo>
                    <a:pt x="573" y="349"/>
                  </a:lnTo>
                  <a:lnTo>
                    <a:pt x="575" y="344"/>
                  </a:lnTo>
                  <a:close/>
                  <a:moveTo>
                    <a:pt x="607" y="363"/>
                  </a:moveTo>
                  <a:lnTo>
                    <a:pt x="625" y="374"/>
                  </a:lnTo>
                  <a:lnTo>
                    <a:pt x="623" y="378"/>
                  </a:lnTo>
                  <a:lnTo>
                    <a:pt x="605" y="367"/>
                  </a:lnTo>
                  <a:lnTo>
                    <a:pt x="607" y="363"/>
                  </a:lnTo>
                  <a:close/>
                  <a:moveTo>
                    <a:pt x="639" y="382"/>
                  </a:moveTo>
                  <a:lnTo>
                    <a:pt x="657" y="393"/>
                  </a:lnTo>
                  <a:lnTo>
                    <a:pt x="655" y="398"/>
                  </a:lnTo>
                  <a:lnTo>
                    <a:pt x="636" y="387"/>
                  </a:lnTo>
                  <a:lnTo>
                    <a:pt x="639" y="382"/>
                  </a:lnTo>
                  <a:close/>
                  <a:moveTo>
                    <a:pt x="671" y="401"/>
                  </a:moveTo>
                  <a:lnTo>
                    <a:pt x="689" y="412"/>
                  </a:lnTo>
                  <a:lnTo>
                    <a:pt x="686" y="417"/>
                  </a:lnTo>
                  <a:lnTo>
                    <a:pt x="668" y="406"/>
                  </a:lnTo>
                  <a:lnTo>
                    <a:pt x="671" y="401"/>
                  </a:lnTo>
                  <a:close/>
                  <a:moveTo>
                    <a:pt x="703" y="420"/>
                  </a:moveTo>
                  <a:lnTo>
                    <a:pt x="721" y="431"/>
                  </a:lnTo>
                  <a:lnTo>
                    <a:pt x="718" y="436"/>
                  </a:lnTo>
                  <a:lnTo>
                    <a:pt x="700" y="425"/>
                  </a:lnTo>
                  <a:lnTo>
                    <a:pt x="703" y="420"/>
                  </a:lnTo>
                  <a:close/>
                  <a:moveTo>
                    <a:pt x="735" y="439"/>
                  </a:moveTo>
                  <a:lnTo>
                    <a:pt x="753" y="450"/>
                  </a:lnTo>
                  <a:lnTo>
                    <a:pt x="750" y="455"/>
                  </a:lnTo>
                  <a:lnTo>
                    <a:pt x="732" y="444"/>
                  </a:lnTo>
                  <a:lnTo>
                    <a:pt x="735" y="439"/>
                  </a:lnTo>
                  <a:close/>
                  <a:moveTo>
                    <a:pt x="766" y="458"/>
                  </a:moveTo>
                  <a:lnTo>
                    <a:pt x="785" y="469"/>
                  </a:lnTo>
                  <a:lnTo>
                    <a:pt x="782" y="474"/>
                  </a:lnTo>
                  <a:lnTo>
                    <a:pt x="764" y="463"/>
                  </a:lnTo>
                  <a:lnTo>
                    <a:pt x="766" y="458"/>
                  </a:lnTo>
                  <a:close/>
                  <a:moveTo>
                    <a:pt x="798" y="478"/>
                  </a:moveTo>
                  <a:lnTo>
                    <a:pt x="816" y="489"/>
                  </a:lnTo>
                  <a:lnTo>
                    <a:pt x="814" y="493"/>
                  </a:lnTo>
                  <a:lnTo>
                    <a:pt x="796" y="482"/>
                  </a:lnTo>
                  <a:lnTo>
                    <a:pt x="798" y="478"/>
                  </a:lnTo>
                  <a:close/>
                  <a:moveTo>
                    <a:pt x="830" y="497"/>
                  </a:moveTo>
                  <a:lnTo>
                    <a:pt x="848" y="508"/>
                  </a:lnTo>
                  <a:lnTo>
                    <a:pt x="845" y="512"/>
                  </a:lnTo>
                  <a:lnTo>
                    <a:pt x="827" y="501"/>
                  </a:lnTo>
                  <a:lnTo>
                    <a:pt x="830" y="497"/>
                  </a:lnTo>
                  <a:close/>
                  <a:moveTo>
                    <a:pt x="862" y="516"/>
                  </a:moveTo>
                  <a:lnTo>
                    <a:pt x="880" y="527"/>
                  </a:lnTo>
                  <a:lnTo>
                    <a:pt x="877" y="531"/>
                  </a:lnTo>
                  <a:lnTo>
                    <a:pt x="859" y="520"/>
                  </a:lnTo>
                  <a:lnTo>
                    <a:pt x="862" y="516"/>
                  </a:lnTo>
                  <a:close/>
                  <a:moveTo>
                    <a:pt x="893" y="535"/>
                  </a:moveTo>
                  <a:lnTo>
                    <a:pt x="912" y="546"/>
                  </a:lnTo>
                  <a:lnTo>
                    <a:pt x="909" y="550"/>
                  </a:lnTo>
                  <a:lnTo>
                    <a:pt x="891" y="539"/>
                  </a:lnTo>
                  <a:lnTo>
                    <a:pt x="893" y="535"/>
                  </a:lnTo>
                  <a:close/>
                  <a:moveTo>
                    <a:pt x="926" y="554"/>
                  </a:moveTo>
                  <a:lnTo>
                    <a:pt x="943" y="565"/>
                  </a:lnTo>
                  <a:lnTo>
                    <a:pt x="941" y="569"/>
                  </a:lnTo>
                  <a:lnTo>
                    <a:pt x="923" y="559"/>
                  </a:lnTo>
                  <a:lnTo>
                    <a:pt x="926" y="554"/>
                  </a:lnTo>
                  <a:close/>
                  <a:moveTo>
                    <a:pt x="957" y="573"/>
                  </a:moveTo>
                  <a:lnTo>
                    <a:pt x="975" y="584"/>
                  </a:lnTo>
                  <a:lnTo>
                    <a:pt x="973" y="589"/>
                  </a:lnTo>
                  <a:lnTo>
                    <a:pt x="954" y="578"/>
                  </a:lnTo>
                  <a:lnTo>
                    <a:pt x="957" y="573"/>
                  </a:lnTo>
                  <a:close/>
                  <a:moveTo>
                    <a:pt x="989" y="592"/>
                  </a:moveTo>
                  <a:lnTo>
                    <a:pt x="1007" y="603"/>
                  </a:lnTo>
                  <a:lnTo>
                    <a:pt x="1004" y="608"/>
                  </a:lnTo>
                  <a:lnTo>
                    <a:pt x="986" y="597"/>
                  </a:lnTo>
                  <a:lnTo>
                    <a:pt x="989" y="592"/>
                  </a:lnTo>
                  <a:close/>
                  <a:moveTo>
                    <a:pt x="1021" y="611"/>
                  </a:moveTo>
                  <a:lnTo>
                    <a:pt x="1039" y="622"/>
                  </a:lnTo>
                  <a:lnTo>
                    <a:pt x="1036" y="627"/>
                  </a:lnTo>
                  <a:lnTo>
                    <a:pt x="1018" y="616"/>
                  </a:lnTo>
                  <a:lnTo>
                    <a:pt x="1021" y="611"/>
                  </a:lnTo>
                  <a:close/>
                  <a:moveTo>
                    <a:pt x="1053" y="630"/>
                  </a:moveTo>
                  <a:lnTo>
                    <a:pt x="1071" y="641"/>
                  </a:lnTo>
                  <a:lnTo>
                    <a:pt x="1068" y="646"/>
                  </a:lnTo>
                  <a:lnTo>
                    <a:pt x="1050" y="635"/>
                  </a:lnTo>
                  <a:lnTo>
                    <a:pt x="1053" y="630"/>
                  </a:lnTo>
                  <a:close/>
                  <a:moveTo>
                    <a:pt x="1084" y="650"/>
                  </a:moveTo>
                  <a:lnTo>
                    <a:pt x="1103" y="661"/>
                  </a:lnTo>
                  <a:lnTo>
                    <a:pt x="1100" y="665"/>
                  </a:lnTo>
                  <a:lnTo>
                    <a:pt x="1082" y="654"/>
                  </a:lnTo>
                  <a:lnTo>
                    <a:pt x="1084" y="650"/>
                  </a:lnTo>
                  <a:close/>
                  <a:moveTo>
                    <a:pt x="1116" y="668"/>
                  </a:moveTo>
                  <a:lnTo>
                    <a:pt x="1134" y="679"/>
                  </a:lnTo>
                  <a:lnTo>
                    <a:pt x="1132" y="684"/>
                  </a:lnTo>
                  <a:lnTo>
                    <a:pt x="1113" y="673"/>
                  </a:lnTo>
                  <a:lnTo>
                    <a:pt x="1116" y="668"/>
                  </a:lnTo>
                  <a:close/>
                  <a:moveTo>
                    <a:pt x="1148" y="688"/>
                  </a:moveTo>
                  <a:lnTo>
                    <a:pt x="1166" y="699"/>
                  </a:lnTo>
                  <a:lnTo>
                    <a:pt x="1163" y="703"/>
                  </a:lnTo>
                  <a:lnTo>
                    <a:pt x="1145" y="692"/>
                  </a:lnTo>
                  <a:lnTo>
                    <a:pt x="1148" y="688"/>
                  </a:lnTo>
                  <a:close/>
                  <a:moveTo>
                    <a:pt x="1180" y="707"/>
                  </a:moveTo>
                  <a:lnTo>
                    <a:pt x="1198" y="718"/>
                  </a:lnTo>
                  <a:lnTo>
                    <a:pt x="1195" y="722"/>
                  </a:lnTo>
                  <a:lnTo>
                    <a:pt x="1177" y="712"/>
                  </a:lnTo>
                  <a:lnTo>
                    <a:pt x="1180" y="707"/>
                  </a:lnTo>
                  <a:close/>
                  <a:moveTo>
                    <a:pt x="1212" y="726"/>
                  </a:moveTo>
                  <a:lnTo>
                    <a:pt x="1212" y="726"/>
                  </a:lnTo>
                  <a:lnTo>
                    <a:pt x="1209" y="730"/>
                  </a:lnTo>
                  <a:lnTo>
                    <a:pt x="1209" y="730"/>
                  </a:lnTo>
                  <a:lnTo>
                    <a:pt x="1212" y="726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38">
              <a:extLst>
                <a:ext uri="{FF2B5EF4-FFF2-40B4-BE49-F238E27FC236}">
                  <a16:creationId xmlns:a16="http://schemas.microsoft.com/office/drawing/2014/main" id="{948F55C3-0961-404C-808B-DA7FFBEAE7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33" y="2153"/>
              <a:ext cx="132" cy="1948"/>
            </a:xfrm>
            <a:custGeom>
              <a:avLst/>
              <a:gdLst>
                <a:gd name="T0" fmla="*/ 0 w 132"/>
                <a:gd name="T1" fmla="*/ 1948 h 1948"/>
                <a:gd name="T2" fmla="*/ 3 w 132"/>
                <a:gd name="T3" fmla="*/ 1911 h 1948"/>
                <a:gd name="T4" fmla="*/ 5 w 132"/>
                <a:gd name="T5" fmla="*/ 1874 h 1948"/>
                <a:gd name="T6" fmla="*/ 7 w 132"/>
                <a:gd name="T7" fmla="*/ 1837 h 1948"/>
                <a:gd name="T8" fmla="*/ 10 w 132"/>
                <a:gd name="T9" fmla="*/ 1800 h 1948"/>
                <a:gd name="T10" fmla="*/ 12 w 132"/>
                <a:gd name="T11" fmla="*/ 1763 h 1948"/>
                <a:gd name="T12" fmla="*/ 15 w 132"/>
                <a:gd name="T13" fmla="*/ 1726 h 1948"/>
                <a:gd name="T14" fmla="*/ 17 w 132"/>
                <a:gd name="T15" fmla="*/ 1689 h 1948"/>
                <a:gd name="T16" fmla="*/ 20 w 132"/>
                <a:gd name="T17" fmla="*/ 1652 h 1948"/>
                <a:gd name="T18" fmla="*/ 22 w 132"/>
                <a:gd name="T19" fmla="*/ 1615 h 1948"/>
                <a:gd name="T20" fmla="*/ 24 w 132"/>
                <a:gd name="T21" fmla="*/ 1577 h 1948"/>
                <a:gd name="T22" fmla="*/ 27 w 132"/>
                <a:gd name="T23" fmla="*/ 1540 h 1948"/>
                <a:gd name="T24" fmla="*/ 29 w 132"/>
                <a:gd name="T25" fmla="*/ 1503 h 1948"/>
                <a:gd name="T26" fmla="*/ 32 w 132"/>
                <a:gd name="T27" fmla="*/ 1466 h 1948"/>
                <a:gd name="T28" fmla="*/ 34 w 132"/>
                <a:gd name="T29" fmla="*/ 1429 h 1948"/>
                <a:gd name="T30" fmla="*/ 37 w 132"/>
                <a:gd name="T31" fmla="*/ 1392 h 1948"/>
                <a:gd name="T32" fmla="*/ 39 w 132"/>
                <a:gd name="T33" fmla="*/ 1355 h 1948"/>
                <a:gd name="T34" fmla="*/ 41 w 132"/>
                <a:gd name="T35" fmla="*/ 1318 h 1948"/>
                <a:gd name="T36" fmla="*/ 44 w 132"/>
                <a:gd name="T37" fmla="*/ 1281 h 1948"/>
                <a:gd name="T38" fmla="*/ 46 w 132"/>
                <a:gd name="T39" fmla="*/ 1244 h 1948"/>
                <a:gd name="T40" fmla="*/ 48 w 132"/>
                <a:gd name="T41" fmla="*/ 1207 h 1948"/>
                <a:gd name="T42" fmla="*/ 51 w 132"/>
                <a:gd name="T43" fmla="*/ 1170 h 1948"/>
                <a:gd name="T44" fmla="*/ 53 w 132"/>
                <a:gd name="T45" fmla="*/ 1133 h 1948"/>
                <a:gd name="T46" fmla="*/ 56 w 132"/>
                <a:gd name="T47" fmla="*/ 1096 h 1948"/>
                <a:gd name="T48" fmla="*/ 58 w 132"/>
                <a:gd name="T49" fmla="*/ 1059 h 1948"/>
                <a:gd name="T50" fmla="*/ 61 w 132"/>
                <a:gd name="T51" fmla="*/ 1022 h 1948"/>
                <a:gd name="T52" fmla="*/ 63 w 132"/>
                <a:gd name="T53" fmla="*/ 985 h 1948"/>
                <a:gd name="T54" fmla="*/ 65 w 132"/>
                <a:gd name="T55" fmla="*/ 947 h 1948"/>
                <a:gd name="T56" fmla="*/ 68 w 132"/>
                <a:gd name="T57" fmla="*/ 910 h 1948"/>
                <a:gd name="T58" fmla="*/ 70 w 132"/>
                <a:gd name="T59" fmla="*/ 874 h 1948"/>
                <a:gd name="T60" fmla="*/ 73 w 132"/>
                <a:gd name="T61" fmla="*/ 836 h 1948"/>
                <a:gd name="T62" fmla="*/ 75 w 132"/>
                <a:gd name="T63" fmla="*/ 799 h 1948"/>
                <a:gd name="T64" fmla="*/ 78 w 132"/>
                <a:gd name="T65" fmla="*/ 762 h 1948"/>
                <a:gd name="T66" fmla="*/ 80 w 132"/>
                <a:gd name="T67" fmla="*/ 725 h 1948"/>
                <a:gd name="T68" fmla="*/ 83 w 132"/>
                <a:gd name="T69" fmla="*/ 688 h 1948"/>
                <a:gd name="T70" fmla="*/ 85 w 132"/>
                <a:gd name="T71" fmla="*/ 651 h 1948"/>
                <a:gd name="T72" fmla="*/ 87 w 132"/>
                <a:gd name="T73" fmla="*/ 614 h 1948"/>
                <a:gd name="T74" fmla="*/ 89 w 132"/>
                <a:gd name="T75" fmla="*/ 577 h 1948"/>
                <a:gd name="T76" fmla="*/ 92 w 132"/>
                <a:gd name="T77" fmla="*/ 540 h 1948"/>
                <a:gd name="T78" fmla="*/ 94 w 132"/>
                <a:gd name="T79" fmla="*/ 503 h 1948"/>
                <a:gd name="T80" fmla="*/ 97 w 132"/>
                <a:gd name="T81" fmla="*/ 466 h 1948"/>
                <a:gd name="T82" fmla="*/ 99 w 132"/>
                <a:gd name="T83" fmla="*/ 429 h 1948"/>
                <a:gd name="T84" fmla="*/ 102 w 132"/>
                <a:gd name="T85" fmla="*/ 392 h 1948"/>
                <a:gd name="T86" fmla="*/ 104 w 132"/>
                <a:gd name="T87" fmla="*/ 355 h 1948"/>
                <a:gd name="T88" fmla="*/ 107 w 132"/>
                <a:gd name="T89" fmla="*/ 317 h 1948"/>
                <a:gd name="T90" fmla="*/ 109 w 132"/>
                <a:gd name="T91" fmla="*/ 281 h 1948"/>
                <a:gd name="T92" fmla="*/ 111 w 132"/>
                <a:gd name="T93" fmla="*/ 244 h 1948"/>
                <a:gd name="T94" fmla="*/ 114 w 132"/>
                <a:gd name="T95" fmla="*/ 206 h 1948"/>
                <a:gd name="T96" fmla="*/ 116 w 132"/>
                <a:gd name="T97" fmla="*/ 169 h 1948"/>
                <a:gd name="T98" fmla="*/ 119 w 132"/>
                <a:gd name="T99" fmla="*/ 132 h 1948"/>
                <a:gd name="T100" fmla="*/ 121 w 132"/>
                <a:gd name="T101" fmla="*/ 95 h 1948"/>
                <a:gd name="T102" fmla="*/ 124 w 132"/>
                <a:gd name="T103" fmla="*/ 58 h 1948"/>
                <a:gd name="T104" fmla="*/ 126 w 132"/>
                <a:gd name="T105" fmla="*/ 21 h 1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2" h="1948">
                  <a:moveTo>
                    <a:pt x="0" y="1948"/>
                  </a:moveTo>
                  <a:lnTo>
                    <a:pt x="2" y="1927"/>
                  </a:lnTo>
                  <a:lnTo>
                    <a:pt x="7" y="1927"/>
                  </a:lnTo>
                  <a:lnTo>
                    <a:pt x="5" y="1948"/>
                  </a:lnTo>
                  <a:lnTo>
                    <a:pt x="0" y="1948"/>
                  </a:lnTo>
                  <a:close/>
                  <a:moveTo>
                    <a:pt x="3" y="1911"/>
                  </a:moveTo>
                  <a:lnTo>
                    <a:pt x="4" y="1890"/>
                  </a:lnTo>
                  <a:lnTo>
                    <a:pt x="9" y="1890"/>
                  </a:lnTo>
                  <a:lnTo>
                    <a:pt x="8" y="1911"/>
                  </a:lnTo>
                  <a:lnTo>
                    <a:pt x="3" y="1911"/>
                  </a:lnTo>
                  <a:close/>
                  <a:moveTo>
                    <a:pt x="5" y="1874"/>
                  </a:moveTo>
                  <a:lnTo>
                    <a:pt x="6" y="1853"/>
                  </a:lnTo>
                  <a:lnTo>
                    <a:pt x="12" y="1853"/>
                  </a:lnTo>
                  <a:lnTo>
                    <a:pt x="10" y="1874"/>
                  </a:lnTo>
                  <a:lnTo>
                    <a:pt x="5" y="1874"/>
                  </a:lnTo>
                  <a:close/>
                  <a:moveTo>
                    <a:pt x="7" y="1837"/>
                  </a:moveTo>
                  <a:lnTo>
                    <a:pt x="9" y="1816"/>
                  </a:lnTo>
                  <a:lnTo>
                    <a:pt x="14" y="1816"/>
                  </a:lnTo>
                  <a:lnTo>
                    <a:pt x="13" y="1837"/>
                  </a:lnTo>
                  <a:lnTo>
                    <a:pt x="7" y="1837"/>
                  </a:lnTo>
                  <a:close/>
                  <a:moveTo>
                    <a:pt x="10" y="1800"/>
                  </a:moveTo>
                  <a:lnTo>
                    <a:pt x="11" y="1779"/>
                  </a:lnTo>
                  <a:lnTo>
                    <a:pt x="17" y="1779"/>
                  </a:lnTo>
                  <a:lnTo>
                    <a:pt x="15" y="1800"/>
                  </a:lnTo>
                  <a:lnTo>
                    <a:pt x="10" y="1800"/>
                  </a:lnTo>
                  <a:close/>
                  <a:moveTo>
                    <a:pt x="12" y="1763"/>
                  </a:moveTo>
                  <a:lnTo>
                    <a:pt x="14" y="1742"/>
                  </a:lnTo>
                  <a:lnTo>
                    <a:pt x="19" y="1742"/>
                  </a:lnTo>
                  <a:lnTo>
                    <a:pt x="18" y="1763"/>
                  </a:lnTo>
                  <a:lnTo>
                    <a:pt x="12" y="1763"/>
                  </a:lnTo>
                  <a:close/>
                  <a:moveTo>
                    <a:pt x="15" y="1726"/>
                  </a:moveTo>
                  <a:lnTo>
                    <a:pt x="16" y="1705"/>
                  </a:lnTo>
                  <a:lnTo>
                    <a:pt x="21" y="1705"/>
                  </a:lnTo>
                  <a:lnTo>
                    <a:pt x="20" y="1726"/>
                  </a:lnTo>
                  <a:lnTo>
                    <a:pt x="15" y="1726"/>
                  </a:lnTo>
                  <a:close/>
                  <a:moveTo>
                    <a:pt x="17" y="1689"/>
                  </a:moveTo>
                  <a:lnTo>
                    <a:pt x="19" y="1668"/>
                  </a:lnTo>
                  <a:lnTo>
                    <a:pt x="24" y="1668"/>
                  </a:lnTo>
                  <a:lnTo>
                    <a:pt x="23" y="1689"/>
                  </a:lnTo>
                  <a:lnTo>
                    <a:pt x="17" y="1689"/>
                  </a:lnTo>
                  <a:close/>
                  <a:moveTo>
                    <a:pt x="20" y="1652"/>
                  </a:moveTo>
                  <a:lnTo>
                    <a:pt x="21" y="1630"/>
                  </a:lnTo>
                  <a:lnTo>
                    <a:pt x="26" y="1631"/>
                  </a:lnTo>
                  <a:lnTo>
                    <a:pt x="25" y="1652"/>
                  </a:lnTo>
                  <a:lnTo>
                    <a:pt x="20" y="1652"/>
                  </a:lnTo>
                  <a:close/>
                  <a:moveTo>
                    <a:pt x="22" y="1615"/>
                  </a:moveTo>
                  <a:lnTo>
                    <a:pt x="23" y="1593"/>
                  </a:lnTo>
                  <a:lnTo>
                    <a:pt x="29" y="1594"/>
                  </a:lnTo>
                  <a:lnTo>
                    <a:pt x="27" y="1615"/>
                  </a:lnTo>
                  <a:lnTo>
                    <a:pt x="22" y="1615"/>
                  </a:lnTo>
                  <a:close/>
                  <a:moveTo>
                    <a:pt x="24" y="1577"/>
                  </a:moveTo>
                  <a:lnTo>
                    <a:pt x="26" y="1556"/>
                  </a:lnTo>
                  <a:lnTo>
                    <a:pt x="31" y="1557"/>
                  </a:lnTo>
                  <a:lnTo>
                    <a:pt x="30" y="1578"/>
                  </a:lnTo>
                  <a:lnTo>
                    <a:pt x="24" y="1577"/>
                  </a:lnTo>
                  <a:close/>
                  <a:moveTo>
                    <a:pt x="27" y="1540"/>
                  </a:moveTo>
                  <a:lnTo>
                    <a:pt x="28" y="1519"/>
                  </a:lnTo>
                  <a:lnTo>
                    <a:pt x="34" y="1519"/>
                  </a:lnTo>
                  <a:lnTo>
                    <a:pt x="32" y="1541"/>
                  </a:lnTo>
                  <a:lnTo>
                    <a:pt x="27" y="1540"/>
                  </a:lnTo>
                  <a:close/>
                  <a:moveTo>
                    <a:pt x="29" y="1503"/>
                  </a:moveTo>
                  <a:lnTo>
                    <a:pt x="31" y="1482"/>
                  </a:lnTo>
                  <a:lnTo>
                    <a:pt x="36" y="1483"/>
                  </a:lnTo>
                  <a:lnTo>
                    <a:pt x="35" y="1504"/>
                  </a:lnTo>
                  <a:lnTo>
                    <a:pt x="29" y="1503"/>
                  </a:lnTo>
                  <a:close/>
                  <a:moveTo>
                    <a:pt x="32" y="1466"/>
                  </a:moveTo>
                  <a:lnTo>
                    <a:pt x="33" y="1445"/>
                  </a:lnTo>
                  <a:lnTo>
                    <a:pt x="38" y="1446"/>
                  </a:lnTo>
                  <a:lnTo>
                    <a:pt x="37" y="1467"/>
                  </a:lnTo>
                  <a:lnTo>
                    <a:pt x="32" y="1466"/>
                  </a:lnTo>
                  <a:close/>
                  <a:moveTo>
                    <a:pt x="34" y="1429"/>
                  </a:moveTo>
                  <a:lnTo>
                    <a:pt x="36" y="1408"/>
                  </a:lnTo>
                  <a:lnTo>
                    <a:pt x="41" y="1409"/>
                  </a:lnTo>
                  <a:lnTo>
                    <a:pt x="40" y="1430"/>
                  </a:lnTo>
                  <a:lnTo>
                    <a:pt x="34" y="1429"/>
                  </a:lnTo>
                  <a:close/>
                  <a:moveTo>
                    <a:pt x="37" y="1392"/>
                  </a:moveTo>
                  <a:lnTo>
                    <a:pt x="38" y="1371"/>
                  </a:lnTo>
                  <a:lnTo>
                    <a:pt x="43" y="1371"/>
                  </a:lnTo>
                  <a:lnTo>
                    <a:pt x="42" y="1393"/>
                  </a:lnTo>
                  <a:lnTo>
                    <a:pt x="37" y="1392"/>
                  </a:lnTo>
                  <a:close/>
                  <a:moveTo>
                    <a:pt x="39" y="1355"/>
                  </a:moveTo>
                  <a:lnTo>
                    <a:pt x="40" y="1334"/>
                  </a:lnTo>
                  <a:lnTo>
                    <a:pt x="45" y="1334"/>
                  </a:lnTo>
                  <a:lnTo>
                    <a:pt x="44" y="1356"/>
                  </a:lnTo>
                  <a:lnTo>
                    <a:pt x="39" y="1355"/>
                  </a:lnTo>
                  <a:close/>
                  <a:moveTo>
                    <a:pt x="41" y="1318"/>
                  </a:moveTo>
                  <a:lnTo>
                    <a:pt x="43" y="1297"/>
                  </a:lnTo>
                  <a:lnTo>
                    <a:pt x="48" y="1297"/>
                  </a:lnTo>
                  <a:lnTo>
                    <a:pt x="46" y="1318"/>
                  </a:lnTo>
                  <a:lnTo>
                    <a:pt x="41" y="1318"/>
                  </a:lnTo>
                  <a:close/>
                  <a:moveTo>
                    <a:pt x="44" y="1281"/>
                  </a:moveTo>
                  <a:lnTo>
                    <a:pt x="45" y="1260"/>
                  </a:lnTo>
                  <a:lnTo>
                    <a:pt x="50" y="1260"/>
                  </a:lnTo>
                  <a:lnTo>
                    <a:pt x="49" y="1281"/>
                  </a:lnTo>
                  <a:lnTo>
                    <a:pt x="44" y="1281"/>
                  </a:lnTo>
                  <a:close/>
                  <a:moveTo>
                    <a:pt x="46" y="1244"/>
                  </a:moveTo>
                  <a:lnTo>
                    <a:pt x="47" y="1223"/>
                  </a:lnTo>
                  <a:lnTo>
                    <a:pt x="53" y="1223"/>
                  </a:lnTo>
                  <a:lnTo>
                    <a:pt x="51" y="1244"/>
                  </a:lnTo>
                  <a:lnTo>
                    <a:pt x="46" y="1244"/>
                  </a:lnTo>
                  <a:close/>
                  <a:moveTo>
                    <a:pt x="48" y="1207"/>
                  </a:moveTo>
                  <a:lnTo>
                    <a:pt x="50" y="1186"/>
                  </a:lnTo>
                  <a:lnTo>
                    <a:pt x="55" y="1186"/>
                  </a:lnTo>
                  <a:lnTo>
                    <a:pt x="54" y="1207"/>
                  </a:lnTo>
                  <a:lnTo>
                    <a:pt x="48" y="1207"/>
                  </a:lnTo>
                  <a:close/>
                  <a:moveTo>
                    <a:pt x="51" y="1170"/>
                  </a:moveTo>
                  <a:lnTo>
                    <a:pt x="52" y="1149"/>
                  </a:lnTo>
                  <a:lnTo>
                    <a:pt x="58" y="1149"/>
                  </a:lnTo>
                  <a:lnTo>
                    <a:pt x="56" y="1170"/>
                  </a:lnTo>
                  <a:lnTo>
                    <a:pt x="51" y="1170"/>
                  </a:lnTo>
                  <a:close/>
                  <a:moveTo>
                    <a:pt x="53" y="1133"/>
                  </a:moveTo>
                  <a:lnTo>
                    <a:pt x="55" y="1112"/>
                  </a:lnTo>
                  <a:lnTo>
                    <a:pt x="60" y="1112"/>
                  </a:lnTo>
                  <a:lnTo>
                    <a:pt x="59" y="1133"/>
                  </a:lnTo>
                  <a:lnTo>
                    <a:pt x="53" y="1133"/>
                  </a:lnTo>
                  <a:close/>
                  <a:moveTo>
                    <a:pt x="56" y="1096"/>
                  </a:moveTo>
                  <a:lnTo>
                    <a:pt x="57" y="1075"/>
                  </a:lnTo>
                  <a:lnTo>
                    <a:pt x="62" y="1075"/>
                  </a:lnTo>
                  <a:lnTo>
                    <a:pt x="61" y="1096"/>
                  </a:lnTo>
                  <a:lnTo>
                    <a:pt x="56" y="1096"/>
                  </a:lnTo>
                  <a:close/>
                  <a:moveTo>
                    <a:pt x="58" y="1059"/>
                  </a:moveTo>
                  <a:lnTo>
                    <a:pt x="60" y="1038"/>
                  </a:lnTo>
                  <a:lnTo>
                    <a:pt x="65" y="1038"/>
                  </a:lnTo>
                  <a:lnTo>
                    <a:pt x="64" y="1059"/>
                  </a:lnTo>
                  <a:lnTo>
                    <a:pt x="58" y="1059"/>
                  </a:lnTo>
                  <a:close/>
                  <a:moveTo>
                    <a:pt x="61" y="1022"/>
                  </a:moveTo>
                  <a:lnTo>
                    <a:pt x="62" y="1000"/>
                  </a:lnTo>
                  <a:lnTo>
                    <a:pt x="67" y="1001"/>
                  </a:lnTo>
                  <a:lnTo>
                    <a:pt x="66" y="1022"/>
                  </a:lnTo>
                  <a:lnTo>
                    <a:pt x="61" y="1022"/>
                  </a:lnTo>
                  <a:close/>
                  <a:moveTo>
                    <a:pt x="63" y="985"/>
                  </a:moveTo>
                  <a:lnTo>
                    <a:pt x="64" y="963"/>
                  </a:lnTo>
                  <a:lnTo>
                    <a:pt x="70" y="964"/>
                  </a:lnTo>
                  <a:lnTo>
                    <a:pt x="68" y="985"/>
                  </a:lnTo>
                  <a:lnTo>
                    <a:pt x="63" y="985"/>
                  </a:lnTo>
                  <a:close/>
                  <a:moveTo>
                    <a:pt x="65" y="947"/>
                  </a:moveTo>
                  <a:lnTo>
                    <a:pt x="67" y="926"/>
                  </a:lnTo>
                  <a:lnTo>
                    <a:pt x="72" y="927"/>
                  </a:lnTo>
                  <a:lnTo>
                    <a:pt x="71" y="948"/>
                  </a:lnTo>
                  <a:lnTo>
                    <a:pt x="65" y="947"/>
                  </a:lnTo>
                  <a:close/>
                  <a:moveTo>
                    <a:pt x="68" y="910"/>
                  </a:moveTo>
                  <a:lnTo>
                    <a:pt x="69" y="889"/>
                  </a:lnTo>
                  <a:lnTo>
                    <a:pt x="75" y="890"/>
                  </a:lnTo>
                  <a:lnTo>
                    <a:pt x="73" y="911"/>
                  </a:lnTo>
                  <a:lnTo>
                    <a:pt x="68" y="910"/>
                  </a:lnTo>
                  <a:close/>
                  <a:moveTo>
                    <a:pt x="70" y="874"/>
                  </a:moveTo>
                  <a:lnTo>
                    <a:pt x="72" y="852"/>
                  </a:lnTo>
                  <a:lnTo>
                    <a:pt x="77" y="853"/>
                  </a:lnTo>
                  <a:lnTo>
                    <a:pt x="76" y="874"/>
                  </a:lnTo>
                  <a:lnTo>
                    <a:pt x="70" y="874"/>
                  </a:lnTo>
                  <a:close/>
                  <a:moveTo>
                    <a:pt x="73" y="836"/>
                  </a:moveTo>
                  <a:lnTo>
                    <a:pt x="74" y="815"/>
                  </a:lnTo>
                  <a:lnTo>
                    <a:pt x="80" y="816"/>
                  </a:lnTo>
                  <a:lnTo>
                    <a:pt x="78" y="837"/>
                  </a:lnTo>
                  <a:lnTo>
                    <a:pt x="73" y="836"/>
                  </a:lnTo>
                  <a:close/>
                  <a:moveTo>
                    <a:pt x="75" y="799"/>
                  </a:moveTo>
                  <a:lnTo>
                    <a:pt x="77" y="778"/>
                  </a:lnTo>
                  <a:lnTo>
                    <a:pt x="82" y="779"/>
                  </a:lnTo>
                  <a:lnTo>
                    <a:pt x="81" y="800"/>
                  </a:lnTo>
                  <a:lnTo>
                    <a:pt x="75" y="799"/>
                  </a:lnTo>
                  <a:close/>
                  <a:moveTo>
                    <a:pt x="78" y="762"/>
                  </a:moveTo>
                  <a:lnTo>
                    <a:pt x="79" y="741"/>
                  </a:lnTo>
                  <a:lnTo>
                    <a:pt x="84" y="741"/>
                  </a:lnTo>
                  <a:lnTo>
                    <a:pt x="83" y="763"/>
                  </a:lnTo>
                  <a:lnTo>
                    <a:pt x="78" y="762"/>
                  </a:lnTo>
                  <a:close/>
                  <a:moveTo>
                    <a:pt x="80" y="725"/>
                  </a:moveTo>
                  <a:lnTo>
                    <a:pt x="81" y="704"/>
                  </a:lnTo>
                  <a:lnTo>
                    <a:pt x="86" y="704"/>
                  </a:lnTo>
                  <a:lnTo>
                    <a:pt x="85" y="726"/>
                  </a:lnTo>
                  <a:lnTo>
                    <a:pt x="80" y="725"/>
                  </a:lnTo>
                  <a:close/>
                  <a:moveTo>
                    <a:pt x="83" y="688"/>
                  </a:moveTo>
                  <a:lnTo>
                    <a:pt x="84" y="667"/>
                  </a:lnTo>
                  <a:lnTo>
                    <a:pt x="89" y="667"/>
                  </a:lnTo>
                  <a:lnTo>
                    <a:pt x="88" y="688"/>
                  </a:lnTo>
                  <a:lnTo>
                    <a:pt x="83" y="688"/>
                  </a:lnTo>
                  <a:close/>
                  <a:moveTo>
                    <a:pt x="85" y="651"/>
                  </a:moveTo>
                  <a:lnTo>
                    <a:pt x="86" y="630"/>
                  </a:lnTo>
                  <a:lnTo>
                    <a:pt x="91" y="630"/>
                  </a:lnTo>
                  <a:lnTo>
                    <a:pt x="90" y="651"/>
                  </a:lnTo>
                  <a:lnTo>
                    <a:pt x="85" y="651"/>
                  </a:lnTo>
                  <a:close/>
                  <a:moveTo>
                    <a:pt x="87" y="614"/>
                  </a:moveTo>
                  <a:lnTo>
                    <a:pt x="88" y="593"/>
                  </a:lnTo>
                  <a:lnTo>
                    <a:pt x="94" y="593"/>
                  </a:lnTo>
                  <a:lnTo>
                    <a:pt x="92" y="615"/>
                  </a:lnTo>
                  <a:lnTo>
                    <a:pt x="87" y="614"/>
                  </a:lnTo>
                  <a:close/>
                  <a:moveTo>
                    <a:pt x="89" y="577"/>
                  </a:moveTo>
                  <a:lnTo>
                    <a:pt x="91" y="556"/>
                  </a:lnTo>
                  <a:lnTo>
                    <a:pt x="96" y="556"/>
                  </a:lnTo>
                  <a:lnTo>
                    <a:pt x="95" y="577"/>
                  </a:lnTo>
                  <a:lnTo>
                    <a:pt x="89" y="577"/>
                  </a:lnTo>
                  <a:close/>
                  <a:moveTo>
                    <a:pt x="92" y="540"/>
                  </a:moveTo>
                  <a:lnTo>
                    <a:pt x="93" y="519"/>
                  </a:lnTo>
                  <a:lnTo>
                    <a:pt x="99" y="519"/>
                  </a:lnTo>
                  <a:lnTo>
                    <a:pt x="97" y="540"/>
                  </a:lnTo>
                  <a:lnTo>
                    <a:pt x="92" y="540"/>
                  </a:lnTo>
                  <a:close/>
                  <a:moveTo>
                    <a:pt x="94" y="503"/>
                  </a:moveTo>
                  <a:lnTo>
                    <a:pt x="96" y="482"/>
                  </a:lnTo>
                  <a:lnTo>
                    <a:pt x="101" y="482"/>
                  </a:lnTo>
                  <a:lnTo>
                    <a:pt x="100" y="503"/>
                  </a:lnTo>
                  <a:lnTo>
                    <a:pt x="94" y="503"/>
                  </a:lnTo>
                  <a:close/>
                  <a:moveTo>
                    <a:pt x="97" y="466"/>
                  </a:moveTo>
                  <a:lnTo>
                    <a:pt x="98" y="445"/>
                  </a:lnTo>
                  <a:lnTo>
                    <a:pt x="103" y="445"/>
                  </a:lnTo>
                  <a:lnTo>
                    <a:pt x="102" y="466"/>
                  </a:lnTo>
                  <a:lnTo>
                    <a:pt x="97" y="466"/>
                  </a:lnTo>
                  <a:close/>
                  <a:moveTo>
                    <a:pt x="99" y="429"/>
                  </a:moveTo>
                  <a:lnTo>
                    <a:pt x="101" y="408"/>
                  </a:lnTo>
                  <a:lnTo>
                    <a:pt x="106" y="408"/>
                  </a:lnTo>
                  <a:lnTo>
                    <a:pt x="105" y="429"/>
                  </a:lnTo>
                  <a:lnTo>
                    <a:pt x="99" y="429"/>
                  </a:lnTo>
                  <a:close/>
                  <a:moveTo>
                    <a:pt x="102" y="392"/>
                  </a:moveTo>
                  <a:lnTo>
                    <a:pt x="103" y="370"/>
                  </a:lnTo>
                  <a:lnTo>
                    <a:pt x="108" y="371"/>
                  </a:lnTo>
                  <a:lnTo>
                    <a:pt x="107" y="392"/>
                  </a:lnTo>
                  <a:lnTo>
                    <a:pt x="102" y="392"/>
                  </a:lnTo>
                  <a:close/>
                  <a:moveTo>
                    <a:pt x="104" y="355"/>
                  </a:moveTo>
                  <a:lnTo>
                    <a:pt x="105" y="333"/>
                  </a:lnTo>
                  <a:lnTo>
                    <a:pt x="111" y="334"/>
                  </a:lnTo>
                  <a:lnTo>
                    <a:pt x="109" y="355"/>
                  </a:lnTo>
                  <a:lnTo>
                    <a:pt x="104" y="355"/>
                  </a:lnTo>
                  <a:close/>
                  <a:moveTo>
                    <a:pt x="107" y="317"/>
                  </a:moveTo>
                  <a:lnTo>
                    <a:pt x="108" y="297"/>
                  </a:lnTo>
                  <a:lnTo>
                    <a:pt x="113" y="297"/>
                  </a:lnTo>
                  <a:lnTo>
                    <a:pt x="112" y="318"/>
                  </a:lnTo>
                  <a:lnTo>
                    <a:pt x="107" y="317"/>
                  </a:lnTo>
                  <a:close/>
                  <a:moveTo>
                    <a:pt x="109" y="281"/>
                  </a:moveTo>
                  <a:lnTo>
                    <a:pt x="110" y="259"/>
                  </a:lnTo>
                  <a:lnTo>
                    <a:pt x="116" y="260"/>
                  </a:lnTo>
                  <a:lnTo>
                    <a:pt x="114" y="281"/>
                  </a:lnTo>
                  <a:lnTo>
                    <a:pt x="109" y="281"/>
                  </a:lnTo>
                  <a:close/>
                  <a:moveTo>
                    <a:pt x="111" y="244"/>
                  </a:moveTo>
                  <a:lnTo>
                    <a:pt x="113" y="222"/>
                  </a:lnTo>
                  <a:lnTo>
                    <a:pt x="118" y="223"/>
                  </a:lnTo>
                  <a:lnTo>
                    <a:pt x="117" y="244"/>
                  </a:lnTo>
                  <a:lnTo>
                    <a:pt x="111" y="244"/>
                  </a:lnTo>
                  <a:close/>
                  <a:moveTo>
                    <a:pt x="114" y="206"/>
                  </a:moveTo>
                  <a:lnTo>
                    <a:pt x="115" y="185"/>
                  </a:lnTo>
                  <a:lnTo>
                    <a:pt x="121" y="186"/>
                  </a:lnTo>
                  <a:lnTo>
                    <a:pt x="119" y="207"/>
                  </a:lnTo>
                  <a:lnTo>
                    <a:pt x="114" y="206"/>
                  </a:lnTo>
                  <a:close/>
                  <a:moveTo>
                    <a:pt x="116" y="169"/>
                  </a:moveTo>
                  <a:lnTo>
                    <a:pt x="118" y="148"/>
                  </a:lnTo>
                  <a:lnTo>
                    <a:pt x="123" y="148"/>
                  </a:lnTo>
                  <a:lnTo>
                    <a:pt x="122" y="170"/>
                  </a:lnTo>
                  <a:lnTo>
                    <a:pt x="116" y="169"/>
                  </a:lnTo>
                  <a:close/>
                  <a:moveTo>
                    <a:pt x="119" y="132"/>
                  </a:moveTo>
                  <a:lnTo>
                    <a:pt x="120" y="111"/>
                  </a:lnTo>
                  <a:lnTo>
                    <a:pt x="125" y="111"/>
                  </a:lnTo>
                  <a:lnTo>
                    <a:pt x="124" y="133"/>
                  </a:lnTo>
                  <a:lnTo>
                    <a:pt x="119" y="132"/>
                  </a:lnTo>
                  <a:close/>
                  <a:moveTo>
                    <a:pt x="121" y="95"/>
                  </a:moveTo>
                  <a:lnTo>
                    <a:pt x="122" y="74"/>
                  </a:lnTo>
                  <a:lnTo>
                    <a:pt x="128" y="74"/>
                  </a:lnTo>
                  <a:lnTo>
                    <a:pt x="126" y="96"/>
                  </a:lnTo>
                  <a:lnTo>
                    <a:pt x="121" y="95"/>
                  </a:lnTo>
                  <a:close/>
                  <a:moveTo>
                    <a:pt x="124" y="58"/>
                  </a:moveTo>
                  <a:lnTo>
                    <a:pt x="125" y="37"/>
                  </a:lnTo>
                  <a:lnTo>
                    <a:pt x="130" y="37"/>
                  </a:lnTo>
                  <a:lnTo>
                    <a:pt x="129" y="58"/>
                  </a:lnTo>
                  <a:lnTo>
                    <a:pt x="124" y="58"/>
                  </a:lnTo>
                  <a:close/>
                  <a:moveTo>
                    <a:pt x="126" y="21"/>
                  </a:moveTo>
                  <a:lnTo>
                    <a:pt x="127" y="0"/>
                  </a:lnTo>
                  <a:lnTo>
                    <a:pt x="132" y="0"/>
                  </a:lnTo>
                  <a:lnTo>
                    <a:pt x="131" y="22"/>
                  </a:lnTo>
                  <a:lnTo>
                    <a:pt x="126" y="21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9255" name="Picture 39">
              <a:extLst>
                <a:ext uri="{FF2B5EF4-FFF2-40B4-BE49-F238E27FC236}">
                  <a16:creationId xmlns:a16="http://schemas.microsoft.com/office/drawing/2014/main" id="{51E419BA-E987-45CF-AC1E-CF6A0AF5B6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3" y="2956"/>
              <a:ext cx="1016" cy="1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56" name="Picture 40">
              <a:extLst>
                <a:ext uri="{FF2B5EF4-FFF2-40B4-BE49-F238E27FC236}">
                  <a16:creationId xmlns:a16="http://schemas.microsoft.com/office/drawing/2014/main" id="{F95EF30E-F693-437E-A1F9-8A71297AE4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3" y="2956"/>
              <a:ext cx="1016" cy="1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57" name="Picture 41">
              <a:extLst>
                <a:ext uri="{FF2B5EF4-FFF2-40B4-BE49-F238E27FC236}">
                  <a16:creationId xmlns:a16="http://schemas.microsoft.com/office/drawing/2014/main" id="{D6D47C63-8249-45D7-BD7B-EA92D40386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9" y="1006"/>
              <a:ext cx="1557" cy="1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Freeform 42">
              <a:extLst>
                <a:ext uri="{FF2B5EF4-FFF2-40B4-BE49-F238E27FC236}">
                  <a16:creationId xmlns:a16="http://schemas.microsoft.com/office/drawing/2014/main" id="{BF163864-0681-404E-96A0-13EF16F337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42" y="2011"/>
              <a:ext cx="614" cy="89"/>
            </a:xfrm>
            <a:custGeom>
              <a:avLst/>
              <a:gdLst>
                <a:gd name="T0" fmla="*/ 21 w 614"/>
                <a:gd name="T1" fmla="*/ 86 h 89"/>
                <a:gd name="T2" fmla="*/ 0 w 614"/>
                <a:gd name="T3" fmla="*/ 83 h 89"/>
                <a:gd name="T4" fmla="*/ 37 w 614"/>
                <a:gd name="T5" fmla="*/ 84 h 89"/>
                <a:gd name="T6" fmla="*/ 57 w 614"/>
                <a:gd name="T7" fmla="*/ 77 h 89"/>
                <a:gd name="T8" fmla="*/ 37 w 614"/>
                <a:gd name="T9" fmla="*/ 84 h 89"/>
                <a:gd name="T10" fmla="*/ 95 w 614"/>
                <a:gd name="T11" fmla="*/ 78 h 89"/>
                <a:gd name="T12" fmla="*/ 73 w 614"/>
                <a:gd name="T13" fmla="*/ 75 h 89"/>
                <a:gd name="T14" fmla="*/ 110 w 614"/>
                <a:gd name="T15" fmla="*/ 76 h 89"/>
                <a:gd name="T16" fmla="*/ 131 w 614"/>
                <a:gd name="T17" fmla="*/ 68 h 89"/>
                <a:gd name="T18" fmla="*/ 110 w 614"/>
                <a:gd name="T19" fmla="*/ 76 h 89"/>
                <a:gd name="T20" fmla="*/ 168 w 614"/>
                <a:gd name="T21" fmla="*/ 69 h 89"/>
                <a:gd name="T22" fmla="*/ 147 w 614"/>
                <a:gd name="T23" fmla="*/ 66 h 89"/>
                <a:gd name="T24" fmla="*/ 184 w 614"/>
                <a:gd name="T25" fmla="*/ 67 h 89"/>
                <a:gd name="T26" fmla="*/ 205 w 614"/>
                <a:gd name="T27" fmla="*/ 59 h 89"/>
                <a:gd name="T28" fmla="*/ 184 w 614"/>
                <a:gd name="T29" fmla="*/ 67 h 89"/>
                <a:gd name="T30" fmla="*/ 242 w 614"/>
                <a:gd name="T31" fmla="*/ 60 h 89"/>
                <a:gd name="T32" fmla="*/ 220 w 614"/>
                <a:gd name="T33" fmla="*/ 57 h 89"/>
                <a:gd name="T34" fmla="*/ 258 w 614"/>
                <a:gd name="T35" fmla="*/ 58 h 89"/>
                <a:gd name="T36" fmla="*/ 278 w 614"/>
                <a:gd name="T37" fmla="*/ 50 h 89"/>
                <a:gd name="T38" fmla="*/ 258 w 614"/>
                <a:gd name="T39" fmla="*/ 58 h 89"/>
                <a:gd name="T40" fmla="*/ 316 w 614"/>
                <a:gd name="T41" fmla="*/ 51 h 89"/>
                <a:gd name="T42" fmla="*/ 294 w 614"/>
                <a:gd name="T43" fmla="*/ 48 h 89"/>
                <a:gd name="T44" fmla="*/ 332 w 614"/>
                <a:gd name="T45" fmla="*/ 49 h 89"/>
                <a:gd name="T46" fmla="*/ 352 w 614"/>
                <a:gd name="T47" fmla="*/ 41 h 89"/>
                <a:gd name="T48" fmla="*/ 332 w 614"/>
                <a:gd name="T49" fmla="*/ 49 h 89"/>
                <a:gd name="T50" fmla="*/ 389 w 614"/>
                <a:gd name="T51" fmla="*/ 42 h 89"/>
                <a:gd name="T52" fmla="*/ 368 w 614"/>
                <a:gd name="T53" fmla="*/ 39 h 89"/>
                <a:gd name="T54" fmla="*/ 405 w 614"/>
                <a:gd name="T55" fmla="*/ 40 h 89"/>
                <a:gd name="T56" fmla="*/ 426 w 614"/>
                <a:gd name="T57" fmla="*/ 32 h 89"/>
                <a:gd name="T58" fmla="*/ 405 w 614"/>
                <a:gd name="T59" fmla="*/ 40 h 89"/>
                <a:gd name="T60" fmla="*/ 463 w 614"/>
                <a:gd name="T61" fmla="*/ 33 h 89"/>
                <a:gd name="T62" fmla="*/ 441 w 614"/>
                <a:gd name="T63" fmla="*/ 31 h 89"/>
                <a:gd name="T64" fmla="*/ 479 w 614"/>
                <a:gd name="T65" fmla="*/ 31 h 89"/>
                <a:gd name="T66" fmla="*/ 499 w 614"/>
                <a:gd name="T67" fmla="*/ 24 h 89"/>
                <a:gd name="T68" fmla="*/ 479 w 614"/>
                <a:gd name="T69" fmla="*/ 31 h 89"/>
                <a:gd name="T70" fmla="*/ 537 w 614"/>
                <a:gd name="T71" fmla="*/ 25 h 89"/>
                <a:gd name="T72" fmla="*/ 515 w 614"/>
                <a:gd name="T73" fmla="*/ 22 h 89"/>
                <a:gd name="T74" fmla="*/ 553 w 614"/>
                <a:gd name="T75" fmla="*/ 23 h 89"/>
                <a:gd name="T76" fmla="*/ 571 w 614"/>
                <a:gd name="T77" fmla="*/ 15 h 89"/>
                <a:gd name="T78" fmla="*/ 553 w 614"/>
                <a:gd name="T79" fmla="*/ 23 h 89"/>
                <a:gd name="T80" fmla="*/ 546 w 614"/>
                <a:gd name="T81" fmla="*/ 42 h 89"/>
                <a:gd name="T82" fmla="*/ 541 w 614"/>
                <a:gd name="T8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14" h="89">
                  <a:moveTo>
                    <a:pt x="0" y="89"/>
                  </a:moveTo>
                  <a:lnTo>
                    <a:pt x="21" y="86"/>
                  </a:lnTo>
                  <a:lnTo>
                    <a:pt x="20" y="81"/>
                  </a:lnTo>
                  <a:lnTo>
                    <a:pt x="0" y="83"/>
                  </a:lnTo>
                  <a:lnTo>
                    <a:pt x="0" y="89"/>
                  </a:lnTo>
                  <a:close/>
                  <a:moveTo>
                    <a:pt x="37" y="84"/>
                  </a:moveTo>
                  <a:lnTo>
                    <a:pt x="58" y="82"/>
                  </a:lnTo>
                  <a:lnTo>
                    <a:pt x="57" y="77"/>
                  </a:lnTo>
                  <a:lnTo>
                    <a:pt x="36" y="79"/>
                  </a:lnTo>
                  <a:lnTo>
                    <a:pt x="37" y="84"/>
                  </a:lnTo>
                  <a:close/>
                  <a:moveTo>
                    <a:pt x="74" y="80"/>
                  </a:moveTo>
                  <a:lnTo>
                    <a:pt x="95" y="78"/>
                  </a:lnTo>
                  <a:lnTo>
                    <a:pt x="94" y="72"/>
                  </a:lnTo>
                  <a:lnTo>
                    <a:pt x="73" y="75"/>
                  </a:lnTo>
                  <a:lnTo>
                    <a:pt x="74" y="80"/>
                  </a:lnTo>
                  <a:close/>
                  <a:moveTo>
                    <a:pt x="110" y="76"/>
                  </a:moveTo>
                  <a:lnTo>
                    <a:pt x="132" y="73"/>
                  </a:lnTo>
                  <a:lnTo>
                    <a:pt x="131" y="68"/>
                  </a:lnTo>
                  <a:lnTo>
                    <a:pt x="110" y="70"/>
                  </a:lnTo>
                  <a:lnTo>
                    <a:pt x="110" y="76"/>
                  </a:lnTo>
                  <a:close/>
                  <a:moveTo>
                    <a:pt x="148" y="71"/>
                  </a:moveTo>
                  <a:lnTo>
                    <a:pt x="168" y="69"/>
                  </a:lnTo>
                  <a:lnTo>
                    <a:pt x="168" y="63"/>
                  </a:lnTo>
                  <a:lnTo>
                    <a:pt x="147" y="66"/>
                  </a:lnTo>
                  <a:lnTo>
                    <a:pt x="148" y="71"/>
                  </a:lnTo>
                  <a:close/>
                  <a:moveTo>
                    <a:pt x="184" y="67"/>
                  </a:moveTo>
                  <a:lnTo>
                    <a:pt x="205" y="64"/>
                  </a:lnTo>
                  <a:lnTo>
                    <a:pt x="205" y="59"/>
                  </a:lnTo>
                  <a:lnTo>
                    <a:pt x="184" y="61"/>
                  </a:lnTo>
                  <a:lnTo>
                    <a:pt x="184" y="67"/>
                  </a:lnTo>
                  <a:close/>
                  <a:moveTo>
                    <a:pt x="221" y="62"/>
                  </a:moveTo>
                  <a:lnTo>
                    <a:pt x="242" y="60"/>
                  </a:lnTo>
                  <a:lnTo>
                    <a:pt x="242" y="55"/>
                  </a:lnTo>
                  <a:lnTo>
                    <a:pt x="220" y="57"/>
                  </a:lnTo>
                  <a:lnTo>
                    <a:pt x="221" y="62"/>
                  </a:lnTo>
                  <a:close/>
                  <a:moveTo>
                    <a:pt x="258" y="58"/>
                  </a:moveTo>
                  <a:lnTo>
                    <a:pt x="279" y="55"/>
                  </a:lnTo>
                  <a:lnTo>
                    <a:pt x="278" y="50"/>
                  </a:lnTo>
                  <a:lnTo>
                    <a:pt x="257" y="53"/>
                  </a:lnTo>
                  <a:lnTo>
                    <a:pt x="258" y="58"/>
                  </a:lnTo>
                  <a:close/>
                  <a:moveTo>
                    <a:pt x="295" y="54"/>
                  </a:moveTo>
                  <a:lnTo>
                    <a:pt x="316" y="51"/>
                  </a:lnTo>
                  <a:lnTo>
                    <a:pt x="315" y="46"/>
                  </a:lnTo>
                  <a:lnTo>
                    <a:pt x="294" y="48"/>
                  </a:lnTo>
                  <a:lnTo>
                    <a:pt x="295" y="54"/>
                  </a:lnTo>
                  <a:close/>
                  <a:moveTo>
                    <a:pt x="332" y="49"/>
                  </a:moveTo>
                  <a:lnTo>
                    <a:pt x="353" y="47"/>
                  </a:lnTo>
                  <a:lnTo>
                    <a:pt x="352" y="41"/>
                  </a:lnTo>
                  <a:lnTo>
                    <a:pt x="331" y="44"/>
                  </a:lnTo>
                  <a:lnTo>
                    <a:pt x="332" y="49"/>
                  </a:lnTo>
                  <a:close/>
                  <a:moveTo>
                    <a:pt x="369" y="45"/>
                  </a:moveTo>
                  <a:lnTo>
                    <a:pt x="389" y="42"/>
                  </a:lnTo>
                  <a:lnTo>
                    <a:pt x="389" y="37"/>
                  </a:lnTo>
                  <a:lnTo>
                    <a:pt x="368" y="39"/>
                  </a:lnTo>
                  <a:lnTo>
                    <a:pt x="369" y="45"/>
                  </a:lnTo>
                  <a:close/>
                  <a:moveTo>
                    <a:pt x="405" y="40"/>
                  </a:moveTo>
                  <a:lnTo>
                    <a:pt x="426" y="38"/>
                  </a:lnTo>
                  <a:lnTo>
                    <a:pt x="426" y="32"/>
                  </a:lnTo>
                  <a:lnTo>
                    <a:pt x="405" y="35"/>
                  </a:lnTo>
                  <a:lnTo>
                    <a:pt x="405" y="40"/>
                  </a:lnTo>
                  <a:close/>
                  <a:moveTo>
                    <a:pt x="442" y="36"/>
                  </a:moveTo>
                  <a:lnTo>
                    <a:pt x="463" y="33"/>
                  </a:lnTo>
                  <a:lnTo>
                    <a:pt x="463" y="28"/>
                  </a:lnTo>
                  <a:lnTo>
                    <a:pt x="441" y="31"/>
                  </a:lnTo>
                  <a:lnTo>
                    <a:pt x="442" y="36"/>
                  </a:lnTo>
                  <a:close/>
                  <a:moveTo>
                    <a:pt x="479" y="31"/>
                  </a:moveTo>
                  <a:lnTo>
                    <a:pt x="500" y="29"/>
                  </a:lnTo>
                  <a:lnTo>
                    <a:pt x="499" y="24"/>
                  </a:lnTo>
                  <a:lnTo>
                    <a:pt x="478" y="26"/>
                  </a:lnTo>
                  <a:lnTo>
                    <a:pt x="479" y="31"/>
                  </a:lnTo>
                  <a:close/>
                  <a:moveTo>
                    <a:pt x="516" y="27"/>
                  </a:moveTo>
                  <a:lnTo>
                    <a:pt x="537" y="25"/>
                  </a:lnTo>
                  <a:lnTo>
                    <a:pt x="536" y="19"/>
                  </a:lnTo>
                  <a:lnTo>
                    <a:pt x="515" y="22"/>
                  </a:lnTo>
                  <a:lnTo>
                    <a:pt x="516" y="27"/>
                  </a:lnTo>
                  <a:close/>
                  <a:moveTo>
                    <a:pt x="553" y="23"/>
                  </a:moveTo>
                  <a:lnTo>
                    <a:pt x="572" y="21"/>
                  </a:lnTo>
                  <a:lnTo>
                    <a:pt x="571" y="15"/>
                  </a:lnTo>
                  <a:lnTo>
                    <a:pt x="552" y="18"/>
                  </a:lnTo>
                  <a:lnTo>
                    <a:pt x="553" y="23"/>
                  </a:lnTo>
                  <a:close/>
                  <a:moveTo>
                    <a:pt x="572" y="18"/>
                  </a:moveTo>
                  <a:lnTo>
                    <a:pt x="546" y="42"/>
                  </a:lnTo>
                  <a:lnTo>
                    <a:pt x="614" y="13"/>
                  </a:lnTo>
                  <a:lnTo>
                    <a:pt x="541" y="0"/>
                  </a:lnTo>
                  <a:lnTo>
                    <a:pt x="572" y="18"/>
                  </a:lnTo>
                  <a:close/>
                </a:path>
              </a:pathLst>
            </a:custGeom>
            <a:solidFill>
              <a:srgbClr val="FF0000"/>
            </a:solidFill>
            <a:ln w="0" cap="flat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43">
              <a:extLst>
                <a:ext uri="{FF2B5EF4-FFF2-40B4-BE49-F238E27FC236}">
                  <a16:creationId xmlns:a16="http://schemas.microsoft.com/office/drawing/2014/main" id="{4422677A-0C9A-4CBA-ACD8-9F1EC5B892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09" y="3369"/>
              <a:ext cx="576" cy="42"/>
            </a:xfrm>
            <a:custGeom>
              <a:avLst/>
              <a:gdLst>
                <a:gd name="T0" fmla="*/ 554 w 576"/>
                <a:gd name="T1" fmla="*/ 4 h 42"/>
                <a:gd name="T2" fmla="*/ 576 w 576"/>
                <a:gd name="T3" fmla="*/ 9 h 42"/>
                <a:gd name="T4" fmla="*/ 538 w 576"/>
                <a:gd name="T5" fmla="*/ 5 h 42"/>
                <a:gd name="T6" fmla="*/ 518 w 576"/>
                <a:gd name="T7" fmla="*/ 11 h 42"/>
                <a:gd name="T8" fmla="*/ 538 w 576"/>
                <a:gd name="T9" fmla="*/ 5 h 42"/>
                <a:gd name="T10" fmla="*/ 480 w 576"/>
                <a:gd name="T11" fmla="*/ 6 h 42"/>
                <a:gd name="T12" fmla="*/ 502 w 576"/>
                <a:gd name="T13" fmla="*/ 11 h 42"/>
                <a:gd name="T14" fmla="*/ 464 w 576"/>
                <a:gd name="T15" fmla="*/ 7 h 42"/>
                <a:gd name="T16" fmla="*/ 443 w 576"/>
                <a:gd name="T17" fmla="*/ 13 h 42"/>
                <a:gd name="T18" fmla="*/ 464 w 576"/>
                <a:gd name="T19" fmla="*/ 7 h 42"/>
                <a:gd name="T20" fmla="*/ 406 w 576"/>
                <a:gd name="T21" fmla="*/ 9 h 42"/>
                <a:gd name="T22" fmla="*/ 428 w 576"/>
                <a:gd name="T23" fmla="*/ 13 h 42"/>
                <a:gd name="T24" fmla="*/ 390 w 576"/>
                <a:gd name="T25" fmla="*/ 9 h 42"/>
                <a:gd name="T26" fmla="*/ 369 w 576"/>
                <a:gd name="T27" fmla="*/ 15 h 42"/>
                <a:gd name="T28" fmla="*/ 390 w 576"/>
                <a:gd name="T29" fmla="*/ 9 h 42"/>
                <a:gd name="T30" fmla="*/ 332 w 576"/>
                <a:gd name="T31" fmla="*/ 11 h 42"/>
                <a:gd name="T32" fmla="*/ 353 w 576"/>
                <a:gd name="T33" fmla="*/ 16 h 42"/>
                <a:gd name="T34" fmla="*/ 316 w 576"/>
                <a:gd name="T35" fmla="*/ 11 h 42"/>
                <a:gd name="T36" fmla="*/ 295 w 576"/>
                <a:gd name="T37" fmla="*/ 17 h 42"/>
                <a:gd name="T38" fmla="*/ 316 w 576"/>
                <a:gd name="T39" fmla="*/ 11 h 42"/>
                <a:gd name="T40" fmla="*/ 258 w 576"/>
                <a:gd name="T41" fmla="*/ 13 h 42"/>
                <a:gd name="T42" fmla="*/ 279 w 576"/>
                <a:gd name="T43" fmla="*/ 18 h 42"/>
                <a:gd name="T44" fmla="*/ 242 w 576"/>
                <a:gd name="T45" fmla="*/ 14 h 42"/>
                <a:gd name="T46" fmla="*/ 221 w 576"/>
                <a:gd name="T47" fmla="*/ 20 h 42"/>
                <a:gd name="T48" fmla="*/ 242 w 576"/>
                <a:gd name="T49" fmla="*/ 14 h 42"/>
                <a:gd name="T50" fmla="*/ 184 w 576"/>
                <a:gd name="T51" fmla="*/ 15 h 42"/>
                <a:gd name="T52" fmla="*/ 205 w 576"/>
                <a:gd name="T53" fmla="*/ 20 h 42"/>
                <a:gd name="T54" fmla="*/ 168 w 576"/>
                <a:gd name="T55" fmla="*/ 16 h 42"/>
                <a:gd name="T56" fmla="*/ 147 w 576"/>
                <a:gd name="T57" fmla="*/ 22 h 42"/>
                <a:gd name="T58" fmla="*/ 168 w 576"/>
                <a:gd name="T59" fmla="*/ 16 h 42"/>
                <a:gd name="T60" fmla="*/ 110 w 576"/>
                <a:gd name="T61" fmla="*/ 18 h 42"/>
                <a:gd name="T62" fmla="*/ 131 w 576"/>
                <a:gd name="T63" fmla="*/ 22 h 42"/>
                <a:gd name="T64" fmla="*/ 94 w 576"/>
                <a:gd name="T65" fmla="*/ 18 h 42"/>
                <a:gd name="T66" fmla="*/ 73 w 576"/>
                <a:gd name="T67" fmla="*/ 24 h 42"/>
                <a:gd name="T68" fmla="*/ 94 w 576"/>
                <a:gd name="T69" fmla="*/ 18 h 42"/>
                <a:gd name="T70" fmla="*/ 43 w 576"/>
                <a:gd name="T71" fmla="*/ 20 h 42"/>
                <a:gd name="T72" fmla="*/ 57 w 576"/>
                <a:gd name="T73" fmla="*/ 25 h 42"/>
                <a:gd name="T74" fmla="*/ 43 w 576"/>
                <a:gd name="T75" fmla="*/ 22 h 42"/>
                <a:gd name="T76" fmla="*/ 0 w 576"/>
                <a:gd name="T77" fmla="*/ 24 h 42"/>
                <a:gd name="T78" fmla="*/ 43 w 576"/>
                <a:gd name="T79" fmla="*/ 2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76" h="42">
                  <a:moveTo>
                    <a:pt x="575" y="3"/>
                  </a:moveTo>
                  <a:lnTo>
                    <a:pt x="554" y="4"/>
                  </a:lnTo>
                  <a:lnTo>
                    <a:pt x="555" y="9"/>
                  </a:lnTo>
                  <a:lnTo>
                    <a:pt x="576" y="9"/>
                  </a:lnTo>
                  <a:lnTo>
                    <a:pt x="575" y="3"/>
                  </a:lnTo>
                  <a:close/>
                  <a:moveTo>
                    <a:pt x="538" y="5"/>
                  </a:moveTo>
                  <a:lnTo>
                    <a:pt x="517" y="5"/>
                  </a:lnTo>
                  <a:lnTo>
                    <a:pt x="518" y="11"/>
                  </a:lnTo>
                  <a:lnTo>
                    <a:pt x="539" y="10"/>
                  </a:lnTo>
                  <a:lnTo>
                    <a:pt x="538" y="5"/>
                  </a:lnTo>
                  <a:close/>
                  <a:moveTo>
                    <a:pt x="501" y="6"/>
                  </a:moveTo>
                  <a:lnTo>
                    <a:pt x="480" y="6"/>
                  </a:lnTo>
                  <a:lnTo>
                    <a:pt x="480" y="12"/>
                  </a:lnTo>
                  <a:lnTo>
                    <a:pt x="502" y="11"/>
                  </a:lnTo>
                  <a:lnTo>
                    <a:pt x="501" y="6"/>
                  </a:lnTo>
                  <a:close/>
                  <a:moveTo>
                    <a:pt x="464" y="7"/>
                  </a:moveTo>
                  <a:lnTo>
                    <a:pt x="443" y="8"/>
                  </a:lnTo>
                  <a:lnTo>
                    <a:pt x="443" y="13"/>
                  </a:lnTo>
                  <a:lnTo>
                    <a:pt x="465" y="12"/>
                  </a:lnTo>
                  <a:lnTo>
                    <a:pt x="464" y="7"/>
                  </a:lnTo>
                  <a:close/>
                  <a:moveTo>
                    <a:pt x="427" y="8"/>
                  </a:moveTo>
                  <a:lnTo>
                    <a:pt x="406" y="9"/>
                  </a:lnTo>
                  <a:lnTo>
                    <a:pt x="406" y="14"/>
                  </a:lnTo>
                  <a:lnTo>
                    <a:pt x="428" y="13"/>
                  </a:lnTo>
                  <a:lnTo>
                    <a:pt x="427" y="8"/>
                  </a:lnTo>
                  <a:close/>
                  <a:moveTo>
                    <a:pt x="390" y="9"/>
                  </a:moveTo>
                  <a:lnTo>
                    <a:pt x="369" y="10"/>
                  </a:lnTo>
                  <a:lnTo>
                    <a:pt x="369" y="15"/>
                  </a:lnTo>
                  <a:lnTo>
                    <a:pt x="390" y="14"/>
                  </a:lnTo>
                  <a:lnTo>
                    <a:pt x="390" y="9"/>
                  </a:lnTo>
                  <a:close/>
                  <a:moveTo>
                    <a:pt x="353" y="10"/>
                  </a:moveTo>
                  <a:lnTo>
                    <a:pt x="332" y="11"/>
                  </a:lnTo>
                  <a:lnTo>
                    <a:pt x="332" y="16"/>
                  </a:lnTo>
                  <a:lnTo>
                    <a:pt x="353" y="16"/>
                  </a:lnTo>
                  <a:lnTo>
                    <a:pt x="353" y="10"/>
                  </a:lnTo>
                  <a:close/>
                  <a:moveTo>
                    <a:pt x="316" y="11"/>
                  </a:moveTo>
                  <a:lnTo>
                    <a:pt x="295" y="12"/>
                  </a:lnTo>
                  <a:lnTo>
                    <a:pt x="295" y="17"/>
                  </a:lnTo>
                  <a:lnTo>
                    <a:pt x="316" y="17"/>
                  </a:lnTo>
                  <a:lnTo>
                    <a:pt x="316" y="11"/>
                  </a:lnTo>
                  <a:close/>
                  <a:moveTo>
                    <a:pt x="279" y="12"/>
                  </a:moveTo>
                  <a:lnTo>
                    <a:pt x="258" y="13"/>
                  </a:lnTo>
                  <a:lnTo>
                    <a:pt x="258" y="18"/>
                  </a:lnTo>
                  <a:lnTo>
                    <a:pt x="279" y="18"/>
                  </a:lnTo>
                  <a:lnTo>
                    <a:pt x="279" y="12"/>
                  </a:lnTo>
                  <a:close/>
                  <a:moveTo>
                    <a:pt x="242" y="14"/>
                  </a:moveTo>
                  <a:lnTo>
                    <a:pt x="221" y="14"/>
                  </a:lnTo>
                  <a:lnTo>
                    <a:pt x="221" y="20"/>
                  </a:lnTo>
                  <a:lnTo>
                    <a:pt x="242" y="19"/>
                  </a:lnTo>
                  <a:lnTo>
                    <a:pt x="242" y="14"/>
                  </a:lnTo>
                  <a:close/>
                  <a:moveTo>
                    <a:pt x="205" y="15"/>
                  </a:moveTo>
                  <a:lnTo>
                    <a:pt x="184" y="15"/>
                  </a:lnTo>
                  <a:lnTo>
                    <a:pt x="184" y="21"/>
                  </a:lnTo>
                  <a:lnTo>
                    <a:pt x="205" y="20"/>
                  </a:lnTo>
                  <a:lnTo>
                    <a:pt x="205" y="15"/>
                  </a:lnTo>
                  <a:close/>
                  <a:moveTo>
                    <a:pt x="168" y="16"/>
                  </a:moveTo>
                  <a:lnTo>
                    <a:pt x="147" y="16"/>
                  </a:lnTo>
                  <a:lnTo>
                    <a:pt x="147" y="22"/>
                  </a:lnTo>
                  <a:lnTo>
                    <a:pt x="168" y="21"/>
                  </a:lnTo>
                  <a:lnTo>
                    <a:pt x="168" y="16"/>
                  </a:lnTo>
                  <a:close/>
                  <a:moveTo>
                    <a:pt x="131" y="17"/>
                  </a:moveTo>
                  <a:lnTo>
                    <a:pt x="110" y="18"/>
                  </a:lnTo>
                  <a:lnTo>
                    <a:pt x="110" y="23"/>
                  </a:lnTo>
                  <a:lnTo>
                    <a:pt x="131" y="22"/>
                  </a:lnTo>
                  <a:lnTo>
                    <a:pt x="131" y="17"/>
                  </a:lnTo>
                  <a:close/>
                  <a:moveTo>
                    <a:pt x="94" y="18"/>
                  </a:moveTo>
                  <a:lnTo>
                    <a:pt x="73" y="19"/>
                  </a:lnTo>
                  <a:lnTo>
                    <a:pt x="73" y="24"/>
                  </a:lnTo>
                  <a:lnTo>
                    <a:pt x="94" y="23"/>
                  </a:lnTo>
                  <a:lnTo>
                    <a:pt x="94" y="18"/>
                  </a:lnTo>
                  <a:close/>
                  <a:moveTo>
                    <a:pt x="57" y="19"/>
                  </a:moveTo>
                  <a:lnTo>
                    <a:pt x="43" y="20"/>
                  </a:lnTo>
                  <a:lnTo>
                    <a:pt x="43" y="25"/>
                  </a:lnTo>
                  <a:lnTo>
                    <a:pt x="57" y="25"/>
                  </a:lnTo>
                  <a:lnTo>
                    <a:pt x="57" y="19"/>
                  </a:lnTo>
                  <a:close/>
                  <a:moveTo>
                    <a:pt x="43" y="22"/>
                  </a:moveTo>
                  <a:lnTo>
                    <a:pt x="71" y="0"/>
                  </a:lnTo>
                  <a:lnTo>
                    <a:pt x="0" y="24"/>
                  </a:lnTo>
                  <a:lnTo>
                    <a:pt x="72" y="42"/>
                  </a:lnTo>
                  <a:lnTo>
                    <a:pt x="43" y="22"/>
                  </a:lnTo>
                  <a:close/>
                </a:path>
              </a:pathLst>
            </a:custGeom>
            <a:solidFill>
              <a:srgbClr val="FF0000"/>
            </a:solidFill>
            <a:ln w="0" cap="flat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44">
              <a:extLst>
                <a:ext uri="{FF2B5EF4-FFF2-40B4-BE49-F238E27FC236}">
                  <a16:creationId xmlns:a16="http://schemas.microsoft.com/office/drawing/2014/main" id="{40B04245-39F1-4E35-844E-A54C23017B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0" y="4019"/>
              <a:ext cx="11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FF0000"/>
                  </a:solidFill>
                  <a:effectLst/>
                  <a:latin typeface="Arial" panose="020B0604020202020204" pitchFamily="34" charset="0"/>
                </a:rPr>
                <a:t>µ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Rectangle 45">
              <a:extLst>
                <a:ext uri="{FF2B5EF4-FFF2-40B4-BE49-F238E27FC236}">
                  <a16:creationId xmlns:a16="http://schemas.microsoft.com/office/drawing/2014/main" id="{085AD303-A68B-4DC3-AD09-969B4B1E20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8" y="4019"/>
              <a:ext cx="8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FF0000"/>
                  </a:solidFill>
                  <a:effectLst/>
                  <a:latin typeface="Arial" panose="020B0604020202020204" pitchFamily="34" charset="0"/>
                </a:rPr>
                <a:t>-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Rectangle 46">
              <a:extLst>
                <a:ext uri="{FF2B5EF4-FFF2-40B4-BE49-F238E27FC236}">
                  <a16:creationId xmlns:a16="http://schemas.microsoft.com/office/drawing/2014/main" id="{3F990628-7D5A-421C-827E-E9AA8E7B17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5" y="4019"/>
              <a:ext cx="764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Arial" panose="020B0604020202020204" pitchFamily="34" charset="0"/>
                </a:rPr>
                <a:t>SM  Imbedded 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Rectangle 47">
              <a:extLst>
                <a:ext uri="{FF2B5EF4-FFF2-40B4-BE49-F238E27FC236}">
                  <a16:creationId xmlns:a16="http://schemas.microsoft.com/office/drawing/2014/main" id="{C54B7A7D-034C-4857-BCF8-331AC0CD5C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3" y="4019"/>
              <a:ext cx="101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Tumbleweed Rover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Rectangle 48">
              <a:extLst>
                <a:ext uri="{FF2B5EF4-FFF2-40B4-BE49-F238E27FC236}">
                  <a16:creationId xmlns:a16="http://schemas.microsoft.com/office/drawing/2014/main" id="{D2856F41-7800-41D1-9875-030DF720E5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0" y="2265"/>
              <a:ext cx="111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Arial" panose="020B0604020202020204" pitchFamily="34" charset="0"/>
                </a:rPr>
                <a:t>µ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Rectangle 49">
              <a:extLst>
                <a:ext uri="{FF2B5EF4-FFF2-40B4-BE49-F238E27FC236}">
                  <a16:creationId xmlns:a16="http://schemas.microsoft.com/office/drawing/2014/main" id="{2EC3CB44-AA6E-4559-8B86-F1655C7051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8" y="2265"/>
              <a:ext cx="85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>
                  <a:ln>
                    <a:noFill/>
                  </a:ln>
                  <a:solidFill>
                    <a:srgbClr val="FF0000"/>
                  </a:solidFill>
                  <a:effectLst/>
                  <a:latin typeface="Arial" panose="020B0604020202020204" pitchFamily="34" charset="0"/>
                </a:rPr>
                <a:t>-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Rectangle 50">
              <a:extLst>
                <a:ext uri="{FF2B5EF4-FFF2-40B4-BE49-F238E27FC236}">
                  <a16:creationId xmlns:a16="http://schemas.microsoft.com/office/drawing/2014/main" id="{7B70F46D-32D5-405B-870B-D11701B67D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0" y="2265"/>
              <a:ext cx="714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Arial" panose="020B0604020202020204" pitchFamily="34" charset="0"/>
                </a:rPr>
                <a:t>SM  Imbedded 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" name="Rectangle 51">
              <a:extLst>
                <a:ext uri="{FF2B5EF4-FFF2-40B4-BE49-F238E27FC236}">
                  <a16:creationId xmlns:a16="http://schemas.microsoft.com/office/drawing/2014/main" id="{EDDA602E-547F-486B-8F22-B18D0E7E77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09" y="2265"/>
              <a:ext cx="831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Astronaut Shoes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Rectangle 52">
              <a:extLst>
                <a:ext uri="{FF2B5EF4-FFF2-40B4-BE49-F238E27FC236}">
                  <a16:creationId xmlns:a16="http://schemas.microsoft.com/office/drawing/2014/main" id="{3C4322CC-2A97-4C00-AAB7-5F29387596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0" y="2388"/>
              <a:ext cx="799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and Rover Tires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17648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082" y="588963"/>
            <a:ext cx="10515600" cy="635539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i="1" dirty="0">
                <a:solidFill>
                  <a:srgbClr val="00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Concluding Remarks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1279" y="1517799"/>
            <a:ext cx="9549442" cy="4934759"/>
          </a:xfrm>
        </p:spPr>
        <p:txBody>
          <a:bodyPr>
            <a:normAutofit/>
          </a:bodyPr>
          <a:lstStyle/>
          <a:p>
            <a:pPr marL="233363" lvl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Applications of micro-spectrometer bullets were defined for mineral mapping on Moon and Mars, especially hillsides and deep bottom floor of craters</a:t>
            </a:r>
          </a:p>
          <a:p>
            <a:pPr marL="233363" lvl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Laboratory model was fully developed and tested for dopamine samples</a:t>
            </a:r>
          </a:p>
          <a:p>
            <a:pPr marL="233363" lvl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Bullet type of micro-spectrometer and shooting gun were designed for space applications</a:t>
            </a:r>
          </a:p>
          <a:p>
            <a:pPr marL="233363" lvl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Based on the spectral data of minerals, line and pixel densities of the micro-spectrometer will be tailored for measurement accuracy and clarity</a:t>
            </a:r>
          </a:p>
          <a:p>
            <a:pPr marL="233363" lvl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Device components, such as avalanche photo-diode, burst-mode LED, cylindrical super-capacitor, and telemetry, require further development for enhanced and versatile performance of bullet shape micro-spectrometers</a:t>
            </a:r>
          </a:p>
          <a:p>
            <a:pPr marL="233363" lvl="1">
              <a:lnSpc>
                <a:spcPct val="100000"/>
              </a:lnSpc>
              <a:spcAft>
                <a:spcPts val="180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Collaborative activities are planned under an international partnership  </a:t>
            </a:r>
          </a:p>
        </p:txBody>
      </p:sp>
    </p:spTree>
    <p:extLst>
      <p:ext uri="{BB962C8B-B14F-4D97-AF65-F5344CB8AC3E}">
        <p14:creationId xmlns:p14="http://schemas.microsoft.com/office/powerpoint/2010/main" val="3054416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31402</TotalTime>
  <Words>659</Words>
  <Application>Microsoft Office PowerPoint</Application>
  <PresentationFormat>Widescreen</PresentationFormat>
  <Paragraphs>180</Paragraphs>
  <Slides>23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Times New Roman</vt:lpstr>
      <vt:lpstr>Office Theme</vt:lpstr>
      <vt:lpstr>Photo Editor Photo</vt:lpstr>
      <vt:lpstr>PowerPoint Presentation</vt:lpstr>
      <vt:lpstr>Linear Fresnel Spectrometer</vt:lpstr>
      <vt:lpstr>Comparison of Circular vs. Linear</vt:lpstr>
      <vt:lpstr>Fall of Three Lights onto Detector Surface (632, 532, 432nm) 156 Lines in 500 μm</vt:lpstr>
      <vt:lpstr>Spectral Data &amp; Resolution</vt:lpstr>
      <vt:lpstr>Spectrometer Chip</vt:lpstr>
      <vt:lpstr>PowerPoint Presentation</vt:lpstr>
      <vt:lpstr>Laboratory Sensing Modules</vt:lpstr>
      <vt:lpstr>PowerPoint Presentation</vt:lpstr>
      <vt:lpstr>PowerPoint Presentation</vt:lpstr>
      <vt:lpstr>Acquired Optical Data</vt:lpstr>
      <vt:lpstr>Bullet µ-Spectrometer</vt:lpstr>
      <vt:lpstr>PowerPoint Presentation</vt:lpstr>
      <vt:lpstr>PowerPoint Presentation</vt:lpstr>
      <vt:lpstr>Lunar Soil Probe Device Models </vt:lpstr>
      <vt:lpstr>Composition of Lunar Regolith </vt:lpstr>
      <vt:lpstr>PowerPoint Presentation</vt:lpstr>
      <vt:lpstr>Mars Soil Assay by Bullet µ-Spectrometer</vt:lpstr>
      <vt:lpstr>Lunar Soil Assay by Bullet µ-Spectrometer</vt:lpstr>
      <vt:lpstr>Lunar Soil Assay by Bullet µ-Spectrometer</vt:lpstr>
      <vt:lpstr>Asteroid Soil Assay by Bullet µ-Spectrometer</vt:lpstr>
      <vt:lpstr>µ-Spectrometer for Lunar &amp; Mars Exploration</vt:lpstr>
      <vt:lpstr>Concluding Remarks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IAC 2019 Resource Mapping in Extreme Environments</dc:title>
  <dc:creator>Choi, Sang H. (LARC-D307)</dc:creator>
  <cp:lastModifiedBy>Baize, Wanda M Hickson (LARC-B702)[LAMPS 2]</cp:lastModifiedBy>
  <cp:revision>67</cp:revision>
  <dcterms:created xsi:type="dcterms:W3CDTF">2019-09-26T18:59:22Z</dcterms:created>
  <dcterms:modified xsi:type="dcterms:W3CDTF">2021-04-20T14:42:45Z</dcterms:modified>
</cp:coreProperties>
</file>