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4"/>
  </p:sldMasterIdLst>
  <p:notesMasterIdLst>
    <p:notesMasterId r:id="rId16"/>
  </p:notesMasterIdLst>
  <p:handoutMasterIdLst>
    <p:handoutMasterId r:id="rId17"/>
  </p:handoutMasterIdLst>
  <p:sldIdLst>
    <p:sldId id="277" r:id="rId5"/>
    <p:sldId id="287" r:id="rId6"/>
    <p:sldId id="279" r:id="rId7"/>
    <p:sldId id="281" r:id="rId8"/>
    <p:sldId id="282" r:id="rId9"/>
    <p:sldId id="283" r:id="rId10"/>
    <p:sldId id="286" r:id="rId11"/>
    <p:sldId id="289" r:id="rId12"/>
    <p:sldId id="291" r:id="rId13"/>
    <p:sldId id="285" r:id="rId14"/>
    <p:sldId id="280" r:id="rId15"/>
  </p:sldIdLst>
  <p:sldSz cx="12192000" cy="6858000"/>
  <p:notesSz cx="70104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1pPr>
    <a:lvl2pPr marL="409575" indent="47625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2pPr>
    <a:lvl3pPr marL="819150" indent="95250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3pPr>
    <a:lvl4pPr marL="1230313" indent="141288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4pPr>
    <a:lvl5pPr marL="1639888" indent="188913" algn="l" rtl="0" fontAlgn="base">
      <a:spcBef>
        <a:spcPct val="0"/>
      </a:spcBef>
      <a:spcAft>
        <a:spcPct val="0"/>
      </a:spcAft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800" kern="1200">
        <a:solidFill>
          <a:srgbClr val="666666"/>
        </a:solidFill>
        <a:latin typeface="55 Helvetica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3" userDrawn="1">
          <p15:clr>
            <a:srgbClr val="A4A3A4"/>
          </p15:clr>
        </p15:guide>
        <p15:guide id="2" pos="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AFF"/>
    <a:srgbClr val="969696"/>
    <a:srgbClr val="A0A0A0"/>
    <a:srgbClr val="AAAAAA"/>
    <a:srgbClr val="B4B4B4"/>
    <a:srgbClr val="BEBEBE"/>
    <a:srgbClr val="C8C8C8"/>
    <a:srgbClr val="D2D2D2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79097-BEDE-4B7A-A225-541AD356EE17}" v="197" dt="2021-03-26T14:00:19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75" autoAdjust="0"/>
  </p:normalViewPr>
  <p:slideViewPr>
    <p:cSldViewPr snapToGrid="0">
      <p:cViewPr varScale="1">
        <p:scale>
          <a:sx n="65" d="100"/>
          <a:sy n="65" d="100"/>
        </p:scale>
        <p:origin x="1330" y="48"/>
      </p:cViewPr>
      <p:guideLst>
        <p:guide orient="horz" pos="163"/>
        <p:guide pos="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ylianides, Aikaterini G. (GRC-LTV0)" userId="S::astylian@ndc.nasa.gov::d6ec52df-ee2e-4ec3-ae58-e95f27d7d715" providerId="AD" clId="Web-{2D9434CE-E6B4-4F8F-911D-80662ECCC958}"/>
    <pc:docChg chg="modSld">
      <pc:chgData name="Stylianides, Aikaterini G. (GRC-LTV0)" userId="S::astylian@ndc.nasa.gov::d6ec52df-ee2e-4ec3-ae58-e95f27d7d715" providerId="AD" clId="Web-{2D9434CE-E6B4-4F8F-911D-80662ECCC958}" dt="2021-03-12T22:02:44.594" v="59" actId="20577"/>
      <pc:docMkLst>
        <pc:docMk/>
      </pc:docMkLst>
      <pc:sldChg chg="addSp delSp modSp">
        <pc:chgData name="Stylianides, Aikaterini G. (GRC-LTV0)" userId="S::astylian@ndc.nasa.gov::d6ec52df-ee2e-4ec3-ae58-e95f27d7d715" providerId="AD" clId="Web-{2D9434CE-E6B4-4F8F-911D-80662ECCC958}" dt="2021-03-12T21:52:48.146" v="56"/>
        <pc:sldMkLst>
          <pc:docMk/>
          <pc:sldMk cId="421726430" sldId="279"/>
        </pc:sldMkLst>
        <pc:graphicFrameChg chg="add mod modGraphic">
          <ac:chgData name="Stylianides, Aikaterini G. (GRC-LTV0)" userId="S::astylian@ndc.nasa.gov::d6ec52df-ee2e-4ec3-ae58-e95f27d7d715" providerId="AD" clId="Web-{2D9434CE-E6B4-4F8F-911D-80662ECCC958}" dt="2021-03-12T21:44:08.531" v="45"/>
          <ac:graphicFrameMkLst>
            <pc:docMk/>
            <pc:sldMk cId="421726430" sldId="279"/>
            <ac:graphicFrameMk id="5" creationId="{57EB62A9-274D-400E-A882-468B44AEA3FE}"/>
          </ac:graphicFrameMkLst>
        </pc:graphicFrameChg>
        <pc:picChg chg="add mod">
          <ac:chgData name="Stylianides, Aikaterini G. (GRC-LTV0)" userId="S::astylian@ndc.nasa.gov::d6ec52df-ee2e-4ec3-ae58-e95f27d7d715" providerId="AD" clId="Web-{2D9434CE-E6B4-4F8F-911D-80662ECCC958}" dt="2021-03-12T21:43:28.903" v="3" actId="1076"/>
          <ac:picMkLst>
            <pc:docMk/>
            <pc:sldMk cId="421726430" sldId="279"/>
            <ac:picMk id="3" creationId="{FDFECEAA-B2C6-45AC-95BD-D201C331B780}"/>
          </ac:picMkLst>
        </pc:picChg>
        <pc:picChg chg="add del mod">
          <ac:chgData name="Stylianides, Aikaterini G. (GRC-LTV0)" userId="S::astylian@ndc.nasa.gov::d6ec52df-ee2e-4ec3-ae58-e95f27d7d715" providerId="AD" clId="Web-{2D9434CE-E6B4-4F8F-911D-80662ECCC958}" dt="2021-03-12T21:52:24.863" v="51"/>
          <ac:picMkLst>
            <pc:docMk/>
            <pc:sldMk cId="421726430" sldId="279"/>
            <ac:picMk id="6" creationId="{B5358D33-974F-485A-A6FD-87A06E3630FE}"/>
          </ac:picMkLst>
        </pc:picChg>
        <pc:picChg chg="add mod ord">
          <ac:chgData name="Stylianides, Aikaterini G. (GRC-LTV0)" userId="S::astylian@ndc.nasa.gov::d6ec52df-ee2e-4ec3-ae58-e95f27d7d715" providerId="AD" clId="Web-{2D9434CE-E6B4-4F8F-911D-80662ECCC958}" dt="2021-03-12T21:52:48.146" v="56"/>
          <ac:picMkLst>
            <pc:docMk/>
            <pc:sldMk cId="421726430" sldId="279"/>
            <ac:picMk id="7" creationId="{600DEE3C-0B9B-4702-B517-05CC86C5C928}"/>
          </ac:picMkLst>
        </pc:picChg>
      </pc:sldChg>
      <pc:sldChg chg="modSp">
        <pc:chgData name="Stylianides, Aikaterini G. (GRC-LTV0)" userId="S::astylian@ndc.nasa.gov::d6ec52df-ee2e-4ec3-ae58-e95f27d7d715" providerId="AD" clId="Web-{2D9434CE-E6B4-4F8F-911D-80662ECCC958}" dt="2021-03-12T22:02:44.594" v="59" actId="20577"/>
        <pc:sldMkLst>
          <pc:docMk/>
          <pc:sldMk cId="1347240837" sldId="281"/>
        </pc:sldMkLst>
        <pc:spChg chg="mod">
          <ac:chgData name="Stylianides, Aikaterini G. (GRC-LTV0)" userId="S::astylian@ndc.nasa.gov::d6ec52df-ee2e-4ec3-ae58-e95f27d7d715" providerId="AD" clId="Web-{2D9434CE-E6B4-4F8F-911D-80662ECCC958}" dt="2021-03-12T22:02:44.594" v="59" actId="20577"/>
          <ac:spMkLst>
            <pc:docMk/>
            <pc:sldMk cId="1347240837" sldId="281"/>
            <ac:spMk id="3" creationId="{2B09C715-B3A5-4EEF-BD45-DF24B833E8CE}"/>
          </ac:spMkLst>
        </pc:spChg>
      </pc:sldChg>
    </pc:docChg>
  </pc:docChgLst>
  <pc:docChgLst>
    <pc:chgData name="Miller, Christopher J. (GRC-LTV0)" userId="S::cjmiller@ndc.nasa.gov::b867026b-c66e-4296-bbf2-128335a4d4d1" providerId="AD" clId="Web-{D4C90CF2-9E1B-4DC7-B745-946D59568305}"/>
    <pc:docChg chg="modSld">
      <pc:chgData name="Miller, Christopher J. (GRC-LTV0)" userId="S::cjmiller@ndc.nasa.gov::b867026b-c66e-4296-bbf2-128335a4d4d1" providerId="AD" clId="Web-{D4C90CF2-9E1B-4DC7-B745-946D59568305}" dt="2021-03-19T14:18:50.785" v="97" actId="20577"/>
      <pc:docMkLst>
        <pc:docMk/>
      </pc:docMkLst>
      <pc:sldChg chg="modSp">
        <pc:chgData name="Miller, Christopher J. (GRC-LTV0)" userId="S::cjmiller@ndc.nasa.gov::b867026b-c66e-4296-bbf2-128335a4d4d1" providerId="AD" clId="Web-{D4C90CF2-9E1B-4DC7-B745-946D59568305}" dt="2021-03-19T14:18:50.785" v="97" actId="20577"/>
        <pc:sldMkLst>
          <pc:docMk/>
          <pc:sldMk cId="4227299520" sldId="282"/>
        </pc:sldMkLst>
        <pc:spChg chg="mod">
          <ac:chgData name="Miller, Christopher J. (GRC-LTV0)" userId="S::cjmiller@ndc.nasa.gov::b867026b-c66e-4296-bbf2-128335a4d4d1" providerId="AD" clId="Web-{D4C90CF2-9E1B-4DC7-B745-946D59568305}" dt="2021-03-19T14:18:50.785" v="97" actId="20577"/>
          <ac:spMkLst>
            <pc:docMk/>
            <pc:sldMk cId="4227299520" sldId="282"/>
            <ac:spMk id="3" creationId="{F54526C3-78F3-4D88-B388-933BD8072B35}"/>
          </ac:spMkLst>
        </pc:spChg>
      </pc:sldChg>
    </pc:docChg>
  </pc:docChgLst>
  <pc:docChgLst>
    <pc:chgData name="Miller, Christopher J. (GRC-LTV0)" userId="S::cjmiller@ndc.nasa.gov::b867026b-c66e-4296-bbf2-128335a4d4d1" providerId="AD" clId="Web-{99ADA514-B406-4FD6-BBAE-96FBEA197722}"/>
    <pc:docChg chg="modSld">
      <pc:chgData name="Miller, Christopher J. (GRC-LTV0)" userId="S::cjmiller@ndc.nasa.gov::b867026b-c66e-4296-bbf2-128335a4d4d1" providerId="AD" clId="Web-{99ADA514-B406-4FD6-BBAE-96FBEA197722}" dt="2021-03-12T21:59:55.192" v="12" actId="1076"/>
      <pc:docMkLst>
        <pc:docMk/>
      </pc:docMkLst>
      <pc:sldChg chg="modSp">
        <pc:chgData name="Miller, Christopher J. (GRC-LTV0)" userId="S::cjmiller@ndc.nasa.gov::b867026b-c66e-4296-bbf2-128335a4d4d1" providerId="AD" clId="Web-{99ADA514-B406-4FD6-BBAE-96FBEA197722}" dt="2021-03-12T21:59:55.192" v="12" actId="1076"/>
        <pc:sldMkLst>
          <pc:docMk/>
          <pc:sldMk cId="1347240837" sldId="281"/>
        </pc:sldMkLst>
        <pc:spChg chg="mod">
          <ac:chgData name="Miller, Christopher J. (GRC-LTV0)" userId="S::cjmiller@ndc.nasa.gov::b867026b-c66e-4296-bbf2-128335a4d4d1" providerId="AD" clId="Web-{99ADA514-B406-4FD6-BBAE-96FBEA197722}" dt="2021-03-12T21:59:19.987" v="9" actId="1076"/>
          <ac:spMkLst>
            <pc:docMk/>
            <pc:sldMk cId="1347240837" sldId="281"/>
            <ac:spMk id="2" creationId="{C6B95027-24D4-4D7D-9B85-6AD5213D3682}"/>
          </ac:spMkLst>
        </pc:spChg>
        <pc:spChg chg="mod">
          <ac:chgData name="Miller, Christopher J. (GRC-LTV0)" userId="S::cjmiller@ndc.nasa.gov::b867026b-c66e-4296-bbf2-128335a4d4d1" providerId="AD" clId="Web-{99ADA514-B406-4FD6-BBAE-96FBEA197722}" dt="2021-03-12T21:59:31.144" v="11" actId="14100"/>
          <ac:spMkLst>
            <pc:docMk/>
            <pc:sldMk cId="1347240837" sldId="281"/>
            <ac:spMk id="3" creationId="{2B09C715-B3A5-4EEF-BD45-DF24B833E8CE}"/>
          </ac:spMkLst>
        </pc:spChg>
        <pc:spChg chg="mod">
          <ac:chgData name="Miller, Christopher J. (GRC-LTV0)" userId="S::cjmiller@ndc.nasa.gov::b867026b-c66e-4296-bbf2-128335a4d4d1" providerId="AD" clId="Web-{99ADA514-B406-4FD6-BBAE-96FBEA197722}" dt="2021-03-12T21:59:55.192" v="12" actId="1076"/>
          <ac:spMkLst>
            <pc:docMk/>
            <pc:sldMk cId="1347240837" sldId="281"/>
            <ac:spMk id="18" creationId="{985878EE-7193-4CA9-960A-26FDA0ABC031}"/>
          </ac:spMkLst>
        </pc:spChg>
        <pc:grpChg chg="mod">
          <ac:chgData name="Miller, Christopher J. (GRC-LTV0)" userId="S::cjmiller@ndc.nasa.gov::b867026b-c66e-4296-bbf2-128335a4d4d1" providerId="AD" clId="Web-{99ADA514-B406-4FD6-BBAE-96FBEA197722}" dt="2021-03-12T21:59:14.814" v="8" actId="1076"/>
          <ac:grpSpMkLst>
            <pc:docMk/>
            <pc:sldMk cId="1347240837" sldId="281"/>
            <ac:grpSpMk id="6" creationId="{1C0BC370-529F-4E35-A4FA-1C0D489D4787}"/>
          </ac:grpSpMkLst>
        </pc:grpChg>
        <pc:picChg chg="mod modCrop">
          <ac:chgData name="Miller, Christopher J. (GRC-LTV0)" userId="S::cjmiller@ndc.nasa.gov::b867026b-c66e-4296-bbf2-128335a4d4d1" providerId="AD" clId="Web-{99ADA514-B406-4FD6-BBAE-96FBEA197722}" dt="2021-03-12T21:58:41.734" v="7" actId="14100"/>
          <ac:picMkLst>
            <pc:docMk/>
            <pc:sldMk cId="1347240837" sldId="281"/>
            <ac:picMk id="17" creationId="{DB91A56C-0887-4E82-847F-C72015AAB4D8}"/>
          </ac:picMkLst>
        </pc:picChg>
      </pc:sldChg>
    </pc:docChg>
  </pc:docChgLst>
  <pc:docChgLst>
    <pc:chgData name="STEPHENS, DAVID BRUCE. (GRC-LTV0)" userId="S::dbstephe@ndc.nasa.gov::fc053e65-db82-4ed5-8cb4-31db7a5b222e" providerId="AD" clId="Web-{0A3BAFEF-8333-440E-84EB-E28E7131B610}"/>
    <pc:docChg chg="addSld delSld modSld addMainMaster">
      <pc:chgData name="STEPHENS, DAVID BRUCE. (GRC-LTV0)" userId="S::dbstephe@ndc.nasa.gov::fc053e65-db82-4ed5-8cb4-31db7a5b222e" providerId="AD" clId="Web-{0A3BAFEF-8333-440E-84EB-E28E7131B610}" dt="2021-03-12T21:56:39.306" v="27"/>
      <pc:docMkLst>
        <pc:docMk/>
      </pc:docMkLst>
      <pc:sldChg chg="addSp delSp modSp">
        <pc:chgData name="STEPHENS, DAVID BRUCE. (GRC-LTV0)" userId="S::dbstephe@ndc.nasa.gov::fc053e65-db82-4ed5-8cb4-31db7a5b222e" providerId="AD" clId="Web-{0A3BAFEF-8333-440E-84EB-E28E7131B610}" dt="2021-03-12T21:56:31.321" v="26" actId="1076"/>
        <pc:sldMkLst>
          <pc:docMk/>
          <pc:sldMk cId="1347240837" sldId="281"/>
        </pc:sldMkLst>
        <pc:spChg chg="add mod">
          <ac:chgData name="STEPHENS, DAVID BRUCE. (GRC-LTV0)" userId="S::dbstephe@ndc.nasa.gov::fc053e65-db82-4ed5-8cb4-31db7a5b222e" providerId="AD" clId="Web-{0A3BAFEF-8333-440E-84EB-E28E7131B610}" dt="2021-03-12T21:56:31.321" v="26" actId="1076"/>
          <ac:spMkLst>
            <pc:docMk/>
            <pc:sldMk cId="1347240837" sldId="281"/>
            <ac:spMk id="18" creationId="{985878EE-7193-4CA9-960A-26FDA0ABC031}"/>
          </ac:spMkLst>
        </pc:spChg>
        <pc:picChg chg="add del mod">
          <ac:chgData name="STEPHENS, DAVID BRUCE. (GRC-LTV0)" userId="S::dbstephe@ndc.nasa.gov::fc053e65-db82-4ed5-8cb4-31db7a5b222e" providerId="AD" clId="Web-{0A3BAFEF-8333-440E-84EB-E28E7131B610}" dt="2021-03-12T21:55:02.627" v="5"/>
          <ac:picMkLst>
            <pc:docMk/>
            <pc:sldMk cId="1347240837" sldId="281"/>
            <ac:picMk id="15" creationId="{A484591B-6470-4D89-B149-A3EE9D194C79}"/>
          </ac:picMkLst>
        </pc:picChg>
        <pc:picChg chg="add mod">
          <ac:chgData name="STEPHENS, DAVID BRUCE. (GRC-LTV0)" userId="S::dbstephe@ndc.nasa.gov::fc053e65-db82-4ed5-8cb4-31db7a5b222e" providerId="AD" clId="Web-{0A3BAFEF-8333-440E-84EB-E28E7131B610}" dt="2021-03-12T21:55:58.428" v="17" actId="1076"/>
          <ac:picMkLst>
            <pc:docMk/>
            <pc:sldMk cId="1347240837" sldId="281"/>
            <ac:picMk id="17" creationId="{DB91A56C-0887-4E82-847F-C72015AAB4D8}"/>
          </ac:picMkLst>
        </pc:picChg>
      </pc:sldChg>
      <pc:sldChg chg="add del">
        <pc:chgData name="STEPHENS, DAVID BRUCE. (GRC-LTV0)" userId="S::dbstephe@ndc.nasa.gov::fc053e65-db82-4ed5-8cb4-31db7a5b222e" providerId="AD" clId="Web-{0A3BAFEF-8333-440E-84EB-E28E7131B610}" dt="2021-03-12T21:56:39.306" v="27"/>
        <pc:sldMkLst>
          <pc:docMk/>
          <pc:sldMk cId="3864532362" sldId="288"/>
        </pc:sldMkLst>
      </pc:sldChg>
      <pc:sldMasterChg chg="add addSldLayout">
        <pc:chgData name="STEPHENS, DAVID BRUCE. (GRC-LTV0)" userId="S::dbstephe@ndc.nasa.gov::fc053e65-db82-4ed5-8cb4-31db7a5b222e" providerId="AD" clId="Web-{0A3BAFEF-8333-440E-84EB-E28E7131B610}" dt="2021-03-12T21:53:51.309" v="0"/>
        <pc:sldMasterMkLst>
          <pc:docMk/>
          <pc:sldMasterMk cId="1516585689" sldId="2147483660"/>
        </pc:sldMasterMkLst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252968980" sldId="2147483661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2605868751" sldId="2147483662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2085831976" sldId="2147483663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489191764" sldId="2147483664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2760776817" sldId="2147483665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1233420002" sldId="2147483666"/>
          </pc:sldLayoutMkLst>
        </pc:sldLayoutChg>
        <pc:sldLayoutChg chg="add">
          <pc:chgData name="STEPHENS, DAVID BRUCE. (GRC-LTV0)" userId="S::dbstephe@ndc.nasa.gov::fc053e65-db82-4ed5-8cb4-31db7a5b222e" providerId="AD" clId="Web-{0A3BAFEF-8333-440E-84EB-E28E7131B610}" dt="2021-03-12T21:53:51.309" v="0"/>
          <pc:sldLayoutMkLst>
            <pc:docMk/>
            <pc:sldMasterMk cId="1516585689" sldId="2147483660"/>
            <pc:sldLayoutMk cId="1572012275" sldId="2147483667"/>
          </pc:sldLayoutMkLst>
        </pc:sldLayoutChg>
      </pc:sldMasterChg>
    </pc:docChg>
  </pc:docChgLst>
  <pc:docChgLst>
    <pc:chgData name="Miller, Christopher J. (GRC-LTV0)" userId="S::cjmiller@ndc.nasa.gov::b867026b-c66e-4296-bbf2-128335a4d4d1" providerId="AD" clId="Web-{F1CE5198-BD48-42E3-8D95-6A189D3730E2}"/>
    <pc:docChg chg="modSld">
      <pc:chgData name="Miller, Christopher J. (GRC-LTV0)" userId="S::cjmiller@ndc.nasa.gov::b867026b-c66e-4296-bbf2-128335a4d4d1" providerId="AD" clId="Web-{F1CE5198-BD48-42E3-8D95-6A189D3730E2}" dt="2021-03-12T22:06:02.087" v="94" actId="14100"/>
      <pc:docMkLst>
        <pc:docMk/>
      </pc:docMkLst>
      <pc:sldChg chg="addSp modSp">
        <pc:chgData name="Miller, Christopher J. (GRC-LTV0)" userId="S::cjmiller@ndc.nasa.gov::b867026b-c66e-4296-bbf2-128335a4d4d1" providerId="AD" clId="Web-{F1CE5198-BD48-42E3-8D95-6A189D3730E2}" dt="2021-03-12T22:06:02.087" v="94" actId="14100"/>
        <pc:sldMkLst>
          <pc:docMk/>
          <pc:sldMk cId="421726430" sldId="279"/>
        </pc:sldMkLst>
        <pc:spChg chg="add mod">
          <ac:chgData name="Miller, Christopher J. (GRC-LTV0)" userId="S::cjmiller@ndc.nasa.gov::b867026b-c66e-4296-bbf2-128335a4d4d1" providerId="AD" clId="Web-{F1CE5198-BD48-42E3-8D95-6A189D3730E2}" dt="2021-03-12T22:06:02.087" v="94" actId="14100"/>
          <ac:spMkLst>
            <pc:docMk/>
            <pc:sldMk cId="421726430" sldId="279"/>
            <ac:spMk id="4" creationId="{D7F68AD7-324D-408F-91F5-BDA116A13632}"/>
          </ac:spMkLst>
        </pc:spChg>
      </pc:sldChg>
      <pc:sldChg chg="addSp modSp">
        <pc:chgData name="Miller, Christopher J. (GRC-LTV0)" userId="S::cjmiller@ndc.nasa.gov::b867026b-c66e-4296-bbf2-128335a4d4d1" providerId="AD" clId="Web-{F1CE5198-BD48-42E3-8D95-6A189D3730E2}" dt="2021-03-12T22:04:11.304" v="3" actId="1076"/>
        <pc:sldMkLst>
          <pc:docMk/>
          <pc:sldMk cId="1347240837" sldId="281"/>
        </pc:sldMkLst>
        <pc:picChg chg="add mod">
          <ac:chgData name="Miller, Christopher J. (GRC-LTV0)" userId="S::cjmiller@ndc.nasa.gov::b867026b-c66e-4296-bbf2-128335a4d4d1" providerId="AD" clId="Web-{F1CE5198-BD48-42E3-8D95-6A189D3730E2}" dt="2021-03-12T22:04:11.304" v="3" actId="1076"/>
          <ac:picMkLst>
            <pc:docMk/>
            <pc:sldMk cId="1347240837" sldId="281"/>
            <ac:picMk id="24" creationId="{58E2CA33-1854-46CE-882F-22E09FBC997C}"/>
          </ac:picMkLst>
        </pc:picChg>
      </pc:sldChg>
    </pc:docChg>
  </pc:docChgLst>
  <pc:docChgLst>
    <pc:chgData name="Stylianides, Aikaterini G. (GRC-LTV0)" userId="S::astylian@ndc.nasa.gov::d6ec52df-ee2e-4ec3-ae58-e95f27d7d715" providerId="AD" clId="Web-{9CA9C413-BCA7-410F-99FE-2902B36B0D7E}"/>
    <pc:docChg chg="modSld">
      <pc:chgData name="Stylianides, Aikaterini G. (GRC-LTV0)" userId="S::astylian@ndc.nasa.gov::d6ec52df-ee2e-4ec3-ae58-e95f27d7d715" providerId="AD" clId="Web-{9CA9C413-BCA7-410F-99FE-2902B36B0D7E}" dt="2021-03-19T13:03:53.144" v="0" actId="1076"/>
      <pc:docMkLst>
        <pc:docMk/>
      </pc:docMkLst>
      <pc:sldChg chg="modSp">
        <pc:chgData name="Stylianides, Aikaterini G. (GRC-LTV0)" userId="S::astylian@ndc.nasa.gov::d6ec52df-ee2e-4ec3-ae58-e95f27d7d715" providerId="AD" clId="Web-{9CA9C413-BCA7-410F-99FE-2902B36B0D7E}" dt="2021-03-19T13:03:53.144" v="0" actId="1076"/>
        <pc:sldMkLst>
          <pc:docMk/>
          <pc:sldMk cId="2137786459" sldId="287"/>
        </pc:sldMkLst>
        <pc:spChg chg="mod">
          <ac:chgData name="Stylianides, Aikaterini G. (GRC-LTV0)" userId="S::astylian@ndc.nasa.gov::d6ec52df-ee2e-4ec3-ae58-e95f27d7d715" providerId="AD" clId="Web-{9CA9C413-BCA7-410F-99FE-2902B36B0D7E}" dt="2021-03-19T13:03:53.144" v="0" actId="1076"/>
          <ac:spMkLst>
            <pc:docMk/>
            <pc:sldMk cId="2137786459" sldId="287"/>
            <ac:spMk id="2" creationId="{CEC43F5F-DDEA-44F1-91D7-E7FC19DC6CDC}"/>
          </ac:spMkLst>
        </pc:spChg>
      </pc:sldChg>
    </pc:docChg>
  </pc:docChgLst>
  <pc:docChgLst>
    <pc:chgData name="STEPHENS, DAVID BRUCE. (GRC-LTV0)" userId="S::dbstephe@ndc.nasa.gov::fc053e65-db82-4ed5-8cb4-31db7a5b222e" providerId="AD" clId="Web-{D2179AB7-E37E-4DFC-8B27-6ED2C08BFB31}"/>
    <pc:docChg chg="modSld">
      <pc:chgData name="STEPHENS, DAVID BRUCE. (GRC-LTV0)" userId="S::dbstephe@ndc.nasa.gov::fc053e65-db82-4ed5-8cb4-31db7a5b222e" providerId="AD" clId="Web-{D2179AB7-E37E-4DFC-8B27-6ED2C08BFB31}" dt="2021-03-12T21:59:26.398" v="0"/>
      <pc:docMkLst>
        <pc:docMk/>
      </pc:docMkLst>
      <pc:sldChg chg="addSp">
        <pc:chgData name="STEPHENS, DAVID BRUCE. (GRC-LTV0)" userId="S::dbstephe@ndc.nasa.gov::fc053e65-db82-4ed5-8cb4-31db7a5b222e" providerId="AD" clId="Web-{D2179AB7-E37E-4DFC-8B27-6ED2C08BFB31}" dt="2021-03-12T21:59:26.398" v="0"/>
        <pc:sldMkLst>
          <pc:docMk/>
          <pc:sldMk cId="1347240837" sldId="281"/>
        </pc:sldMkLst>
        <pc:grpChg chg="add">
          <ac:chgData name="STEPHENS, DAVID BRUCE. (GRC-LTV0)" userId="S::dbstephe@ndc.nasa.gov::fc053e65-db82-4ed5-8cb4-31db7a5b222e" providerId="AD" clId="Web-{D2179AB7-E37E-4DFC-8B27-6ED2C08BFB31}" dt="2021-03-12T21:59:26.398" v="0"/>
          <ac:grpSpMkLst>
            <pc:docMk/>
            <pc:sldMk cId="1347240837" sldId="281"/>
            <ac:grpSpMk id="21" creationId="{E005DC6B-9BC5-480B-82E3-AD81F783D2D8}"/>
          </ac:grpSpMkLst>
        </pc:grpChg>
        <pc:picChg chg="add">
          <ac:chgData name="STEPHENS, DAVID BRUCE. (GRC-LTV0)" userId="S::dbstephe@ndc.nasa.gov::fc053e65-db82-4ed5-8cb4-31db7a5b222e" providerId="AD" clId="Web-{D2179AB7-E37E-4DFC-8B27-6ED2C08BFB31}" dt="2021-03-12T21:59:26.398" v="0"/>
          <ac:picMkLst>
            <pc:docMk/>
            <pc:sldMk cId="1347240837" sldId="281"/>
            <ac:picMk id="16" creationId="{56ECFD8A-4E0C-47D4-A165-1B5B91F9216B}"/>
          </ac:picMkLst>
        </pc:picChg>
        <pc:picChg chg="add">
          <ac:chgData name="STEPHENS, DAVID BRUCE. (GRC-LTV0)" userId="S::dbstephe@ndc.nasa.gov::fc053e65-db82-4ed5-8cb4-31db7a5b222e" providerId="AD" clId="Web-{D2179AB7-E37E-4DFC-8B27-6ED2C08BFB31}" dt="2021-03-12T21:59:26.398" v="0"/>
          <ac:picMkLst>
            <pc:docMk/>
            <pc:sldMk cId="1347240837" sldId="281"/>
            <ac:picMk id="19" creationId="{500739F0-17CB-4F31-A2F1-797547487E71}"/>
          </ac:picMkLst>
        </pc:picChg>
        <pc:picChg chg="add">
          <ac:chgData name="STEPHENS, DAVID BRUCE. (GRC-LTV0)" userId="S::dbstephe@ndc.nasa.gov::fc053e65-db82-4ed5-8cb4-31db7a5b222e" providerId="AD" clId="Web-{D2179AB7-E37E-4DFC-8B27-6ED2C08BFB31}" dt="2021-03-12T21:59:26.398" v="0"/>
          <ac:picMkLst>
            <pc:docMk/>
            <pc:sldMk cId="1347240837" sldId="281"/>
            <ac:picMk id="20" creationId="{BF375B47-BE5A-43F0-A07F-2A0ABD94D022}"/>
          </ac:picMkLst>
        </pc:picChg>
        <pc:picChg chg="add">
          <ac:chgData name="STEPHENS, DAVID BRUCE. (GRC-LTV0)" userId="S::dbstephe@ndc.nasa.gov::fc053e65-db82-4ed5-8cb4-31db7a5b222e" providerId="AD" clId="Web-{D2179AB7-E37E-4DFC-8B27-6ED2C08BFB31}" dt="2021-03-12T21:59:26.398" v="0"/>
          <ac:picMkLst>
            <pc:docMk/>
            <pc:sldMk cId="1347240837" sldId="281"/>
            <ac:picMk id="22" creationId="{FDDADC0C-DE62-4EF0-A87F-C5C7FB9DB855}"/>
          </ac:picMkLst>
        </pc:picChg>
        <pc:picChg chg="add">
          <ac:chgData name="STEPHENS, DAVID BRUCE. (GRC-LTV0)" userId="S::dbstephe@ndc.nasa.gov::fc053e65-db82-4ed5-8cb4-31db7a5b222e" providerId="AD" clId="Web-{D2179AB7-E37E-4DFC-8B27-6ED2C08BFB31}" dt="2021-03-12T21:59:26.398" v="0"/>
          <ac:picMkLst>
            <pc:docMk/>
            <pc:sldMk cId="1347240837" sldId="281"/>
            <ac:picMk id="23" creationId="{FB13E612-6D95-4098-BDED-D2A9A6A2BCE1}"/>
          </ac:picMkLst>
        </pc:picChg>
      </pc:sldChg>
    </pc:docChg>
  </pc:docChgLst>
  <pc:docChgLst>
    <pc:chgData name="STEPHENS, DAVID BRUCE. (GRC-LTV0)" userId="S::dbstephe@ndc.nasa.gov::fc053e65-db82-4ed5-8cb4-31db7a5b222e" providerId="AD" clId="Web-{A4F51FD6-D386-45B0-9704-0B00FB4C96D0}"/>
    <pc:docChg chg="modSld">
      <pc:chgData name="STEPHENS, DAVID BRUCE. (GRC-LTV0)" userId="S::dbstephe@ndc.nasa.gov::fc053e65-db82-4ed5-8cb4-31db7a5b222e" providerId="AD" clId="Web-{A4F51FD6-D386-45B0-9704-0B00FB4C96D0}" dt="2021-03-12T22:03:15.585" v="36" actId="20577"/>
      <pc:docMkLst>
        <pc:docMk/>
      </pc:docMkLst>
      <pc:sldChg chg="addSp delSp modSp">
        <pc:chgData name="STEPHENS, DAVID BRUCE. (GRC-LTV0)" userId="S::dbstephe@ndc.nasa.gov::fc053e65-db82-4ed5-8cb4-31db7a5b222e" providerId="AD" clId="Web-{A4F51FD6-D386-45B0-9704-0B00FB4C96D0}" dt="2021-03-12T22:03:15.585" v="36" actId="20577"/>
        <pc:sldMkLst>
          <pc:docMk/>
          <pc:sldMk cId="1347240837" sldId="281"/>
        </pc:sldMkLst>
        <pc:spChg chg="mod">
          <ac:chgData name="STEPHENS, DAVID BRUCE. (GRC-LTV0)" userId="S::dbstephe@ndc.nasa.gov::fc053e65-db82-4ed5-8cb4-31db7a5b222e" providerId="AD" clId="Web-{A4F51FD6-D386-45B0-9704-0B00FB4C96D0}" dt="2021-03-12T22:02:28.753" v="20" actId="20577"/>
          <ac:spMkLst>
            <pc:docMk/>
            <pc:sldMk cId="1347240837" sldId="281"/>
            <ac:spMk id="3" creationId="{2B09C715-B3A5-4EEF-BD45-DF24B833E8CE}"/>
          </ac:spMkLst>
        </pc:spChg>
        <pc:spChg chg="mod">
          <ac:chgData name="STEPHENS, DAVID BRUCE. (GRC-LTV0)" userId="S::dbstephe@ndc.nasa.gov::fc053e65-db82-4ed5-8cb4-31db7a5b222e" providerId="AD" clId="Web-{A4F51FD6-D386-45B0-9704-0B00FB4C96D0}" dt="2021-03-12T22:03:15.585" v="36" actId="20577"/>
          <ac:spMkLst>
            <pc:docMk/>
            <pc:sldMk cId="1347240837" sldId="281"/>
            <ac:spMk id="18" creationId="{985878EE-7193-4CA9-960A-26FDA0ABC031}"/>
          </ac:spMkLst>
        </pc:spChg>
        <pc:grpChg chg="mod">
          <ac:chgData name="STEPHENS, DAVID BRUCE. (GRC-LTV0)" userId="S::dbstephe@ndc.nasa.gov::fc053e65-db82-4ed5-8cb4-31db7a5b222e" providerId="AD" clId="Web-{A4F51FD6-D386-45B0-9704-0B00FB4C96D0}" dt="2021-03-12T22:02:53.364" v="22" actId="1076"/>
          <ac:grpSpMkLst>
            <pc:docMk/>
            <pc:sldMk cId="1347240837" sldId="281"/>
            <ac:grpSpMk id="21" creationId="{E005DC6B-9BC5-480B-82E3-AD81F783D2D8}"/>
          </ac:grpSpMkLst>
        </pc:grpChg>
        <pc:picChg chg="add del mod">
          <ac:chgData name="STEPHENS, DAVID BRUCE. (GRC-LTV0)" userId="S::dbstephe@ndc.nasa.gov::fc053e65-db82-4ed5-8cb4-31db7a5b222e" providerId="AD" clId="Web-{A4F51FD6-D386-45B0-9704-0B00FB4C96D0}" dt="2021-03-12T22:00:53.512" v="8"/>
          <ac:picMkLst>
            <pc:docMk/>
            <pc:sldMk cId="1347240837" sldId="281"/>
            <ac:picMk id="16" creationId="{56ECFD8A-4E0C-47D4-A165-1B5B91F9216B}"/>
          </ac:picMkLst>
        </pc:picChg>
        <pc:picChg chg="add del mod">
          <ac:chgData name="STEPHENS, DAVID BRUCE. (GRC-LTV0)" userId="S::dbstephe@ndc.nasa.gov::fc053e65-db82-4ed5-8cb4-31db7a5b222e" providerId="AD" clId="Web-{A4F51FD6-D386-45B0-9704-0B00FB4C96D0}" dt="2021-03-12T22:00:54.496" v="9"/>
          <ac:picMkLst>
            <pc:docMk/>
            <pc:sldMk cId="1347240837" sldId="281"/>
            <ac:picMk id="19" creationId="{500739F0-17CB-4F31-A2F1-797547487E71}"/>
          </ac:picMkLst>
        </pc:picChg>
        <pc:picChg chg="mod">
          <ac:chgData name="STEPHENS, DAVID BRUCE. (GRC-LTV0)" userId="S::dbstephe@ndc.nasa.gov::fc053e65-db82-4ed5-8cb4-31db7a5b222e" providerId="AD" clId="Web-{A4F51FD6-D386-45B0-9704-0B00FB4C96D0}" dt="2021-03-12T22:02:53.317" v="21" actId="1076"/>
          <ac:picMkLst>
            <pc:docMk/>
            <pc:sldMk cId="1347240837" sldId="281"/>
            <ac:picMk id="20" creationId="{BF375B47-BE5A-43F0-A07F-2A0ABD94D022}"/>
          </ac:picMkLst>
        </pc:picChg>
      </pc:sldChg>
    </pc:docChg>
  </pc:docChgLst>
  <pc:docChgLst>
    <pc:chgData name="Stylianides, Aikaterini G. (GRC-LTV0)" userId="S::astylian@ndc.nasa.gov::d6ec52df-ee2e-4ec3-ae58-e95f27d7d715" providerId="AD" clId="Web-{159E84A6-BE5C-4BCC-B0A5-966B14F3FE6A}"/>
    <pc:docChg chg="modSld">
      <pc:chgData name="Stylianides, Aikaterini G. (GRC-LTV0)" userId="S::astylian@ndc.nasa.gov::d6ec52df-ee2e-4ec3-ae58-e95f27d7d715" providerId="AD" clId="Web-{159E84A6-BE5C-4BCC-B0A5-966B14F3FE6A}" dt="2021-03-19T13:36:00.872" v="0" actId="20577"/>
      <pc:docMkLst>
        <pc:docMk/>
      </pc:docMkLst>
      <pc:sldChg chg="modSp">
        <pc:chgData name="Stylianides, Aikaterini G. (GRC-LTV0)" userId="S::astylian@ndc.nasa.gov::d6ec52df-ee2e-4ec3-ae58-e95f27d7d715" providerId="AD" clId="Web-{159E84A6-BE5C-4BCC-B0A5-966B14F3FE6A}" dt="2021-03-19T13:36:00.872" v="0" actId="20577"/>
        <pc:sldMkLst>
          <pc:docMk/>
          <pc:sldMk cId="2137786459" sldId="287"/>
        </pc:sldMkLst>
        <pc:spChg chg="mod">
          <ac:chgData name="Stylianides, Aikaterini G. (GRC-LTV0)" userId="S::astylian@ndc.nasa.gov::d6ec52df-ee2e-4ec3-ae58-e95f27d7d715" providerId="AD" clId="Web-{159E84A6-BE5C-4BCC-B0A5-966B14F3FE6A}" dt="2021-03-19T13:36:00.872" v="0" actId="20577"/>
          <ac:spMkLst>
            <pc:docMk/>
            <pc:sldMk cId="2137786459" sldId="287"/>
            <ac:spMk id="3" creationId="{6AD99088-215F-460C-A84A-17E67580D409}"/>
          </ac:spMkLst>
        </pc:spChg>
      </pc:sldChg>
    </pc:docChg>
  </pc:docChgLst>
  <pc:docChgLst>
    <pc:chgData name="STEPHENS, DAVID BRUCE. (GRC-LTV0)" userId="S::dbstephe@ndc.nasa.gov::fc053e65-db82-4ed5-8cb4-31db7a5b222e" providerId="AD" clId="Web-{9BA7CE8B-05BE-4DEA-BAA0-E224EBEC1051}"/>
    <pc:docChg chg="modSld">
      <pc:chgData name="STEPHENS, DAVID BRUCE. (GRC-LTV0)" userId="S::dbstephe@ndc.nasa.gov::fc053e65-db82-4ed5-8cb4-31db7a5b222e" providerId="AD" clId="Web-{9BA7CE8B-05BE-4DEA-BAA0-E224EBEC1051}" dt="2021-03-12T21:47:13.274" v="7" actId="1076"/>
      <pc:docMkLst>
        <pc:docMk/>
      </pc:docMkLst>
      <pc:sldChg chg="addSp modSp">
        <pc:chgData name="STEPHENS, DAVID BRUCE. (GRC-LTV0)" userId="S::dbstephe@ndc.nasa.gov::fc053e65-db82-4ed5-8cb4-31db7a5b222e" providerId="AD" clId="Web-{9BA7CE8B-05BE-4DEA-BAA0-E224EBEC1051}" dt="2021-03-12T21:47:13.274" v="7" actId="1076"/>
        <pc:sldMkLst>
          <pc:docMk/>
          <pc:sldMk cId="1347240837" sldId="281"/>
        </pc:sldMkLst>
        <pc:spChg chg="add mod">
          <ac:chgData name="STEPHENS, DAVID BRUCE. (GRC-LTV0)" userId="S::dbstephe@ndc.nasa.gov::fc053e65-db82-4ed5-8cb4-31db7a5b222e" providerId="AD" clId="Web-{9BA7CE8B-05BE-4DEA-BAA0-E224EBEC1051}" dt="2021-03-12T21:45:44.960" v="3"/>
          <ac:spMkLst>
            <pc:docMk/>
            <pc:sldMk cId="1347240837" sldId="281"/>
            <ac:spMk id="9" creationId="{D08C07CD-2BA0-46CB-8E3E-DF3B222CFE06}"/>
          </ac:spMkLst>
        </pc:spChg>
        <pc:spChg chg="add mod">
          <ac:chgData name="STEPHENS, DAVID BRUCE. (GRC-LTV0)" userId="S::dbstephe@ndc.nasa.gov::fc053e65-db82-4ed5-8cb4-31db7a5b222e" providerId="AD" clId="Web-{9BA7CE8B-05BE-4DEA-BAA0-E224EBEC1051}" dt="2021-03-12T21:45:45.054" v="4"/>
          <ac:spMkLst>
            <pc:docMk/>
            <pc:sldMk cId="1347240837" sldId="281"/>
            <ac:spMk id="11" creationId="{702CAC90-D59C-416F-9C22-A163D4B71F9C}"/>
          </ac:spMkLst>
        </pc:spChg>
        <pc:spChg chg="add mod">
          <ac:chgData name="STEPHENS, DAVID BRUCE. (GRC-LTV0)" userId="S::dbstephe@ndc.nasa.gov::fc053e65-db82-4ed5-8cb4-31db7a5b222e" providerId="AD" clId="Web-{9BA7CE8B-05BE-4DEA-BAA0-E224EBEC1051}" dt="2021-03-12T21:45:45.163" v="5"/>
          <ac:spMkLst>
            <pc:docMk/>
            <pc:sldMk cId="1347240837" sldId="281"/>
            <ac:spMk id="12" creationId="{B689C5F2-5480-45EA-8311-9A2C19A044B1}"/>
          </ac:spMkLst>
        </pc:spChg>
        <pc:grpChg chg="add mod">
          <ac:chgData name="STEPHENS, DAVID BRUCE. (GRC-LTV0)" userId="S::dbstephe@ndc.nasa.gov::fc053e65-db82-4ed5-8cb4-31db7a5b222e" providerId="AD" clId="Web-{9BA7CE8B-05BE-4DEA-BAA0-E224EBEC1051}" dt="2021-03-12T21:47:13.274" v="7" actId="1076"/>
          <ac:grpSpMkLst>
            <pc:docMk/>
            <pc:sldMk cId="1347240837" sldId="281"/>
            <ac:grpSpMk id="6" creationId="{1C0BC370-529F-4E35-A4FA-1C0D489D4787}"/>
          </ac:grpSpMkLst>
        </pc:grpChg>
        <pc:picChg chg="add">
          <ac:chgData name="STEPHENS, DAVID BRUCE. (GRC-LTV0)" userId="S::dbstephe@ndc.nasa.gov::fc053e65-db82-4ed5-8cb4-31db7a5b222e" providerId="AD" clId="Web-{9BA7CE8B-05BE-4DEA-BAA0-E224EBEC1051}" dt="2021-03-12T21:45:17.663" v="0"/>
          <ac:picMkLst>
            <pc:docMk/>
            <pc:sldMk cId="1347240837" sldId="281"/>
            <ac:picMk id="7" creationId="{14489FC2-A340-46FE-BF51-08B7DAFE9E54}"/>
          </ac:picMkLst>
        </pc:picChg>
        <pc:cxnChg chg="add">
          <ac:chgData name="STEPHENS, DAVID BRUCE. (GRC-LTV0)" userId="S::dbstephe@ndc.nasa.gov::fc053e65-db82-4ed5-8cb4-31db7a5b222e" providerId="AD" clId="Web-{9BA7CE8B-05BE-4DEA-BAA0-E224EBEC1051}" dt="2021-03-12T21:45:17.663" v="0"/>
          <ac:cxnSpMkLst>
            <pc:docMk/>
            <pc:sldMk cId="1347240837" sldId="281"/>
            <ac:cxnSpMk id="8" creationId="{74373AA0-2681-402F-AB50-6607E8D4F454}"/>
          </ac:cxnSpMkLst>
        </pc:cxnChg>
        <pc:cxnChg chg="add">
          <ac:chgData name="STEPHENS, DAVID BRUCE. (GRC-LTV0)" userId="S::dbstephe@ndc.nasa.gov::fc053e65-db82-4ed5-8cb4-31db7a5b222e" providerId="AD" clId="Web-{9BA7CE8B-05BE-4DEA-BAA0-E224EBEC1051}" dt="2021-03-12T21:45:17.663" v="0"/>
          <ac:cxnSpMkLst>
            <pc:docMk/>
            <pc:sldMk cId="1347240837" sldId="281"/>
            <ac:cxnSpMk id="10" creationId="{E65E87E1-0EA6-440D-BF97-A1DA35931438}"/>
          </ac:cxnSpMkLst>
        </pc:cxnChg>
        <pc:cxnChg chg="add">
          <ac:chgData name="STEPHENS, DAVID BRUCE. (GRC-LTV0)" userId="S::dbstephe@ndc.nasa.gov::fc053e65-db82-4ed5-8cb4-31db7a5b222e" providerId="AD" clId="Web-{9BA7CE8B-05BE-4DEA-BAA0-E224EBEC1051}" dt="2021-03-12T21:45:17.663" v="0"/>
          <ac:cxnSpMkLst>
            <pc:docMk/>
            <pc:sldMk cId="1347240837" sldId="281"/>
            <ac:cxnSpMk id="13" creationId="{161FAA86-6BB7-40F6-8223-F210C4700003}"/>
          </ac:cxnSpMkLst>
        </pc:cxnChg>
      </pc:sldChg>
    </pc:docChg>
  </pc:docChgLst>
  <pc:docChgLst>
    <pc:chgData name="Stylianides, Aikaterini G. (GRC-LTV0)" userId="d6ec52df-ee2e-4ec3-ae58-e95f27d7d715" providerId="ADAL" clId="{DD379097-BEDE-4B7A-A225-541AD356EE17}"/>
    <pc:docChg chg="undo custSel addSld delSld modSld modMainMaster">
      <pc:chgData name="Stylianides, Aikaterini G. (GRC-LTV0)" userId="d6ec52df-ee2e-4ec3-ae58-e95f27d7d715" providerId="ADAL" clId="{DD379097-BEDE-4B7A-A225-541AD356EE17}" dt="2021-03-26T14:00:19.650" v="1486" actId="14100"/>
      <pc:docMkLst>
        <pc:docMk/>
      </pc:docMkLst>
      <pc:sldChg chg="modSp">
        <pc:chgData name="Stylianides, Aikaterini G. (GRC-LTV0)" userId="d6ec52df-ee2e-4ec3-ae58-e95f27d7d715" providerId="ADAL" clId="{DD379097-BEDE-4B7A-A225-541AD356EE17}" dt="2021-03-26T13:41:09.549" v="1149" actId="20577"/>
        <pc:sldMkLst>
          <pc:docMk/>
          <pc:sldMk cId="0" sldId="277"/>
        </pc:sldMkLst>
        <pc:spChg chg="mod">
          <ac:chgData name="Stylianides, Aikaterini G. (GRC-LTV0)" userId="d6ec52df-ee2e-4ec3-ae58-e95f27d7d715" providerId="ADAL" clId="{DD379097-BEDE-4B7A-A225-541AD356EE17}" dt="2021-03-26T13:41:09.549" v="1149" actId="20577"/>
          <ac:spMkLst>
            <pc:docMk/>
            <pc:sldMk cId="0" sldId="277"/>
            <ac:spMk id="15363" creationId="{00000000-0000-0000-0000-000000000000}"/>
          </ac:spMkLst>
        </pc:spChg>
      </pc:sldChg>
      <pc:sldChg chg="modSp">
        <pc:chgData name="Stylianides, Aikaterini G. (GRC-LTV0)" userId="d6ec52df-ee2e-4ec3-ae58-e95f27d7d715" providerId="ADAL" clId="{DD379097-BEDE-4B7A-A225-541AD356EE17}" dt="2021-03-19T13:24:45.711" v="919" actId="1076"/>
        <pc:sldMkLst>
          <pc:docMk/>
          <pc:sldMk cId="421726430" sldId="279"/>
        </pc:sldMkLst>
        <pc:spChg chg="mod">
          <ac:chgData name="Stylianides, Aikaterini G. (GRC-LTV0)" userId="d6ec52df-ee2e-4ec3-ae58-e95f27d7d715" providerId="ADAL" clId="{DD379097-BEDE-4B7A-A225-541AD356EE17}" dt="2021-03-19T13:24:18.817" v="914" actId="404"/>
          <ac:spMkLst>
            <pc:docMk/>
            <pc:sldMk cId="421726430" sldId="279"/>
            <ac:spMk id="19" creationId="{00000000-0000-0000-0000-000000000000}"/>
          </ac:spMkLst>
        </pc:spChg>
        <pc:graphicFrameChg chg="mod modGraphic">
          <ac:chgData name="Stylianides, Aikaterini G. (GRC-LTV0)" userId="d6ec52df-ee2e-4ec3-ae58-e95f27d7d715" providerId="ADAL" clId="{DD379097-BEDE-4B7A-A225-541AD356EE17}" dt="2021-03-19T13:24:40.759" v="917" actId="1076"/>
          <ac:graphicFrameMkLst>
            <pc:docMk/>
            <pc:sldMk cId="421726430" sldId="279"/>
            <ac:graphicFrameMk id="5" creationId="{57EB62A9-274D-400E-A882-468B44AEA3FE}"/>
          </ac:graphicFrameMkLst>
        </pc:graphicFrameChg>
        <pc:picChg chg="mod">
          <ac:chgData name="Stylianides, Aikaterini G. (GRC-LTV0)" userId="d6ec52df-ee2e-4ec3-ae58-e95f27d7d715" providerId="ADAL" clId="{DD379097-BEDE-4B7A-A225-541AD356EE17}" dt="2021-03-19T13:24:42.679" v="918" actId="1076"/>
          <ac:picMkLst>
            <pc:docMk/>
            <pc:sldMk cId="421726430" sldId="279"/>
            <ac:picMk id="2" creationId="{70CF24BC-9708-4E1E-A703-2D60F0DB912F}"/>
          </ac:picMkLst>
        </pc:picChg>
        <pc:picChg chg="mod">
          <ac:chgData name="Stylianides, Aikaterini G. (GRC-LTV0)" userId="d6ec52df-ee2e-4ec3-ae58-e95f27d7d715" providerId="ADAL" clId="{DD379097-BEDE-4B7A-A225-541AD356EE17}" dt="2021-03-19T13:24:35.356" v="916" actId="14100"/>
          <ac:picMkLst>
            <pc:docMk/>
            <pc:sldMk cId="421726430" sldId="279"/>
            <ac:picMk id="3" creationId="{FDFECEAA-B2C6-45AC-95BD-D201C331B780}"/>
          </ac:picMkLst>
        </pc:picChg>
        <pc:picChg chg="mod">
          <ac:chgData name="Stylianides, Aikaterini G. (GRC-LTV0)" userId="d6ec52df-ee2e-4ec3-ae58-e95f27d7d715" providerId="ADAL" clId="{DD379097-BEDE-4B7A-A225-541AD356EE17}" dt="2021-03-19T13:24:45.711" v="919" actId="1076"/>
          <ac:picMkLst>
            <pc:docMk/>
            <pc:sldMk cId="421726430" sldId="279"/>
            <ac:picMk id="7" creationId="{600DEE3C-0B9B-4702-B517-05CC86C5C928}"/>
          </ac:picMkLst>
        </pc:picChg>
      </pc:sldChg>
      <pc:sldChg chg="delSp modSp">
        <pc:chgData name="Stylianides, Aikaterini G. (GRC-LTV0)" userId="d6ec52df-ee2e-4ec3-ae58-e95f27d7d715" providerId="ADAL" clId="{DD379097-BEDE-4B7A-A225-541AD356EE17}" dt="2021-03-19T13:25:13.947" v="930"/>
        <pc:sldMkLst>
          <pc:docMk/>
          <pc:sldMk cId="1347240837" sldId="281"/>
        </pc:sldMkLst>
        <pc:spChg chg="del mod">
          <ac:chgData name="Stylianides, Aikaterini G. (GRC-LTV0)" userId="d6ec52df-ee2e-4ec3-ae58-e95f27d7d715" providerId="ADAL" clId="{DD379097-BEDE-4B7A-A225-541AD356EE17}" dt="2021-03-19T13:25:13.947" v="930"/>
          <ac:spMkLst>
            <pc:docMk/>
            <pc:sldMk cId="1347240837" sldId="281"/>
            <ac:spMk id="18" creationId="{985878EE-7193-4CA9-960A-26FDA0ABC031}"/>
          </ac:spMkLst>
        </pc:spChg>
        <pc:grpChg chg="mod">
          <ac:chgData name="Stylianides, Aikaterini G. (GRC-LTV0)" userId="d6ec52df-ee2e-4ec3-ae58-e95f27d7d715" providerId="ADAL" clId="{DD379097-BEDE-4B7A-A225-541AD356EE17}" dt="2021-03-19T13:25:03.240" v="922" actId="1076"/>
          <ac:grpSpMkLst>
            <pc:docMk/>
            <pc:sldMk cId="1347240837" sldId="281"/>
            <ac:grpSpMk id="6" creationId="{1C0BC370-529F-4E35-A4FA-1C0D489D4787}"/>
          </ac:grpSpMkLst>
        </pc:grpChg>
        <pc:grpChg chg="mod">
          <ac:chgData name="Stylianides, Aikaterini G. (GRC-LTV0)" userId="d6ec52df-ee2e-4ec3-ae58-e95f27d7d715" providerId="ADAL" clId="{DD379097-BEDE-4B7A-A225-541AD356EE17}" dt="2021-03-19T13:25:09.111" v="926" actId="1076"/>
          <ac:grpSpMkLst>
            <pc:docMk/>
            <pc:sldMk cId="1347240837" sldId="281"/>
            <ac:grpSpMk id="21" creationId="{E005DC6B-9BC5-480B-82E3-AD81F783D2D8}"/>
          </ac:grpSpMkLst>
        </pc:grpChg>
        <pc:picChg chg="mod">
          <ac:chgData name="Stylianides, Aikaterini G. (GRC-LTV0)" userId="d6ec52df-ee2e-4ec3-ae58-e95f27d7d715" providerId="ADAL" clId="{DD379097-BEDE-4B7A-A225-541AD356EE17}" dt="2021-03-19T13:25:09.111" v="926" actId="1076"/>
          <ac:picMkLst>
            <pc:docMk/>
            <pc:sldMk cId="1347240837" sldId="281"/>
            <ac:picMk id="20" creationId="{BF375B47-BE5A-43F0-A07F-2A0ABD94D022}"/>
          </ac:picMkLst>
        </pc:picChg>
        <pc:picChg chg="mod">
          <ac:chgData name="Stylianides, Aikaterini G. (GRC-LTV0)" userId="d6ec52df-ee2e-4ec3-ae58-e95f27d7d715" providerId="ADAL" clId="{DD379097-BEDE-4B7A-A225-541AD356EE17}" dt="2021-03-19T13:25:12.976" v="928" actId="14100"/>
          <ac:picMkLst>
            <pc:docMk/>
            <pc:sldMk cId="1347240837" sldId="281"/>
            <ac:picMk id="24" creationId="{58E2CA33-1854-46CE-882F-22E09FBC997C}"/>
          </ac:picMkLst>
        </pc:picChg>
      </pc:sldChg>
      <pc:sldChg chg="modSp">
        <pc:chgData name="Stylianides, Aikaterini G. (GRC-LTV0)" userId="d6ec52df-ee2e-4ec3-ae58-e95f27d7d715" providerId="ADAL" clId="{DD379097-BEDE-4B7A-A225-541AD356EE17}" dt="2021-03-26T13:42:11.996" v="1213" actId="20577"/>
        <pc:sldMkLst>
          <pc:docMk/>
          <pc:sldMk cId="4227299520" sldId="282"/>
        </pc:sldMkLst>
        <pc:spChg chg="mod">
          <ac:chgData name="Stylianides, Aikaterini G. (GRC-LTV0)" userId="d6ec52df-ee2e-4ec3-ae58-e95f27d7d715" providerId="ADAL" clId="{DD379097-BEDE-4B7A-A225-541AD356EE17}" dt="2021-03-19T13:33:47.990" v="1102" actId="20577"/>
          <ac:spMkLst>
            <pc:docMk/>
            <pc:sldMk cId="4227299520" sldId="282"/>
            <ac:spMk id="2" creationId="{BB4871D9-E112-439A-A469-045833AA09CD}"/>
          </ac:spMkLst>
        </pc:spChg>
        <pc:spChg chg="mod">
          <ac:chgData name="Stylianides, Aikaterini G. (GRC-LTV0)" userId="d6ec52df-ee2e-4ec3-ae58-e95f27d7d715" providerId="ADAL" clId="{DD379097-BEDE-4B7A-A225-541AD356EE17}" dt="2021-03-26T13:42:11.996" v="1213" actId="20577"/>
          <ac:spMkLst>
            <pc:docMk/>
            <pc:sldMk cId="4227299520" sldId="282"/>
            <ac:spMk id="3" creationId="{F54526C3-78F3-4D88-B388-933BD8072B35}"/>
          </ac:spMkLst>
        </pc:spChg>
      </pc:sldChg>
      <pc:sldChg chg="modSp">
        <pc:chgData name="Stylianides, Aikaterini G. (GRC-LTV0)" userId="d6ec52df-ee2e-4ec3-ae58-e95f27d7d715" providerId="ADAL" clId="{DD379097-BEDE-4B7A-A225-541AD356EE17}" dt="2021-03-19T13:32:45.273" v="1100" actId="20577"/>
        <pc:sldMkLst>
          <pc:docMk/>
          <pc:sldMk cId="2834754174" sldId="283"/>
        </pc:sldMkLst>
        <pc:spChg chg="mod">
          <ac:chgData name="Stylianides, Aikaterini G. (GRC-LTV0)" userId="d6ec52df-ee2e-4ec3-ae58-e95f27d7d715" providerId="ADAL" clId="{DD379097-BEDE-4B7A-A225-541AD356EE17}" dt="2021-03-19T13:32:45.273" v="1100" actId="20577"/>
          <ac:spMkLst>
            <pc:docMk/>
            <pc:sldMk cId="2834754174" sldId="283"/>
            <ac:spMk id="3" creationId="{6652A6B2-5C55-494B-9287-3ED06640A6C8}"/>
          </ac:spMkLst>
        </pc:spChg>
      </pc:sldChg>
      <pc:sldChg chg="del">
        <pc:chgData name="Stylianides, Aikaterini G. (GRC-LTV0)" userId="d6ec52df-ee2e-4ec3-ae58-e95f27d7d715" providerId="ADAL" clId="{DD379097-BEDE-4B7A-A225-541AD356EE17}" dt="2021-03-19T13:31:46.885" v="1034" actId="2696"/>
        <pc:sldMkLst>
          <pc:docMk/>
          <pc:sldMk cId="1539294656" sldId="284"/>
        </pc:sldMkLst>
      </pc:sldChg>
      <pc:sldChg chg="modSp">
        <pc:chgData name="Stylianides, Aikaterini G. (GRC-LTV0)" userId="d6ec52df-ee2e-4ec3-ae58-e95f27d7d715" providerId="ADAL" clId="{DD379097-BEDE-4B7A-A225-541AD356EE17}" dt="2021-03-26T13:56:25.386" v="1463" actId="20577"/>
        <pc:sldMkLst>
          <pc:docMk/>
          <pc:sldMk cId="2521827650" sldId="285"/>
        </pc:sldMkLst>
        <pc:spChg chg="mod">
          <ac:chgData name="Stylianides, Aikaterini G. (GRC-LTV0)" userId="d6ec52df-ee2e-4ec3-ae58-e95f27d7d715" providerId="ADAL" clId="{DD379097-BEDE-4B7A-A225-541AD356EE17}" dt="2021-03-26T13:56:25.386" v="1463" actId="20577"/>
          <ac:spMkLst>
            <pc:docMk/>
            <pc:sldMk cId="2521827650" sldId="285"/>
            <ac:spMk id="3" creationId="{9B09888B-1C38-492C-B605-27E702B4B1F3}"/>
          </ac:spMkLst>
        </pc:spChg>
      </pc:sldChg>
      <pc:sldChg chg="addSp delSp modSp mod">
        <pc:chgData name="Stylianides, Aikaterini G. (GRC-LTV0)" userId="d6ec52df-ee2e-4ec3-ae58-e95f27d7d715" providerId="ADAL" clId="{DD379097-BEDE-4B7A-A225-541AD356EE17}" dt="2021-03-26T13:52:56.232" v="1301" actId="692"/>
        <pc:sldMkLst>
          <pc:docMk/>
          <pc:sldMk cId="3998871729" sldId="286"/>
        </pc:sldMkLst>
        <pc:spChg chg="mod">
          <ac:chgData name="Stylianides, Aikaterini G. (GRC-LTV0)" userId="d6ec52df-ee2e-4ec3-ae58-e95f27d7d715" providerId="ADAL" clId="{DD379097-BEDE-4B7A-A225-541AD356EE17}" dt="2021-03-19T13:31:27.421" v="1014" actId="20577"/>
          <ac:spMkLst>
            <pc:docMk/>
            <pc:sldMk cId="3998871729" sldId="286"/>
            <ac:spMk id="2" creationId="{6AFB94E6-8B4F-4211-965A-DC8616ED2BFF}"/>
          </ac:spMkLst>
        </pc:spChg>
        <pc:spChg chg="add del">
          <ac:chgData name="Stylianides, Aikaterini G. (GRC-LTV0)" userId="d6ec52df-ee2e-4ec3-ae58-e95f27d7d715" providerId="ADAL" clId="{DD379097-BEDE-4B7A-A225-541AD356EE17}" dt="2021-03-19T13:27:58.754" v="965" actId="478"/>
          <ac:spMkLst>
            <pc:docMk/>
            <pc:sldMk cId="3998871729" sldId="286"/>
            <ac:spMk id="3" creationId="{76765981-42EF-4106-8630-B04737F5BA64}"/>
          </ac:spMkLst>
        </pc:spChg>
        <pc:graphicFrameChg chg="add del mod">
          <ac:chgData name="Stylianides, Aikaterini G. (GRC-LTV0)" userId="d6ec52df-ee2e-4ec3-ae58-e95f27d7d715" providerId="ADAL" clId="{DD379097-BEDE-4B7A-A225-541AD356EE17}" dt="2021-03-19T13:28:24.235" v="972" actId="478"/>
          <ac:graphicFrameMkLst>
            <pc:docMk/>
            <pc:sldMk cId="3998871729" sldId="286"/>
            <ac:graphicFrameMk id="6" creationId="{1DDC88EB-44EB-4D5F-8FE9-B2C4344FDB77}"/>
          </ac:graphicFrameMkLst>
        </pc:graphicFrameChg>
        <pc:graphicFrameChg chg="add mod">
          <ac:chgData name="Stylianides, Aikaterini G. (GRC-LTV0)" userId="d6ec52df-ee2e-4ec3-ae58-e95f27d7d715" providerId="ADAL" clId="{DD379097-BEDE-4B7A-A225-541AD356EE17}" dt="2021-03-26T13:52:51.079" v="1299" actId="692"/>
          <ac:graphicFrameMkLst>
            <pc:docMk/>
            <pc:sldMk cId="3998871729" sldId="286"/>
            <ac:graphicFrameMk id="7" creationId="{250EF5F0-BC6F-4226-8377-D0249BC6BE14}"/>
          </ac:graphicFrameMkLst>
        </pc:graphicFrameChg>
        <pc:graphicFrameChg chg="add">
          <ac:chgData name="Stylianides, Aikaterini G. (GRC-LTV0)" userId="d6ec52df-ee2e-4ec3-ae58-e95f27d7d715" providerId="ADAL" clId="{DD379097-BEDE-4B7A-A225-541AD356EE17}" dt="2021-03-19T13:28:29.118" v="974"/>
          <ac:graphicFrameMkLst>
            <pc:docMk/>
            <pc:sldMk cId="3998871729" sldId="286"/>
            <ac:graphicFrameMk id="8" creationId="{1DDC88EB-44EB-4D5F-8FE9-B2C4344FDB77}"/>
          </ac:graphicFrameMkLst>
        </pc:graphicFrameChg>
        <pc:graphicFrameChg chg="add mod">
          <ac:chgData name="Stylianides, Aikaterini G. (GRC-LTV0)" userId="d6ec52df-ee2e-4ec3-ae58-e95f27d7d715" providerId="ADAL" clId="{DD379097-BEDE-4B7A-A225-541AD356EE17}" dt="2021-03-26T13:52:47.328" v="1298" actId="692"/>
          <ac:graphicFrameMkLst>
            <pc:docMk/>
            <pc:sldMk cId="3998871729" sldId="286"/>
            <ac:graphicFrameMk id="9" creationId="{1DDC88EB-44EB-4D5F-8FE9-B2C4344FDB77}"/>
          </ac:graphicFrameMkLst>
        </pc:graphicFrameChg>
        <pc:graphicFrameChg chg="add mod">
          <ac:chgData name="Stylianides, Aikaterini G. (GRC-LTV0)" userId="d6ec52df-ee2e-4ec3-ae58-e95f27d7d715" providerId="ADAL" clId="{DD379097-BEDE-4B7A-A225-541AD356EE17}" dt="2021-03-26T13:52:54.400" v="1300" actId="692"/>
          <ac:graphicFrameMkLst>
            <pc:docMk/>
            <pc:sldMk cId="3998871729" sldId="286"/>
            <ac:graphicFrameMk id="10" creationId="{134DE0FC-F50C-45C5-8C3A-CE34ECF13FD7}"/>
          </ac:graphicFrameMkLst>
        </pc:graphicFrameChg>
        <pc:graphicFrameChg chg="add mod">
          <ac:chgData name="Stylianides, Aikaterini G. (GRC-LTV0)" userId="d6ec52df-ee2e-4ec3-ae58-e95f27d7d715" providerId="ADAL" clId="{DD379097-BEDE-4B7A-A225-541AD356EE17}" dt="2021-03-26T13:52:56.232" v="1301" actId="692"/>
          <ac:graphicFrameMkLst>
            <pc:docMk/>
            <pc:sldMk cId="3998871729" sldId="286"/>
            <ac:graphicFrameMk id="11" creationId="{1BC3B92F-50A4-452F-8A97-94BAB09B8EB7}"/>
          </ac:graphicFrameMkLst>
        </pc:graphicFrameChg>
      </pc:sldChg>
      <pc:sldChg chg="addSp delSp modSp">
        <pc:chgData name="Stylianides, Aikaterini G. (GRC-LTV0)" userId="d6ec52df-ee2e-4ec3-ae58-e95f27d7d715" providerId="ADAL" clId="{DD379097-BEDE-4B7A-A225-541AD356EE17}" dt="2021-03-19T13:26:10.784" v="963" actId="20577"/>
        <pc:sldMkLst>
          <pc:docMk/>
          <pc:sldMk cId="2137786459" sldId="287"/>
        </pc:sldMkLst>
        <pc:spChg chg="mod">
          <ac:chgData name="Stylianides, Aikaterini G. (GRC-LTV0)" userId="d6ec52df-ee2e-4ec3-ae58-e95f27d7d715" providerId="ADAL" clId="{DD379097-BEDE-4B7A-A225-541AD356EE17}" dt="2021-03-19T13:14:00.116" v="41" actId="20577"/>
          <ac:spMkLst>
            <pc:docMk/>
            <pc:sldMk cId="2137786459" sldId="287"/>
            <ac:spMk id="2" creationId="{CEC43F5F-DDEA-44F1-91D7-E7FC19DC6CDC}"/>
          </ac:spMkLst>
        </pc:spChg>
        <pc:spChg chg="mod">
          <ac:chgData name="Stylianides, Aikaterini G. (GRC-LTV0)" userId="d6ec52df-ee2e-4ec3-ae58-e95f27d7d715" providerId="ADAL" clId="{DD379097-BEDE-4B7A-A225-541AD356EE17}" dt="2021-03-19T13:26:10.784" v="963" actId="20577"/>
          <ac:spMkLst>
            <pc:docMk/>
            <pc:sldMk cId="2137786459" sldId="287"/>
            <ac:spMk id="3" creationId="{6AD99088-215F-460C-A84A-17E67580D409}"/>
          </ac:spMkLst>
        </pc:spChg>
        <pc:spChg chg="add mod">
          <ac:chgData name="Stylianides, Aikaterini G. (GRC-LTV0)" userId="d6ec52df-ee2e-4ec3-ae58-e95f27d7d715" providerId="ADAL" clId="{DD379097-BEDE-4B7A-A225-541AD356EE17}" dt="2021-03-19T13:23:56.627" v="893" actId="1076"/>
          <ac:spMkLst>
            <pc:docMk/>
            <pc:sldMk cId="2137786459" sldId="287"/>
            <ac:spMk id="9" creationId="{170D62F2-69E9-4B1F-8334-AED820AF183F}"/>
          </ac:spMkLst>
        </pc:spChg>
        <pc:picChg chg="add mod modCrop">
          <ac:chgData name="Stylianides, Aikaterini G. (GRC-LTV0)" userId="d6ec52df-ee2e-4ec3-ae58-e95f27d7d715" providerId="ADAL" clId="{DD379097-BEDE-4B7A-A225-541AD356EE17}" dt="2021-03-19T13:22:37.758" v="735" actId="1076"/>
          <ac:picMkLst>
            <pc:docMk/>
            <pc:sldMk cId="2137786459" sldId="287"/>
            <ac:picMk id="6" creationId="{36813C38-5230-4C01-9E3E-8211D0904D59}"/>
          </ac:picMkLst>
        </pc:picChg>
        <pc:picChg chg="add del">
          <ac:chgData name="Stylianides, Aikaterini G. (GRC-LTV0)" userId="d6ec52df-ee2e-4ec3-ae58-e95f27d7d715" providerId="ADAL" clId="{DD379097-BEDE-4B7A-A225-541AD356EE17}" dt="2021-03-19T13:22:34.517" v="734" actId="478"/>
          <ac:picMkLst>
            <pc:docMk/>
            <pc:sldMk cId="2137786459" sldId="287"/>
            <ac:picMk id="7" creationId="{97C70639-40D7-4539-899F-5610559BB073}"/>
          </ac:picMkLst>
        </pc:picChg>
        <pc:picChg chg="add del">
          <ac:chgData name="Stylianides, Aikaterini G. (GRC-LTV0)" userId="d6ec52df-ee2e-4ec3-ae58-e95f27d7d715" providerId="ADAL" clId="{DD379097-BEDE-4B7A-A225-541AD356EE17}" dt="2021-03-19T13:22:50.176" v="737" actId="478"/>
          <ac:picMkLst>
            <pc:docMk/>
            <pc:sldMk cId="2137786459" sldId="287"/>
            <ac:picMk id="8" creationId="{018424AC-71E7-49BD-882B-9D90FE03B616}"/>
          </ac:picMkLst>
        </pc:picChg>
      </pc:sldChg>
      <pc:sldChg chg="addSp delSp modSp add del">
        <pc:chgData name="Stylianides, Aikaterini G. (GRC-LTV0)" userId="d6ec52df-ee2e-4ec3-ae58-e95f27d7d715" providerId="ADAL" clId="{DD379097-BEDE-4B7A-A225-541AD356EE17}" dt="2021-03-26T13:55:30.404" v="1345" actId="2696"/>
        <pc:sldMkLst>
          <pc:docMk/>
          <pc:sldMk cId="2851227973" sldId="288"/>
        </pc:sldMkLst>
        <pc:spChg chg="mod">
          <ac:chgData name="Stylianides, Aikaterini G. (GRC-LTV0)" userId="d6ec52df-ee2e-4ec3-ae58-e95f27d7d715" providerId="ADAL" clId="{DD379097-BEDE-4B7A-A225-541AD356EE17}" dt="2021-03-19T13:31:32.980" v="1033" actId="20577"/>
          <ac:spMkLst>
            <pc:docMk/>
            <pc:sldMk cId="2851227973" sldId="288"/>
            <ac:spMk id="2" creationId="{D0582F1A-7401-4155-989C-F6DA052B9D8C}"/>
          </ac:spMkLst>
        </pc:spChg>
        <pc:spChg chg="del">
          <ac:chgData name="Stylianides, Aikaterini G. (GRC-LTV0)" userId="d6ec52df-ee2e-4ec3-ae58-e95f27d7d715" providerId="ADAL" clId="{DD379097-BEDE-4B7A-A225-541AD356EE17}" dt="2021-03-19T13:30:14.668" v="988"/>
          <ac:spMkLst>
            <pc:docMk/>
            <pc:sldMk cId="2851227973" sldId="288"/>
            <ac:spMk id="3" creationId="{1394BF17-913C-4349-923B-2A58B181DFE4}"/>
          </ac:spMkLst>
        </pc:spChg>
        <pc:spChg chg="add del mod">
          <ac:chgData name="Stylianides, Aikaterini G. (GRC-LTV0)" userId="d6ec52df-ee2e-4ec3-ae58-e95f27d7d715" providerId="ADAL" clId="{DD379097-BEDE-4B7A-A225-541AD356EE17}" dt="2021-03-19T13:31:09.713" v="1001" actId="478"/>
          <ac:spMkLst>
            <pc:docMk/>
            <pc:sldMk cId="2851227973" sldId="288"/>
            <ac:spMk id="9" creationId="{5AEC6112-BEAC-4E55-B9DD-F41320EFEAFF}"/>
          </ac:spMkLst>
        </pc:spChg>
        <pc:picChg chg="add del mod">
          <ac:chgData name="Stylianides, Aikaterini G. (GRC-LTV0)" userId="d6ec52df-ee2e-4ec3-ae58-e95f27d7d715" providerId="ADAL" clId="{DD379097-BEDE-4B7A-A225-541AD356EE17}" dt="2021-03-19T13:31:05.357" v="1000" actId="478"/>
          <ac:picMkLst>
            <pc:docMk/>
            <pc:sldMk cId="2851227973" sldId="288"/>
            <ac:picMk id="6" creationId="{34813994-57C0-41F7-9CD7-475AD860B853}"/>
          </ac:picMkLst>
        </pc:picChg>
        <pc:picChg chg="add mod modCrop">
          <ac:chgData name="Stylianides, Aikaterini G. (GRC-LTV0)" userId="d6ec52df-ee2e-4ec3-ae58-e95f27d7d715" providerId="ADAL" clId="{DD379097-BEDE-4B7A-A225-541AD356EE17}" dt="2021-03-26T13:51:32" v="1280" actId="1076"/>
          <ac:picMkLst>
            <pc:docMk/>
            <pc:sldMk cId="2851227973" sldId="288"/>
            <ac:picMk id="6" creationId="{7F30F44F-B804-435D-A671-2372C0FCDA66}"/>
          </ac:picMkLst>
        </pc:picChg>
        <pc:picChg chg="add mod modCrop">
          <ac:chgData name="Stylianides, Aikaterini G. (GRC-LTV0)" userId="d6ec52df-ee2e-4ec3-ae58-e95f27d7d715" providerId="ADAL" clId="{DD379097-BEDE-4B7A-A225-541AD356EE17}" dt="2021-03-26T13:51:40.376" v="1282" actId="732"/>
          <ac:picMkLst>
            <pc:docMk/>
            <pc:sldMk cId="2851227973" sldId="288"/>
            <ac:picMk id="7" creationId="{6349811D-CA80-4E20-8B86-B4EBF016BA5D}"/>
          </ac:picMkLst>
        </pc:picChg>
        <pc:picChg chg="add mod modCrop">
          <ac:chgData name="Stylianides, Aikaterini G. (GRC-LTV0)" userId="d6ec52df-ee2e-4ec3-ae58-e95f27d7d715" providerId="ADAL" clId="{DD379097-BEDE-4B7A-A225-541AD356EE17}" dt="2021-03-26T13:51:20.865" v="1278" actId="1076"/>
          <ac:picMkLst>
            <pc:docMk/>
            <pc:sldMk cId="2851227973" sldId="288"/>
            <ac:picMk id="8" creationId="{3E31DE56-80DA-46F1-8034-A236340173C6}"/>
          </ac:picMkLst>
        </pc:picChg>
        <pc:picChg chg="add mod modCrop">
          <ac:chgData name="Stylianides, Aikaterini G. (GRC-LTV0)" userId="d6ec52df-ee2e-4ec3-ae58-e95f27d7d715" providerId="ADAL" clId="{DD379097-BEDE-4B7A-A225-541AD356EE17}" dt="2021-03-26T13:51:11.544" v="1276" actId="1076"/>
          <ac:picMkLst>
            <pc:docMk/>
            <pc:sldMk cId="2851227973" sldId="288"/>
            <ac:picMk id="9" creationId="{3278E7B3-7FD1-4828-BAD2-7E9FC11A168D}"/>
          </ac:picMkLst>
        </pc:picChg>
      </pc:sldChg>
      <pc:sldChg chg="addSp modSp add">
        <pc:chgData name="Stylianides, Aikaterini G. (GRC-LTV0)" userId="d6ec52df-ee2e-4ec3-ae58-e95f27d7d715" providerId="ADAL" clId="{DD379097-BEDE-4B7A-A225-541AD356EE17}" dt="2021-03-26T13:55:22.671" v="1344" actId="1076"/>
        <pc:sldMkLst>
          <pc:docMk/>
          <pc:sldMk cId="2265220280" sldId="289"/>
        </pc:sldMkLst>
        <pc:graphicFrameChg chg="mod">
          <ac:chgData name="Stylianides, Aikaterini G. (GRC-LTV0)" userId="d6ec52df-ee2e-4ec3-ae58-e95f27d7d715" providerId="ADAL" clId="{DD379097-BEDE-4B7A-A225-541AD356EE17}" dt="2021-03-26T13:53:41.168" v="1313"/>
          <ac:graphicFrameMkLst>
            <pc:docMk/>
            <pc:sldMk cId="2265220280" sldId="289"/>
            <ac:graphicFrameMk id="7" creationId="{250EF5F0-BC6F-4226-8377-D0249BC6BE14}"/>
          </ac:graphicFrameMkLst>
        </pc:graphicFrameChg>
        <pc:graphicFrameChg chg="mod">
          <ac:chgData name="Stylianides, Aikaterini G. (GRC-LTV0)" userId="d6ec52df-ee2e-4ec3-ae58-e95f27d7d715" providerId="ADAL" clId="{DD379097-BEDE-4B7A-A225-541AD356EE17}" dt="2021-03-26T13:53:33.679" v="1311"/>
          <ac:graphicFrameMkLst>
            <pc:docMk/>
            <pc:sldMk cId="2265220280" sldId="289"/>
            <ac:graphicFrameMk id="9" creationId="{1DDC88EB-44EB-4D5F-8FE9-B2C4344FDB77}"/>
          </ac:graphicFrameMkLst>
        </pc:graphicFrameChg>
        <pc:graphicFrameChg chg="mod">
          <ac:chgData name="Stylianides, Aikaterini G. (GRC-LTV0)" userId="d6ec52df-ee2e-4ec3-ae58-e95f27d7d715" providerId="ADAL" clId="{DD379097-BEDE-4B7A-A225-541AD356EE17}" dt="2021-03-26T13:54:31.967" v="1327" actId="1076"/>
          <ac:graphicFrameMkLst>
            <pc:docMk/>
            <pc:sldMk cId="2265220280" sldId="289"/>
            <ac:graphicFrameMk id="10" creationId="{134DE0FC-F50C-45C5-8C3A-CE34ECF13FD7}"/>
          </ac:graphicFrameMkLst>
        </pc:graphicFrameChg>
        <pc:graphicFrameChg chg="mod">
          <ac:chgData name="Stylianides, Aikaterini G. (GRC-LTV0)" userId="d6ec52df-ee2e-4ec3-ae58-e95f27d7d715" providerId="ADAL" clId="{DD379097-BEDE-4B7A-A225-541AD356EE17}" dt="2021-03-26T13:55:02.119" v="1337"/>
          <ac:graphicFrameMkLst>
            <pc:docMk/>
            <pc:sldMk cId="2265220280" sldId="289"/>
            <ac:graphicFrameMk id="11" creationId="{1BC3B92F-50A4-452F-8A97-94BAB09B8EB7}"/>
          </ac:graphicFrameMkLst>
        </pc:graphicFrameChg>
        <pc:picChg chg="add mod">
          <ac:chgData name="Stylianides, Aikaterini G. (GRC-LTV0)" userId="d6ec52df-ee2e-4ec3-ae58-e95f27d7d715" providerId="ADAL" clId="{DD379097-BEDE-4B7A-A225-541AD356EE17}" dt="2021-03-26T13:52:29.672" v="1295" actId="1076"/>
          <ac:picMkLst>
            <pc:docMk/>
            <pc:sldMk cId="2265220280" sldId="289"/>
            <ac:picMk id="12" creationId="{AA515A94-61D8-4825-8543-5C702A1D53DF}"/>
          </ac:picMkLst>
        </pc:picChg>
        <pc:picChg chg="add mod">
          <ac:chgData name="Stylianides, Aikaterini G. (GRC-LTV0)" userId="d6ec52df-ee2e-4ec3-ae58-e95f27d7d715" providerId="ADAL" clId="{DD379097-BEDE-4B7A-A225-541AD356EE17}" dt="2021-03-26T13:53:57.735" v="1317" actId="1076"/>
          <ac:picMkLst>
            <pc:docMk/>
            <pc:sldMk cId="2265220280" sldId="289"/>
            <ac:picMk id="13" creationId="{976A262F-23D3-4915-9ECB-734EEA8803A7}"/>
          </ac:picMkLst>
        </pc:picChg>
        <pc:picChg chg="add mod">
          <ac:chgData name="Stylianides, Aikaterini G. (GRC-LTV0)" userId="d6ec52df-ee2e-4ec3-ae58-e95f27d7d715" providerId="ADAL" clId="{DD379097-BEDE-4B7A-A225-541AD356EE17}" dt="2021-03-26T13:54:44.584" v="1331" actId="1076"/>
          <ac:picMkLst>
            <pc:docMk/>
            <pc:sldMk cId="2265220280" sldId="289"/>
            <ac:picMk id="14" creationId="{5D9A9434-F366-418A-8057-CE3459C4446E}"/>
          </ac:picMkLst>
        </pc:picChg>
        <pc:picChg chg="add mod">
          <ac:chgData name="Stylianides, Aikaterini G. (GRC-LTV0)" userId="d6ec52df-ee2e-4ec3-ae58-e95f27d7d715" providerId="ADAL" clId="{DD379097-BEDE-4B7A-A225-541AD356EE17}" dt="2021-03-26T13:55:22.671" v="1344" actId="1076"/>
          <ac:picMkLst>
            <pc:docMk/>
            <pc:sldMk cId="2265220280" sldId="289"/>
            <ac:picMk id="15" creationId="{44927086-6698-4AA1-A7DD-78023D493EB2}"/>
          </ac:picMkLst>
        </pc:picChg>
      </pc:sldChg>
      <pc:sldChg chg="addSp delSp modSp add mod">
        <pc:chgData name="Stylianides, Aikaterini G. (GRC-LTV0)" userId="d6ec52df-ee2e-4ec3-ae58-e95f27d7d715" providerId="ADAL" clId="{DD379097-BEDE-4B7A-A225-541AD356EE17}" dt="2021-03-26T14:00:19.650" v="1486" actId="14100"/>
        <pc:sldMkLst>
          <pc:docMk/>
          <pc:sldMk cId="2020379758" sldId="290"/>
        </pc:sldMkLst>
        <pc:spChg chg="mod">
          <ac:chgData name="Stylianides, Aikaterini G. (GRC-LTV0)" userId="d6ec52df-ee2e-4ec3-ae58-e95f27d7d715" providerId="ADAL" clId="{DD379097-BEDE-4B7A-A225-541AD356EE17}" dt="2021-03-26T13:56:31.618" v="1475" actId="20577"/>
          <ac:spMkLst>
            <pc:docMk/>
            <pc:sldMk cId="2020379758" sldId="290"/>
            <ac:spMk id="2" creationId="{659C92EA-4BC6-4C41-92BA-203CC9875ED2}"/>
          </ac:spMkLst>
        </pc:spChg>
        <pc:spChg chg="del">
          <ac:chgData name="Stylianides, Aikaterini G. (GRC-LTV0)" userId="d6ec52df-ee2e-4ec3-ae58-e95f27d7d715" providerId="ADAL" clId="{DD379097-BEDE-4B7A-A225-541AD356EE17}" dt="2021-03-26T13:58:54.122" v="1477"/>
          <ac:spMkLst>
            <pc:docMk/>
            <pc:sldMk cId="2020379758" sldId="290"/>
            <ac:spMk id="3" creationId="{CEABB213-A9BF-4A89-AC58-3AB7939FB412}"/>
          </ac:spMkLst>
        </pc:spChg>
        <pc:graphicFrameChg chg="add mod">
          <ac:chgData name="Stylianides, Aikaterini G. (GRC-LTV0)" userId="d6ec52df-ee2e-4ec3-ae58-e95f27d7d715" providerId="ADAL" clId="{DD379097-BEDE-4B7A-A225-541AD356EE17}" dt="2021-03-26T14:00:14.012" v="1484" actId="14100"/>
          <ac:graphicFrameMkLst>
            <pc:docMk/>
            <pc:sldMk cId="2020379758" sldId="290"/>
            <ac:graphicFrameMk id="6" creationId="{EB2F5E5A-DF14-4A58-9F7D-91D3BF3CC670}"/>
          </ac:graphicFrameMkLst>
        </pc:graphicFrameChg>
        <pc:graphicFrameChg chg="add mod">
          <ac:chgData name="Stylianides, Aikaterini G. (GRC-LTV0)" userId="d6ec52df-ee2e-4ec3-ae58-e95f27d7d715" providerId="ADAL" clId="{DD379097-BEDE-4B7A-A225-541AD356EE17}" dt="2021-03-26T14:00:19.650" v="1486" actId="14100"/>
          <ac:graphicFrameMkLst>
            <pc:docMk/>
            <pc:sldMk cId="2020379758" sldId="290"/>
            <ac:graphicFrameMk id="7" creationId="{16DD954B-6C20-4FD7-A32D-F4C32EBCF269}"/>
          </ac:graphicFrameMkLst>
        </pc:graphicFrameChg>
      </pc:sldChg>
      <pc:sldMasterChg chg="modSldLayout">
        <pc:chgData name="Stylianides, Aikaterini G. (GRC-LTV0)" userId="d6ec52df-ee2e-4ec3-ae58-e95f27d7d715" providerId="ADAL" clId="{DD379097-BEDE-4B7A-A225-541AD356EE17}" dt="2021-03-19T13:13:31.453" v="32" actId="14100"/>
        <pc:sldMasterMkLst>
          <pc:docMk/>
          <pc:sldMasterMk cId="0" sldId="2147483656"/>
        </pc:sldMasterMkLst>
        <pc:sldLayoutChg chg="modSp">
          <pc:chgData name="Stylianides, Aikaterini G. (GRC-LTV0)" userId="d6ec52df-ee2e-4ec3-ae58-e95f27d7d715" providerId="ADAL" clId="{DD379097-BEDE-4B7A-A225-541AD356EE17}" dt="2021-03-19T13:13:31.453" v="32" actId="14100"/>
          <pc:sldLayoutMkLst>
            <pc:docMk/>
            <pc:sldMasterMk cId="0" sldId="2147483656"/>
            <pc:sldLayoutMk cId="0" sldId="2147483680"/>
          </pc:sldLayoutMkLst>
          <pc:spChg chg="mod">
            <ac:chgData name="Stylianides, Aikaterini G. (GRC-LTV0)" userId="d6ec52df-ee2e-4ec3-ae58-e95f27d7d715" providerId="ADAL" clId="{DD379097-BEDE-4B7A-A225-541AD356EE17}" dt="2021-03-19T13:13:19.206" v="28" actId="1076"/>
            <ac:spMkLst>
              <pc:docMk/>
              <pc:sldMasterMk cId="0" sldId="2147483656"/>
              <pc:sldLayoutMk cId="0" sldId="2147483680"/>
              <ac:spMk id="2" creationId="{00000000-0000-0000-0000-000000000000}"/>
            </ac:spMkLst>
          </pc:spChg>
          <pc:spChg chg="mod">
            <ac:chgData name="Stylianides, Aikaterini G. (GRC-LTV0)" userId="d6ec52df-ee2e-4ec3-ae58-e95f27d7d715" providerId="ADAL" clId="{DD379097-BEDE-4B7A-A225-541AD356EE17}" dt="2021-03-19T13:13:31.453" v="32" actId="14100"/>
            <ac:spMkLst>
              <pc:docMk/>
              <pc:sldMasterMk cId="0" sldId="2147483656"/>
              <pc:sldLayoutMk cId="0" sldId="2147483680"/>
              <ac:spMk id="3" creationId="{00000000-0000-0000-0000-000000000000}"/>
            </ac:spMkLst>
          </pc:spChg>
          <pc:spChg chg="mod">
            <ac:chgData name="Stylianides, Aikaterini G. (GRC-LTV0)" userId="d6ec52df-ee2e-4ec3-ae58-e95f27d7d715" providerId="ADAL" clId="{DD379097-BEDE-4B7A-A225-541AD356EE17}" dt="2021-03-19T13:13:14.943" v="27" actId="20577"/>
            <ac:spMkLst>
              <pc:docMk/>
              <pc:sldMasterMk cId="0" sldId="2147483656"/>
              <pc:sldLayoutMk cId="0" sldId="2147483680"/>
              <ac:spMk id="4" creationId="{00000000-0000-0000-0000-000000000000}"/>
            </ac:spMkLst>
          </pc:spChg>
        </pc:sldLayoutChg>
      </pc:sldMasterChg>
    </pc:docChg>
  </pc:docChgLst>
  <pc:docChgLst>
    <pc:chgData name="Miller, Christopher J. (GRC-LTV0)" userId="S::cjmiller@ndc.nasa.gov::b867026b-c66e-4296-bbf2-128335a4d4d1" providerId="AD" clId="Web-{739546E8-F072-4BD2-B780-7BF4943B22B6}"/>
    <pc:docChg chg="modSld">
      <pc:chgData name="Miller, Christopher J. (GRC-LTV0)" userId="S::cjmiller@ndc.nasa.gov::b867026b-c66e-4296-bbf2-128335a4d4d1" providerId="AD" clId="Web-{739546E8-F072-4BD2-B780-7BF4943B22B6}" dt="2021-03-12T21:41:59.209" v="1" actId="1076"/>
      <pc:docMkLst>
        <pc:docMk/>
      </pc:docMkLst>
      <pc:sldChg chg="addSp modSp">
        <pc:chgData name="Miller, Christopher J. (GRC-LTV0)" userId="S::cjmiller@ndc.nasa.gov::b867026b-c66e-4296-bbf2-128335a4d4d1" providerId="AD" clId="Web-{739546E8-F072-4BD2-B780-7BF4943B22B6}" dt="2021-03-12T21:41:59.209" v="1" actId="1076"/>
        <pc:sldMkLst>
          <pc:docMk/>
          <pc:sldMk cId="421726430" sldId="279"/>
        </pc:sldMkLst>
        <pc:picChg chg="add mod">
          <ac:chgData name="Miller, Christopher J. (GRC-LTV0)" userId="S::cjmiller@ndc.nasa.gov::b867026b-c66e-4296-bbf2-128335a4d4d1" providerId="AD" clId="Web-{739546E8-F072-4BD2-B780-7BF4943B22B6}" dt="2021-03-12T21:41:59.209" v="1" actId="1076"/>
          <ac:picMkLst>
            <pc:docMk/>
            <pc:sldMk cId="421726430" sldId="279"/>
            <ac:picMk id="2" creationId="{70CF24BC-9708-4E1E-A703-2D60F0DB912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'cf-2600-161'!$K$1</c:f>
              <c:strCache>
                <c:ptCount val="1"/>
                <c:pt idx="0">
                  <c:v>2200Hz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'cf-2600-161'!$K$2:$K$162</c:f>
              <c:numCache>
                <c:formatCode>0</c:formatCode>
                <c:ptCount val="161"/>
                <c:pt idx="0">
                  <c:v>120.01647800235</c:v>
                </c:pt>
                <c:pt idx="1">
                  <c:v>119.23853462707</c:v>
                </c:pt>
                <c:pt idx="2">
                  <c:v>118.82894757637</c:v>
                </c:pt>
                <c:pt idx="3">
                  <c:v>118.67946082925999</c:v>
                </c:pt>
                <c:pt idx="4">
                  <c:v>118.82556490191</c:v>
                </c:pt>
                <c:pt idx="5">
                  <c:v>119.5010771946</c:v>
                </c:pt>
                <c:pt idx="6">
                  <c:v>119.94640896420999</c:v>
                </c:pt>
                <c:pt idx="7">
                  <c:v>120.50978730452999</c:v>
                </c:pt>
                <c:pt idx="8">
                  <c:v>120.91561117757</c:v>
                </c:pt>
                <c:pt idx="9">
                  <c:v>120.96312057846001</c:v>
                </c:pt>
                <c:pt idx="10">
                  <c:v>121.02366026643</c:v>
                </c:pt>
                <c:pt idx="11">
                  <c:v>120.58474085524</c:v>
                </c:pt>
                <c:pt idx="12">
                  <c:v>120.12085840157</c:v>
                </c:pt>
                <c:pt idx="13">
                  <c:v>119.60884495365001</c:v>
                </c:pt>
                <c:pt idx="14">
                  <c:v>118.97734842397</c:v>
                </c:pt>
                <c:pt idx="15">
                  <c:v>118.81900570182</c:v>
                </c:pt>
                <c:pt idx="16">
                  <c:v>118.78052383156999</c:v>
                </c:pt>
                <c:pt idx="17">
                  <c:v>119.14318948338</c:v>
                </c:pt>
                <c:pt idx="18">
                  <c:v>119.75469934573</c:v>
                </c:pt>
                <c:pt idx="19">
                  <c:v>120.08669001836</c:v>
                </c:pt>
                <c:pt idx="20">
                  <c:v>120.51722366084999</c:v>
                </c:pt>
                <c:pt idx="21">
                  <c:v>120.53305058767999</c:v>
                </c:pt>
                <c:pt idx="22">
                  <c:v>120.34961657026</c:v>
                </c:pt>
                <c:pt idx="23">
                  <c:v>120.07663065888001</c:v>
                </c:pt>
                <c:pt idx="24">
                  <c:v>119.27788924924999</c:v>
                </c:pt>
                <c:pt idx="25">
                  <c:v>118.67068642238</c:v>
                </c:pt>
                <c:pt idx="26">
                  <c:v>118.06259259757</c:v>
                </c:pt>
                <c:pt idx="27">
                  <c:v>117.97293559114</c:v>
                </c:pt>
                <c:pt idx="28">
                  <c:v>118.75549496786</c:v>
                </c:pt>
                <c:pt idx="29">
                  <c:v>119.67981911083</c:v>
                </c:pt>
                <c:pt idx="30">
                  <c:v>120.95348564210001</c:v>
                </c:pt>
                <c:pt idx="31">
                  <c:v>122.0794380041</c:v>
                </c:pt>
                <c:pt idx="32">
                  <c:v>122.98018833614</c:v>
                </c:pt>
                <c:pt idx="33">
                  <c:v>123.84623366930001</c:v>
                </c:pt>
                <c:pt idx="34">
                  <c:v>124.26480100145</c:v>
                </c:pt>
                <c:pt idx="35">
                  <c:v>124.60653645806001</c:v>
                </c:pt>
                <c:pt idx="36">
                  <c:v>124.80799430488</c:v>
                </c:pt>
                <c:pt idx="37">
                  <c:v>124.71160247888</c:v>
                </c:pt>
                <c:pt idx="38">
                  <c:v>124.57818731291999</c:v>
                </c:pt>
                <c:pt idx="39">
                  <c:v>124.28215607062999</c:v>
                </c:pt>
                <c:pt idx="40">
                  <c:v>123.82615580357999</c:v>
                </c:pt>
                <c:pt idx="41">
                  <c:v>123.40169761660999</c:v>
                </c:pt>
                <c:pt idx="42">
                  <c:v>122.83982534002</c:v>
                </c:pt>
                <c:pt idx="43">
                  <c:v>122.30261973624999</c:v>
                </c:pt>
                <c:pt idx="44">
                  <c:v>121.94219040636</c:v>
                </c:pt>
                <c:pt idx="45">
                  <c:v>121.50490854666999</c:v>
                </c:pt>
                <c:pt idx="46">
                  <c:v>121.29439362425001</c:v>
                </c:pt>
                <c:pt idx="47">
                  <c:v>121.2989181734</c:v>
                </c:pt>
                <c:pt idx="48">
                  <c:v>121.23394047293</c:v>
                </c:pt>
                <c:pt idx="49">
                  <c:v>121.37549572821</c:v>
                </c:pt>
                <c:pt idx="50">
                  <c:v>121.54510986651</c:v>
                </c:pt>
                <c:pt idx="51">
                  <c:v>121.62222127944</c:v>
                </c:pt>
                <c:pt idx="52">
                  <c:v>121.77810565624</c:v>
                </c:pt>
                <c:pt idx="53">
                  <c:v>121.79831270766999</c:v>
                </c:pt>
                <c:pt idx="54">
                  <c:v>121.72224787787999</c:v>
                </c:pt>
                <c:pt idx="55">
                  <c:v>121.63531542983</c:v>
                </c:pt>
                <c:pt idx="56">
                  <c:v>121.28985753512001</c:v>
                </c:pt>
                <c:pt idx="57">
                  <c:v>120.84029356617</c:v>
                </c:pt>
                <c:pt idx="58">
                  <c:v>120.28344516542001</c:v>
                </c:pt>
                <c:pt idx="59">
                  <c:v>119.3457830767</c:v>
                </c:pt>
                <c:pt idx="60">
                  <c:v>118.24383786116</c:v>
                </c:pt>
                <c:pt idx="61">
                  <c:v>116.82127425106</c:v>
                </c:pt>
                <c:pt idx="62">
                  <c:v>114.91204463898001</c:v>
                </c:pt>
                <c:pt idx="63">
                  <c:v>112.61063465335</c:v>
                </c:pt>
                <c:pt idx="64">
                  <c:v>109.80993691302</c:v>
                </c:pt>
                <c:pt idx="65">
                  <c:v>107.42364975996</c:v>
                </c:pt>
                <c:pt idx="66">
                  <c:v>107.5304048136</c:v>
                </c:pt>
                <c:pt idx="67">
                  <c:v>109.32650735655</c:v>
                </c:pt>
                <c:pt idx="68">
                  <c:v>111.16545531966</c:v>
                </c:pt>
                <c:pt idx="69">
                  <c:v>112.62757788183001</c:v>
                </c:pt>
                <c:pt idx="70">
                  <c:v>113.36993447133</c:v>
                </c:pt>
                <c:pt idx="71">
                  <c:v>113.82466208968</c:v>
                </c:pt>
                <c:pt idx="72">
                  <c:v>114.00537559606001</c:v>
                </c:pt>
                <c:pt idx="73">
                  <c:v>113.93204320328999</c:v>
                </c:pt>
                <c:pt idx="74">
                  <c:v>113.90510318187</c:v>
                </c:pt>
                <c:pt idx="75">
                  <c:v>114.02766309563</c:v>
                </c:pt>
                <c:pt idx="76">
                  <c:v>114.43393351344</c:v>
                </c:pt>
                <c:pt idx="77">
                  <c:v>115.07088864478</c:v>
                </c:pt>
                <c:pt idx="78">
                  <c:v>115.81724111054</c:v>
                </c:pt>
                <c:pt idx="79">
                  <c:v>116.47440673113</c:v>
                </c:pt>
                <c:pt idx="80">
                  <c:v>117.03302010247</c:v>
                </c:pt>
                <c:pt idx="81">
                  <c:v>117.23136747328</c:v>
                </c:pt>
                <c:pt idx="82">
                  <c:v>117.14620829969</c:v>
                </c:pt>
                <c:pt idx="83">
                  <c:v>116.79234534625</c:v>
                </c:pt>
                <c:pt idx="84">
                  <c:v>115.73774690787</c:v>
                </c:pt>
                <c:pt idx="85">
                  <c:v>114.18057020411</c:v>
                </c:pt>
                <c:pt idx="86">
                  <c:v>111.68542952899</c:v>
                </c:pt>
                <c:pt idx="87">
                  <c:v>107.35214194685</c:v>
                </c:pt>
                <c:pt idx="88">
                  <c:v>102.80719253079999</c:v>
                </c:pt>
                <c:pt idx="89">
                  <c:v>107.62927914626</c:v>
                </c:pt>
                <c:pt idx="90">
                  <c:v>112.55054491348</c:v>
                </c:pt>
                <c:pt idx="91">
                  <c:v>115.8517940424</c:v>
                </c:pt>
                <c:pt idx="92">
                  <c:v>118.09557131872</c:v>
                </c:pt>
                <c:pt idx="93">
                  <c:v>119.68336330455</c:v>
                </c:pt>
                <c:pt idx="94">
                  <c:v>120.90057305014</c:v>
                </c:pt>
                <c:pt idx="95">
                  <c:v>121.5619413646</c:v>
                </c:pt>
                <c:pt idx="96">
                  <c:v>121.9743079725</c:v>
                </c:pt>
                <c:pt idx="97">
                  <c:v>122.13125639669001</c:v>
                </c:pt>
                <c:pt idx="98">
                  <c:v>121.85255978238</c:v>
                </c:pt>
                <c:pt idx="99">
                  <c:v>121.3809893401</c:v>
                </c:pt>
                <c:pt idx="100">
                  <c:v>120.57068848941</c:v>
                </c:pt>
                <c:pt idx="101">
                  <c:v>119.37073345218</c:v>
                </c:pt>
                <c:pt idx="102">
                  <c:v>117.96937626307</c:v>
                </c:pt>
                <c:pt idx="103">
                  <c:v>116.30709322227</c:v>
                </c:pt>
                <c:pt idx="104">
                  <c:v>114.97657818607</c:v>
                </c:pt>
                <c:pt idx="105">
                  <c:v>114.88938104472</c:v>
                </c:pt>
                <c:pt idx="106">
                  <c:v>115.85235311549999</c:v>
                </c:pt>
                <c:pt idx="107">
                  <c:v>117.35892057999</c:v>
                </c:pt>
                <c:pt idx="108">
                  <c:v>118.87207621418</c:v>
                </c:pt>
                <c:pt idx="109">
                  <c:v>119.90767596069</c:v>
                </c:pt>
                <c:pt idx="110">
                  <c:v>120.76229757297</c:v>
                </c:pt>
                <c:pt idx="111">
                  <c:v>121.3454029528</c:v>
                </c:pt>
                <c:pt idx="112">
                  <c:v>121.57115477782</c:v>
                </c:pt>
                <c:pt idx="113">
                  <c:v>121.67140501762</c:v>
                </c:pt>
                <c:pt idx="114">
                  <c:v>121.49593826919001</c:v>
                </c:pt>
                <c:pt idx="115">
                  <c:v>121.09905632861</c:v>
                </c:pt>
                <c:pt idx="116">
                  <c:v>120.60277005127</c:v>
                </c:pt>
                <c:pt idx="117">
                  <c:v>119.81519869308001</c:v>
                </c:pt>
                <c:pt idx="118">
                  <c:v>118.89905112485</c:v>
                </c:pt>
                <c:pt idx="119">
                  <c:v>117.91270030939999</c:v>
                </c:pt>
                <c:pt idx="120">
                  <c:v>116.62642602303001</c:v>
                </c:pt>
                <c:pt idx="121">
                  <c:v>115.36572956868</c:v>
                </c:pt>
                <c:pt idx="122">
                  <c:v>114.13997533225</c:v>
                </c:pt>
                <c:pt idx="123">
                  <c:v>112.89261834955001</c:v>
                </c:pt>
                <c:pt idx="124">
                  <c:v>112.13529324865</c:v>
                </c:pt>
                <c:pt idx="125">
                  <c:v>111.68808846256</c:v>
                </c:pt>
                <c:pt idx="126">
                  <c:v>111.57794650033</c:v>
                </c:pt>
                <c:pt idx="127">
                  <c:v>112.0104834805</c:v>
                </c:pt>
                <c:pt idx="128">
                  <c:v>112.25735462212</c:v>
                </c:pt>
                <c:pt idx="129">
                  <c:v>112.64620136169</c:v>
                </c:pt>
                <c:pt idx="130">
                  <c:v>113.17695566046</c:v>
                </c:pt>
                <c:pt idx="131">
                  <c:v>113.30552334383999</c:v>
                </c:pt>
                <c:pt idx="132">
                  <c:v>113.58021883835001</c:v>
                </c:pt>
                <c:pt idx="133">
                  <c:v>113.80841535927</c:v>
                </c:pt>
                <c:pt idx="134">
                  <c:v>113.82406324035</c:v>
                </c:pt>
                <c:pt idx="135">
                  <c:v>113.98949332545</c:v>
                </c:pt>
                <c:pt idx="136">
                  <c:v>114.00403635103</c:v>
                </c:pt>
                <c:pt idx="137">
                  <c:v>113.97716116378</c:v>
                </c:pt>
                <c:pt idx="138">
                  <c:v>114.11984038124</c:v>
                </c:pt>
                <c:pt idx="139">
                  <c:v>113.99684758927999</c:v>
                </c:pt>
                <c:pt idx="140">
                  <c:v>113.98059337329001</c:v>
                </c:pt>
                <c:pt idx="141">
                  <c:v>114.07515681938</c:v>
                </c:pt>
                <c:pt idx="142">
                  <c:v>113.90539966874999</c:v>
                </c:pt>
                <c:pt idx="143">
                  <c:v>113.91996425492</c:v>
                </c:pt>
                <c:pt idx="144">
                  <c:v>113.91473404156</c:v>
                </c:pt>
                <c:pt idx="145">
                  <c:v>113.78907433145</c:v>
                </c:pt>
                <c:pt idx="146">
                  <c:v>113.86246421073</c:v>
                </c:pt>
                <c:pt idx="147">
                  <c:v>113.78695661480999</c:v>
                </c:pt>
                <c:pt idx="148">
                  <c:v>113.73977739868</c:v>
                </c:pt>
                <c:pt idx="149">
                  <c:v>113.89653456102</c:v>
                </c:pt>
                <c:pt idx="150">
                  <c:v>113.76414074298999</c:v>
                </c:pt>
                <c:pt idx="151">
                  <c:v>113.79385949227</c:v>
                </c:pt>
                <c:pt idx="152">
                  <c:v>113.91104507676999</c:v>
                </c:pt>
                <c:pt idx="153">
                  <c:v>113.79552352167001</c:v>
                </c:pt>
                <c:pt idx="154">
                  <c:v>113.86653314835</c:v>
                </c:pt>
                <c:pt idx="155">
                  <c:v>113.8760108038</c:v>
                </c:pt>
                <c:pt idx="156">
                  <c:v>113.79014335885</c:v>
                </c:pt>
                <c:pt idx="157">
                  <c:v>113.89355603951</c:v>
                </c:pt>
                <c:pt idx="158">
                  <c:v>113.80337037903</c:v>
                </c:pt>
                <c:pt idx="159">
                  <c:v>113.7688377707</c:v>
                </c:pt>
                <c:pt idx="160">
                  <c:v>113.93225121572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2C-45EE-8443-16F027024892}"/>
            </c:ext>
          </c:extLst>
        </c:ser>
        <c:ser>
          <c:idx val="1"/>
          <c:order val="1"/>
          <c:tx>
            <c:strRef>
              <c:f>'cf-2600-161'!$L$1</c:f>
              <c:strCache>
                <c:ptCount val="1"/>
                <c:pt idx="0">
                  <c:v>2400Hz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'cf-2600-161'!$L$2:$L$162</c:f>
              <c:numCache>
                <c:formatCode>0</c:formatCode>
                <c:ptCount val="161"/>
                <c:pt idx="0">
                  <c:v>120.25100355513</c:v>
                </c:pt>
                <c:pt idx="1">
                  <c:v>119.73260067267</c:v>
                </c:pt>
                <c:pt idx="2">
                  <c:v>119.50345235764</c:v>
                </c:pt>
                <c:pt idx="3">
                  <c:v>119.31407038462</c:v>
                </c:pt>
                <c:pt idx="4">
                  <c:v>119.19702916591</c:v>
                </c:pt>
                <c:pt idx="5">
                  <c:v>119.56510015926</c:v>
                </c:pt>
                <c:pt idx="6">
                  <c:v>119.6774870878</c:v>
                </c:pt>
                <c:pt idx="7">
                  <c:v>120.05177525429001</c:v>
                </c:pt>
                <c:pt idx="8">
                  <c:v>120.37916913253</c:v>
                </c:pt>
                <c:pt idx="9">
                  <c:v>120.42116951669</c:v>
                </c:pt>
                <c:pt idx="10">
                  <c:v>120.6069923284</c:v>
                </c:pt>
                <c:pt idx="11">
                  <c:v>120.32489042202</c:v>
                </c:pt>
                <c:pt idx="12">
                  <c:v>120.11620036578</c:v>
                </c:pt>
                <c:pt idx="13">
                  <c:v>119.92351732311</c:v>
                </c:pt>
                <c:pt idx="14">
                  <c:v>119.5664209597</c:v>
                </c:pt>
                <c:pt idx="15">
                  <c:v>119.60899420222</c:v>
                </c:pt>
                <c:pt idx="16">
                  <c:v>119.53178553591</c:v>
                </c:pt>
                <c:pt idx="17">
                  <c:v>119.6814042845</c:v>
                </c:pt>
                <c:pt idx="18">
                  <c:v>119.98511444909001</c:v>
                </c:pt>
                <c:pt idx="19">
                  <c:v>119.94812089609</c:v>
                </c:pt>
                <c:pt idx="20">
                  <c:v>120.08244778048</c:v>
                </c:pt>
                <c:pt idx="21">
                  <c:v>119.81467171252</c:v>
                </c:pt>
                <c:pt idx="22">
                  <c:v>119.43833809202</c:v>
                </c:pt>
                <c:pt idx="23">
                  <c:v>119.12259029581</c:v>
                </c:pt>
                <c:pt idx="24">
                  <c:v>118.39337590418</c:v>
                </c:pt>
                <c:pt idx="25">
                  <c:v>118.16573032145</c:v>
                </c:pt>
                <c:pt idx="26">
                  <c:v>118.11755125585999</c:v>
                </c:pt>
                <c:pt idx="27">
                  <c:v>118.53604773299</c:v>
                </c:pt>
                <c:pt idx="28">
                  <c:v>119.54903817402</c:v>
                </c:pt>
                <c:pt idx="29">
                  <c:v>120.30267912492</c:v>
                </c:pt>
                <c:pt idx="30">
                  <c:v>121.28775222391999</c:v>
                </c:pt>
                <c:pt idx="31">
                  <c:v>122.06622787198999</c:v>
                </c:pt>
                <c:pt idx="32">
                  <c:v>122.63557214015999</c:v>
                </c:pt>
                <c:pt idx="33">
                  <c:v>123.26018639500001</c:v>
                </c:pt>
                <c:pt idx="34">
                  <c:v>123.42657188667999</c:v>
                </c:pt>
                <c:pt idx="35">
                  <c:v>123.60656541575</c:v>
                </c:pt>
                <c:pt idx="36">
                  <c:v>123.71976757005</c:v>
                </c:pt>
                <c:pt idx="37">
                  <c:v>123.56281638656</c:v>
                </c:pt>
                <c:pt idx="38">
                  <c:v>123.47389975701</c:v>
                </c:pt>
                <c:pt idx="39">
                  <c:v>123.29014350215</c:v>
                </c:pt>
                <c:pt idx="40">
                  <c:v>122.99879590726</c:v>
                </c:pt>
                <c:pt idx="41">
                  <c:v>122.84892069898</c:v>
                </c:pt>
                <c:pt idx="42">
                  <c:v>122.57705074563999</c:v>
                </c:pt>
                <c:pt idx="43">
                  <c:v>122.35513261471</c:v>
                </c:pt>
                <c:pt idx="44">
                  <c:v>122.33117187729</c:v>
                </c:pt>
                <c:pt idx="45">
                  <c:v>122.11834518531001</c:v>
                </c:pt>
                <c:pt idx="46">
                  <c:v>122.06680978614</c:v>
                </c:pt>
                <c:pt idx="47">
                  <c:v>122.14001736847</c:v>
                </c:pt>
                <c:pt idx="48">
                  <c:v>122.00927897442</c:v>
                </c:pt>
                <c:pt idx="49">
                  <c:v>122.02230919063</c:v>
                </c:pt>
                <c:pt idx="50">
                  <c:v>121.99572702104</c:v>
                </c:pt>
                <c:pt idx="51">
                  <c:v>121.7976782475</c:v>
                </c:pt>
                <c:pt idx="52">
                  <c:v>121.67028852639</c:v>
                </c:pt>
                <c:pt idx="53">
                  <c:v>121.35075828879</c:v>
                </c:pt>
                <c:pt idx="54">
                  <c:v>120.91093354067</c:v>
                </c:pt>
                <c:pt idx="55">
                  <c:v>120.51419209125</c:v>
                </c:pt>
                <c:pt idx="56">
                  <c:v>119.83478823274</c:v>
                </c:pt>
                <c:pt idx="57">
                  <c:v>119.18125818822</c:v>
                </c:pt>
                <c:pt idx="58">
                  <c:v>118.65926750889</c:v>
                </c:pt>
                <c:pt idx="59">
                  <c:v>117.96399953298</c:v>
                </c:pt>
                <c:pt idx="60">
                  <c:v>117.59446647694</c:v>
                </c:pt>
                <c:pt idx="61">
                  <c:v>117.45312323453</c:v>
                </c:pt>
                <c:pt idx="62">
                  <c:v>117.32631169157</c:v>
                </c:pt>
                <c:pt idx="63">
                  <c:v>117.43496952348001</c:v>
                </c:pt>
                <c:pt idx="64">
                  <c:v>117.45773569078</c:v>
                </c:pt>
                <c:pt idx="65">
                  <c:v>117.31486611061</c:v>
                </c:pt>
                <c:pt idx="66">
                  <c:v>117.1309155923</c:v>
                </c:pt>
                <c:pt idx="67">
                  <c:v>116.55909074079</c:v>
                </c:pt>
                <c:pt idx="68">
                  <c:v>115.74555378823</c:v>
                </c:pt>
                <c:pt idx="69">
                  <c:v>114.69497699439999</c:v>
                </c:pt>
                <c:pt idx="70">
                  <c:v>113.03204639947</c:v>
                </c:pt>
                <c:pt idx="71">
                  <c:v>110.97059893498999</c:v>
                </c:pt>
                <c:pt idx="72">
                  <c:v>108.21491845704</c:v>
                </c:pt>
                <c:pt idx="73">
                  <c:v>104.60757010674</c:v>
                </c:pt>
                <c:pt idx="74">
                  <c:v>100.87087276784</c:v>
                </c:pt>
                <c:pt idx="75">
                  <c:v>100.12840348697</c:v>
                </c:pt>
                <c:pt idx="76">
                  <c:v>101.88979636652</c:v>
                </c:pt>
                <c:pt idx="77">
                  <c:v>103.54814229018</c:v>
                </c:pt>
                <c:pt idx="78">
                  <c:v>103.9532240753</c:v>
                </c:pt>
                <c:pt idx="79">
                  <c:v>103.62326796406001</c:v>
                </c:pt>
                <c:pt idx="80">
                  <c:v>103.03058023564</c:v>
                </c:pt>
                <c:pt idx="81">
                  <c:v>103.20048120285</c:v>
                </c:pt>
                <c:pt idx="82">
                  <c:v>104.94980565847</c:v>
                </c:pt>
                <c:pt idx="83">
                  <c:v>107.33486528296</c:v>
                </c:pt>
                <c:pt idx="84">
                  <c:v>109.6150186309</c:v>
                </c:pt>
                <c:pt idx="85">
                  <c:v>111.36223041347</c:v>
                </c:pt>
                <c:pt idx="86">
                  <c:v>112.69610177534</c:v>
                </c:pt>
                <c:pt idx="87">
                  <c:v>113.4478096802</c:v>
                </c:pt>
                <c:pt idx="88">
                  <c:v>113.90588974496001</c:v>
                </c:pt>
                <c:pt idx="89">
                  <c:v>113.92557870128</c:v>
                </c:pt>
                <c:pt idx="90">
                  <c:v>113.50335016690001</c:v>
                </c:pt>
                <c:pt idx="91">
                  <c:v>112.94817284761</c:v>
                </c:pt>
                <c:pt idx="92">
                  <c:v>112.07648129338</c:v>
                </c:pt>
                <c:pt idx="93">
                  <c:v>111.51350205670001</c:v>
                </c:pt>
                <c:pt idx="94">
                  <c:v>111.89707929815</c:v>
                </c:pt>
                <c:pt idx="95">
                  <c:v>112.89295947308</c:v>
                </c:pt>
                <c:pt idx="96">
                  <c:v>114.39330601101</c:v>
                </c:pt>
                <c:pt idx="97">
                  <c:v>115.93793356894</c:v>
                </c:pt>
                <c:pt idx="98">
                  <c:v>117.06038223849001</c:v>
                </c:pt>
                <c:pt idx="99">
                  <c:v>118.02429525476001</c:v>
                </c:pt>
                <c:pt idx="100">
                  <c:v>118.68471085039999</c:v>
                </c:pt>
                <c:pt idx="101">
                  <c:v>118.96540451785</c:v>
                </c:pt>
                <c:pt idx="102">
                  <c:v>119.13677166354999</c:v>
                </c:pt>
                <c:pt idx="103">
                  <c:v>118.96219345711</c:v>
                </c:pt>
                <c:pt idx="104">
                  <c:v>118.59850370306</c:v>
                </c:pt>
                <c:pt idx="105">
                  <c:v>118.26737022992</c:v>
                </c:pt>
                <c:pt idx="106">
                  <c:v>117.72004698572999</c:v>
                </c:pt>
                <c:pt idx="107">
                  <c:v>117.41792326333</c:v>
                </c:pt>
                <c:pt idx="108">
                  <c:v>117.51661377632</c:v>
                </c:pt>
                <c:pt idx="109">
                  <c:v>117.70907908752</c:v>
                </c:pt>
                <c:pt idx="110">
                  <c:v>118.28095326586001</c:v>
                </c:pt>
                <c:pt idx="111">
                  <c:v>118.96015788647</c:v>
                </c:pt>
                <c:pt idx="112">
                  <c:v>119.45911272646001</c:v>
                </c:pt>
                <c:pt idx="113">
                  <c:v>119.98914677579</c:v>
                </c:pt>
                <c:pt idx="114">
                  <c:v>120.28618116552001</c:v>
                </c:pt>
                <c:pt idx="115">
                  <c:v>120.37124086724999</c:v>
                </c:pt>
                <c:pt idx="116">
                  <c:v>120.42300992382</c:v>
                </c:pt>
                <c:pt idx="117">
                  <c:v>120.13747694840001</c:v>
                </c:pt>
                <c:pt idx="118">
                  <c:v>119.74422648935</c:v>
                </c:pt>
                <c:pt idx="119">
                  <c:v>119.3378242232</c:v>
                </c:pt>
                <c:pt idx="120">
                  <c:v>118.53568256695</c:v>
                </c:pt>
                <c:pt idx="121">
                  <c:v>117.78252589778999</c:v>
                </c:pt>
                <c:pt idx="122">
                  <c:v>116.99776833337999</c:v>
                </c:pt>
                <c:pt idx="123">
                  <c:v>116.01338681820999</c:v>
                </c:pt>
                <c:pt idx="124">
                  <c:v>115.29792494356001</c:v>
                </c:pt>
                <c:pt idx="125">
                  <c:v>114.62939735137</c:v>
                </c:pt>
                <c:pt idx="126">
                  <c:v>114.13094486927</c:v>
                </c:pt>
                <c:pt idx="127">
                  <c:v>114.17719028044</c:v>
                </c:pt>
                <c:pt idx="128">
                  <c:v>114.11855432017001</c:v>
                </c:pt>
                <c:pt idx="129">
                  <c:v>114.34427458606</c:v>
                </c:pt>
                <c:pt idx="130">
                  <c:v>114.85447857216001</c:v>
                </c:pt>
                <c:pt idx="131">
                  <c:v>114.96236802308999</c:v>
                </c:pt>
                <c:pt idx="132">
                  <c:v>115.29248802839</c:v>
                </c:pt>
                <c:pt idx="133">
                  <c:v>115.58892475063</c:v>
                </c:pt>
                <c:pt idx="134">
                  <c:v>115.63401559115</c:v>
                </c:pt>
                <c:pt idx="135">
                  <c:v>115.85651181029</c:v>
                </c:pt>
                <c:pt idx="136">
                  <c:v>115.89109508073</c:v>
                </c:pt>
                <c:pt idx="137">
                  <c:v>115.86978374082</c:v>
                </c:pt>
                <c:pt idx="138">
                  <c:v>116.04496770505</c:v>
                </c:pt>
                <c:pt idx="139">
                  <c:v>115.90411038155</c:v>
                </c:pt>
                <c:pt idx="140">
                  <c:v>115.88949610828</c:v>
                </c:pt>
                <c:pt idx="141">
                  <c:v>116.00610546834</c:v>
                </c:pt>
                <c:pt idx="142">
                  <c:v>115.80979923917999</c:v>
                </c:pt>
                <c:pt idx="143">
                  <c:v>115.82865038307</c:v>
                </c:pt>
                <c:pt idx="144">
                  <c:v>115.8191847481</c:v>
                </c:pt>
                <c:pt idx="145">
                  <c:v>115.66082622232</c:v>
                </c:pt>
                <c:pt idx="146">
                  <c:v>115.73440469161</c:v>
                </c:pt>
                <c:pt idx="147">
                  <c:v>115.62741759644</c:v>
                </c:pt>
                <c:pt idx="148">
                  <c:v>115.55496354982</c:v>
                </c:pt>
                <c:pt idx="149">
                  <c:v>115.72993714367</c:v>
                </c:pt>
                <c:pt idx="150">
                  <c:v>115.56615910447999</c:v>
                </c:pt>
                <c:pt idx="151">
                  <c:v>115.6030442549</c:v>
                </c:pt>
                <c:pt idx="152">
                  <c:v>115.75020961895</c:v>
                </c:pt>
                <c:pt idx="153">
                  <c:v>115.62321871493</c:v>
                </c:pt>
                <c:pt idx="154">
                  <c:v>115.71960918016001</c:v>
                </c:pt>
                <c:pt idx="155">
                  <c:v>115.74114616516999</c:v>
                </c:pt>
                <c:pt idx="156">
                  <c:v>115.64615823494</c:v>
                </c:pt>
                <c:pt idx="157">
                  <c:v>115.77354270844999</c:v>
                </c:pt>
                <c:pt idx="158">
                  <c:v>115.66862564373</c:v>
                </c:pt>
                <c:pt idx="159">
                  <c:v>115.62900086937999</c:v>
                </c:pt>
                <c:pt idx="160">
                  <c:v>115.82450827045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2C-45EE-8443-16F027024892}"/>
            </c:ext>
          </c:extLst>
        </c:ser>
        <c:ser>
          <c:idx val="2"/>
          <c:order val="2"/>
          <c:tx>
            <c:strRef>
              <c:f>'cf-2600-161'!$M$1</c:f>
              <c:strCache>
                <c:ptCount val="1"/>
                <c:pt idx="0">
                  <c:v>2600Hz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'cf-2600-161'!$M$2:$M$162</c:f>
              <c:numCache>
                <c:formatCode>0</c:formatCode>
                <c:ptCount val="161"/>
                <c:pt idx="0">
                  <c:v>120.49208462753001</c:v>
                </c:pt>
                <c:pt idx="1">
                  <c:v>119.79549551682</c:v>
                </c:pt>
                <c:pt idx="2">
                  <c:v>119.35513799797999</c:v>
                </c:pt>
                <c:pt idx="3">
                  <c:v>118.91283306256</c:v>
                </c:pt>
                <c:pt idx="4">
                  <c:v>118.60628791549</c:v>
                </c:pt>
                <c:pt idx="5">
                  <c:v>119.01214618896</c:v>
                </c:pt>
                <c:pt idx="6">
                  <c:v>119.21316459454</c:v>
                </c:pt>
                <c:pt idx="7">
                  <c:v>119.77553885122001</c:v>
                </c:pt>
                <c:pt idx="8">
                  <c:v>120.2725478078</c:v>
                </c:pt>
                <c:pt idx="9">
                  <c:v>120.39076589499</c:v>
                </c:pt>
                <c:pt idx="10">
                  <c:v>120.65123367515</c:v>
                </c:pt>
                <c:pt idx="11">
                  <c:v>120.34505844687</c:v>
                </c:pt>
                <c:pt idx="12">
                  <c:v>120.14124714810001</c:v>
                </c:pt>
                <c:pt idx="13">
                  <c:v>120.00688224462</c:v>
                </c:pt>
                <c:pt idx="14">
                  <c:v>119.76602624953</c:v>
                </c:pt>
                <c:pt idx="15">
                  <c:v>120.03405773225001</c:v>
                </c:pt>
                <c:pt idx="16">
                  <c:v>120.16975986748</c:v>
                </c:pt>
                <c:pt idx="17">
                  <c:v>120.47375047283001</c:v>
                </c:pt>
                <c:pt idx="18">
                  <c:v>120.83076169692001</c:v>
                </c:pt>
                <c:pt idx="19">
                  <c:v>120.69511588632</c:v>
                </c:pt>
                <c:pt idx="20">
                  <c:v>120.64284612101</c:v>
                </c:pt>
                <c:pt idx="21">
                  <c:v>120.05213606789</c:v>
                </c:pt>
                <c:pt idx="22">
                  <c:v>119.28029890166999</c:v>
                </c:pt>
                <c:pt idx="23">
                  <c:v>118.54504531894</c:v>
                </c:pt>
                <c:pt idx="24">
                  <c:v>117.41237036523</c:v>
                </c:pt>
                <c:pt idx="25">
                  <c:v>117.10258787844</c:v>
                </c:pt>
                <c:pt idx="26">
                  <c:v>117.24217731639</c:v>
                </c:pt>
                <c:pt idx="27">
                  <c:v>117.93631466262001</c:v>
                </c:pt>
                <c:pt idx="28">
                  <c:v>119.1562192008</c:v>
                </c:pt>
                <c:pt idx="29">
                  <c:v>119.78248976414</c:v>
                </c:pt>
                <c:pt idx="30">
                  <c:v>120.59231009853001</c:v>
                </c:pt>
                <c:pt idx="31">
                  <c:v>121.10674250616</c:v>
                </c:pt>
                <c:pt idx="32">
                  <c:v>121.42356667305999</c:v>
                </c:pt>
                <c:pt idx="33">
                  <c:v>121.94971594792</c:v>
                </c:pt>
                <c:pt idx="34">
                  <c:v>122.07464758490001</c:v>
                </c:pt>
                <c:pt idx="35">
                  <c:v>122.41667809326999</c:v>
                </c:pt>
                <c:pt idx="36">
                  <c:v>122.85318915156</c:v>
                </c:pt>
                <c:pt idx="37">
                  <c:v>123.06986206918</c:v>
                </c:pt>
                <c:pt idx="38">
                  <c:v>123.40269635523001</c:v>
                </c:pt>
                <c:pt idx="39">
                  <c:v>123.57944595634</c:v>
                </c:pt>
                <c:pt idx="40">
                  <c:v>123.4964772085</c:v>
                </c:pt>
                <c:pt idx="41">
                  <c:v>123.41874826912</c:v>
                </c:pt>
                <c:pt idx="42">
                  <c:v>122.97220683739999</c:v>
                </c:pt>
                <c:pt idx="43">
                  <c:v>122.37443164338001</c:v>
                </c:pt>
                <c:pt idx="44">
                  <c:v>121.87012325256001</c:v>
                </c:pt>
                <c:pt idx="45">
                  <c:v>121.0862614011</c:v>
                </c:pt>
                <c:pt idx="46">
                  <c:v>120.69771549620999</c:v>
                </c:pt>
                <c:pt idx="47">
                  <c:v>120.83095233159</c:v>
                </c:pt>
                <c:pt idx="48">
                  <c:v>121.05178291577</c:v>
                </c:pt>
                <c:pt idx="49">
                  <c:v>121.66078200563</c:v>
                </c:pt>
                <c:pt idx="50">
                  <c:v>122.24930156764999</c:v>
                </c:pt>
                <c:pt idx="51">
                  <c:v>122.50581133791</c:v>
                </c:pt>
                <c:pt idx="52">
                  <c:v>122.70903103155</c:v>
                </c:pt>
                <c:pt idx="53">
                  <c:v>122.48789817647</c:v>
                </c:pt>
                <c:pt idx="54">
                  <c:v>121.92014973667</c:v>
                </c:pt>
                <c:pt idx="55">
                  <c:v>121.22815621849</c:v>
                </c:pt>
                <c:pt idx="56">
                  <c:v>120.00055629684</c:v>
                </c:pt>
                <c:pt idx="57">
                  <c:v>118.7767661197</c:v>
                </c:pt>
                <c:pt idx="58">
                  <c:v>118.00474499229</c:v>
                </c:pt>
                <c:pt idx="59">
                  <c:v>117.64066288076999</c:v>
                </c:pt>
                <c:pt idx="60">
                  <c:v>118.27863319790001</c:v>
                </c:pt>
                <c:pt idx="61">
                  <c:v>119.30123234433999</c:v>
                </c:pt>
                <c:pt idx="62">
                  <c:v>119.99336278654999</c:v>
                </c:pt>
                <c:pt idx="63">
                  <c:v>120.58990754628</c:v>
                </c:pt>
                <c:pt idx="64">
                  <c:v>120.72485767814</c:v>
                </c:pt>
                <c:pt idx="65">
                  <c:v>120.35433371788</c:v>
                </c:pt>
                <c:pt idx="66">
                  <c:v>119.72176190777</c:v>
                </c:pt>
                <c:pt idx="67">
                  <c:v>118.36384942073001</c:v>
                </c:pt>
                <c:pt idx="68">
                  <c:v>116.49476521085001</c:v>
                </c:pt>
                <c:pt idx="69">
                  <c:v>114.24170587268</c:v>
                </c:pt>
                <c:pt idx="70">
                  <c:v>111.74824254329999</c:v>
                </c:pt>
                <c:pt idx="71">
                  <c:v>111.41406575592001</c:v>
                </c:pt>
                <c:pt idx="72">
                  <c:v>113.29294580176</c:v>
                </c:pt>
                <c:pt idx="73">
                  <c:v>114.95199271078999</c:v>
                </c:pt>
                <c:pt idx="74">
                  <c:v>116.29465574549</c:v>
                </c:pt>
                <c:pt idx="75">
                  <c:v>116.96837456308</c:v>
                </c:pt>
                <c:pt idx="76">
                  <c:v>116.86643780839999</c:v>
                </c:pt>
                <c:pt idx="77">
                  <c:v>116.3655868108</c:v>
                </c:pt>
                <c:pt idx="78">
                  <c:v>114.98005080890999</c:v>
                </c:pt>
                <c:pt idx="79">
                  <c:v>112.70314650124</c:v>
                </c:pt>
                <c:pt idx="80">
                  <c:v>109.05172196924001</c:v>
                </c:pt>
                <c:pt idx="81">
                  <c:v>101.41229109465</c:v>
                </c:pt>
                <c:pt idx="82">
                  <c:v>92.054870443518993</c:v>
                </c:pt>
                <c:pt idx="83">
                  <c:v>105.58041478189</c:v>
                </c:pt>
                <c:pt idx="84">
                  <c:v>109.43217322354</c:v>
                </c:pt>
                <c:pt idx="85">
                  <c:v>111.48261273657999</c:v>
                </c:pt>
                <c:pt idx="86">
                  <c:v>112.36609237811</c:v>
                </c:pt>
                <c:pt idx="87">
                  <c:v>111.96128294409</c:v>
                </c:pt>
                <c:pt idx="88">
                  <c:v>110.87176170762</c:v>
                </c:pt>
                <c:pt idx="89">
                  <c:v>108.23702152554</c:v>
                </c:pt>
                <c:pt idx="90">
                  <c:v>102.84608377921001</c:v>
                </c:pt>
                <c:pt idx="91">
                  <c:v>81.608837392886002</c:v>
                </c:pt>
                <c:pt idx="92">
                  <c:v>102.82064528386999</c:v>
                </c:pt>
                <c:pt idx="93">
                  <c:v>108.61805643577</c:v>
                </c:pt>
                <c:pt idx="94">
                  <c:v>111.89518855223</c:v>
                </c:pt>
                <c:pt idx="95">
                  <c:v>113.50711435602</c:v>
                </c:pt>
                <c:pt idx="96">
                  <c:v>114.44596999017</c:v>
                </c:pt>
                <c:pt idx="97">
                  <c:v>114.84448171277</c:v>
                </c:pt>
                <c:pt idx="98">
                  <c:v>114.36441243111</c:v>
                </c:pt>
                <c:pt idx="99">
                  <c:v>113.58256668907001</c:v>
                </c:pt>
                <c:pt idx="100">
                  <c:v>112.3233333388</c:v>
                </c:pt>
                <c:pt idx="101">
                  <c:v>110.87845325961</c:v>
                </c:pt>
                <c:pt idx="102">
                  <c:v>110.58672874105</c:v>
                </c:pt>
                <c:pt idx="103">
                  <c:v>111.58716568366</c:v>
                </c:pt>
                <c:pt idx="104">
                  <c:v>113.2481401853</c:v>
                </c:pt>
                <c:pt idx="105">
                  <c:v>115.04146888728</c:v>
                </c:pt>
                <c:pt idx="106">
                  <c:v>116.16072541123999</c:v>
                </c:pt>
                <c:pt idx="107">
                  <c:v>117.01126369687</c:v>
                </c:pt>
                <c:pt idx="108">
                  <c:v>117.67069271306001</c:v>
                </c:pt>
                <c:pt idx="109">
                  <c:v>117.74371326425</c:v>
                </c:pt>
                <c:pt idx="110">
                  <c:v>117.78759341959</c:v>
                </c:pt>
                <c:pt idx="111">
                  <c:v>117.71034058143</c:v>
                </c:pt>
                <c:pt idx="112">
                  <c:v>117.4191798523</c:v>
                </c:pt>
                <c:pt idx="113">
                  <c:v>117.35175478244</c:v>
                </c:pt>
                <c:pt idx="114">
                  <c:v>117.29386443797</c:v>
                </c:pt>
                <c:pt idx="115">
                  <c:v>117.29343969388999</c:v>
                </c:pt>
                <c:pt idx="116">
                  <c:v>117.57329201171</c:v>
                </c:pt>
                <c:pt idx="117">
                  <c:v>117.63632260988</c:v>
                </c:pt>
                <c:pt idx="118">
                  <c:v>117.72816490186</c:v>
                </c:pt>
                <c:pt idx="119">
                  <c:v>117.94379947186999</c:v>
                </c:pt>
                <c:pt idx="120">
                  <c:v>117.67847293947</c:v>
                </c:pt>
                <c:pt idx="121">
                  <c:v>117.5205866615</c:v>
                </c:pt>
                <c:pt idx="122">
                  <c:v>117.31046225569</c:v>
                </c:pt>
                <c:pt idx="123">
                  <c:v>116.77903334518</c:v>
                </c:pt>
                <c:pt idx="124">
                  <c:v>116.41444465937001</c:v>
                </c:pt>
                <c:pt idx="125">
                  <c:v>115.89460146288999</c:v>
                </c:pt>
                <c:pt idx="126">
                  <c:v>115.31609847563</c:v>
                </c:pt>
                <c:pt idx="127">
                  <c:v>115.0831511288</c:v>
                </c:pt>
                <c:pt idx="128">
                  <c:v>114.62825327026999</c:v>
                </c:pt>
                <c:pt idx="129">
                  <c:v>114.47056879519</c:v>
                </c:pt>
                <c:pt idx="130">
                  <c:v>114.72582785804001</c:v>
                </c:pt>
                <c:pt idx="131">
                  <c:v>114.64054145476</c:v>
                </c:pt>
                <c:pt idx="132">
                  <c:v>114.93920638570999</c:v>
                </c:pt>
                <c:pt idx="133">
                  <c:v>115.28974602056</c:v>
                </c:pt>
                <c:pt idx="134">
                  <c:v>115.39092667332</c:v>
                </c:pt>
                <c:pt idx="135">
                  <c:v>115.73417659006</c:v>
                </c:pt>
                <c:pt idx="136">
                  <c:v>115.85685165251</c:v>
                </c:pt>
                <c:pt idx="137">
                  <c:v>115.90456647971</c:v>
                </c:pt>
                <c:pt idx="138">
                  <c:v>116.16830182731999</c:v>
                </c:pt>
                <c:pt idx="139">
                  <c:v>116.04688978185</c:v>
                </c:pt>
                <c:pt idx="140">
                  <c:v>116.05725281623999</c:v>
                </c:pt>
                <c:pt idx="141">
                  <c:v>116.20541845014</c:v>
                </c:pt>
                <c:pt idx="142">
                  <c:v>115.98254285874999</c:v>
                </c:pt>
                <c:pt idx="143">
                  <c:v>115.99568124408</c:v>
                </c:pt>
                <c:pt idx="144">
                  <c:v>115.96391347965999</c:v>
                </c:pt>
                <c:pt idx="145">
                  <c:v>115.74702222514</c:v>
                </c:pt>
                <c:pt idx="146">
                  <c:v>115.78914036945</c:v>
                </c:pt>
                <c:pt idx="147">
                  <c:v>115.61168193838</c:v>
                </c:pt>
                <c:pt idx="148">
                  <c:v>115.47437808162999</c:v>
                </c:pt>
                <c:pt idx="149">
                  <c:v>115.63797132854999</c:v>
                </c:pt>
                <c:pt idx="150">
                  <c:v>115.41407574156</c:v>
                </c:pt>
                <c:pt idx="151">
                  <c:v>115.44894932059999</c:v>
                </c:pt>
                <c:pt idx="152">
                  <c:v>115.63496975912</c:v>
                </c:pt>
                <c:pt idx="153">
                  <c:v>115.5105036918</c:v>
                </c:pt>
                <c:pt idx="154">
                  <c:v>115.66176689459</c:v>
                </c:pt>
                <c:pt idx="155">
                  <c:v>115.72857397191</c:v>
                </c:pt>
                <c:pt idx="156">
                  <c:v>115.65651386490001</c:v>
                </c:pt>
                <c:pt idx="157">
                  <c:v>115.84118775969</c:v>
                </c:pt>
                <c:pt idx="158">
                  <c:v>115.74867505489</c:v>
                </c:pt>
                <c:pt idx="159">
                  <c:v>115.7256016661</c:v>
                </c:pt>
                <c:pt idx="160">
                  <c:v>115.96813983502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2C-45EE-8443-16F02702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42362991924345"/>
          <c:y val="6.9965774906914815E-2"/>
          <c:w val="0.51293540065639309"/>
          <c:h val="4.86174535011127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'cf-2600-161'!$H$1</c:f>
              <c:strCache>
                <c:ptCount val="1"/>
                <c:pt idx="0">
                  <c:v>1600Hz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'cf-2600-161'!$H$2:$H$162</c:f>
              <c:numCache>
                <c:formatCode>0</c:formatCode>
                <c:ptCount val="161"/>
                <c:pt idx="0">
                  <c:v>119.80786120113</c:v>
                </c:pt>
                <c:pt idx="1">
                  <c:v>118.55563530324</c:v>
                </c:pt>
                <c:pt idx="2">
                  <c:v>117.44134120021</c:v>
                </c:pt>
                <c:pt idx="3">
                  <c:v>116.64613037414</c:v>
                </c:pt>
                <c:pt idx="4">
                  <c:v>116.55342869363</c:v>
                </c:pt>
                <c:pt idx="5">
                  <c:v>117.36608393815</c:v>
                </c:pt>
                <c:pt idx="6">
                  <c:v>118.41140678212</c:v>
                </c:pt>
                <c:pt idx="7">
                  <c:v>119.58907578479</c:v>
                </c:pt>
                <c:pt idx="8">
                  <c:v>120.6284917995</c:v>
                </c:pt>
                <c:pt idx="9">
                  <c:v>121.37037696515</c:v>
                </c:pt>
                <c:pt idx="10">
                  <c:v>122.01166171555001</c:v>
                </c:pt>
                <c:pt idx="11">
                  <c:v>122.2737813314</c:v>
                </c:pt>
                <c:pt idx="12">
                  <c:v>122.38508419167</c:v>
                </c:pt>
                <c:pt idx="13">
                  <c:v>122.29769898278001</c:v>
                </c:pt>
                <c:pt idx="14">
                  <c:v>121.8837329378</c:v>
                </c:pt>
                <c:pt idx="15">
                  <c:v>121.36743677295</c:v>
                </c:pt>
                <c:pt idx="16">
                  <c:v>120.48887583982</c:v>
                </c:pt>
                <c:pt idx="17">
                  <c:v>119.45668503181</c:v>
                </c:pt>
                <c:pt idx="18">
                  <c:v>118.33186966997999</c:v>
                </c:pt>
                <c:pt idx="19">
                  <c:v>117.16323519146</c:v>
                </c:pt>
                <c:pt idx="20">
                  <c:v>116.59901068748999</c:v>
                </c:pt>
                <c:pt idx="21">
                  <c:v>116.76894444276</c:v>
                </c:pt>
                <c:pt idx="22">
                  <c:v>117.68954697232</c:v>
                </c:pt>
                <c:pt idx="23">
                  <c:v>118.98925460202</c:v>
                </c:pt>
                <c:pt idx="24">
                  <c:v>120.12333963962</c:v>
                </c:pt>
                <c:pt idx="25">
                  <c:v>121.20360716736</c:v>
                </c:pt>
                <c:pt idx="26">
                  <c:v>122.0137188967</c:v>
                </c:pt>
                <c:pt idx="27">
                  <c:v>122.61052345957999</c:v>
                </c:pt>
                <c:pt idx="28">
                  <c:v>123.09133491922</c:v>
                </c:pt>
                <c:pt idx="29">
                  <c:v>123.24287980202</c:v>
                </c:pt>
                <c:pt idx="30">
                  <c:v>123.3186762361</c:v>
                </c:pt>
                <c:pt idx="31">
                  <c:v>123.18527642498999</c:v>
                </c:pt>
                <c:pt idx="32">
                  <c:v>122.88017251975999</c:v>
                </c:pt>
                <c:pt idx="33">
                  <c:v>122.49326075742</c:v>
                </c:pt>
                <c:pt idx="34">
                  <c:v>121.83469669457</c:v>
                </c:pt>
                <c:pt idx="35">
                  <c:v>121.0765222631</c:v>
                </c:pt>
                <c:pt idx="36">
                  <c:v>120.15678794189</c:v>
                </c:pt>
                <c:pt idx="37">
                  <c:v>119.0040119211</c:v>
                </c:pt>
                <c:pt idx="38">
                  <c:v>117.68958231956999</c:v>
                </c:pt>
                <c:pt idx="39">
                  <c:v>116.11002525876</c:v>
                </c:pt>
                <c:pt idx="40">
                  <c:v>114.22769076175</c:v>
                </c:pt>
                <c:pt idx="41">
                  <c:v>112.04337877811</c:v>
                </c:pt>
                <c:pt idx="42">
                  <c:v>109.44190131546</c:v>
                </c:pt>
                <c:pt idx="43">
                  <c:v>106.78701727326001</c:v>
                </c:pt>
                <c:pt idx="44">
                  <c:v>105.56045153276</c:v>
                </c:pt>
                <c:pt idx="45">
                  <c:v>106.18458682597</c:v>
                </c:pt>
                <c:pt idx="46">
                  <c:v>108.07343754572</c:v>
                </c:pt>
                <c:pt idx="47">
                  <c:v>109.97796076383</c:v>
                </c:pt>
                <c:pt idx="48">
                  <c:v>111.27145320897</c:v>
                </c:pt>
                <c:pt idx="49">
                  <c:v>112.4127648987</c:v>
                </c:pt>
                <c:pt idx="50">
                  <c:v>113.29594592852</c:v>
                </c:pt>
                <c:pt idx="51">
                  <c:v>113.89451498131</c:v>
                </c:pt>
                <c:pt idx="52">
                  <c:v>114.44887818466</c:v>
                </c:pt>
                <c:pt idx="53">
                  <c:v>114.83607369585</c:v>
                </c:pt>
                <c:pt idx="54">
                  <c:v>115.13204436922</c:v>
                </c:pt>
                <c:pt idx="55">
                  <c:v>115.45291633248</c:v>
                </c:pt>
                <c:pt idx="56">
                  <c:v>115.64474282602001</c:v>
                </c:pt>
                <c:pt idx="57">
                  <c:v>115.84633089543</c:v>
                </c:pt>
                <c:pt idx="58">
                  <c:v>116.09135000972999</c:v>
                </c:pt>
                <c:pt idx="59">
                  <c:v>116.20236834153999</c:v>
                </c:pt>
                <c:pt idx="60">
                  <c:v>116.35514043432001</c:v>
                </c:pt>
                <c:pt idx="61">
                  <c:v>116.49386692217</c:v>
                </c:pt>
                <c:pt idx="62">
                  <c:v>116.51716447238</c:v>
                </c:pt>
                <c:pt idx="63">
                  <c:v>116.55381871968</c:v>
                </c:pt>
                <c:pt idx="64">
                  <c:v>116.50203274636</c:v>
                </c:pt>
                <c:pt idx="65">
                  <c:v>116.34654498421</c:v>
                </c:pt>
                <c:pt idx="66">
                  <c:v>116.18007312333999</c:v>
                </c:pt>
                <c:pt idx="67">
                  <c:v>115.85511198013999</c:v>
                </c:pt>
                <c:pt idx="68">
                  <c:v>115.45477592109</c:v>
                </c:pt>
                <c:pt idx="69">
                  <c:v>115.03491437283</c:v>
                </c:pt>
                <c:pt idx="70">
                  <c:v>114.40850919908</c:v>
                </c:pt>
                <c:pt idx="71">
                  <c:v>113.77351411439</c:v>
                </c:pt>
                <c:pt idx="72">
                  <c:v>113.12972213227</c:v>
                </c:pt>
                <c:pt idx="73">
                  <c:v>112.37731114288</c:v>
                </c:pt>
                <c:pt idx="74">
                  <c:v>111.76579454664</c:v>
                </c:pt>
                <c:pt idx="75">
                  <c:v>111.27470397003</c:v>
                </c:pt>
                <c:pt idx="76">
                  <c:v>110.91494693089</c:v>
                </c:pt>
                <c:pt idx="77">
                  <c:v>110.86511765941</c:v>
                </c:pt>
                <c:pt idx="78">
                  <c:v>110.92662791488</c:v>
                </c:pt>
                <c:pt idx="79">
                  <c:v>111.09329177706999</c:v>
                </c:pt>
                <c:pt idx="80">
                  <c:v>111.40082802466</c:v>
                </c:pt>
                <c:pt idx="81">
                  <c:v>111.53801021234</c:v>
                </c:pt>
                <c:pt idx="82">
                  <c:v>111.66020702428</c:v>
                </c:pt>
                <c:pt idx="83">
                  <c:v>111.76708609754</c:v>
                </c:pt>
                <c:pt idx="84">
                  <c:v>111.59051762892</c:v>
                </c:pt>
                <c:pt idx="85">
                  <c:v>111.40523990631</c:v>
                </c:pt>
                <c:pt idx="86">
                  <c:v>111.13170659919</c:v>
                </c:pt>
                <c:pt idx="87">
                  <c:v>110.68288316541999</c:v>
                </c:pt>
                <c:pt idx="88">
                  <c:v>110.30953097052</c:v>
                </c:pt>
                <c:pt idx="89">
                  <c:v>109.93492391423</c:v>
                </c:pt>
                <c:pt idx="90">
                  <c:v>109.67326612733</c:v>
                </c:pt>
                <c:pt idx="91">
                  <c:v>109.72268574781999</c:v>
                </c:pt>
                <c:pt idx="92">
                  <c:v>109.93115945912</c:v>
                </c:pt>
                <c:pt idx="93">
                  <c:v>110.37551091396</c:v>
                </c:pt>
                <c:pt idx="94">
                  <c:v>111.01868682332</c:v>
                </c:pt>
                <c:pt idx="95">
                  <c:v>111.56865051503</c:v>
                </c:pt>
                <c:pt idx="96">
                  <c:v>112.14476033248</c:v>
                </c:pt>
                <c:pt idx="97">
                  <c:v>112.66886365898</c:v>
                </c:pt>
                <c:pt idx="98">
                  <c:v>112.98768858331999</c:v>
                </c:pt>
                <c:pt idx="99">
                  <c:v>113.24624413025001</c:v>
                </c:pt>
                <c:pt idx="100">
                  <c:v>113.34926107898001</c:v>
                </c:pt>
                <c:pt idx="101">
                  <c:v>113.25787622915</c:v>
                </c:pt>
                <c:pt idx="102">
                  <c:v>113.07711871574</c:v>
                </c:pt>
                <c:pt idx="103">
                  <c:v>112.66670505831</c:v>
                </c:pt>
                <c:pt idx="104">
                  <c:v>112.07633748678001</c:v>
                </c:pt>
                <c:pt idx="105">
                  <c:v>111.34455878359999</c:v>
                </c:pt>
                <c:pt idx="106">
                  <c:v>110.28031139878</c:v>
                </c:pt>
                <c:pt idx="107">
                  <c:v>108.98874597808999</c:v>
                </c:pt>
                <c:pt idx="108">
                  <c:v>107.39380978743</c:v>
                </c:pt>
                <c:pt idx="109">
                  <c:v>105.28120502407</c:v>
                </c:pt>
                <c:pt idx="110">
                  <c:v>102.71870699375999</c:v>
                </c:pt>
                <c:pt idx="111">
                  <c:v>99.731246842800005</c:v>
                </c:pt>
                <c:pt idx="112">
                  <c:v>97.440753005209004</c:v>
                </c:pt>
                <c:pt idx="113">
                  <c:v>98.438069203656994</c:v>
                </c:pt>
                <c:pt idx="114">
                  <c:v>100.83346214698</c:v>
                </c:pt>
                <c:pt idx="115">
                  <c:v>102.91576805613001</c:v>
                </c:pt>
                <c:pt idx="116">
                  <c:v>104.65232800328</c:v>
                </c:pt>
                <c:pt idx="117">
                  <c:v>105.78252512071001</c:v>
                </c:pt>
                <c:pt idx="118">
                  <c:v>106.63589456953</c:v>
                </c:pt>
                <c:pt idx="119">
                  <c:v>107.34800015083</c:v>
                </c:pt>
                <c:pt idx="120">
                  <c:v>107.67654783931999</c:v>
                </c:pt>
                <c:pt idx="121">
                  <c:v>107.96465340215001</c:v>
                </c:pt>
                <c:pt idx="122">
                  <c:v>108.16693857582</c:v>
                </c:pt>
                <c:pt idx="123">
                  <c:v>108.19289613470001</c:v>
                </c:pt>
                <c:pt idx="124">
                  <c:v>108.2532333634</c:v>
                </c:pt>
                <c:pt idx="125">
                  <c:v>108.23564496826999</c:v>
                </c:pt>
                <c:pt idx="126">
                  <c:v>108.16932286162999</c:v>
                </c:pt>
                <c:pt idx="127">
                  <c:v>108.18438801659001</c:v>
                </c:pt>
                <c:pt idx="128">
                  <c:v>108.08824307896001</c:v>
                </c:pt>
                <c:pt idx="129">
                  <c:v>108.03550174733</c:v>
                </c:pt>
                <c:pt idx="130">
                  <c:v>108.06769094726999</c:v>
                </c:pt>
                <c:pt idx="131">
                  <c:v>107.95664059347</c:v>
                </c:pt>
                <c:pt idx="132">
                  <c:v>107.94906863670001</c:v>
                </c:pt>
                <c:pt idx="133">
                  <c:v>107.95646424493999</c:v>
                </c:pt>
                <c:pt idx="134">
                  <c:v>107.88561562372</c:v>
                </c:pt>
                <c:pt idx="135">
                  <c:v>107.91865480727</c:v>
                </c:pt>
                <c:pt idx="136">
                  <c:v>107.88909960314</c:v>
                </c:pt>
                <c:pt idx="137">
                  <c:v>107.85122192062001</c:v>
                </c:pt>
                <c:pt idx="138">
                  <c:v>107.9162178751</c:v>
                </c:pt>
                <c:pt idx="139">
                  <c:v>107.84308894199</c:v>
                </c:pt>
                <c:pt idx="140">
                  <c:v>107.83595696945</c:v>
                </c:pt>
                <c:pt idx="141">
                  <c:v>107.89515779849</c:v>
                </c:pt>
                <c:pt idx="142">
                  <c:v>107.81705488602999</c:v>
                </c:pt>
                <c:pt idx="143">
                  <c:v>107.84332606906</c:v>
                </c:pt>
                <c:pt idx="144">
                  <c:v>107.86228220365</c:v>
                </c:pt>
                <c:pt idx="145">
                  <c:v>107.81804383725</c:v>
                </c:pt>
                <c:pt idx="146">
                  <c:v>107.87766194378</c:v>
                </c:pt>
                <c:pt idx="147">
                  <c:v>107.85446029568</c:v>
                </c:pt>
                <c:pt idx="148">
                  <c:v>107.84039887633</c:v>
                </c:pt>
                <c:pt idx="149">
                  <c:v>107.92755305883</c:v>
                </c:pt>
                <c:pt idx="150">
                  <c:v>107.85577914177</c:v>
                </c:pt>
                <c:pt idx="151">
                  <c:v>107.86521446954001</c:v>
                </c:pt>
                <c:pt idx="152">
                  <c:v>107.91849234839</c:v>
                </c:pt>
                <c:pt idx="153">
                  <c:v>107.84878522736</c:v>
                </c:pt>
                <c:pt idx="154">
                  <c:v>107.87911471232999</c:v>
                </c:pt>
                <c:pt idx="155">
                  <c:v>107.87980424728001</c:v>
                </c:pt>
                <c:pt idx="156">
                  <c:v>107.83310457806</c:v>
                </c:pt>
                <c:pt idx="157">
                  <c:v>107.88856388612</c:v>
                </c:pt>
                <c:pt idx="158">
                  <c:v>107.84265443318</c:v>
                </c:pt>
                <c:pt idx="159">
                  <c:v>107.82587056292</c:v>
                </c:pt>
                <c:pt idx="160">
                  <c:v>107.91270999676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0-4869-BD6F-235EC6AFFB15}"/>
            </c:ext>
          </c:extLst>
        </c:ser>
        <c:ser>
          <c:idx val="1"/>
          <c:order val="1"/>
          <c:tx>
            <c:strRef>
              <c:f>'cf-2600-161'!$I$1</c:f>
              <c:strCache>
                <c:ptCount val="1"/>
                <c:pt idx="0">
                  <c:v>1800Hz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'cf-2600-161'!$I$2:$I$162</c:f>
              <c:numCache>
                <c:formatCode>0</c:formatCode>
                <c:ptCount val="161"/>
                <c:pt idx="0">
                  <c:v>121.41912863605999</c:v>
                </c:pt>
                <c:pt idx="1">
                  <c:v>121.41094814618999</c:v>
                </c:pt>
                <c:pt idx="2">
                  <c:v>121.36086683508</c:v>
                </c:pt>
                <c:pt idx="3">
                  <c:v>121.07803972235</c:v>
                </c:pt>
                <c:pt idx="4">
                  <c:v>120.55086523772999</c:v>
                </c:pt>
                <c:pt idx="5">
                  <c:v>120.03146152172999</c:v>
                </c:pt>
                <c:pt idx="6">
                  <c:v>119.21064891234001</c:v>
                </c:pt>
                <c:pt idx="7">
                  <c:v>118.57868809615</c:v>
                </c:pt>
                <c:pt idx="8">
                  <c:v>118.18381736499001</c:v>
                </c:pt>
                <c:pt idx="9">
                  <c:v>118.09846927433</c:v>
                </c:pt>
                <c:pt idx="10">
                  <c:v>118.58237929214</c:v>
                </c:pt>
                <c:pt idx="11">
                  <c:v>119.13837020049</c:v>
                </c:pt>
                <c:pt idx="12">
                  <c:v>119.85433528252</c:v>
                </c:pt>
                <c:pt idx="13">
                  <c:v>120.54130570671001</c:v>
                </c:pt>
                <c:pt idx="14">
                  <c:v>120.94706055359001</c:v>
                </c:pt>
                <c:pt idx="15">
                  <c:v>121.33108169658</c:v>
                </c:pt>
                <c:pt idx="16">
                  <c:v>121.35289933724999</c:v>
                </c:pt>
                <c:pt idx="17">
                  <c:v>121.23233130612</c:v>
                </c:pt>
                <c:pt idx="18">
                  <c:v>120.97120648467001</c:v>
                </c:pt>
                <c:pt idx="19">
                  <c:v>120.35653871818</c:v>
                </c:pt>
                <c:pt idx="20">
                  <c:v>119.75677213973999</c:v>
                </c:pt>
                <c:pt idx="21">
                  <c:v>118.95165486895</c:v>
                </c:pt>
                <c:pt idx="22">
                  <c:v>118.28588828094</c:v>
                </c:pt>
                <c:pt idx="23">
                  <c:v>118.04937466155999</c:v>
                </c:pt>
                <c:pt idx="24">
                  <c:v>118.12794826795</c:v>
                </c:pt>
                <c:pt idx="25">
                  <c:v>118.83945170808001</c:v>
                </c:pt>
                <c:pt idx="26">
                  <c:v>119.73419358143001</c:v>
                </c:pt>
                <c:pt idx="27">
                  <c:v>120.68164487255</c:v>
                </c:pt>
                <c:pt idx="28">
                  <c:v>121.66410001577</c:v>
                </c:pt>
                <c:pt idx="29">
                  <c:v>122.34746434877999</c:v>
                </c:pt>
                <c:pt idx="30">
                  <c:v>123.00404158545</c:v>
                </c:pt>
                <c:pt idx="31">
                  <c:v>123.47479854537001</c:v>
                </c:pt>
                <c:pt idx="32">
                  <c:v>123.79598577421</c:v>
                </c:pt>
                <c:pt idx="33">
                  <c:v>124.08762001379</c:v>
                </c:pt>
                <c:pt idx="34">
                  <c:v>124.14190527338</c:v>
                </c:pt>
                <c:pt idx="35">
                  <c:v>124.16737527092</c:v>
                </c:pt>
                <c:pt idx="36">
                  <c:v>124.12188040023</c:v>
                </c:pt>
                <c:pt idx="37">
                  <c:v>123.93803865544</c:v>
                </c:pt>
                <c:pt idx="38">
                  <c:v>123.73362099004</c:v>
                </c:pt>
                <c:pt idx="39">
                  <c:v>123.44194308576</c:v>
                </c:pt>
                <c:pt idx="40">
                  <c:v>123.06536599043</c:v>
                </c:pt>
                <c:pt idx="41">
                  <c:v>122.66196111908</c:v>
                </c:pt>
                <c:pt idx="42">
                  <c:v>122.15449088516</c:v>
                </c:pt>
                <c:pt idx="43">
                  <c:v>121.59229181242</c:v>
                </c:pt>
                <c:pt idx="44">
                  <c:v>120.98620653554001</c:v>
                </c:pt>
                <c:pt idx="45">
                  <c:v>120.27643697251</c:v>
                </c:pt>
                <c:pt idx="46">
                  <c:v>119.52661167978</c:v>
                </c:pt>
                <c:pt idx="47">
                  <c:v>118.71050919138</c:v>
                </c:pt>
                <c:pt idx="48">
                  <c:v>117.84678440914</c:v>
                </c:pt>
                <c:pt idx="49">
                  <c:v>116.94641992696</c:v>
                </c:pt>
                <c:pt idx="50">
                  <c:v>116.01950738647</c:v>
                </c:pt>
                <c:pt idx="51">
                  <c:v>115.16788601464999</c:v>
                </c:pt>
                <c:pt idx="52">
                  <c:v>114.35599204032</c:v>
                </c:pt>
                <c:pt idx="53">
                  <c:v>113.75737998077</c:v>
                </c:pt>
                <c:pt idx="54">
                  <c:v>113.43998893691</c:v>
                </c:pt>
                <c:pt idx="55">
                  <c:v>113.33843775026</c:v>
                </c:pt>
                <c:pt idx="56">
                  <c:v>113.64537483877</c:v>
                </c:pt>
                <c:pt idx="57">
                  <c:v>114.12984332744</c:v>
                </c:pt>
                <c:pt idx="58">
                  <c:v>114.72597647479</c:v>
                </c:pt>
                <c:pt idx="59">
                  <c:v>115.44371322408</c:v>
                </c:pt>
                <c:pt idx="60">
                  <c:v>116.12960791179999</c:v>
                </c:pt>
                <c:pt idx="61">
                  <c:v>116.80024138172</c:v>
                </c:pt>
                <c:pt idx="62">
                  <c:v>117.39937817296</c:v>
                </c:pt>
                <c:pt idx="63">
                  <c:v>117.94843482521</c:v>
                </c:pt>
                <c:pt idx="64">
                  <c:v>118.42754595794</c:v>
                </c:pt>
                <c:pt idx="65">
                  <c:v>118.81228184031001</c:v>
                </c:pt>
                <c:pt idx="66">
                  <c:v>119.16654452728</c:v>
                </c:pt>
                <c:pt idx="67">
                  <c:v>119.41830469636</c:v>
                </c:pt>
                <c:pt idx="68">
                  <c:v>119.61237198786</c:v>
                </c:pt>
                <c:pt idx="69">
                  <c:v>119.80128687596</c:v>
                </c:pt>
                <c:pt idx="70">
                  <c:v>119.87117833545</c:v>
                </c:pt>
                <c:pt idx="71">
                  <c:v>119.94286602864</c:v>
                </c:pt>
                <c:pt idx="72">
                  <c:v>120.01768390324</c:v>
                </c:pt>
                <c:pt idx="73">
                  <c:v>120.01501627032</c:v>
                </c:pt>
                <c:pt idx="74">
                  <c:v>120.0546558642</c:v>
                </c:pt>
                <c:pt idx="75">
                  <c:v>120.0934683096</c:v>
                </c:pt>
                <c:pt idx="76">
                  <c:v>120.10542029654</c:v>
                </c:pt>
                <c:pt idx="77">
                  <c:v>120.16982423568</c:v>
                </c:pt>
                <c:pt idx="78">
                  <c:v>120.20347111782</c:v>
                </c:pt>
                <c:pt idx="79">
                  <c:v>120.22830542797</c:v>
                </c:pt>
                <c:pt idx="80">
                  <c:v>120.2849728683</c:v>
                </c:pt>
                <c:pt idx="81">
                  <c:v>120.25308175738</c:v>
                </c:pt>
                <c:pt idx="82">
                  <c:v>120.21171931003001</c:v>
                </c:pt>
                <c:pt idx="83">
                  <c:v>120.16083263147</c:v>
                </c:pt>
                <c:pt idx="84">
                  <c:v>119.97978105595</c:v>
                </c:pt>
                <c:pt idx="85">
                  <c:v>119.78317067041</c:v>
                </c:pt>
                <c:pt idx="86">
                  <c:v>119.52079579532</c:v>
                </c:pt>
                <c:pt idx="87">
                  <c:v>119.14393456355999</c:v>
                </c:pt>
                <c:pt idx="88">
                  <c:v>118.7296841343</c:v>
                </c:pt>
                <c:pt idx="89">
                  <c:v>118.21011708323999</c:v>
                </c:pt>
                <c:pt idx="90">
                  <c:v>117.60199100750999</c:v>
                </c:pt>
                <c:pt idx="91">
                  <c:v>116.93615709209</c:v>
                </c:pt>
                <c:pt idx="92">
                  <c:v>116.156600467</c:v>
                </c:pt>
                <c:pt idx="93">
                  <c:v>115.31512828498001</c:v>
                </c:pt>
                <c:pt idx="94">
                  <c:v>114.39828495367</c:v>
                </c:pt>
                <c:pt idx="95">
                  <c:v>113.42217594453</c:v>
                </c:pt>
                <c:pt idx="96">
                  <c:v>112.40684838525</c:v>
                </c:pt>
                <c:pt idx="97">
                  <c:v>111.34369850141</c:v>
                </c:pt>
                <c:pt idx="98">
                  <c:v>110.36462606153999</c:v>
                </c:pt>
                <c:pt idx="99">
                  <c:v>109.41596578652999</c:v>
                </c:pt>
                <c:pt idx="100">
                  <c:v>108.63111943128</c:v>
                </c:pt>
                <c:pt idx="101">
                  <c:v>108.1734649903</c:v>
                </c:pt>
                <c:pt idx="102">
                  <c:v>107.94674396401</c:v>
                </c:pt>
                <c:pt idx="103">
                  <c:v>108.16578627089</c:v>
                </c:pt>
                <c:pt idx="104">
                  <c:v>108.66563560362999</c:v>
                </c:pt>
                <c:pt idx="105">
                  <c:v>109.30539223979</c:v>
                </c:pt>
                <c:pt idx="106">
                  <c:v>110.10841990730999</c:v>
                </c:pt>
                <c:pt idx="107">
                  <c:v>110.87733397993</c:v>
                </c:pt>
                <c:pt idx="108">
                  <c:v>111.61675769751</c:v>
                </c:pt>
                <c:pt idx="109">
                  <c:v>112.25398517921001</c:v>
                </c:pt>
                <c:pt idx="110">
                  <c:v>112.80394649615999</c:v>
                </c:pt>
                <c:pt idx="111">
                  <c:v>113.26070713384</c:v>
                </c:pt>
                <c:pt idx="112">
                  <c:v>113.55943912243001</c:v>
                </c:pt>
                <c:pt idx="113">
                  <c:v>113.7910858586</c:v>
                </c:pt>
                <c:pt idx="114">
                  <c:v>113.88894891639001</c:v>
                </c:pt>
                <c:pt idx="115">
                  <c:v>113.86013896247</c:v>
                </c:pt>
                <c:pt idx="116">
                  <c:v>113.79210192924</c:v>
                </c:pt>
                <c:pt idx="117">
                  <c:v>113.56473115009</c:v>
                </c:pt>
                <c:pt idx="118">
                  <c:v>113.28015538298</c:v>
                </c:pt>
                <c:pt idx="119">
                  <c:v>113.00196496668001</c:v>
                </c:pt>
                <c:pt idx="120">
                  <c:v>112.55610458757</c:v>
                </c:pt>
                <c:pt idx="121">
                  <c:v>112.15971625277</c:v>
                </c:pt>
                <c:pt idx="122">
                  <c:v>111.78762625362</c:v>
                </c:pt>
                <c:pt idx="123">
                  <c:v>111.34396470559</c:v>
                </c:pt>
                <c:pt idx="124">
                  <c:v>111.032570936</c:v>
                </c:pt>
                <c:pt idx="125">
                  <c:v>110.72591298933</c:v>
                </c:pt>
                <c:pt idx="126">
                  <c:v>110.44299712439</c:v>
                </c:pt>
                <c:pt idx="127">
                  <c:v>110.3391385563</c:v>
                </c:pt>
                <c:pt idx="128">
                  <c:v>110.14282242573999</c:v>
                </c:pt>
                <c:pt idx="129">
                  <c:v>110.05089893356001</c:v>
                </c:pt>
                <c:pt idx="130">
                  <c:v>110.10525784839</c:v>
                </c:pt>
                <c:pt idx="131">
                  <c:v>109.98424307143</c:v>
                </c:pt>
                <c:pt idx="132">
                  <c:v>110.01740657776</c:v>
                </c:pt>
                <c:pt idx="133">
                  <c:v>110.07478533651999</c:v>
                </c:pt>
                <c:pt idx="134">
                  <c:v>110.02994702169001</c:v>
                </c:pt>
                <c:pt idx="135">
                  <c:v>110.11955245617</c:v>
                </c:pt>
                <c:pt idx="136">
                  <c:v>110.12217097922</c:v>
                </c:pt>
                <c:pt idx="137">
                  <c:v>110.10810925027999</c:v>
                </c:pt>
                <c:pt idx="138">
                  <c:v>110.21844093715001</c:v>
                </c:pt>
                <c:pt idx="139">
                  <c:v>110.14483428932</c:v>
                </c:pt>
                <c:pt idx="140">
                  <c:v>110.14815648757001</c:v>
                </c:pt>
                <c:pt idx="141">
                  <c:v>110.22901093154</c:v>
                </c:pt>
                <c:pt idx="142">
                  <c:v>110.13102116955</c:v>
                </c:pt>
                <c:pt idx="143">
                  <c:v>110.1614660672</c:v>
                </c:pt>
                <c:pt idx="144">
                  <c:v>110.18059873036</c:v>
                </c:pt>
                <c:pt idx="145">
                  <c:v>110.11938949923</c:v>
                </c:pt>
                <c:pt idx="146">
                  <c:v>110.19011720496</c:v>
                </c:pt>
                <c:pt idx="147">
                  <c:v>110.15773816472</c:v>
                </c:pt>
                <c:pt idx="148">
                  <c:v>110.13865817612</c:v>
                </c:pt>
                <c:pt idx="149">
                  <c:v>110.24922926111</c:v>
                </c:pt>
                <c:pt idx="150">
                  <c:v>110.16038614684</c:v>
                </c:pt>
                <c:pt idx="151">
                  <c:v>110.17479325661</c:v>
                </c:pt>
                <c:pt idx="152">
                  <c:v>110.24468584722</c:v>
                </c:pt>
                <c:pt idx="153">
                  <c:v>110.15850783854</c:v>
                </c:pt>
                <c:pt idx="154">
                  <c:v>110.19801905532</c:v>
                </c:pt>
                <c:pt idx="155">
                  <c:v>110.19897889803001</c:v>
                </c:pt>
                <c:pt idx="156">
                  <c:v>110.13907446037</c:v>
                </c:pt>
                <c:pt idx="157">
                  <c:v>110.20796053904</c:v>
                </c:pt>
                <c:pt idx="158">
                  <c:v>110.14846068701</c:v>
                </c:pt>
                <c:pt idx="159">
                  <c:v>110.12611731598</c:v>
                </c:pt>
                <c:pt idx="160">
                  <c:v>110.23543655645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30-4869-BD6F-235EC6AFFB15}"/>
            </c:ext>
          </c:extLst>
        </c:ser>
        <c:ser>
          <c:idx val="2"/>
          <c:order val="2"/>
          <c:tx>
            <c:strRef>
              <c:f>'cf-2600-161'!$J$1</c:f>
              <c:strCache>
                <c:ptCount val="1"/>
                <c:pt idx="0">
                  <c:v>2000Hz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'cf-2600-161'!$J$2:$J$162</c:f>
              <c:numCache>
                <c:formatCode>0</c:formatCode>
                <c:ptCount val="161"/>
                <c:pt idx="0">
                  <c:v>118.22291926633</c:v>
                </c:pt>
                <c:pt idx="1">
                  <c:v>117.84210968811</c:v>
                </c:pt>
                <c:pt idx="2">
                  <c:v>118.25837308704</c:v>
                </c:pt>
                <c:pt idx="3">
                  <c:v>119.05363169443</c:v>
                </c:pt>
                <c:pt idx="4">
                  <c:v>119.86578899721</c:v>
                </c:pt>
                <c:pt idx="5">
                  <c:v>120.77422132279</c:v>
                </c:pt>
                <c:pt idx="6">
                  <c:v>121.20118183414</c:v>
                </c:pt>
                <c:pt idx="7">
                  <c:v>121.53210793511001</c:v>
                </c:pt>
                <c:pt idx="8">
                  <c:v>121.60206453546</c:v>
                </c:pt>
                <c:pt idx="9">
                  <c:v>121.29090022468</c:v>
                </c:pt>
                <c:pt idx="10">
                  <c:v>120.92251707785</c:v>
                </c:pt>
                <c:pt idx="11">
                  <c:v>120.09296492068999</c:v>
                </c:pt>
                <c:pt idx="12">
                  <c:v>119.25083451805</c:v>
                </c:pt>
                <c:pt idx="13">
                  <c:v>118.47428510247001</c:v>
                </c:pt>
                <c:pt idx="14">
                  <c:v>117.87112923199</c:v>
                </c:pt>
                <c:pt idx="15">
                  <c:v>118.02666967185</c:v>
                </c:pt>
                <c:pt idx="16">
                  <c:v>118.51587702684</c:v>
                </c:pt>
                <c:pt idx="17">
                  <c:v>119.32658306124</c:v>
                </c:pt>
                <c:pt idx="18">
                  <c:v>120.21393076534</c:v>
                </c:pt>
                <c:pt idx="19">
                  <c:v>120.71758918714001</c:v>
                </c:pt>
                <c:pt idx="20">
                  <c:v>121.18684983040001</c:v>
                </c:pt>
                <c:pt idx="21">
                  <c:v>121.2213709482</c:v>
                </c:pt>
                <c:pt idx="22">
                  <c:v>121.01451587984</c:v>
                </c:pt>
                <c:pt idx="23">
                  <c:v>120.65811079185001</c:v>
                </c:pt>
                <c:pt idx="24">
                  <c:v>119.79219162116</c:v>
                </c:pt>
                <c:pt idx="25">
                  <c:v>119.00013271445999</c:v>
                </c:pt>
                <c:pt idx="26">
                  <c:v>118.16614131515</c:v>
                </c:pt>
                <c:pt idx="27">
                  <c:v>117.8671404402</c:v>
                </c:pt>
                <c:pt idx="28">
                  <c:v>118.54372254259</c:v>
                </c:pt>
                <c:pt idx="29">
                  <c:v>119.63150189395</c:v>
                </c:pt>
                <c:pt idx="30">
                  <c:v>121.08420270009999</c:v>
                </c:pt>
                <c:pt idx="31">
                  <c:v>122.42086580541999</c:v>
                </c:pt>
                <c:pt idx="32">
                  <c:v>123.5327359727</c:v>
                </c:pt>
                <c:pt idx="33">
                  <c:v>124.54576465492001</c:v>
                </c:pt>
                <c:pt idx="34">
                  <c:v>125.16997376992001</c:v>
                </c:pt>
                <c:pt idx="35">
                  <c:v>125.67124778928</c:v>
                </c:pt>
                <c:pt idx="36">
                  <c:v>126.00781252416</c:v>
                </c:pt>
                <c:pt idx="37">
                  <c:v>126.06491275163999</c:v>
                </c:pt>
                <c:pt idx="38">
                  <c:v>126.02541181029</c:v>
                </c:pt>
                <c:pt idx="39">
                  <c:v>125.78925222018999</c:v>
                </c:pt>
                <c:pt idx="40">
                  <c:v>125.34940315468999</c:v>
                </c:pt>
                <c:pt idx="41">
                  <c:v>124.81311190501999</c:v>
                </c:pt>
                <c:pt idx="42">
                  <c:v>124.04815630438</c:v>
                </c:pt>
                <c:pt idx="43">
                  <c:v>123.14554859947</c:v>
                </c:pt>
                <c:pt idx="44">
                  <c:v>122.16301240979</c:v>
                </c:pt>
                <c:pt idx="45">
                  <c:v>121.00288528826999</c:v>
                </c:pt>
                <c:pt idx="46">
                  <c:v>119.8849350735</c:v>
                </c:pt>
                <c:pt idx="47">
                  <c:v>118.91956016789</c:v>
                </c:pt>
                <c:pt idx="48">
                  <c:v>118.14206355199001</c:v>
                </c:pt>
                <c:pt idx="49">
                  <c:v>117.80164376104</c:v>
                </c:pt>
                <c:pt idx="50">
                  <c:v>117.79375418505001</c:v>
                </c:pt>
                <c:pt idx="51">
                  <c:v>117.91585668443</c:v>
                </c:pt>
                <c:pt idx="52">
                  <c:v>118.19459664694</c:v>
                </c:pt>
                <c:pt idx="53">
                  <c:v>118.36482210622999</c:v>
                </c:pt>
                <c:pt idx="54">
                  <c:v>118.43772088369001</c:v>
                </c:pt>
                <c:pt idx="55">
                  <c:v>118.47025896721</c:v>
                </c:pt>
                <c:pt idx="56">
                  <c:v>118.29340450345001</c:v>
                </c:pt>
                <c:pt idx="57">
                  <c:v>118.05975582176001</c:v>
                </c:pt>
                <c:pt idx="58">
                  <c:v>117.76202519436001</c:v>
                </c:pt>
                <c:pt idx="59">
                  <c:v>117.36067696454</c:v>
                </c:pt>
                <c:pt idx="60">
                  <c:v>116.9647985548</c:v>
                </c:pt>
                <c:pt idx="61">
                  <c:v>116.55756781559001</c:v>
                </c:pt>
                <c:pt idx="62">
                  <c:v>116.23608395786</c:v>
                </c:pt>
                <c:pt idx="63">
                  <c:v>115.98301634878</c:v>
                </c:pt>
                <c:pt idx="64">
                  <c:v>115.88108400903999</c:v>
                </c:pt>
                <c:pt idx="65">
                  <c:v>115.97758763524</c:v>
                </c:pt>
                <c:pt idx="66">
                  <c:v>116.19447699259</c:v>
                </c:pt>
                <c:pt idx="67">
                  <c:v>116.60739007556001</c:v>
                </c:pt>
                <c:pt idx="68">
                  <c:v>117.08632349347999</c:v>
                </c:pt>
                <c:pt idx="69">
                  <c:v>117.5929487721</c:v>
                </c:pt>
                <c:pt idx="70">
                  <c:v>118.05894502364001</c:v>
                </c:pt>
                <c:pt idx="71">
                  <c:v>118.42964603308999</c:v>
                </c:pt>
                <c:pt idx="72">
                  <c:v>118.70651137623</c:v>
                </c:pt>
                <c:pt idx="73">
                  <c:v>118.72531842735999</c:v>
                </c:pt>
                <c:pt idx="74">
                  <c:v>118.58711664598999</c:v>
                </c:pt>
                <c:pt idx="75">
                  <c:v>118.18989513027</c:v>
                </c:pt>
                <c:pt idx="76">
                  <c:v>117.38647987688999</c:v>
                </c:pt>
                <c:pt idx="77">
                  <c:v>116.27213852017999</c:v>
                </c:pt>
                <c:pt idx="78">
                  <c:v>114.50351234494001</c:v>
                </c:pt>
                <c:pt idx="79">
                  <c:v>111.95345932571</c:v>
                </c:pt>
                <c:pt idx="80">
                  <c:v>108.94663940404</c:v>
                </c:pt>
                <c:pt idx="81">
                  <c:v>108.1082761489</c:v>
                </c:pt>
                <c:pt idx="82">
                  <c:v>111.52643503717999</c:v>
                </c:pt>
                <c:pt idx="83">
                  <c:v>115.08835512435</c:v>
                </c:pt>
                <c:pt idx="84">
                  <c:v>117.80163635133</c:v>
                </c:pt>
                <c:pt idx="85">
                  <c:v>119.87384247211</c:v>
                </c:pt>
                <c:pt idx="86">
                  <c:v>121.48958336388</c:v>
                </c:pt>
                <c:pt idx="87">
                  <c:v>122.66499026984</c:v>
                </c:pt>
                <c:pt idx="88">
                  <c:v>123.5921359516</c:v>
                </c:pt>
                <c:pt idx="89">
                  <c:v>124.22983163774001</c:v>
                </c:pt>
                <c:pt idx="90">
                  <c:v>124.59508162934</c:v>
                </c:pt>
                <c:pt idx="91">
                  <c:v>124.80539877125</c:v>
                </c:pt>
                <c:pt idx="92">
                  <c:v>124.71189298602999</c:v>
                </c:pt>
                <c:pt idx="93">
                  <c:v>124.40879271215999</c:v>
                </c:pt>
                <c:pt idx="94">
                  <c:v>123.931919855</c:v>
                </c:pt>
                <c:pt idx="95">
                  <c:v>123.05475911108999</c:v>
                </c:pt>
                <c:pt idx="96">
                  <c:v>121.92685796599</c:v>
                </c:pt>
                <c:pt idx="97">
                  <c:v>120.41663062793</c:v>
                </c:pt>
                <c:pt idx="98">
                  <c:v>118.29359941582</c:v>
                </c:pt>
                <c:pt idx="99">
                  <c:v>115.45662317963</c:v>
                </c:pt>
                <c:pt idx="100">
                  <c:v>111.45072305406001</c:v>
                </c:pt>
                <c:pt idx="101">
                  <c:v>107.49859645449</c:v>
                </c:pt>
                <c:pt idx="102">
                  <c:v>109.83289768116001</c:v>
                </c:pt>
                <c:pt idx="103">
                  <c:v>113.76174419743</c:v>
                </c:pt>
                <c:pt idx="104">
                  <c:v>116.52113182401</c:v>
                </c:pt>
                <c:pt idx="105">
                  <c:v>118.52402145988999</c:v>
                </c:pt>
                <c:pt idx="106">
                  <c:v>119.77965950171</c:v>
                </c:pt>
                <c:pt idx="107">
                  <c:v>120.67098335994</c:v>
                </c:pt>
                <c:pt idx="108">
                  <c:v>121.28876473555</c:v>
                </c:pt>
                <c:pt idx="109">
                  <c:v>121.50068828398</c:v>
                </c:pt>
                <c:pt idx="110">
                  <c:v>121.55663969638999</c:v>
                </c:pt>
                <c:pt idx="111">
                  <c:v>121.3943864153</c:v>
                </c:pt>
                <c:pt idx="112">
                  <c:v>120.98422240547001</c:v>
                </c:pt>
                <c:pt idx="113">
                  <c:v>120.44153289234001</c:v>
                </c:pt>
                <c:pt idx="114">
                  <c:v>119.68178462892</c:v>
                </c:pt>
                <c:pt idx="115">
                  <c:v>118.74800967529001</c:v>
                </c:pt>
                <c:pt idx="116">
                  <c:v>117.64961435483001</c:v>
                </c:pt>
                <c:pt idx="117">
                  <c:v>116.34930827317</c:v>
                </c:pt>
                <c:pt idx="118">
                  <c:v>114.87234501333</c:v>
                </c:pt>
                <c:pt idx="119">
                  <c:v>113.14674269931</c:v>
                </c:pt>
                <c:pt idx="120">
                  <c:v>111.25328997382999</c:v>
                </c:pt>
                <c:pt idx="121">
                  <c:v>109.03628080722</c:v>
                </c:pt>
                <c:pt idx="122">
                  <c:v>106.40645780856001</c:v>
                </c:pt>
                <c:pt idx="123">
                  <c:v>103.38472210851</c:v>
                </c:pt>
                <c:pt idx="124">
                  <c:v>99.333907390242999</c:v>
                </c:pt>
                <c:pt idx="125">
                  <c:v>93.531375119895003</c:v>
                </c:pt>
                <c:pt idx="126">
                  <c:v>81.352857319671998</c:v>
                </c:pt>
                <c:pt idx="127">
                  <c:v>86.704425526311994</c:v>
                </c:pt>
                <c:pt idx="128">
                  <c:v>93.051810451384995</c:v>
                </c:pt>
                <c:pt idx="129">
                  <c:v>96.097244139650002</c:v>
                </c:pt>
                <c:pt idx="130">
                  <c:v>98.035383494905005</c:v>
                </c:pt>
                <c:pt idx="131">
                  <c:v>99.008011028439995</c:v>
                </c:pt>
                <c:pt idx="132">
                  <c:v>99.759167418789005</c:v>
                </c:pt>
                <c:pt idx="133">
                  <c:v>100.26114196480999</c:v>
                </c:pt>
                <c:pt idx="134">
                  <c:v>100.45959111701001</c:v>
                </c:pt>
                <c:pt idx="135">
                  <c:v>100.66573797181</c:v>
                </c:pt>
                <c:pt idx="136">
                  <c:v>100.69637079668</c:v>
                </c:pt>
                <c:pt idx="137">
                  <c:v>100.64502359025001</c:v>
                </c:pt>
                <c:pt idx="138">
                  <c:v>100.68748399661</c:v>
                </c:pt>
                <c:pt idx="139">
                  <c:v>100.51437086522</c:v>
                </c:pt>
                <c:pt idx="140">
                  <c:v>100.41188672525</c:v>
                </c:pt>
                <c:pt idx="141">
                  <c:v>100.3981604802</c:v>
                </c:pt>
                <c:pt idx="142">
                  <c:v>100.18547458847</c:v>
                </c:pt>
                <c:pt idx="143">
                  <c:v>100.13102072228</c:v>
                </c:pt>
                <c:pt idx="144">
                  <c:v>100.07673904389</c:v>
                </c:pt>
                <c:pt idx="145">
                  <c:v>99.939458037948</c:v>
                </c:pt>
                <c:pt idx="146">
                  <c:v>99.978358375512997</c:v>
                </c:pt>
                <c:pt idx="147">
                  <c:v>99.904812441074995</c:v>
                </c:pt>
                <c:pt idx="148">
                  <c:v>99.861009857333002</c:v>
                </c:pt>
                <c:pt idx="149">
                  <c:v>99.989642455552996</c:v>
                </c:pt>
                <c:pt idx="150">
                  <c:v>99.878831963625004</c:v>
                </c:pt>
                <c:pt idx="151">
                  <c:v>99.902596823419003</c:v>
                </c:pt>
                <c:pt idx="152">
                  <c:v>99.998466284841001</c:v>
                </c:pt>
                <c:pt idx="153">
                  <c:v>99.901209317538004</c:v>
                </c:pt>
                <c:pt idx="154">
                  <c:v>99.959465309489005</c:v>
                </c:pt>
                <c:pt idx="155">
                  <c:v>99.967927431180996</c:v>
                </c:pt>
                <c:pt idx="156">
                  <c:v>99.898887328105999</c:v>
                </c:pt>
                <c:pt idx="157">
                  <c:v>99.987566232465994</c:v>
                </c:pt>
                <c:pt idx="158">
                  <c:v>99.916342683658996</c:v>
                </c:pt>
                <c:pt idx="159">
                  <c:v>99.890840981550994</c:v>
                </c:pt>
                <c:pt idx="160">
                  <c:v>100.02829401097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30-4869-BD6F-235EC6AFF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390888545146031"/>
          <c:y val="6.3014239205498382E-2"/>
          <c:w val="0.43316379494014023"/>
          <c:h val="7.878206400670505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'cf-2600-161'!$E$1</c:f>
              <c:strCache>
                <c:ptCount val="1"/>
                <c:pt idx="0">
                  <c:v>1000Hz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'cf-2600-161'!$E$2:$E$162</c:f>
              <c:numCache>
                <c:formatCode>0</c:formatCode>
                <c:ptCount val="161"/>
                <c:pt idx="0">
                  <c:v>121.38401488271001</c:v>
                </c:pt>
                <c:pt idx="1">
                  <c:v>121.03387586220001</c:v>
                </c:pt>
                <c:pt idx="2">
                  <c:v>120.66675484508001</c:v>
                </c:pt>
                <c:pt idx="3">
                  <c:v>120.22802355518</c:v>
                </c:pt>
                <c:pt idx="4">
                  <c:v>119.72257271863</c:v>
                </c:pt>
                <c:pt idx="5">
                  <c:v>119.23673899108</c:v>
                </c:pt>
                <c:pt idx="6">
                  <c:v>118.68260706831001</c:v>
                </c:pt>
                <c:pt idx="7">
                  <c:v>118.21315427499</c:v>
                </c:pt>
                <c:pt idx="8">
                  <c:v>117.83986696348001</c:v>
                </c:pt>
                <c:pt idx="9">
                  <c:v>117.59068169675</c:v>
                </c:pt>
                <c:pt idx="10">
                  <c:v>117.58248055219001</c:v>
                </c:pt>
                <c:pt idx="11">
                  <c:v>117.71474902784</c:v>
                </c:pt>
                <c:pt idx="12">
                  <c:v>118.04698908454</c:v>
                </c:pt>
                <c:pt idx="13">
                  <c:v>118.51048128577</c:v>
                </c:pt>
                <c:pt idx="14">
                  <c:v>118.99773738387999</c:v>
                </c:pt>
                <c:pt idx="15">
                  <c:v>119.55105079805</c:v>
                </c:pt>
                <c:pt idx="16">
                  <c:v>120.03813512079</c:v>
                </c:pt>
                <c:pt idx="17">
                  <c:v>120.50195414907</c:v>
                </c:pt>
                <c:pt idx="18">
                  <c:v>120.9309899706</c:v>
                </c:pt>
                <c:pt idx="19">
                  <c:v>121.24655800687</c:v>
                </c:pt>
                <c:pt idx="20">
                  <c:v>121.54257348887</c:v>
                </c:pt>
                <c:pt idx="21">
                  <c:v>121.72999488986</c:v>
                </c:pt>
                <c:pt idx="22">
                  <c:v>121.85595802499</c:v>
                </c:pt>
                <c:pt idx="23">
                  <c:v>121.93987045927</c:v>
                </c:pt>
                <c:pt idx="24">
                  <c:v>121.89766335081001</c:v>
                </c:pt>
                <c:pt idx="25">
                  <c:v>121.83441670879</c:v>
                </c:pt>
                <c:pt idx="26">
                  <c:v>121.67670765803</c:v>
                </c:pt>
                <c:pt idx="27">
                  <c:v>121.45790991787</c:v>
                </c:pt>
                <c:pt idx="28">
                  <c:v>121.21324699003</c:v>
                </c:pt>
                <c:pt idx="29">
                  <c:v>120.85754524115001</c:v>
                </c:pt>
                <c:pt idx="30">
                  <c:v>120.49825754631</c:v>
                </c:pt>
                <c:pt idx="31">
                  <c:v>120.08453602451</c:v>
                </c:pt>
                <c:pt idx="32">
                  <c:v>119.6414012401</c:v>
                </c:pt>
                <c:pt idx="33">
                  <c:v>119.22012108855</c:v>
                </c:pt>
                <c:pt idx="34">
                  <c:v>118.74704166881</c:v>
                </c:pt>
                <c:pt idx="35">
                  <c:v>118.31558428827999</c:v>
                </c:pt>
                <c:pt idx="36">
                  <c:v>117.91829244728</c:v>
                </c:pt>
                <c:pt idx="37">
                  <c:v>117.51966480407999</c:v>
                </c:pt>
                <c:pt idx="38">
                  <c:v>117.18966608008</c:v>
                </c:pt>
                <c:pt idx="39">
                  <c:v>116.88845289631</c:v>
                </c:pt>
                <c:pt idx="40">
                  <c:v>116.60449615559</c:v>
                </c:pt>
                <c:pt idx="41">
                  <c:v>116.39087836488</c:v>
                </c:pt>
                <c:pt idx="42">
                  <c:v>116.16824311386</c:v>
                </c:pt>
                <c:pt idx="43">
                  <c:v>115.97356047701</c:v>
                </c:pt>
                <c:pt idx="44">
                  <c:v>115.839159068</c:v>
                </c:pt>
                <c:pt idx="45">
                  <c:v>115.65659157461999</c:v>
                </c:pt>
                <c:pt idx="46">
                  <c:v>115.52118247363001</c:v>
                </c:pt>
                <c:pt idx="47">
                  <c:v>115.42532719182</c:v>
                </c:pt>
                <c:pt idx="48">
                  <c:v>115.28509525571999</c:v>
                </c:pt>
                <c:pt idx="49">
                  <c:v>115.20190948494999</c:v>
                </c:pt>
                <c:pt idx="50">
                  <c:v>115.13280613105</c:v>
                </c:pt>
                <c:pt idx="51">
                  <c:v>115.04860969959999</c:v>
                </c:pt>
                <c:pt idx="52">
                  <c:v>115.01887312082</c:v>
                </c:pt>
                <c:pt idx="53">
                  <c:v>114.97788504414</c:v>
                </c:pt>
                <c:pt idx="54">
                  <c:v>114.94357850735</c:v>
                </c:pt>
                <c:pt idx="55">
                  <c:v>114.95550054252</c:v>
                </c:pt>
                <c:pt idx="56">
                  <c:v>114.92632634276001</c:v>
                </c:pt>
                <c:pt idx="57">
                  <c:v>114.91705938558999</c:v>
                </c:pt>
                <c:pt idx="58">
                  <c:v>114.93819091946</c:v>
                </c:pt>
                <c:pt idx="59">
                  <c:v>114.89203766126001</c:v>
                </c:pt>
                <c:pt idx="60">
                  <c:v>114.87261310264</c:v>
                </c:pt>
                <c:pt idx="61">
                  <c:v>114.84907214979</c:v>
                </c:pt>
                <c:pt idx="62">
                  <c:v>114.77144758177</c:v>
                </c:pt>
                <c:pt idx="63">
                  <c:v>114.7105141854</c:v>
                </c:pt>
                <c:pt idx="64">
                  <c:v>114.61523258439</c:v>
                </c:pt>
                <c:pt idx="65">
                  <c:v>114.48262340909</c:v>
                </c:pt>
                <c:pt idx="66">
                  <c:v>114.36193729236</c:v>
                </c:pt>
                <c:pt idx="67">
                  <c:v>114.18270101621999</c:v>
                </c:pt>
                <c:pt idx="68">
                  <c:v>113.98876610143</c:v>
                </c:pt>
                <c:pt idx="69">
                  <c:v>113.80887892913999</c:v>
                </c:pt>
                <c:pt idx="70">
                  <c:v>113.55441406724</c:v>
                </c:pt>
                <c:pt idx="71">
                  <c:v>113.31616731104999</c:v>
                </c:pt>
                <c:pt idx="72">
                  <c:v>113.08788875706</c:v>
                </c:pt>
                <c:pt idx="73">
                  <c:v>112.81133736067</c:v>
                </c:pt>
                <c:pt idx="74">
                  <c:v>112.57656642056</c:v>
                </c:pt>
                <c:pt idx="75">
                  <c:v>112.35219283763</c:v>
                </c:pt>
                <c:pt idx="76">
                  <c:v>112.12705146888</c:v>
                </c:pt>
                <c:pt idx="77">
                  <c:v>111.96831450547</c:v>
                </c:pt>
                <c:pt idx="78">
                  <c:v>111.82123182361001</c:v>
                </c:pt>
                <c:pt idx="79">
                  <c:v>111.71386111053</c:v>
                </c:pt>
                <c:pt idx="80">
                  <c:v>111.68351382289001</c:v>
                </c:pt>
                <c:pt idx="81">
                  <c:v>111.64522209269001</c:v>
                </c:pt>
                <c:pt idx="82">
                  <c:v>111.66077403777</c:v>
                </c:pt>
                <c:pt idx="83">
                  <c:v>111.73050315274</c:v>
                </c:pt>
                <c:pt idx="84">
                  <c:v>111.7601316769</c:v>
                </c:pt>
                <c:pt idx="85">
                  <c:v>111.83178875834</c:v>
                </c:pt>
                <c:pt idx="86">
                  <c:v>111.90664948872001</c:v>
                </c:pt>
                <c:pt idx="87">
                  <c:v>111.93553435647</c:v>
                </c:pt>
                <c:pt idx="88">
                  <c:v>111.98021822792001</c:v>
                </c:pt>
                <c:pt idx="89">
                  <c:v>111.98280162851999</c:v>
                </c:pt>
                <c:pt idx="90">
                  <c:v>111.94201722451</c:v>
                </c:pt>
                <c:pt idx="91">
                  <c:v>111.90029675273</c:v>
                </c:pt>
                <c:pt idx="92">
                  <c:v>111.78087555831</c:v>
                </c:pt>
                <c:pt idx="93">
                  <c:v>111.62986582476999</c:v>
                </c:pt>
                <c:pt idx="94">
                  <c:v>111.46938268378</c:v>
                </c:pt>
                <c:pt idx="95">
                  <c:v>111.20387938917</c:v>
                </c:pt>
                <c:pt idx="96">
                  <c:v>110.92623053065</c:v>
                </c:pt>
                <c:pt idx="97">
                  <c:v>110.61982840695001</c:v>
                </c:pt>
                <c:pt idx="98">
                  <c:v>110.22901143227</c:v>
                </c:pt>
                <c:pt idx="99">
                  <c:v>109.83853033672</c:v>
                </c:pt>
                <c:pt idx="100">
                  <c:v>109.4127731408</c:v>
                </c:pt>
                <c:pt idx="101">
                  <c:v>108.95026075392001</c:v>
                </c:pt>
                <c:pt idx="102">
                  <c:v>108.52462557200001</c:v>
                </c:pt>
                <c:pt idx="103">
                  <c:v>108.08960685659</c:v>
                </c:pt>
                <c:pt idx="104">
                  <c:v>107.70208260107999</c:v>
                </c:pt>
                <c:pt idx="105">
                  <c:v>107.42429365066999</c:v>
                </c:pt>
                <c:pt idx="106">
                  <c:v>107.18267778984</c:v>
                </c:pt>
                <c:pt idx="107">
                  <c:v>107.07301223792</c:v>
                </c:pt>
                <c:pt idx="108">
                  <c:v>107.10077654164</c:v>
                </c:pt>
                <c:pt idx="109">
                  <c:v>107.1571312335</c:v>
                </c:pt>
                <c:pt idx="110">
                  <c:v>107.32962921959999</c:v>
                </c:pt>
                <c:pt idx="111">
                  <c:v>107.55482281094</c:v>
                </c:pt>
                <c:pt idx="112">
                  <c:v>107.76257383081</c:v>
                </c:pt>
                <c:pt idx="113">
                  <c:v>108.01827663036001</c:v>
                </c:pt>
                <c:pt idx="114">
                  <c:v>108.23787712136</c:v>
                </c:pt>
                <c:pt idx="115">
                  <c:v>108.42286248452</c:v>
                </c:pt>
                <c:pt idx="116">
                  <c:v>108.6229858642</c:v>
                </c:pt>
                <c:pt idx="117">
                  <c:v>108.74234753096999</c:v>
                </c:pt>
                <c:pt idx="118">
                  <c:v>108.84750719266999</c:v>
                </c:pt>
                <c:pt idx="119">
                  <c:v>108.96486024337</c:v>
                </c:pt>
                <c:pt idx="120">
                  <c:v>108.98618521179</c:v>
                </c:pt>
                <c:pt idx="121">
                  <c:v>109.02921363254001</c:v>
                </c:pt>
                <c:pt idx="122">
                  <c:v>109.06715728227</c:v>
                </c:pt>
                <c:pt idx="123">
                  <c:v>109.05424088544</c:v>
                </c:pt>
                <c:pt idx="124">
                  <c:v>109.07255810338</c:v>
                </c:pt>
                <c:pt idx="125">
                  <c:v>109.06820073759999</c:v>
                </c:pt>
                <c:pt idx="126">
                  <c:v>109.05021409536999</c:v>
                </c:pt>
                <c:pt idx="127">
                  <c:v>109.06969330955999</c:v>
                </c:pt>
                <c:pt idx="128">
                  <c:v>109.04295119242001</c:v>
                </c:pt>
                <c:pt idx="129">
                  <c:v>109.03395805602</c:v>
                </c:pt>
                <c:pt idx="130">
                  <c:v>109.0577641746</c:v>
                </c:pt>
                <c:pt idx="131">
                  <c:v>109.02167040204</c:v>
                </c:pt>
                <c:pt idx="132">
                  <c:v>109.02572414084</c:v>
                </c:pt>
                <c:pt idx="133">
                  <c:v>109.03430001322</c:v>
                </c:pt>
                <c:pt idx="134">
                  <c:v>109.01119196691</c:v>
                </c:pt>
                <c:pt idx="135">
                  <c:v>109.02849274534</c:v>
                </c:pt>
                <c:pt idx="136">
                  <c:v>109.02112949043</c:v>
                </c:pt>
                <c:pt idx="137">
                  <c:v>109.01057730220001</c:v>
                </c:pt>
                <c:pt idx="138">
                  <c:v>109.04022044516</c:v>
                </c:pt>
                <c:pt idx="139">
                  <c:v>109.0158385205</c:v>
                </c:pt>
                <c:pt idx="140">
                  <c:v>109.01689666742</c:v>
                </c:pt>
                <c:pt idx="141">
                  <c:v>109.04332206247</c:v>
                </c:pt>
                <c:pt idx="142">
                  <c:v>109.01531811615</c:v>
                </c:pt>
                <c:pt idx="143">
                  <c:v>109.02699880614</c:v>
                </c:pt>
                <c:pt idx="144">
                  <c:v>109.0347679961</c:v>
                </c:pt>
                <c:pt idx="145">
                  <c:v>109.01680087945</c:v>
                </c:pt>
                <c:pt idx="146">
                  <c:v>109.03837037213999</c:v>
                </c:pt>
                <c:pt idx="147">
                  <c:v>109.02688682261</c:v>
                </c:pt>
                <c:pt idx="148">
                  <c:v>109.01859415609999</c:v>
                </c:pt>
                <c:pt idx="149">
                  <c:v>109.04977117756999</c:v>
                </c:pt>
                <c:pt idx="150">
                  <c:v>109.0189956047</c:v>
                </c:pt>
                <c:pt idx="151">
                  <c:v>109.02050612566001</c:v>
                </c:pt>
                <c:pt idx="152">
                  <c:v>109.03986301234001</c:v>
                </c:pt>
                <c:pt idx="153">
                  <c:v>109.01190743724</c:v>
                </c:pt>
                <c:pt idx="154">
                  <c:v>109.0237477103</c:v>
                </c:pt>
                <c:pt idx="155">
                  <c:v>109.02465157247001</c:v>
                </c:pt>
                <c:pt idx="156">
                  <c:v>109.00745167298</c:v>
                </c:pt>
                <c:pt idx="157">
                  <c:v>109.0302791375</c:v>
                </c:pt>
                <c:pt idx="158">
                  <c:v>109.01338778068001</c:v>
                </c:pt>
                <c:pt idx="159">
                  <c:v>109.00757196604999</c:v>
                </c:pt>
                <c:pt idx="160">
                  <c:v>109.04184518756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8F-45E4-84E7-6E3E916F43C0}"/>
            </c:ext>
          </c:extLst>
        </c:ser>
        <c:ser>
          <c:idx val="1"/>
          <c:order val="1"/>
          <c:tx>
            <c:strRef>
              <c:f>'cf-2600-161'!$F$1</c:f>
              <c:strCache>
                <c:ptCount val="1"/>
                <c:pt idx="0">
                  <c:v>1200Hz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'cf-2600-161'!$F$2:$F$162</c:f>
              <c:numCache>
                <c:formatCode>0</c:formatCode>
                <c:ptCount val="161"/>
                <c:pt idx="0">
                  <c:v>121.66873973801</c:v>
                </c:pt>
                <c:pt idx="1">
                  <c:v>121.91323560715</c:v>
                </c:pt>
                <c:pt idx="2">
                  <c:v>122.11018224205</c:v>
                </c:pt>
                <c:pt idx="3">
                  <c:v>122.17569162891</c:v>
                </c:pt>
                <c:pt idx="4">
                  <c:v>122.09507502533</c:v>
                </c:pt>
                <c:pt idx="5">
                  <c:v>121.96772533567</c:v>
                </c:pt>
                <c:pt idx="6">
                  <c:v>121.62261101295</c:v>
                </c:pt>
                <c:pt idx="7">
                  <c:v>121.21821920946</c:v>
                </c:pt>
                <c:pt idx="8">
                  <c:v>120.69691232431001</c:v>
                </c:pt>
                <c:pt idx="9">
                  <c:v>120.03010622386</c:v>
                </c:pt>
                <c:pt idx="10">
                  <c:v>119.35024887551</c:v>
                </c:pt>
                <c:pt idx="11">
                  <c:v>118.54500350871</c:v>
                </c:pt>
                <c:pt idx="12">
                  <c:v>117.8287127701</c:v>
                </c:pt>
                <c:pt idx="13">
                  <c:v>117.28992306480001</c:v>
                </c:pt>
                <c:pt idx="14">
                  <c:v>116.99914368100001</c:v>
                </c:pt>
                <c:pt idx="15">
                  <c:v>117.15971531776999</c:v>
                </c:pt>
                <c:pt idx="16">
                  <c:v>117.59486622135</c:v>
                </c:pt>
                <c:pt idx="17">
                  <c:v>118.27589206339</c:v>
                </c:pt>
                <c:pt idx="18">
                  <c:v>119.0744441451</c:v>
                </c:pt>
                <c:pt idx="19">
                  <c:v>119.78923566742</c:v>
                </c:pt>
                <c:pt idx="20">
                  <c:v>120.50553519854</c:v>
                </c:pt>
                <c:pt idx="21">
                  <c:v>121.07141088367</c:v>
                </c:pt>
                <c:pt idx="22">
                  <c:v>121.53993561863</c:v>
                </c:pt>
                <c:pt idx="23">
                  <c:v>121.93800089017</c:v>
                </c:pt>
                <c:pt idx="24">
                  <c:v>122.14160078363</c:v>
                </c:pt>
                <c:pt idx="25">
                  <c:v>122.30214080736</c:v>
                </c:pt>
                <c:pt idx="26">
                  <c:v>122.31457494455</c:v>
                </c:pt>
                <c:pt idx="27">
                  <c:v>122.2239074173</c:v>
                </c:pt>
                <c:pt idx="28">
                  <c:v>122.07998060345</c:v>
                </c:pt>
                <c:pt idx="29">
                  <c:v>121.75439362672</c:v>
                </c:pt>
                <c:pt idx="30">
                  <c:v>121.39749042307</c:v>
                </c:pt>
                <c:pt idx="31">
                  <c:v>120.9284449861</c:v>
                </c:pt>
                <c:pt idx="32">
                  <c:v>120.37682576180001</c:v>
                </c:pt>
                <c:pt idx="33">
                  <c:v>119.80829485244</c:v>
                </c:pt>
                <c:pt idx="34">
                  <c:v>119.11754555408</c:v>
                </c:pt>
                <c:pt idx="35">
                  <c:v>118.43864124974</c:v>
                </c:pt>
                <c:pt idx="36">
                  <c:v>117.76996416717</c:v>
                </c:pt>
                <c:pt idx="37">
                  <c:v>117.08707670042</c:v>
                </c:pt>
                <c:pt idx="38">
                  <c:v>116.51090976936</c:v>
                </c:pt>
                <c:pt idx="39">
                  <c:v>116.01744503502</c:v>
                </c:pt>
                <c:pt idx="40">
                  <c:v>115.61525620902999</c:v>
                </c:pt>
                <c:pt idx="41">
                  <c:v>115.39641813884</c:v>
                </c:pt>
                <c:pt idx="42">
                  <c:v>115.24058514254</c:v>
                </c:pt>
                <c:pt idx="43">
                  <c:v>115.18931791020999</c:v>
                </c:pt>
                <c:pt idx="44">
                  <c:v>115.27217508737</c:v>
                </c:pt>
                <c:pt idx="45">
                  <c:v>115.29576980739</c:v>
                </c:pt>
                <c:pt idx="46">
                  <c:v>115.38540084802</c:v>
                </c:pt>
                <c:pt idx="47">
                  <c:v>115.51064959017999</c:v>
                </c:pt>
                <c:pt idx="48">
                  <c:v>115.52950435993</c:v>
                </c:pt>
                <c:pt idx="49">
                  <c:v>115.58453699362001</c:v>
                </c:pt>
                <c:pt idx="50">
                  <c:v>115.60550429567</c:v>
                </c:pt>
                <c:pt idx="51">
                  <c:v>115.54613604474</c:v>
                </c:pt>
                <c:pt idx="52">
                  <c:v>115.50928206038</c:v>
                </c:pt>
                <c:pt idx="53">
                  <c:v>115.40264966197</c:v>
                </c:pt>
                <c:pt idx="54">
                  <c:v>115.2593448315</c:v>
                </c:pt>
                <c:pt idx="55">
                  <c:v>115.14583343055</c:v>
                </c:pt>
                <c:pt idx="56">
                  <c:v>114.94810713552999</c:v>
                </c:pt>
                <c:pt idx="57">
                  <c:v>114.76878410897</c:v>
                </c:pt>
                <c:pt idx="58">
                  <c:v>114.63701756787999</c:v>
                </c:pt>
                <c:pt idx="59">
                  <c:v>114.4295882552</c:v>
                </c:pt>
                <c:pt idx="60">
                  <c:v>114.29550902683999</c:v>
                </c:pt>
                <c:pt idx="61">
                  <c:v>114.20266616643001</c:v>
                </c:pt>
                <c:pt idx="62">
                  <c:v>114.09005425781</c:v>
                </c:pt>
                <c:pt idx="63">
                  <c:v>114.06251667541</c:v>
                </c:pt>
                <c:pt idx="64">
                  <c:v>114.04832847845999</c:v>
                </c:pt>
                <c:pt idx="65">
                  <c:v>114.03873368294001</c:v>
                </c:pt>
                <c:pt idx="66">
                  <c:v>114.09627919767</c:v>
                </c:pt>
                <c:pt idx="67">
                  <c:v>114.11149318883</c:v>
                </c:pt>
                <c:pt idx="68">
                  <c:v>114.13356427504</c:v>
                </c:pt>
                <c:pt idx="69">
                  <c:v>114.19231921088</c:v>
                </c:pt>
                <c:pt idx="70">
                  <c:v>114.14823545945001</c:v>
                </c:pt>
                <c:pt idx="71">
                  <c:v>114.116615838</c:v>
                </c:pt>
                <c:pt idx="72">
                  <c:v>114.07680877308999</c:v>
                </c:pt>
                <c:pt idx="73">
                  <c:v>113.93064737156</c:v>
                </c:pt>
                <c:pt idx="74">
                  <c:v>113.793920481</c:v>
                </c:pt>
                <c:pt idx="75">
                  <c:v>113.60966642867</c:v>
                </c:pt>
                <c:pt idx="76">
                  <c:v>113.35018655758</c:v>
                </c:pt>
                <c:pt idx="77">
                  <c:v>113.10504870114001</c:v>
                </c:pt>
                <c:pt idx="78">
                  <c:v>112.79286030418</c:v>
                </c:pt>
                <c:pt idx="79">
                  <c:v>112.45946023876</c:v>
                </c:pt>
                <c:pt idx="80">
                  <c:v>112.17105144628</c:v>
                </c:pt>
                <c:pt idx="81">
                  <c:v>111.82654711593</c:v>
                </c:pt>
                <c:pt idx="82">
                  <c:v>111.54470383320999</c:v>
                </c:pt>
                <c:pt idx="83">
                  <c:v>111.35608384865</c:v>
                </c:pt>
                <c:pt idx="84">
                  <c:v>111.15676483122</c:v>
                </c:pt>
                <c:pt idx="85">
                  <c:v>111.08904549447</c:v>
                </c:pt>
                <c:pt idx="86">
                  <c:v>111.11003148522001</c:v>
                </c:pt>
                <c:pt idx="87">
                  <c:v>111.15272765304</c:v>
                </c:pt>
                <c:pt idx="88">
                  <c:v>111.29870227508999</c:v>
                </c:pt>
                <c:pt idx="89">
                  <c:v>111.45316388777</c:v>
                </c:pt>
                <c:pt idx="90">
                  <c:v>111.59923252965</c:v>
                </c:pt>
                <c:pt idx="91">
                  <c:v>111.78417049506</c:v>
                </c:pt>
                <c:pt idx="92">
                  <c:v>111.88684305373999</c:v>
                </c:pt>
                <c:pt idx="93">
                  <c:v>111.96198345054999</c:v>
                </c:pt>
                <c:pt idx="94">
                  <c:v>112.03434264080001</c:v>
                </c:pt>
                <c:pt idx="95">
                  <c:v>111.96103950212</c:v>
                </c:pt>
                <c:pt idx="96">
                  <c:v>111.86738476303</c:v>
                </c:pt>
                <c:pt idx="97">
                  <c:v>111.72450135079001</c:v>
                </c:pt>
                <c:pt idx="98">
                  <c:v>111.44552323273</c:v>
                </c:pt>
                <c:pt idx="99">
                  <c:v>111.14146876401</c:v>
                </c:pt>
                <c:pt idx="100">
                  <c:v>110.75096031101</c:v>
                </c:pt>
                <c:pt idx="101">
                  <c:v>110.25787547159</c:v>
                </c:pt>
                <c:pt idx="102">
                  <c:v>109.74919233807</c:v>
                </c:pt>
                <c:pt idx="103">
                  <c:v>109.14373485951999</c:v>
                </c:pt>
                <c:pt idx="104">
                  <c:v>108.51002946609999</c:v>
                </c:pt>
                <c:pt idx="105">
                  <c:v>107.93288004141</c:v>
                </c:pt>
                <c:pt idx="106">
                  <c:v>107.3282697529</c:v>
                </c:pt>
                <c:pt idx="107">
                  <c:v>106.87199376064</c:v>
                </c:pt>
                <c:pt idx="108">
                  <c:v>106.62670699728</c:v>
                </c:pt>
                <c:pt idx="109">
                  <c:v>106.48269560123001</c:v>
                </c:pt>
                <c:pt idx="110">
                  <c:v>106.59508011670999</c:v>
                </c:pt>
                <c:pt idx="111">
                  <c:v>106.86633537476</c:v>
                </c:pt>
                <c:pt idx="112">
                  <c:v>107.16803038857999</c:v>
                </c:pt>
                <c:pt idx="113">
                  <c:v>107.57756433487</c:v>
                </c:pt>
                <c:pt idx="114">
                  <c:v>107.9475670284</c:v>
                </c:pt>
                <c:pt idx="115">
                  <c:v>108.26818869129001</c:v>
                </c:pt>
                <c:pt idx="116">
                  <c:v>108.60795266866</c:v>
                </c:pt>
                <c:pt idx="117">
                  <c:v>108.82152103172</c:v>
                </c:pt>
                <c:pt idx="118">
                  <c:v>109.00657111788</c:v>
                </c:pt>
                <c:pt idx="119">
                  <c:v>109.20149509978</c:v>
                </c:pt>
                <c:pt idx="120">
                  <c:v>109.25116310617</c:v>
                </c:pt>
                <c:pt idx="121">
                  <c:v>109.32612792761</c:v>
                </c:pt>
                <c:pt idx="122">
                  <c:v>109.38910159817</c:v>
                </c:pt>
                <c:pt idx="123">
                  <c:v>109.3760372558</c:v>
                </c:pt>
                <c:pt idx="124">
                  <c:v>109.40461004194999</c:v>
                </c:pt>
                <c:pt idx="125">
                  <c:v>109.39919027209</c:v>
                </c:pt>
                <c:pt idx="126">
                  <c:v>109.37293668094</c:v>
                </c:pt>
                <c:pt idx="127">
                  <c:v>109.39914961898999</c:v>
                </c:pt>
                <c:pt idx="128">
                  <c:v>109.35887379205001</c:v>
                </c:pt>
                <c:pt idx="129">
                  <c:v>109.34333766621999</c:v>
                </c:pt>
                <c:pt idx="130">
                  <c:v>109.37442773181</c:v>
                </c:pt>
                <c:pt idx="131">
                  <c:v>109.31942711518001</c:v>
                </c:pt>
                <c:pt idx="132">
                  <c:v>109.32179123211</c:v>
                </c:pt>
                <c:pt idx="133">
                  <c:v>109.33058272639001</c:v>
                </c:pt>
                <c:pt idx="134">
                  <c:v>109.29385321343</c:v>
                </c:pt>
                <c:pt idx="135">
                  <c:v>109.31543625835</c:v>
                </c:pt>
                <c:pt idx="136">
                  <c:v>109.30181193956</c:v>
                </c:pt>
                <c:pt idx="137">
                  <c:v>109.28400737528</c:v>
                </c:pt>
                <c:pt idx="138">
                  <c:v>109.32459490140999</c:v>
                </c:pt>
                <c:pt idx="139">
                  <c:v>109.28799506947</c:v>
                </c:pt>
                <c:pt idx="140">
                  <c:v>109.28863755453</c:v>
                </c:pt>
                <c:pt idx="141">
                  <c:v>109.32640670985</c:v>
                </c:pt>
                <c:pt idx="142">
                  <c:v>109.28637964703</c:v>
                </c:pt>
                <c:pt idx="143">
                  <c:v>109.30398974333001</c:v>
                </c:pt>
                <c:pt idx="144">
                  <c:v>109.3163345043</c:v>
                </c:pt>
                <c:pt idx="145">
                  <c:v>109.29185458232</c:v>
                </c:pt>
                <c:pt idx="146">
                  <c:v>109.32444669442999</c:v>
                </c:pt>
                <c:pt idx="147">
                  <c:v>109.30942721612</c:v>
                </c:pt>
                <c:pt idx="148">
                  <c:v>109.29885571214</c:v>
                </c:pt>
                <c:pt idx="149">
                  <c:v>109.34488472408999</c:v>
                </c:pt>
                <c:pt idx="150">
                  <c:v>109.30145661836001</c:v>
                </c:pt>
                <c:pt idx="151">
                  <c:v>109.30417265030999</c:v>
                </c:pt>
                <c:pt idx="152">
                  <c:v>109.33224426596</c:v>
                </c:pt>
                <c:pt idx="153">
                  <c:v>109.29190692122999</c:v>
                </c:pt>
                <c:pt idx="154">
                  <c:v>109.30864292275</c:v>
                </c:pt>
                <c:pt idx="155">
                  <c:v>109.30945089194</c:v>
                </c:pt>
                <c:pt idx="156">
                  <c:v>109.28410784187</c:v>
                </c:pt>
                <c:pt idx="157">
                  <c:v>109.31642619794999</c:v>
                </c:pt>
                <c:pt idx="158">
                  <c:v>109.29164725833</c:v>
                </c:pt>
                <c:pt idx="159">
                  <c:v>109.28296338417999</c:v>
                </c:pt>
                <c:pt idx="160">
                  <c:v>109.3321736301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8F-45E4-84E7-6E3E916F43C0}"/>
            </c:ext>
          </c:extLst>
        </c:ser>
        <c:ser>
          <c:idx val="2"/>
          <c:order val="2"/>
          <c:tx>
            <c:strRef>
              <c:f>'cf-2600-161'!$G$1</c:f>
              <c:strCache>
                <c:ptCount val="1"/>
                <c:pt idx="0">
                  <c:v>1400Hz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'cf-2600-161'!$G$2:$G$162</c:f>
              <c:numCache>
                <c:formatCode>0</c:formatCode>
                <c:ptCount val="161"/>
                <c:pt idx="0">
                  <c:v>118.17491820943</c:v>
                </c:pt>
                <c:pt idx="1">
                  <c:v>118.92100616099999</c:v>
                </c:pt>
                <c:pt idx="2">
                  <c:v>119.77147623417</c:v>
                </c:pt>
                <c:pt idx="3">
                  <c:v>120.52502686942999</c:v>
                </c:pt>
                <c:pt idx="4">
                  <c:v>121.10690908524001</c:v>
                </c:pt>
                <c:pt idx="5">
                  <c:v>121.64004962224</c:v>
                </c:pt>
                <c:pt idx="6">
                  <c:v>121.88456882435</c:v>
                </c:pt>
                <c:pt idx="7">
                  <c:v>122.05005333341001</c:v>
                </c:pt>
                <c:pt idx="8">
                  <c:v>122.06042254248</c:v>
                </c:pt>
                <c:pt idx="9">
                  <c:v>121.85741120121</c:v>
                </c:pt>
                <c:pt idx="10">
                  <c:v>121.59579690653</c:v>
                </c:pt>
                <c:pt idx="11">
                  <c:v>121.06288944703</c:v>
                </c:pt>
                <c:pt idx="12">
                  <c:v>120.44475160284</c:v>
                </c:pt>
                <c:pt idx="13">
                  <c:v>119.71540144734</c:v>
                </c:pt>
                <c:pt idx="14">
                  <c:v>118.83564840666</c:v>
                </c:pt>
                <c:pt idx="15">
                  <c:v>118.07600076670001</c:v>
                </c:pt>
                <c:pt idx="16">
                  <c:v>117.40648061642</c:v>
                </c:pt>
                <c:pt idx="17">
                  <c:v>117.16027774681</c:v>
                </c:pt>
                <c:pt idx="18">
                  <c:v>117.43066325368</c:v>
                </c:pt>
                <c:pt idx="19">
                  <c:v>117.99884797407999</c:v>
                </c:pt>
                <c:pt idx="20">
                  <c:v>118.86669310942</c:v>
                </c:pt>
                <c:pt idx="21">
                  <c:v>119.69895556487</c:v>
                </c:pt>
                <c:pt idx="22">
                  <c:v>120.47742068765</c:v>
                </c:pt>
                <c:pt idx="23">
                  <c:v>121.19629117308</c:v>
                </c:pt>
                <c:pt idx="24">
                  <c:v>121.66563238636</c:v>
                </c:pt>
                <c:pt idx="25">
                  <c:v>122.0817980262</c:v>
                </c:pt>
                <c:pt idx="26">
                  <c:v>122.30287764209</c:v>
                </c:pt>
                <c:pt idx="27">
                  <c:v>122.38699565393</c:v>
                </c:pt>
                <c:pt idx="28">
                  <c:v>122.40328911832</c:v>
                </c:pt>
                <c:pt idx="29">
                  <c:v>122.17972061531</c:v>
                </c:pt>
                <c:pt idx="30">
                  <c:v>121.91666964546999</c:v>
                </c:pt>
                <c:pt idx="31">
                  <c:v>121.50516444384</c:v>
                </c:pt>
                <c:pt idx="32">
                  <c:v>120.9813513845</c:v>
                </c:pt>
                <c:pt idx="33">
                  <c:v>120.42594623687999</c:v>
                </c:pt>
                <c:pt idx="34">
                  <c:v>119.69416077869001</c:v>
                </c:pt>
                <c:pt idx="35">
                  <c:v>118.95017565694</c:v>
                </c:pt>
                <c:pt idx="36">
                  <c:v>118.17645344267</c:v>
                </c:pt>
                <c:pt idx="37">
                  <c:v>117.32897908175001</c:v>
                </c:pt>
                <c:pt idx="38">
                  <c:v>116.54683390426</c:v>
                </c:pt>
                <c:pt idx="39">
                  <c:v>115.78994755665001</c:v>
                </c:pt>
                <c:pt idx="40">
                  <c:v>115.07170310616</c:v>
                </c:pt>
                <c:pt idx="41">
                  <c:v>114.53507472337</c:v>
                </c:pt>
                <c:pt idx="42">
                  <c:v>114.04001130822</c:v>
                </c:pt>
                <c:pt idx="43">
                  <c:v>113.68767644149</c:v>
                </c:pt>
                <c:pt idx="44">
                  <c:v>113.56904722033001</c:v>
                </c:pt>
                <c:pt idx="45">
                  <c:v>113.41140575375</c:v>
                </c:pt>
                <c:pt idx="46">
                  <c:v>113.44150936293001</c:v>
                </c:pt>
                <c:pt idx="47">
                  <c:v>113.61993070438</c:v>
                </c:pt>
                <c:pt idx="48">
                  <c:v>113.72693351892001</c:v>
                </c:pt>
                <c:pt idx="49">
                  <c:v>113.97857558334999</c:v>
                </c:pt>
                <c:pt idx="50">
                  <c:v>114.25519240441</c:v>
                </c:pt>
                <c:pt idx="51">
                  <c:v>114.47692250567999</c:v>
                </c:pt>
                <c:pt idx="52">
                  <c:v>114.77285277444</c:v>
                </c:pt>
                <c:pt idx="53">
                  <c:v>115.00055827526</c:v>
                </c:pt>
                <c:pt idx="54">
                  <c:v>115.18608105839</c:v>
                </c:pt>
                <c:pt idx="55">
                  <c:v>115.40184660579</c:v>
                </c:pt>
                <c:pt idx="56">
                  <c:v>115.48300245108</c:v>
                </c:pt>
                <c:pt idx="57">
                  <c:v>115.54398507659999</c:v>
                </c:pt>
                <c:pt idx="58">
                  <c:v>115.60898395466</c:v>
                </c:pt>
                <c:pt idx="59">
                  <c:v>115.50331680841001</c:v>
                </c:pt>
                <c:pt idx="60">
                  <c:v>115.40703301633</c:v>
                </c:pt>
                <c:pt idx="61">
                  <c:v>115.2719572453</c:v>
                </c:pt>
                <c:pt idx="62">
                  <c:v>115.01687799054</c:v>
                </c:pt>
                <c:pt idx="63">
                  <c:v>114.78418135644</c:v>
                </c:pt>
                <c:pt idx="64">
                  <c:v>114.49377422582999</c:v>
                </c:pt>
                <c:pt idx="65">
                  <c:v>114.15890942287</c:v>
                </c:pt>
                <c:pt idx="66">
                  <c:v>113.8898055871</c:v>
                </c:pt>
                <c:pt idx="67">
                  <c:v>113.57690668516</c:v>
                </c:pt>
                <c:pt idx="68">
                  <c:v>113.32234749788</c:v>
                </c:pt>
                <c:pt idx="69">
                  <c:v>113.1947332312</c:v>
                </c:pt>
                <c:pt idx="70">
                  <c:v>113.03249882975</c:v>
                </c:pt>
                <c:pt idx="71">
                  <c:v>112.99859949363</c:v>
                </c:pt>
                <c:pt idx="72">
                  <c:v>113.06295850338</c:v>
                </c:pt>
                <c:pt idx="73">
                  <c:v>113.07975007883</c:v>
                </c:pt>
                <c:pt idx="74">
                  <c:v>113.18511054421</c:v>
                </c:pt>
                <c:pt idx="75">
                  <c:v>113.28111229367001</c:v>
                </c:pt>
                <c:pt idx="76">
                  <c:v>113.30438510669001</c:v>
                </c:pt>
                <c:pt idx="77">
                  <c:v>113.35615205169</c:v>
                </c:pt>
                <c:pt idx="78">
                  <c:v>113.30362781599</c:v>
                </c:pt>
                <c:pt idx="79">
                  <c:v>113.18395290438001</c:v>
                </c:pt>
                <c:pt idx="80">
                  <c:v>113.06599578655</c:v>
                </c:pt>
                <c:pt idx="81">
                  <c:v>112.78489609333</c:v>
                </c:pt>
                <c:pt idx="82">
                  <c:v>112.47951174183</c:v>
                </c:pt>
                <c:pt idx="83">
                  <c:v>112.17381626417</c:v>
                </c:pt>
                <c:pt idx="84">
                  <c:v>111.71756485646</c:v>
                </c:pt>
                <c:pt idx="85">
                  <c:v>111.32014437456</c:v>
                </c:pt>
                <c:pt idx="86">
                  <c:v>110.95480386968001</c:v>
                </c:pt>
                <c:pt idx="87">
                  <c:v>110.58855724569</c:v>
                </c:pt>
                <c:pt idx="88">
                  <c:v>110.39807148601</c:v>
                </c:pt>
                <c:pt idx="89">
                  <c:v>110.31049821259001</c:v>
                </c:pt>
                <c:pt idx="90">
                  <c:v>110.34199227021</c:v>
                </c:pt>
                <c:pt idx="91">
                  <c:v>110.56055294909</c:v>
                </c:pt>
                <c:pt idx="92">
                  <c:v>110.78819478823</c:v>
                </c:pt>
                <c:pt idx="93">
                  <c:v>111.07008594249</c:v>
                </c:pt>
                <c:pt idx="94">
                  <c:v>111.41143978388</c:v>
                </c:pt>
                <c:pt idx="95">
                  <c:v>111.60066885281</c:v>
                </c:pt>
                <c:pt idx="96">
                  <c:v>111.78493467893</c:v>
                </c:pt>
                <c:pt idx="97">
                  <c:v>111.91607587148</c:v>
                </c:pt>
                <c:pt idx="98">
                  <c:v>111.87026092604</c:v>
                </c:pt>
                <c:pt idx="99">
                  <c:v>111.78570709517</c:v>
                </c:pt>
                <c:pt idx="100">
                  <c:v>111.57557661542999</c:v>
                </c:pt>
                <c:pt idx="101">
                  <c:v>111.20802529444001</c:v>
                </c:pt>
                <c:pt idx="102">
                  <c:v>110.78139792091</c:v>
                </c:pt>
                <c:pt idx="103">
                  <c:v>110.17019461939999</c:v>
                </c:pt>
                <c:pt idx="104">
                  <c:v>109.43296909994</c:v>
                </c:pt>
                <c:pt idx="105">
                  <c:v>108.63553978228001</c:v>
                </c:pt>
                <c:pt idx="106">
                  <c:v>107.63214543203</c:v>
                </c:pt>
                <c:pt idx="107">
                  <c:v>106.61911420884</c:v>
                </c:pt>
                <c:pt idx="108">
                  <c:v>105.69980152236</c:v>
                </c:pt>
                <c:pt idx="109">
                  <c:v>104.84825554378</c:v>
                </c:pt>
                <c:pt idx="110">
                  <c:v>104.45506672754</c:v>
                </c:pt>
                <c:pt idx="111">
                  <c:v>104.53122136675</c:v>
                </c:pt>
                <c:pt idx="112">
                  <c:v>104.88937920307001</c:v>
                </c:pt>
                <c:pt idx="113">
                  <c:v>105.56807225542001</c:v>
                </c:pt>
                <c:pt idx="114">
                  <c:v>106.24492060766001</c:v>
                </c:pt>
                <c:pt idx="115">
                  <c:v>106.85184871214</c:v>
                </c:pt>
                <c:pt idx="116">
                  <c:v>107.46919662782</c:v>
                </c:pt>
                <c:pt idx="117">
                  <c:v>107.87683984383</c:v>
                </c:pt>
                <c:pt idx="118">
                  <c:v>108.21857737376</c:v>
                </c:pt>
                <c:pt idx="119">
                  <c:v>108.55064491351</c:v>
                </c:pt>
                <c:pt idx="120">
                  <c:v>108.66296886486001</c:v>
                </c:pt>
                <c:pt idx="121">
                  <c:v>108.79444880881999</c:v>
                </c:pt>
                <c:pt idx="122">
                  <c:v>108.89746102809001</c:v>
                </c:pt>
                <c:pt idx="123">
                  <c:v>108.88948542384</c:v>
                </c:pt>
                <c:pt idx="124">
                  <c:v>108.93106837473999</c:v>
                </c:pt>
                <c:pt idx="125">
                  <c:v>108.92384727968</c:v>
                </c:pt>
                <c:pt idx="126">
                  <c:v>108.88676342734</c:v>
                </c:pt>
                <c:pt idx="127">
                  <c:v>108.91931306705</c:v>
                </c:pt>
                <c:pt idx="128">
                  <c:v>108.86309021232999</c:v>
                </c:pt>
                <c:pt idx="129">
                  <c:v>108.84026344804001</c:v>
                </c:pt>
                <c:pt idx="130">
                  <c:v>108.8808247532</c:v>
                </c:pt>
                <c:pt idx="131">
                  <c:v>108.80540075611999</c:v>
                </c:pt>
                <c:pt idx="132">
                  <c:v>108.80740435862</c:v>
                </c:pt>
                <c:pt idx="133">
                  <c:v>108.81784897815</c:v>
                </c:pt>
                <c:pt idx="134">
                  <c:v>108.76593400582</c:v>
                </c:pt>
                <c:pt idx="135">
                  <c:v>108.79267951423</c:v>
                </c:pt>
                <c:pt idx="136">
                  <c:v>108.77094431028</c:v>
                </c:pt>
                <c:pt idx="137">
                  <c:v>108.74307058898999</c:v>
                </c:pt>
                <c:pt idx="138">
                  <c:v>108.79446406732001</c:v>
                </c:pt>
                <c:pt idx="139">
                  <c:v>108.74086227081</c:v>
                </c:pt>
                <c:pt idx="140">
                  <c:v>108.7383106443</c:v>
                </c:pt>
                <c:pt idx="141">
                  <c:v>108.78686998995001</c:v>
                </c:pt>
                <c:pt idx="142">
                  <c:v>108.73034913408</c:v>
                </c:pt>
                <c:pt idx="143">
                  <c:v>108.75322168168999</c:v>
                </c:pt>
                <c:pt idx="144">
                  <c:v>108.76982959857</c:v>
                </c:pt>
                <c:pt idx="145">
                  <c:v>108.73714627849</c:v>
                </c:pt>
                <c:pt idx="146">
                  <c:v>108.78288616454</c:v>
                </c:pt>
                <c:pt idx="147">
                  <c:v>108.76430284941</c:v>
                </c:pt>
                <c:pt idx="148">
                  <c:v>108.75198848478</c:v>
                </c:pt>
                <c:pt idx="149">
                  <c:v>108.81669977311</c:v>
                </c:pt>
                <c:pt idx="150">
                  <c:v>108.75950132089</c:v>
                </c:pt>
                <c:pt idx="151">
                  <c:v>108.76467852362001</c:v>
                </c:pt>
                <c:pt idx="152">
                  <c:v>108.80384681611</c:v>
                </c:pt>
                <c:pt idx="153">
                  <c:v>108.74939599539</c:v>
                </c:pt>
                <c:pt idx="154">
                  <c:v>108.77214542794999</c:v>
                </c:pt>
                <c:pt idx="155">
                  <c:v>108.77279524856</c:v>
                </c:pt>
                <c:pt idx="156">
                  <c:v>108.73759302537</c:v>
                </c:pt>
                <c:pt idx="157">
                  <c:v>108.78080653478</c:v>
                </c:pt>
                <c:pt idx="158">
                  <c:v>108.74639246874</c:v>
                </c:pt>
                <c:pt idx="159">
                  <c:v>108.73408779155</c:v>
                </c:pt>
                <c:pt idx="160">
                  <c:v>108.80083951960999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8F-45E4-84E7-6E3E916F4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layout>
            <c:manualLayout>
              <c:xMode val="edge"/>
              <c:yMode val="edge"/>
              <c:x val="3.2467545418066387E-2"/>
              <c:y val="0.22983263987030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871169290342967"/>
          <c:y val="5.7793792786504657E-2"/>
          <c:w val="0.43316375225824044"/>
          <c:h val="7.193144974525243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'cf-2600-161'!$B$1</c:f>
              <c:strCache>
                <c:ptCount val="1"/>
                <c:pt idx="0">
                  <c:v>400Hz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'cf-2600-161'!$B$2:$B$162</c:f>
              <c:numCache>
                <c:formatCode>0</c:formatCode>
                <c:ptCount val="161"/>
                <c:pt idx="0">
                  <c:v>122.82780837234</c:v>
                </c:pt>
                <c:pt idx="1">
                  <c:v>122.87511697287</c:v>
                </c:pt>
                <c:pt idx="2">
                  <c:v>122.91468393837</c:v>
                </c:pt>
                <c:pt idx="3">
                  <c:v>122.93714175826</c:v>
                </c:pt>
                <c:pt idx="4">
                  <c:v>122.94093251066001</c:v>
                </c:pt>
                <c:pt idx="5">
                  <c:v>122.93713084325</c:v>
                </c:pt>
                <c:pt idx="6">
                  <c:v>122.90677212724</c:v>
                </c:pt>
                <c:pt idx="7">
                  <c:v>122.86718789936999</c:v>
                </c:pt>
                <c:pt idx="8">
                  <c:v>122.81194039902999</c:v>
                </c:pt>
                <c:pt idx="9">
                  <c:v>122.73624653260001</c:v>
                </c:pt>
                <c:pt idx="10">
                  <c:v>122.65255005064</c:v>
                </c:pt>
                <c:pt idx="11">
                  <c:v>122.54331696187</c:v>
                </c:pt>
                <c:pt idx="12">
                  <c:v>122.42263254933999</c:v>
                </c:pt>
                <c:pt idx="13">
                  <c:v>122.28699444128</c:v>
                </c:pt>
                <c:pt idx="14">
                  <c:v>122.12844470146</c:v>
                </c:pt>
                <c:pt idx="15">
                  <c:v>121.96083191197</c:v>
                </c:pt>
                <c:pt idx="16">
                  <c:v>121.76813867451</c:v>
                </c:pt>
                <c:pt idx="17">
                  <c:v>121.56131597238</c:v>
                </c:pt>
                <c:pt idx="18">
                  <c:v>121.33989263813</c:v>
                </c:pt>
                <c:pt idx="19">
                  <c:v>121.09307665703</c:v>
                </c:pt>
                <c:pt idx="20">
                  <c:v>120.83624415432</c:v>
                </c:pt>
                <c:pt idx="21">
                  <c:v>120.55543972272</c:v>
                </c:pt>
                <c:pt idx="22">
                  <c:v>120.25901728716001</c:v>
                </c:pt>
                <c:pt idx="23">
                  <c:v>119.94995210745</c:v>
                </c:pt>
                <c:pt idx="24">
                  <c:v>119.61638010274</c:v>
                </c:pt>
                <c:pt idx="25">
                  <c:v>119.27555205368</c:v>
                </c:pt>
                <c:pt idx="26">
                  <c:v>118.91776830172</c:v>
                </c:pt>
                <c:pt idx="27">
                  <c:v>118.55082654016</c:v>
                </c:pt>
                <c:pt idx="28">
                  <c:v>118.18205982809999</c:v>
                </c:pt>
                <c:pt idx="29">
                  <c:v>117.80376113506</c:v>
                </c:pt>
                <c:pt idx="30">
                  <c:v>117.43457630814</c:v>
                </c:pt>
                <c:pt idx="31">
                  <c:v>117.07210323784</c:v>
                </c:pt>
                <c:pt idx="32">
                  <c:v>116.72443458584</c:v>
                </c:pt>
                <c:pt idx="33">
                  <c:v>116.40235721173001</c:v>
                </c:pt>
                <c:pt idx="34">
                  <c:v>116.09899140888</c:v>
                </c:pt>
                <c:pt idx="35">
                  <c:v>115.82941700726001</c:v>
                </c:pt>
                <c:pt idx="36">
                  <c:v>115.59410908562</c:v>
                </c:pt>
                <c:pt idx="37">
                  <c:v>115.38529805522001</c:v>
                </c:pt>
                <c:pt idx="38">
                  <c:v>115.21494543503</c:v>
                </c:pt>
                <c:pt idx="39">
                  <c:v>115.07356445566001</c:v>
                </c:pt>
                <c:pt idx="40">
                  <c:v>114.955947951</c:v>
                </c:pt>
                <c:pt idx="41">
                  <c:v>114.8719598024</c:v>
                </c:pt>
                <c:pt idx="42">
                  <c:v>114.80198909000001</c:v>
                </c:pt>
                <c:pt idx="43">
                  <c:v>114.75202132795999</c:v>
                </c:pt>
                <c:pt idx="44">
                  <c:v>114.72769698560001</c:v>
                </c:pt>
                <c:pt idx="45">
                  <c:v>114.70222407903999</c:v>
                </c:pt>
                <c:pt idx="46">
                  <c:v>114.69518598853</c:v>
                </c:pt>
                <c:pt idx="47">
                  <c:v>114.70311390397001</c:v>
                </c:pt>
                <c:pt idx="48">
                  <c:v>114.70445243072</c:v>
                </c:pt>
                <c:pt idx="49">
                  <c:v>114.72074659118999</c:v>
                </c:pt>
                <c:pt idx="50">
                  <c:v>114.74051680455</c:v>
                </c:pt>
                <c:pt idx="51">
                  <c:v>114.75511580039</c:v>
                </c:pt>
                <c:pt idx="52">
                  <c:v>114.77972613784</c:v>
                </c:pt>
                <c:pt idx="53">
                  <c:v>114.79791298185</c:v>
                </c:pt>
                <c:pt idx="54">
                  <c:v>114.81299113239</c:v>
                </c:pt>
                <c:pt idx="55">
                  <c:v>114.83413810181</c:v>
                </c:pt>
                <c:pt idx="56">
                  <c:v>114.84011666799999</c:v>
                </c:pt>
                <c:pt idx="57">
                  <c:v>114.84548874924999</c:v>
                </c:pt>
                <c:pt idx="58">
                  <c:v>114.85303281364</c:v>
                </c:pt>
                <c:pt idx="59">
                  <c:v>114.83908670858</c:v>
                </c:pt>
                <c:pt idx="60">
                  <c:v>114.82668856993</c:v>
                </c:pt>
                <c:pt idx="61">
                  <c:v>114.80859234512999</c:v>
                </c:pt>
                <c:pt idx="62">
                  <c:v>114.77263501364</c:v>
                </c:pt>
                <c:pt idx="63">
                  <c:v>114.73615741462</c:v>
                </c:pt>
                <c:pt idx="64">
                  <c:v>114.68675906739</c:v>
                </c:pt>
                <c:pt idx="65">
                  <c:v>114.62343472761</c:v>
                </c:pt>
                <c:pt idx="66">
                  <c:v>114.55801019194</c:v>
                </c:pt>
                <c:pt idx="67">
                  <c:v>114.47295119739</c:v>
                </c:pt>
                <c:pt idx="68">
                  <c:v>114.37821393668</c:v>
                </c:pt>
                <c:pt idx="69">
                  <c:v>114.28020542997</c:v>
                </c:pt>
                <c:pt idx="70">
                  <c:v>114.15631209324999</c:v>
                </c:pt>
                <c:pt idx="71">
                  <c:v>114.02732549904999</c:v>
                </c:pt>
                <c:pt idx="72">
                  <c:v>113.89047513964999</c:v>
                </c:pt>
                <c:pt idx="73">
                  <c:v>113.7297042268</c:v>
                </c:pt>
                <c:pt idx="74">
                  <c:v>113.56503268178</c:v>
                </c:pt>
                <c:pt idx="75">
                  <c:v>113.38699555476001</c:v>
                </c:pt>
                <c:pt idx="76">
                  <c:v>113.19073920296</c:v>
                </c:pt>
                <c:pt idx="77">
                  <c:v>112.99102766823999</c:v>
                </c:pt>
                <c:pt idx="78">
                  <c:v>112.77347882766</c:v>
                </c:pt>
                <c:pt idx="79">
                  <c:v>112.54454116199</c:v>
                </c:pt>
                <c:pt idx="80">
                  <c:v>112.31398765672</c:v>
                </c:pt>
                <c:pt idx="81">
                  <c:v>112.06290403091</c:v>
                </c:pt>
                <c:pt idx="82">
                  <c:v>111.80924654870999</c:v>
                </c:pt>
                <c:pt idx="83">
                  <c:v>111.5566882312</c:v>
                </c:pt>
                <c:pt idx="84">
                  <c:v>111.28692075707001</c:v>
                </c:pt>
                <c:pt idx="85">
                  <c:v>111.02508118034</c:v>
                </c:pt>
                <c:pt idx="86">
                  <c:v>110.76698046632001</c:v>
                </c:pt>
                <c:pt idx="87">
                  <c:v>110.50676150257</c:v>
                </c:pt>
                <c:pt idx="88">
                  <c:v>110.26541232040999</c:v>
                </c:pt>
                <c:pt idx="89">
                  <c:v>110.03481274555</c:v>
                </c:pt>
                <c:pt idx="90">
                  <c:v>109.82104250667</c:v>
                </c:pt>
                <c:pt idx="91">
                  <c:v>109.64019791102</c:v>
                </c:pt>
                <c:pt idx="92">
                  <c:v>109.47885723029999</c:v>
                </c:pt>
                <c:pt idx="93">
                  <c:v>109.35295510972</c:v>
                </c:pt>
                <c:pt idx="94">
                  <c:v>109.27137298991001</c:v>
                </c:pt>
                <c:pt idx="95">
                  <c:v>109.21248294046001</c:v>
                </c:pt>
                <c:pt idx="96">
                  <c:v>109.19944480584</c:v>
                </c:pt>
                <c:pt idx="97">
                  <c:v>109.22702588424001</c:v>
                </c:pt>
                <c:pt idx="98">
                  <c:v>109.27784117093999</c:v>
                </c:pt>
                <c:pt idx="99">
                  <c:v>109.36810498217</c:v>
                </c:pt>
                <c:pt idx="100">
                  <c:v>109.48303084339</c:v>
                </c:pt>
                <c:pt idx="101">
                  <c:v>109.61373580828</c:v>
                </c:pt>
                <c:pt idx="102">
                  <c:v>109.76975245857</c:v>
                </c:pt>
                <c:pt idx="103">
                  <c:v>109.92999349119999</c:v>
                </c:pt>
                <c:pt idx="104">
                  <c:v>110.09710443890999</c:v>
                </c:pt>
                <c:pt idx="105">
                  <c:v>110.27613396568</c:v>
                </c:pt>
                <c:pt idx="106">
                  <c:v>110.44110915509999</c:v>
                </c:pt>
                <c:pt idx="107">
                  <c:v>110.60787344889</c:v>
                </c:pt>
                <c:pt idx="108">
                  <c:v>110.77488017891</c:v>
                </c:pt>
                <c:pt idx="109">
                  <c:v>110.9189357085</c:v>
                </c:pt>
                <c:pt idx="110">
                  <c:v>111.06188128655</c:v>
                </c:pt>
                <c:pt idx="111">
                  <c:v>111.19416201823999</c:v>
                </c:pt>
                <c:pt idx="112">
                  <c:v>111.3056125522</c:v>
                </c:pt>
                <c:pt idx="113">
                  <c:v>111.41336414985</c:v>
                </c:pt>
                <c:pt idx="114">
                  <c:v>111.50311371821</c:v>
                </c:pt>
                <c:pt idx="115">
                  <c:v>111.57774056847001</c:v>
                </c:pt>
                <c:pt idx="116">
                  <c:v>111.648781094</c:v>
                </c:pt>
                <c:pt idx="117">
                  <c:v>111.69825880632</c:v>
                </c:pt>
                <c:pt idx="118">
                  <c:v>111.7406548548</c:v>
                </c:pt>
                <c:pt idx="119">
                  <c:v>111.78149902121</c:v>
                </c:pt>
                <c:pt idx="120">
                  <c:v>111.80060918061</c:v>
                </c:pt>
                <c:pt idx="121">
                  <c:v>111.82123188024001</c:v>
                </c:pt>
                <c:pt idx="122">
                  <c:v>111.83832250806</c:v>
                </c:pt>
                <c:pt idx="123">
                  <c:v>111.84424882411</c:v>
                </c:pt>
                <c:pt idx="124">
                  <c:v>111.85406295019</c:v>
                </c:pt>
                <c:pt idx="125">
                  <c:v>111.85840876643999</c:v>
                </c:pt>
                <c:pt idx="126">
                  <c:v>111.8594033295</c:v>
                </c:pt>
                <c:pt idx="127">
                  <c:v>111.86575365392</c:v>
                </c:pt>
                <c:pt idx="128">
                  <c:v>111.8636619305</c:v>
                </c:pt>
                <c:pt idx="129">
                  <c:v>111.86399253715</c:v>
                </c:pt>
                <c:pt idx="130">
                  <c:v>111.86919175566</c:v>
                </c:pt>
                <c:pt idx="131">
                  <c:v>111.86429673668</c:v>
                </c:pt>
                <c:pt idx="132">
                  <c:v>111.86562996843</c:v>
                </c:pt>
                <c:pt idx="133">
                  <c:v>111.86744538318</c:v>
                </c:pt>
                <c:pt idx="134">
                  <c:v>111.86398251876</c:v>
                </c:pt>
                <c:pt idx="135">
                  <c:v>111.86684954502</c:v>
                </c:pt>
                <c:pt idx="136">
                  <c:v>111.86563447844</c:v>
                </c:pt>
                <c:pt idx="137">
                  <c:v>111.86381606584</c:v>
                </c:pt>
                <c:pt idx="138">
                  <c:v>111.86835840355999</c:v>
                </c:pt>
                <c:pt idx="139">
                  <c:v>111.86419329582</c:v>
                </c:pt>
                <c:pt idx="140">
                  <c:v>111.86407249206999</c:v>
                </c:pt>
                <c:pt idx="141">
                  <c:v>111.86800047414</c:v>
                </c:pt>
                <c:pt idx="142">
                  <c:v>111.86321797706</c:v>
                </c:pt>
                <c:pt idx="143">
                  <c:v>111.86480496518</c:v>
                </c:pt>
                <c:pt idx="144">
                  <c:v>111.86580123666999</c:v>
                </c:pt>
                <c:pt idx="145">
                  <c:v>111.86272500424</c:v>
                </c:pt>
                <c:pt idx="146">
                  <c:v>111.86602169101</c:v>
                </c:pt>
                <c:pt idx="147">
                  <c:v>111.86408627993001</c:v>
                </c:pt>
                <c:pt idx="148">
                  <c:v>111.86272084671</c:v>
                </c:pt>
                <c:pt idx="149">
                  <c:v>111.86772900251999</c:v>
                </c:pt>
                <c:pt idx="150">
                  <c:v>111.86286530296999</c:v>
                </c:pt>
                <c:pt idx="151">
                  <c:v>111.86321517301</c:v>
                </c:pt>
                <c:pt idx="152">
                  <c:v>111.86645833087999</c:v>
                </c:pt>
                <c:pt idx="153">
                  <c:v>111.86215057486</c:v>
                </c:pt>
                <c:pt idx="154">
                  <c:v>111.86421981909</c:v>
                </c:pt>
                <c:pt idx="155">
                  <c:v>111.86454110536</c:v>
                </c:pt>
                <c:pt idx="156">
                  <c:v>111.86195415025</c:v>
                </c:pt>
                <c:pt idx="157">
                  <c:v>111.86574556303999</c:v>
                </c:pt>
                <c:pt idx="158">
                  <c:v>111.8631478392</c:v>
                </c:pt>
                <c:pt idx="159">
                  <c:v>111.86228512690001</c:v>
                </c:pt>
                <c:pt idx="160">
                  <c:v>111.86779957071001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E-4C38-92E2-1104633807DA}"/>
            </c:ext>
          </c:extLst>
        </c:ser>
        <c:ser>
          <c:idx val="1"/>
          <c:order val="1"/>
          <c:tx>
            <c:strRef>
              <c:f>'cf-2600-161'!$C$1</c:f>
              <c:strCache>
                <c:ptCount val="1"/>
                <c:pt idx="0">
                  <c:v>600Hz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'cf-2600-161'!$C$2:$C$162</c:f>
              <c:numCache>
                <c:formatCode>0</c:formatCode>
                <c:ptCount val="161"/>
                <c:pt idx="0">
                  <c:v>118.88436240505</c:v>
                </c:pt>
                <c:pt idx="1">
                  <c:v>119.25145457137999</c:v>
                </c:pt>
                <c:pt idx="2">
                  <c:v>119.62805508216</c:v>
                </c:pt>
                <c:pt idx="3">
                  <c:v>119.98657691974999</c:v>
                </c:pt>
                <c:pt idx="4">
                  <c:v>120.31755729706001</c:v>
                </c:pt>
                <c:pt idx="5">
                  <c:v>120.64294255564</c:v>
                </c:pt>
                <c:pt idx="6">
                  <c:v>120.91765054055</c:v>
                </c:pt>
                <c:pt idx="7">
                  <c:v>121.17885690113999</c:v>
                </c:pt>
                <c:pt idx="8">
                  <c:v>121.41193811164</c:v>
                </c:pt>
                <c:pt idx="9">
                  <c:v>121.60513176223</c:v>
                </c:pt>
                <c:pt idx="10">
                  <c:v>121.78685629583001</c:v>
                </c:pt>
                <c:pt idx="11">
                  <c:v>121.91795658722</c:v>
                </c:pt>
                <c:pt idx="12">
                  <c:v>122.03014276003</c:v>
                </c:pt>
                <c:pt idx="13">
                  <c:v>122.11658797958</c:v>
                </c:pt>
                <c:pt idx="14">
                  <c:v>122.15946623245</c:v>
                </c:pt>
                <c:pt idx="15">
                  <c:v>122.19080466228</c:v>
                </c:pt>
                <c:pt idx="16">
                  <c:v>122.17525366026</c:v>
                </c:pt>
                <c:pt idx="17">
                  <c:v>122.13769309397</c:v>
                </c:pt>
                <c:pt idx="18">
                  <c:v>122.07800358769001</c:v>
                </c:pt>
                <c:pt idx="19">
                  <c:v>121.97187971770001</c:v>
                </c:pt>
                <c:pt idx="20">
                  <c:v>121.85445774253</c:v>
                </c:pt>
                <c:pt idx="21">
                  <c:v>121.69433715779</c:v>
                </c:pt>
                <c:pt idx="22">
                  <c:v>121.50986153759</c:v>
                </c:pt>
                <c:pt idx="23">
                  <c:v>121.3076652084</c:v>
                </c:pt>
                <c:pt idx="24">
                  <c:v>121.05898154633999</c:v>
                </c:pt>
                <c:pt idx="25">
                  <c:v>120.80192910322</c:v>
                </c:pt>
                <c:pt idx="26">
                  <c:v>120.51151750728</c:v>
                </c:pt>
                <c:pt idx="27">
                  <c:v>120.2017653656</c:v>
                </c:pt>
                <c:pt idx="28">
                  <c:v>119.88638585754001</c:v>
                </c:pt>
                <c:pt idx="29">
                  <c:v>119.53915855705</c:v>
                </c:pt>
                <c:pt idx="30">
                  <c:v>119.19934174375</c:v>
                </c:pt>
                <c:pt idx="31">
                  <c:v>118.85238969613999</c:v>
                </c:pt>
                <c:pt idx="32">
                  <c:v>118.50924950088999</c:v>
                </c:pt>
                <c:pt idx="33">
                  <c:v>118.18869898072001</c:v>
                </c:pt>
                <c:pt idx="34">
                  <c:v>117.86621741366</c:v>
                </c:pt>
                <c:pt idx="35">
                  <c:v>117.57283985006001</c:v>
                </c:pt>
                <c:pt idx="36">
                  <c:v>117.30467387934</c:v>
                </c:pt>
                <c:pt idx="37">
                  <c:v>117.04584620216001</c:v>
                </c:pt>
                <c:pt idx="38">
                  <c:v>116.81909054163</c:v>
                </c:pt>
                <c:pt idx="39">
                  <c:v>116.60729023192999</c:v>
                </c:pt>
                <c:pt idx="40">
                  <c:v>116.40363608897999</c:v>
                </c:pt>
                <c:pt idx="41">
                  <c:v>116.2262502582</c:v>
                </c:pt>
                <c:pt idx="42">
                  <c:v>116.04424753756</c:v>
                </c:pt>
                <c:pt idx="43">
                  <c:v>115.87020331062</c:v>
                </c:pt>
                <c:pt idx="44">
                  <c:v>115.71553752053001</c:v>
                </c:pt>
                <c:pt idx="45">
                  <c:v>115.53854871665</c:v>
                </c:pt>
                <c:pt idx="46">
                  <c:v>115.37454358282</c:v>
                </c:pt>
                <c:pt idx="47">
                  <c:v>115.22031780402</c:v>
                </c:pt>
                <c:pt idx="48">
                  <c:v>115.04300461063001</c:v>
                </c:pt>
                <c:pt idx="49">
                  <c:v>114.88178491521001</c:v>
                </c:pt>
                <c:pt idx="50">
                  <c:v>114.72010023491001</c:v>
                </c:pt>
                <c:pt idx="51">
                  <c:v>114.54695232623</c:v>
                </c:pt>
                <c:pt idx="52">
                  <c:v>114.39112264208001</c:v>
                </c:pt>
                <c:pt idx="53">
                  <c:v>114.22752407580001</c:v>
                </c:pt>
                <c:pt idx="54">
                  <c:v>114.06554636054</c:v>
                </c:pt>
                <c:pt idx="55">
                  <c:v>113.92351283175</c:v>
                </c:pt>
                <c:pt idx="56">
                  <c:v>113.76794581551</c:v>
                </c:pt>
                <c:pt idx="57">
                  <c:v>113.62696417012</c:v>
                </c:pt>
                <c:pt idx="58">
                  <c:v>113.50726258946</c:v>
                </c:pt>
                <c:pt idx="59">
                  <c:v>113.37081746198</c:v>
                </c:pt>
                <c:pt idx="60">
                  <c:v>113.25905551885</c:v>
                </c:pt>
                <c:pt idx="61">
                  <c:v>113.16062018258999</c:v>
                </c:pt>
                <c:pt idx="62">
                  <c:v>113.05629426369001</c:v>
                </c:pt>
                <c:pt idx="63">
                  <c:v>112.97629121909</c:v>
                </c:pt>
                <c:pt idx="64">
                  <c:v>112.89952503241</c:v>
                </c:pt>
                <c:pt idx="65">
                  <c:v>112.82466084716999</c:v>
                </c:pt>
                <c:pt idx="66">
                  <c:v>112.77127496623</c:v>
                </c:pt>
                <c:pt idx="67">
                  <c:v>112.70878158636</c:v>
                </c:pt>
                <c:pt idx="68">
                  <c:v>112.6534880806</c:v>
                </c:pt>
                <c:pt idx="69">
                  <c:v>112.61501675954</c:v>
                </c:pt>
                <c:pt idx="70">
                  <c:v>112.55368789496001</c:v>
                </c:pt>
                <c:pt idx="71">
                  <c:v>112.50359897921</c:v>
                </c:pt>
                <c:pt idx="72">
                  <c:v>112.45848484985</c:v>
                </c:pt>
                <c:pt idx="73">
                  <c:v>112.3895709083</c:v>
                </c:pt>
                <c:pt idx="74">
                  <c:v>112.32933113863</c:v>
                </c:pt>
                <c:pt idx="75">
                  <c:v>112.26000082764</c:v>
                </c:pt>
                <c:pt idx="76">
                  <c:v>112.17159863435</c:v>
                </c:pt>
                <c:pt idx="77">
                  <c:v>112.08741214341001</c:v>
                </c:pt>
                <c:pt idx="78">
                  <c:v>111.98100697552999</c:v>
                </c:pt>
                <c:pt idx="79">
                  <c:v>111.86113329283999</c:v>
                </c:pt>
                <c:pt idx="80">
                  <c:v>111.74202943826</c:v>
                </c:pt>
                <c:pt idx="81">
                  <c:v>111.58876549343999</c:v>
                </c:pt>
                <c:pt idx="82">
                  <c:v>111.4287009443</c:v>
                </c:pt>
                <c:pt idx="83">
                  <c:v>111.26451852138</c:v>
                </c:pt>
                <c:pt idx="84">
                  <c:v>111.06089679624</c:v>
                </c:pt>
                <c:pt idx="85">
                  <c:v>110.85583875298001</c:v>
                </c:pt>
                <c:pt idx="86">
                  <c:v>110.63685739243</c:v>
                </c:pt>
                <c:pt idx="87">
                  <c:v>110.38806467025999</c:v>
                </c:pt>
                <c:pt idx="88">
                  <c:v>110.13871094751001</c:v>
                </c:pt>
                <c:pt idx="89">
                  <c:v>109.86822557623999</c:v>
                </c:pt>
                <c:pt idx="90">
                  <c:v>109.58048080443</c:v>
                </c:pt>
                <c:pt idx="91">
                  <c:v>109.29658975751001</c:v>
                </c:pt>
                <c:pt idx="92">
                  <c:v>108.98873924245</c:v>
                </c:pt>
                <c:pt idx="93">
                  <c:v>108.68110105366</c:v>
                </c:pt>
                <c:pt idx="94">
                  <c:v>108.38753956884</c:v>
                </c:pt>
                <c:pt idx="95">
                  <c:v>108.07375553891001</c:v>
                </c:pt>
                <c:pt idx="96">
                  <c:v>107.78455286281</c:v>
                </c:pt>
                <c:pt idx="97">
                  <c:v>107.51883184963</c:v>
                </c:pt>
                <c:pt idx="98">
                  <c:v>107.25877867644</c:v>
                </c:pt>
                <c:pt idx="99">
                  <c:v>107.04461294767999</c:v>
                </c:pt>
                <c:pt idx="100">
                  <c:v>106.86411726583</c:v>
                </c:pt>
                <c:pt idx="101">
                  <c:v>106.71595414498999</c:v>
                </c:pt>
                <c:pt idx="102">
                  <c:v>106.62747821703999</c:v>
                </c:pt>
                <c:pt idx="103">
                  <c:v>106.57107253161</c:v>
                </c:pt>
                <c:pt idx="104">
                  <c:v>106.55805793002</c:v>
                </c:pt>
                <c:pt idx="105">
                  <c:v>106.60020562301</c:v>
                </c:pt>
                <c:pt idx="106">
                  <c:v>106.65250572143</c:v>
                </c:pt>
                <c:pt idx="107">
                  <c:v>106.74205106095999</c:v>
                </c:pt>
                <c:pt idx="108">
                  <c:v>106.86349950435</c:v>
                </c:pt>
                <c:pt idx="109">
                  <c:v>106.97178206242</c:v>
                </c:pt>
                <c:pt idx="110">
                  <c:v>107.10302407339999</c:v>
                </c:pt>
                <c:pt idx="111">
                  <c:v>107.23640191059999</c:v>
                </c:pt>
                <c:pt idx="112">
                  <c:v>107.34989807882999</c:v>
                </c:pt>
                <c:pt idx="113">
                  <c:v>107.4725439643</c:v>
                </c:pt>
                <c:pt idx="114">
                  <c:v>107.57522106966999</c:v>
                </c:pt>
                <c:pt idx="115">
                  <c:v>107.66101928337</c:v>
                </c:pt>
                <c:pt idx="116">
                  <c:v>107.75033404449</c:v>
                </c:pt>
                <c:pt idx="117">
                  <c:v>107.80702996071</c:v>
                </c:pt>
                <c:pt idx="118">
                  <c:v>107.85748678234</c:v>
                </c:pt>
                <c:pt idx="119">
                  <c:v>107.91191281544</c:v>
                </c:pt>
                <c:pt idx="120">
                  <c:v>107.92863895892</c:v>
                </c:pt>
                <c:pt idx="121">
                  <c:v>107.95323240529</c:v>
                </c:pt>
                <c:pt idx="122">
                  <c:v>107.97504373093</c:v>
                </c:pt>
                <c:pt idx="123">
                  <c:v>107.97684978731</c:v>
                </c:pt>
                <c:pt idx="124">
                  <c:v>107.98972870478001</c:v>
                </c:pt>
                <c:pt idx="125">
                  <c:v>107.99323592124</c:v>
                </c:pt>
                <c:pt idx="126">
                  <c:v>107.991060952</c:v>
                </c:pt>
                <c:pt idx="127">
                  <c:v>108.00201787375001</c:v>
                </c:pt>
                <c:pt idx="128">
                  <c:v>107.99533275395</c:v>
                </c:pt>
                <c:pt idx="129">
                  <c:v>107.9946669599</c:v>
                </c:pt>
                <c:pt idx="130">
                  <c:v>108.00541410949999</c:v>
                </c:pt>
                <c:pt idx="131">
                  <c:v>107.99395305797</c:v>
                </c:pt>
                <c:pt idx="132">
                  <c:v>107.99667176896</c:v>
                </c:pt>
                <c:pt idx="133">
                  <c:v>108.00065584564</c:v>
                </c:pt>
                <c:pt idx="134">
                  <c:v>107.99288998468</c:v>
                </c:pt>
                <c:pt idx="135">
                  <c:v>107.99941571847</c:v>
                </c:pt>
                <c:pt idx="136">
                  <c:v>107.99680329829999</c:v>
                </c:pt>
                <c:pt idx="137">
                  <c:v>107.9928427425</c:v>
                </c:pt>
                <c:pt idx="138">
                  <c:v>108.00318730581</c:v>
                </c:pt>
                <c:pt idx="139">
                  <c:v>107.99393392667</c:v>
                </c:pt>
                <c:pt idx="140">
                  <c:v>107.99375453909001</c:v>
                </c:pt>
                <c:pt idx="141">
                  <c:v>108.00265630421001</c:v>
                </c:pt>
                <c:pt idx="142">
                  <c:v>107.99193444981</c:v>
                </c:pt>
                <c:pt idx="143">
                  <c:v>107.99551368418</c:v>
                </c:pt>
                <c:pt idx="144">
                  <c:v>107.99773296245</c:v>
                </c:pt>
                <c:pt idx="145">
                  <c:v>107.99076086878</c:v>
                </c:pt>
                <c:pt idx="146">
                  <c:v>107.99810478898</c:v>
                </c:pt>
                <c:pt idx="147">
                  <c:v>107.99365423144999</c:v>
                </c:pt>
                <c:pt idx="148">
                  <c:v>107.99046715148999</c:v>
                </c:pt>
                <c:pt idx="149">
                  <c:v>108.00160519268</c:v>
                </c:pt>
                <c:pt idx="150">
                  <c:v>107.99052787431999</c:v>
                </c:pt>
                <c:pt idx="151">
                  <c:v>107.99117416475001</c:v>
                </c:pt>
                <c:pt idx="152">
                  <c:v>107.99832836749999</c:v>
                </c:pt>
                <c:pt idx="153">
                  <c:v>107.98849958863001</c:v>
                </c:pt>
                <c:pt idx="154">
                  <c:v>107.99302846889</c:v>
                </c:pt>
                <c:pt idx="155">
                  <c:v>107.99363553837</c:v>
                </c:pt>
                <c:pt idx="156">
                  <c:v>107.98771421179001</c:v>
                </c:pt>
                <c:pt idx="157">
                  <c:v>107.99616440221</c:v>
                </c:pt>
                <c:pt idx="158">
                  <c:v>107.99026108247</c:v>
                </c:pt>
                <c:pt idx="159">
                  <c:v>107.98828305069</c:v>
                </c:pt>
                <c:pt idx="160">
                  <c:v>108.00067399648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0E-4C38-92E2-1104633807DA}"/>
            </c:ext>
          </c:extLst>
        </c:ser>
        <c:ser>
          <c:idx val="2"/>
          <c:order val="2"/>
          <c:tx>
            <c:strRef>
              <c:f>'cf-2600-161'!$D$1</c:f>
              <c:strCache>
                <c:ptCount val="1"/>
                <c:pt idx="0">
                  <c:v>800Hz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'cf-2600-161'!$D$2:$D$162</c:f>
              <c:numCache>
                <c:formatCode>0</c:formatCode>
                <c:ptCount val="161"/>
                <c:pt idx="0">
                  <c:v>117.89757433707</c:v>
                </c:pt>
                <c:pt idx="1">
                  <c:v>117.45710236642999</c:v>
                </c:pt>
                <c:pt idx="2">
                  <c:v>117.16162515848001</c:v>
                </c:pt>
                <c:pt idx="3">
                  <c:v>117.01118178713</c:v>
                </c:pt>
                <c:pt idx="4">
                  <c:v>117.02215383252</c:v>
                </c:pt>
                <c:pt idx="5">
                  <c:v>117.23537458574999</c:v>
                </c:pt>
                <c:pt idx="6">
                  <c:v>117.54836370698</c:v>
                </c:pt>
                <c:pt idx="7">
                  <c:v>117.98869632342</c:v>
                </c:pt>
                <c:pt idx="8">
                  <c:v>118.48989930994</c:v>
                </c:pt>
                <c:pt idx="9">
                  <c:v>118.9941069106</c:v>
                </c:pt>
                <c:pt idx="10">
                  <c:v>119.52516720446999</c:v>
                </c:pt>
                <c:pt idx="11">
                  <c:v>119.99457626735</c:v>
                </c:pt>
                <c:pt idx="12">
                  <c:v>120.44523778388</c:v>
                </c:pt>
                <c:pt idx="13">
                  <c:v>120.85868679204999</c:v>
                </c:pt>
                <c:pt idx="14">
                  <c:v>121.19746258916</c:v>
                </c:pt>
                <c:pt idx="15">
                  <c:v>121.51669687675</c:v>
                </c:pt>
                <c:pt idx="16">
                  <c:v>121.75265765928999</c:v>
                </c:pt>
                <c:pt idx="17">
                  <c:v>121.94828455539</c:v>
                </c:pt>
                <c:pt idx="18">
                  <c:v>122.10433236687</c:v>
                </c:pt>
                <c:pt idx="19">
                  <c:v>122.17688956142</c:v>
                </c:pt>
                <c:pt idx="20">
                  <c:v>122.22891202274</c:v>
                </c:pt>
                <c:pt idx="21">
                  <c:v>122.20468492901</c:v>
                </c:pt>
                <c:pt idx="22">
                  <c:v>122.13604778522</c:v>
                </c:pt>
                <c:pt idx="23">
                  <c:v>122.03489537417001</c:v>
                </c:pt>
                <c:pt idx="24">
                  <c:v>121.84825591604</c:v>
                </c:pt>
                <c:pt idx="25">
                  <c:v>121.64319076897</c:v>
                </c:pt>
                <c:pt idx="26">
                  <c:v>121.37287828465</c:v>
                </c:pt>
                <c:pt idx="27">
                  <c:v>121.05974837166001</c:v>
                </c:pt>
                <c:pt idx="28">
                  <c:v>120.72624126802999</c:v>
                </c:pt>
                <c:pt idx="29">
                  <c:v>120.3209551408</c:v>
                </c:pt>
                <c:pt idx="30">
                  <c:v>119.91295124374</c:v>
                </c:pt>
                <c:pt idx="31">
                  <c:v>119.4731338726</c:v>
                </c:pt>
                <c:pt idx="32">
                  <c:v>119.02089679952</c:v>
                </c:pt>
                <c:pt idx="33">
                  <c:v>118.59055508604</c:v>
                </c:pt>
                <c:pt idx="34">
                  <c:v>118.14224914748</c:v>
                </c:pt>
                <c:pt idx="35">
                  <c:v>117.73599029125999</c:v>
                </c:pt>
                <c:pt idx="36">
                  <c:v>117.37071090767</c:v>
                </c:pt>
                <c:pt idx="37">
                  <c:v>117.02698826456999</c:v>
                </c:pt>
                <c:pt idx="38">
                  <c:v>116.74870482052999</c:v>
                </c:pt>
                <c:pt idx="39">
                  <c:v>116.51116565336</c:v>
                </c:pt>
                <c:pt idx="40">
                  <c:v>116.30535253783999</c:v>
                </c:pt>
                <c:pt idx="41">
                  <c:v>116.16219483383</c:v>
                </c:pt>
                <c:pt idx="42">
                  <c:v>116.02836063836</c:v>
                </c:pt>
                <c:pt idx="43">
                  <c:v>115.92305066268</c:v>
                </c:pt>
                <c:pt idx="44">
                  <c:v>115.86262526981</c:v>
                </c:pt>
                <c:pt idx="45">
                  <c:v>115.7739566715</c:v>
                </c:pt>
                <c:pt idx="46">
                  <c:v>115.71286732516</c:v>
                </c:pt>
                <c:pt idx="47">
                  <c:v>115.67060645252</c:v>
                </c:pt>
                <c:pt idx="48">
                  <c:v>115.58970518907</c:v>
                </c:pt>
                <c:pt idx="49">
                  <c:v>115.53135018192999</c:v>
                </c:pt>
                <c:pt idx="50">
                  <c:v>115.46551016042</c:v>
                </c:pt>
                <c:pt idx="51">
                  <c:v>115.37119307037</c:v>
                </c:pt>
                <c:pt idx="52">
                  <c:v>115.29215588157</c:v>
                </c:pt>
                <c:pt idx="53">
                  <c:v>115.18547058681</c:v>
                </c:pt>
                <c:pt idx="54">
                  <c:v>115.06348193149999</c:v>
                </c:pt>
                <c:pt idx="55">
                  <c:v>114.95346013792</c:v>
                </c:pt>
                <c:pt idx="56">
                  <c:v>114.80011565071</c:v>
                </c:pt>
                <c:pt idx="57">
                  <c:v>114.64675223172</c:v>
                </c:pt>
                <c:pt idx="58">
                  <c:v>114.50324739363001</c:v>
                </c:pt>
                <c:pt idx="59">
                  <c:v>114.30880628924</c:v>
                </c:pt>
                <c:pt idx="60">
                  <c:v>114.12984224756001</c:v>
                </c:pt>
                <c:pt idx="61">
                  <c:v>113.94949267717</c:v>
                </c:pt>
                <c:pt idx="62">
                  <c:v>113.73940959737</c:v>
                </c:pt>
                <c:pt idx="63">
                  <c:v>113.55060499427999</c:v>
                </c:pt>
                <c:pt idx="64">
                  <c:v>113.35311638048</c:v>
                </c:pt>
                <c:pt idx="65">
                  <c:v>113.14960525169001</c:v>
                </c:pt>
                <c:pt idx="66">
                  <c:v>112.97606285947001</c:v>
                </c:pt>
                <c:pt idx="67">
                  <c:v>112.7891213205</c:v>
                </c:pt>
                <c:pt idx="68">
                  <c:v>112.62055411406</c:v>
                </c:pt>
                <c:pt idx="69">
                  <c:v>112.49066154857999</c:v>
                </c:pt>
                <c:pt idx="70">
                  <c:v>112.34131340431</c:v>
                </c:pt>
                <c:pt idx="71">
                  <c:v>112.23102197137</c:v>
                </c:pt>
                <c:pt idx="72">
                  <c:v>112.15281021235</c:v>
                </c:pt>
                <c:pt idx="73">
                  <c:v>112.06331387693</c:v>
                </c:pt>
                <c:pt idx="74">
                  <c:v>112.01526447457999</c:v>
                </c:pt>
                <c:pt idx="75">
                  <c:v>111.98050371374001</c:v>
                </c:pt>
                <c:pt idx="76">
                  <c:v>111.94243733667</c:v>
                </c:pt>
                <c:pt idx="77">
                  <c:v>111.93665750661999</c:v>
                </c:pt>
                <c:pt idx="78">
                  <c:v>111.91925986263</c:v>
                </c:pt>
                <c:pt idx="79">
                  <c:v>111.90170473249999</c:v>
                </c:pt>
                <c:pt idx="80">
                  <c:v>111.90438724685001</c:v>
                </c:pt>
                <c:pt idx="81">
                  <c:v>111.86929190206</c:v>
                </c:pt>
                <c:pt idx="82">
                  <c:v>111.83724842971</c:v>
                </c:pt>
                <c:pt idx="83">
                  <c:v>111.81048785274</c:v>
                </c:pt>
                <c:pt idx="84">
                  <c:v>111.7303162573</c:v>
                </c:pt>
                <c:pt idx="85">
                  <c:v>111.65483778276</c:v>
                </c:pt>
                <c:pt idx="86">
                  <c:v>111.56227495918</c:v>
                </c:pt>
                <c:pt idx="87">
                  <c:v>111.42462351953</c:v>
                </c:pt>
                <c:pt idx="88">
                  <c:v>111.28603194548</c:v>
                </c:pt>
                <c:pt idx="89">
                  <c:v>111.11127739212</c:v>
                </c:pt>
                <c:pt idx="90">
                  <c:v>110.90302333336</c:v>
                </c:pt>
                <c:pt idx="91">
                  <c:v>110.69154446271</c:v>
                </c:pt>
                <c:pt idx="92">
                  <c:v>110.42872733703</c:v>
                </c:pt>
                <c:pt idx="93">
                  <c:v>110.14815982958</c:v>
                </c:pt>
                <c:pt idx="94">
                  <c:v>109.86699585414</c:v>
                </c:pt>
                <c:pt idx="95">
                  <c:v>109.52556162396</c:v>
                </c:pt>
                <c:pt idx="96">
                  <c:v>109.18938933645001</c:v>
                </c:pt>
                <c:pt idx="97">
                  <c:v>108.85181965657</c:v>
                </c:pt>
                <c:pt idx="98">
                  <c:v>108.48112781330001</c:v>
                </c:pt>
                <c:pt idx="99">
                  <c:v>108.13901279372</c:v>
                </c:pt>
                <c:pt idx="100">
                  <c:v>107.8069964262</c:v>
                </c:pt>
                <c:pt idx="101">
                  <c:v>107.48770190945</c:v>
                </c:pt>
                <c:pt idx="102">
                  <c:v>107.2317624499</c:v>
                </c:pt>
                <c:pt idx="103">
                  <c:v>107.0057075103</c:v>
                </c:pt>
                <c:pt idx="104">
                  <c:v>106.8394197865</c:v>
                </c:pt>
                <c:pt idx="105">
                  <c:v>106.76253008904</c:v>
                </c:pt>
                <c:pt idx="106">
                  <c:v>106.71188651131</c:v>
                </c:pt>
                <c:pt idx="107">
                  <c:v>106.73693653023</c:v>
                </c:pt>
                <c:pt idx="108">
                  <c:v>106.83181538709999</c:v>
                </c:pt>
                <c:pt idx="109">
                  <c:v>106.92291834903</c:v>
                </c:pt>
                <c:pt idx="110">
                  <c:v>107.06761693898</c:v>
                </c:pt>
                <c:pt idx="111">
                  <c:v>107.22937851266001</c:v>
                </c:pt>
                <c:pt idx="112">
                  <c:v>107.36895709572001</c:v>
                </c:pt>
                <c:pt idx="113">
                  <c:v>107.53213625527</c:v>
                </c:pt>
                <c:pt idx="114">
                  <c:v>107.66883403887</c:v>
                </c:pt>
                <c:pt idx="115">
                  <c:v>107.78245045884</c:v>
                </c:pt>
                <c:pt idx="116">
                  <c:v>107.90607971562</c:v>
                </c:pt>
                <c:pt idx="117">
                  <c:v>107.97877603617999</c:v>
                </c:pt>
                <c:pt idx="118">
                  <c:v>108.04379781492</c:v>
                </c:pt>
                <c:pt idx="119">
                  <c:v>108.1182441098</c:v>
                </c:pt>
                <c:pt idx="120">
                  <c:v>108.13161705566</c:v>
                </c:pt>
                <c:pt idx="121">
                  <c:v>108.16033178412</c:v>
                </c:pt>
                <c:pt idx="122">
                  <c:v>108.18657477171</c:v>
                </c:pt>
                <c:pt idx="123">
                  <c:v>108.18036126766</c:v>
                </c:pt>
                <c:pt idx="124">
                  <c:v>108.19487338906001</c:v>
                </c:pt>
                <c:pt idx="125">
                  <c:v>108.19478841976</c:v>
                </c:pt>
                <c:pt idx="126">
                  <c:v>108.18597592269001</c:v>
                </c:pt>
                <c:pt idx="127">
                  <c:v>108.20129502505</c:v>
                </c:pt>
                <c:pt idx="128">
                  <c:v>108.18660428922</c:v>
                </c:pt>
                <c:pt idx="129">
                  <c:v>108.18320024274</c:v>
                </c:pt>
                <c:pt idx="130">
                  <c:v>108.20063227538</c:v>
                </c:pt>
                <c:pt idx="131">
                  <c:v>108.17930622574001</c:v>
                </c:pt>
                <c:pt idx="132">
                  <c:v>108.18349045545</c:v>
                </c:pt>
                <c:pt idx="133">
                  <c:v>108.1902786572</c:v>
                </c:pt>
                <c:pt idx="134">
                  <c:v>108.17647609089001</c:v>
                </c:pt>
                <c:pt idx="135">
                  <c:v>108.1882656058</c:v>
                </c:pt>
                <c:pt idx="136">
                  <c:v>108.18398532405</c:v>
                </c:pt>
                <c:pt idx="137">
                  <c:v>108.17741280583</c:v>
                </c:pt>
                <c:pt idx="138">
                  <c:v>108.19633655893</c:v>
                </c:pt>
                <c:pt idx="139">
                  <c:v>108.18047076943</c:v>
                </c:pt>
                <c:pt idx="140">
                  <c:v>108.18073108414001</c:v>
                </c:pt>
                <c:pt idx="141">
                  <c:v>108.19710788813001</c:v>
                </c:pt>
                <c:pt idx="142">
                  <c:v>108.17856135725999</c:v>
                </c:pt>
                <c:pt idx="143">
                  <c:v>108.18537455162</c:v>
                </c:pt>
                <c:pt idx="144">
                  <c:v>108.18969002976</c:v>
                </c:pt>
                <c:pt idx="145">
                  <c:v>108.17757757843</c:v>
                </c:pt>
                <c:pt idx="146">
                  <c:v>108.19083109090001</c:v>
                </c:pt>
                <c:pt idx="147">
                  <c:v>108.18302574559</c:v>
                </c:pt>
                <c:pt idx="148">
                  <c:v>108.17737773656</c:v>
                </c:pt>
                <c:pt idx="149">
                  <c:v>108.19711379564001</c:v>
                </c:pt>
                <c:pt idx="150">
                  <c:v>108.17730154044</c:v>
                </c:pt>
                <c:pt idx="151">
                  <c:v>108.17827049263001</c:v>
                </c:pt>
                <c:pt idx="152">
                  <c:v>108.19076359569</c:v>
                </c:pt>
                <c:pt idx="153">
                  <c:v>108.17304560583</c:v>
                </c:pt>
                <c:pt idx="154">
                  <c:v>108.18084588327</c:v>
                </c:pt>
                <c:pt idx="155">
                  <c:v>108.18167753952</c:v>
                </c:pt>
                <c:pt idx="156">
                  <c:v>108.17092349487</c:v>
                </c:pt>
                <c:pt idx="157">
                  <c:v>108.18575705243001</c:v>
                </c:pt>
                <c:pt idx="158">
                  <c:v>108.17512100229</c:v>
                </c:pt>
                <c:pt idx="159">
                  <c:v>108.17151368966</c:v>
                </c:pt>
                <c:pt idx="160">
                  <c:v>108.19350099921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0E-4C38-92E2-110463380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117734764714752"/>
          <c:y val="7.648810918487059E-2"/>
          <c:w val="0.4338985451439144"/>
          <c:h val="4.86174535011127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'cf-2600-161'!$B$1</c:f>
              <c:strCache>
                <c:ptCount val="1"/>
                <c:pt idx="0">
                  <c:v>400Hz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'cf-2600-161'!$B$2:$B$162</c:f>
              <c:numCache>
                <c:formatCode>0</c:formatCode>
                <c:ptCount val="161"/>
                <c:pt idx="0">
                  <c:v>122.82780837234</c:v>
                </c:pt>
                <c:pt idx="1">
                  <c:v>122.87511697287</c:v>
                </c:pt>
                <c:pt idx="2">
                  <c:v>122.91468393837</c:v>
                </c:pt>
                <c:pt idx="3">
                  <c:v>122.93714175826</c:v>
                </c:pt>
                <c:pt idx="4">
                  <c:v>122.94093251066001</c:v>
                </c:pt>
                <c:pt idx="5">
                  <c:v>122.93713084325</c:v>
                </c:pt>
                <c:pt idx="6">
                  <c:v>122.90677212724</c:v>
                </c:pt>
                <c:pt idx="7">
                  <c:v>122.86718789936999</c:v>
                </c:pt>
                <c:pt idx="8">
                  <c:v>122.81194039902999</c:v>
                </c:pt>
                <c:pt idx="9">
                  <c:v>122.73624653260001</c:v>
                </c:pt>
                <c:pt idx="10">
                  <c:v>122.65255005064</c:v>
                </c:pt>
                <c:pt idx="11">
                  <c:v>122.54331696187</c:v>
                </c:pt>
                <c:pt idx="12">
                  <c:v>122.42263254933999</c:v>
                </c:pt>
                <c:pt idx="13">
                  <c:v>122.28699444128</c:v>
                </c:pt>
                <c:pt idx="14">
                  <c:v>122.12844470146</c:v>
                </c:pt>
                <c:pt idx="15">
                  <c:v>121.96083191197</c:v>
                </c:pt>
                <c:pt idx="16">
                  <c:v>121.76813867451</c:v>
                </c:pt>
                <c:pt idx="17">
                  <c:v>121.56131597238</c:v>
                </c:pt>
                <c:pt idx="18">
                  <c:v>121.33989263813</c:v>
                </c:pt>
                <c:pt idx="19">
                  <c:v>121.09307665703</c:v>
                </c:pt>
                <c:pt idx="20">
                  <c:v>120.83624415432</c:v>
                </c:pt>
                <c:pt idx="21">
                  <c:v>120.55543972272</c:v>
                </c:pt>
                <c:pt idx="22">
                  <c:v>120.25901728716001</c:v>
                </c:pt>
                <c:pt idx="23">
                  <c:v>119.94995210745</c:v>
                </c:pt>
                <c:pt idx="24">
                  <c:v>119.61638010274</c:v>
                </c:pt>
                <c:pt idx="25">
                  <c:v>119.27555205368</c:v>
                </c:pt>
                <c:pt idx="26">
                  <c:v>118.91776830172</c:v>
                </c:pt>
                <c:pt idx="27">
                  <c:v>118.55082654016</c:v>
                </c:pt>
                <c:pt idx="28">
                  <c:v>118.18205982809999</c:v>
                </c:pt>
                <c:pt idx="29">
                  <c:v>117.80376113506</c:v>
                </c:pt>
                <c:pt idx="30">
                  <c:v>117.43457630814</c:v>
                </c:pt>
                <c:pt idx="31">
                  <c:v>117.07210323784</c:v>
                </c:pt>
                <c:pt idx="32">
                  <c:v>116.72443458584</c:v>
                </c:pt>
                <c:pt idx="33">
                  <c:v>116.40235721173001</c:v>
                </c:pt>
                <c:pt idx="34">
                  <c:v>116.09899140888</c:v>
                </c:pt>
                <c:pt idx="35">
                  <c:v>115.82941700726001</c:v>
                </c:pt>
                <c:pt idx="36">
                  <c:v>115.59410908562</c:v>
                </c:pt>
                <c:pt idx="37">
                  <c:v>115.38529805522001</c:v>
                </c:pt>
                <c:pt idx="38">
                  <c:v>115.21494543503</c:v>
                </c:pt>
                <c:pt idx="39">
                  <c:v>115.07356445566001</c:v>
                </c:pt>
                <c:pt idx="40">
                  <c:v>114.955947951</c:v>
                </c:pt>
                <c:pt idx="41">
                  <c:v>114.8719598024</c:v>
                </c:pt>
                <c:pt idx="42">
                  <c:v>114.80198909000001</c:v>
                </c:pt>
                <c:pt idx="43">
                  <c:v>114.75202132795999</c:v>
                </c:pt>
                <c:pt idx="44">
                  <c:v>114.72769698560001</c:v>
                </c:pt>
                <c:pt idx="45">
                  <c:v>114.70222407903999</c:v>
                </c:pt>
                <c:pt idx="46">
                  <c:v>114.69518598853</c:v>
                </c:pt>
                <c:pt idx="47">
                  <c:v>114.70311390397001</c:v>
                </c:pt>
                <c:pt idx="48">
                  <c:v>114.70445243072</c:v>
                </c:pt>
                <c:pt idx="49">
                  <c:v>114.72074659118999</c:v>
                </c:pt>
                <c:pt idx="50">
                  <c:v>114.74051680455</c:v>
                </c:pt>
                <c:pt idx="51">
                  <c:v>114.75511580039</c:v>
                </c:pt>
                <c:pt idx="52">
                  <c:v>114.77972613784</c:v>
                </c:pt>
                <c:pt idx="53">
                  <c:v>114.79791298185</c:v>
                </c:pt>
                <c:pt idx="54">
                  <c:v>114.81299113239</c:v>
                </c:pt>
                <c:pt idx="55">
                  <c:v>114.83413810181</c:v>
                </c:pt>
                <c:pt idx="56">
                  <c:v>114.84011666799999</c:v>
                </c:pt>
                <c:pt idx="57">
                  <c:v>114.84548874924999</c:v>
                </c:pt>
                <c:pt idx="58">
                  <c:v>114.85303281364</c:v>
                </c:pt>
                <c:pt idx="59">
                  <c:v>114.83908670858</c:v>
                </c:pt>
                <c:pt idx="60">
                  <c:v>114.82668856993</c:v>
                </c:pt>
                <c:pt idx="61">
                  <c:v>114.80859234512999</c:v>
                </c:pt>
                <c:pt idx="62">
                  <c:v>114.77263501364</c:v>
                </c:pt>
                <c:pt idx="63">
                  <c:v>114.73615741462</c:v>
                </c:pt>
                <c:pt idx="64">
                  <c:v>114.68675906739</c:v>
                </c:pt>
                <c:pt idx="65">
                  <c:v>114.62343472761</c:v>
                </c:pt>
                <c:pt idx="66">
                  <c:v>114.55801019194</c:v>
                </c:pt>
                <c:pt idx="67">
                  <c:v>114.47295119739</c:v>
                </c:pt>
                <c:pt idx="68">
                  <c:v>114.37821393668</c:v>
                </c:pt>
                <c:pt idx="69">
                  <c:v>114.28020542997</c:v>
                </c:pt>
                <c:pt idx="70">
                  <c:v>114.15631209324999</c:v>
                </c:pt>
                <c:pt idx="71">
                  <c:v>114.02732549904999</c:v>
                </c:pt>
                <c:pt idx="72">
                  <c:v>113.89047513964999</c:v>
                </c:pt>
                <c:pt idx="73">
                  <c:v>113.7297042268</c:v>
                </c:pt>
                <c:pt idx="74">
                  <c:v>113.56503268178</c:v>
                </c:pt>
                <c:pt idx="75">
                  <c:v>113.38699555476001</c:v>
                </c:pt>
                <c:pt idx="76">
                  <c:v>113.19073920296</c:v>
                </c:pt>
                <c:pt idx="77">
                  <c:v>112.99102766823999</c:v>
                </c:pt>
                <c:pt idx="78">
                  <c:v>112.77347882766</c:v>
                </c:pt>
                <c:pt idx="79">
                  <c:v>112.54454116199</c:v>
                </c:pt>
                <c:pt idx="80">
                  <c:v>112.31398765672</c:v>
                </c:pt>
                <c:pt idx="81">
                  <c:v>112.06290403091</c:v>
                </c:pt>
                <c:pt idx="82">
                  <c:v>111.80924654870999</c:v>
                </c:pt>
                <c:pt idx="83">
                  <c:v>111.5566882312</c:v>
                </c:pt>
                <c:pt idx="84">
                  <c:v>111.28692075707001</c:v>
                </c:pt>
                <c:pt idx="85">
                  <c:v>111.02508118034</c:v>
                </c:pt>
                <c:pt idx="86">
                  <c:v>110.76698046632001</c:v>
                </c:pt>
                <c:pt idx="87">
                  <c:v>110.50676150257</c:v>
                </c:pt>
                <c:pt idx="88">
                  <c:v>110.26541232040999</c:v>
                </c:pt>
                <c:pt idx="89">
                  <c:v>110.03481274555</c:v>
                </c:pt>
                <c:pt idx="90">
                  <c:v>109.82104250667</c:v>
                </c:pt>
                <c:pt idx="91">
                  <c:v>109.64019791102</c:v>
                </c:pt>
                <c:pt idx="92">
                  <c:v>109.47885723029999</c:v>
                </c:pt>
                <c:pt idx="93">
                  <c:v>109.35295510972</c:v>
                </c:pt>
                <c:pt idx="94">
                  <c:v>109.27137298991001</c:v>
                </c:pt>
                <c:pt idx="95">
                  <c:v>109.21248294046001</c:v>
                </c:pt>
                <c:pt idx="96">
                  <c:v>109.19944480584</c:v>
                </c:pt>
                <c:pt idx="97">
                  <c:v>109.22702588424001</c:v>
                </c:pt>
                <c:pt idx="98">
                  <c:v>109.27784117093999</c:v>
                </c:pt>
                <c:pt idx="99">
                  <c:v>109.36810498217</c:v>
                </c:pt>
                <c:pt idx="100">
                  <c:v>109.48303084339</c:v>
                </c:pt>
                <c:pt idx="101">
                  <c:v>109.61373580828</c:v>
                </c:pt>
                <c:pt idx="102">
                  <c:v>109.76975245857</c:v>
                </c:pt>
                <c:pt idx="103">
                  <c:v>109.92999349119999</c:v>
                </c:pt>
                <c:pt idx="104">
                  <c:v>110.09710443890999</c:v>
                </c:pt>
                <c:pt idx="105">
                  <c:v>110.27613396568</c:v>
                </c:pt>
                <c:pt idx="106">
                  <c:v>110.44110915509999</c:v>
                </c:pt>
                <c:pt idx="107">
                  <c:v>110.60787344889</c:v>
                </c:pt>
                <c:pt idx="108">
                  <c:v>110.77488017891</c:v>
                </c:pt>
                <c:pt idx="109">
                  <c:v>110.9189357085</c:v>
                </c:pt>
                <c:pt idx="110">
                  <c:v>111.06188128655</c:v>
                </c:pt>
                <c:pt idx="111">
                  <c:v>111.19416201823999</c:v>
                </c:pt>
                <c:pt idx="112">
                  <c:v>111.3056125522</c:v>
                </c:pt>
                <c:pt idx="113">
                  <c:v>111.41336414985</c:v>
                </c:pt>
                <c:pt idx="114">
                  <c:v>111.50311371821</c:v>
                </c:pt>
                <c:pt idx="115">
                  <c:v>111.57774056847001</c:v>
                </c:pt>
                <c:pt idx="116">
                  <c:v>111.648781094</c:v>
                </c:pt>
                <c:pt idx="117">
                  <c:v>111.69825880632</c:v>
                </c:pt>
                <c:pt idx="118">
                  <c:v>111.7406548548</c:v>
                </c:pt>
                <c:pt idx="119">
                  <c:v>111.78149902121</c:v>
                </c:pt>
                <c:pt idx="120">
                  <c:v>111.80060918061</c:v>
                </c:pt>
                <c:pt idx="121">
                  <c:v>111.82123188024001</c:v>
                </c:pt>
                <c:pt idx="122">
                  <c:v>111.83832250806</c:v>
                </c:pt>
                <c:pt idx="123">
                  <c:v>111.84424882411</c:v>
                </c:pt>
                <c:pt idx="124">
                  <c:v>111.85406295019</c:v>
                </c:pt>
                <c:pt idx="125">
                  <c:v>111.85840876643999</c:v>
                </c:pt>
                <c:pt idx="126">
                  <c:v>111.8594033295</c:v>
                </c:pt>
                <c:pt idx="127">
                  <c:v>111.86575365392</c:v>
                </c:pt>
                <c:pt idx="128">
                  <c:v>111.8636619305</c:v>
                </c:pt>
                <c:pt idx="129">
                  <c:v>111.86399253715</c:v>
                </c:pt>
                <c:pt idx="130">
                  <c:v>111.86919175566</c:v>
                </c:pt>
                <c:pt idx="131">
                  <c:v>111.86429673668</c:v>
                </c:pt>
                <c:pt idx="132">
                  <c:v>111.86562996843</c:v>
                </c:pt>
                <c:pt idx="133">
                  <c:v>111.86744538318</c:v>
                </c:pt>
                <c:pt idx="134">
                  <c:v>111.86398251876</c:v>
                </c:pt>
                <c:pt idx="135">
                  <c:v>111.86684954502</c:v>
                </c:pt>
                <c:pt idx="136">
                  <c:v>111.86563447844</c:v>
                </c:pt>
                <c:pt idx="137">
                  <c:v>111.86381606584</c:v>
                </c:pt>
                <c:pt idx="138">
                  <c:v>111.86835840355999</c:v>
                </c:pt>
                <c:pt idx="139">
                  <c:v>111.86419329582</c:v>
                </c:pt>
                <c:pt idx="140">
                  <c:v>111.86407249206999</c:v>
                </c:pt>
                <c:pt idx="141">
                  <c:v>111.86800047414</c:v>
                </c:pt>
                <c:pt idx="142">
                  <c:v>111.86321797706</c:v>
                </c:pt>
                <c:pt idx="143">
                  <c:v>111.86480496518</c:v>
                </c:pt>
                <c:pt idx="144">
                  <c:v>111.86580123666999</c:v>
                </c:pt>
                <c:pt idx="145">
                  <c:v>111.86272500424</c:v>
                </c:pt>
                <c:pt idx="146">
                  <c:v>111.86602169101</c:v>
                </c:pt>
                <c:pt idx="147">
                  <c:v>111.86408627993001</c:v>
                </c:pt>
                <c:pt idx="148">
                  <c:v>111.86272084671</c:v>
                </c:pt>
                <c:pt idx="149">
                  <c:v>111.86772900251999</c:v>
                </c:pt>
                <c:pt idx="150">
                  <c:v>111.86286530296999</c:v>
                </c:pt>
                <c:pt idx="151">
                  <c:v>111.86321517301</c:v>
                </c:pt>
                <c:pt idx="152">
                  <c:v>111.86645833087999</c:v>
                </c:pt>
                <c:pt idx="153">
                  <c:v>111.86215057486</c:v>
                </c:pt>
                <c:pt idx="154">
                  <c:v>111.86421981909</c:v>
                </c:pt>
                <c:pt idx="155">
                  <c:v>111.86454110536</c:v>
                </c:pt>
                <c:pt idx="156">
                  <c:v>111.86195415025</c:v>
                </c:pt>
                <c:pt idx="157">
                  <c:v>111.86574556303999</c:v>
                </c:pt>
                <c:pt idx="158">
                  <c:v>111.8631478392</c:v>
                </c:pt>
                <c:pt idx="159">
                  <c:v>111.86228512690001</c:v>
                </c:pt>
                <c:pt idx="160">
                  <c:v>111.86779957071001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B3-428F-AD61-7350DE77FD82}"/>
            </c:ext>
          </c:extLst>
        </c:ser>
        <c:ser>
          <c:idx val="1"/>
          <c:order val="1"/>
          <c:tx>
            <c:strRef>
              <c:f>'cf-2600-161'!$C$1</c:f>
              <c:strCache>
                <c:ptCount val="1"/>
                <c:pt idx="0">
                  <c:v>600Hz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'cf-2600-161'!$C$2:$C$162</c:f>
              <c:numCache>
                <c:formatCode>0</c:formatCode>
                <c:ptCount val="161"/>
                <c:pt idx="0">
                  <c:v>118.88436240505</c:v>
                </c:pt>
                <c:pt idx="1">
                  <c:v>119.25145457137999</c:v>
                </c:pt>
                <c:pt idx="2">
                  <c:v>119.62805508216</c:v>
                </c:pt>
                <c:pt idx="3">
                  <c:v>119.98657691974999</c:v>
                </c:pt>
                <c:pt idx="4">
                  <c:v>120.31755729706001</c:v>
                </c:pt>
                <c:pt idx="5">
                  <c:v>120.64294255564</c:v>
                </c:pt>
                <c:pt idx="6">
                  <c:v>120.91765054055</c:v>
                </c:pt>
                <c:pt idx="7">
                  <c:v>121.17885690113999</c:v>
                </c:pt>
                <c:pt idx="8">
                  <c:v>121.41193811164</c:v>
                </c:pt>
                <c:pt idx="9">
                  <c:v>121.60513176223</c:v>
                </c:pt>
                <c:pt idx="10">
                  <c:v>121.78685629583001</c:v>
                </c:pt>
                <c:pt idx="11">
                  <c:v>121.91795658722</c:v>
                </c:pt>
                <c:pt idx="12">
                  <c:v>122.03014276003</c:v>
                </c:pt>
                <c:pt idx="13">
                  <c:v>122.11658797958</c:v>
                </c:pt>
                <c:pt idx="14">
                  <c:v>122.15946623245</c:v>
                </c:pt>
                <c:pt idx="15">
                  <c:v>122.19080466228</c:v>
                </c:pt>
                <c:pt idx="16">
                  <c:v>122.17525366026</c:v>
                </c:pt>
                <c:pt idx="17">
                  <c:v>122.13769309397</c:v>
                </c:pt>
                <c:pt idx="18">
                  <c:v>122.07800358769001</c:v>
                </c:pt>
                <c:pt idx="19">
                  <c:v>121.97187971770001</c:v>
                </c:pt>
                <c:pt idx="20">
                  <c:v>121.85445774253</c:v>
                </c:pt>
                <c:pt idx="21">
                  <c:v>121.69433715779</c:v>
                </c:pt>
                <c:pt idx="22">
                  <c:v>121.50986153759</c:v>
                </c:pt>
                <c:pt idx="23">
                  <c:v>121.3076652084</c:v>
                </c:pt>
                <c:pt idx="24">
                  <c:v>121.05898154633999</c:v>
                </c:pt>
                <c:pt idx="25">
                  <c:v>120.80192910322</c:v>
                </c:pt>
                <c:pt idx="26">
                  <c:v>120.51151750728</c:v>
                </c:pt>
                <c:pt idx="27">
                  <c:v>120.2017653656</c:v>
                </c:pt>
                <c:pt idx="28">
                  <c:v>119.88638585754001</c:v>
                </c:pt>
                <c:pt idx="29">
                  <c:v>119.53915855705</c:v>
                </c:pt>
                <c:pt idx="30">
                  <c:v>119.19934174375</c:v>
                </c:pt>
                <c:pt idx="31">
                  <c:v>118.85238969613999</c:v>
                </c:pt>
                <c:pt idx="32">
                  <c:v>118.50924950088999</c:v>
                </c:pt>
                <c:pt idx="33">
                  <c:v>118.18869898072001</c:v>
                </c:pt>
                <c:pt idx="34">
                  <c:v>117.86621741366</c:v>
                </c:pt>
                <c:pt idx="35">
                  <c:v>117.57283985006001</c:v>
                </c:pt>
                <c:pt idx="36">
                  <c:v>117.30467387934</c:v>
                </c:pt>
                <c:pt idx="37">
                  <c:v>117.04584620216001</c:v>
                </c:pt>
                <c:pt idx="38">
                  <c:v>116.81909054163</c:v>
                </c:pt>
                <c:pt idx="39">
                  <c:v>116.60729023192999</c:v>
                </c:pt>
                <c:pt idx="40">
                  <c:v>116.40363608897999</c:v>
                </c:pt>
                <c:pt idx="41">
                  <c:v>116.2262502582</c:v>
                </c:pt>
                <c:pt idx="42">
                  <c:v>116.04424753756</c:v>
                </c:pt>
                <c:pt idx="43">
                  <c:v>115.87020331062</c:v>
                </c:pt>
                <c:pt idx="44">
                  <c:v>115.71553752053001</c:v>
                </c:pt>
                <c:pt idx="45">
                  <c:v>115.53854871665</c:v>
                </c:pt>
                <c:pt idx="46">
                  <c:v>115.37454358282</c:v>
                </c:pt>
                <c:pt idx="47">
                  <c:v>115.22031780402</c:v>
                </c:pt>
                <c:pt idx="48">
                  <c:v>115.04300461063001</c:v>
                </c:pt>
                <c:pt idx="49">
                  <c:v>114.88178491521001</c:v>
                </c:pt>
                <c:pt idx="50">
                  <c:v>114.72010023491001</c:v>
                </c:pt>
                <c:pt idx="51">
                  <c:v>114.54695232623</c:v>
                </c:pt>
                <c:pt idx="52">
                  <c:v>114.39112264208001</c:v>
                </c:pt>
                <c:pt idx="53">
                  <c:v>114.22752407580001</c:v>
                </c:pt>
                <c:pt idx="54">
                  <c:v>114.06554636054</c:v>
                </c:pt>
                <c:pt idx="55">
                  <c:v>113.92351283175</c:v>
                </c:pt>
                <c:pt idx="56">
                  <c:v>113.76794581551</c:v>
                </c:pt>
                <c:pt idx="57">
                  <c:v>113.62696417012</c:v>
                </c:pt>
                <c:pt idx="58">
                  <c:v>113.50726258946</c:v>
                </c:pt>
                <c:pt idx="59">
                  <c:v>113.37081746198</c:v>
                </c:pt>
                <c:pt idx="60">
                  <c:v>113.25905551885</c:v>
                </c:pt>
                <c:pt idx="61">
                  <c:v>113.16062018258999</c:v>
                </c:pt>
                <c:pt idx="62">
                  <c:v>113.05629426369001</c:v>
                </c:pt>
                <c:pt idx="63">
                  <c:v>112.97629121909</c:v>
                </c:pt>
                <c:pt idx="64">
                  <c:v>112.89952503241</c:v>
                </c:pt>
                <c:pt idx="65">
                  <c:v>112.82466084716999</c:v>
                </c:pt>
                <c:pt idx="66">
                  <c:v>112.77127496623</c:v>
                </c:pt>
                <c:pt idx="67">
                  <c:v>112.70878158636</c:v>
                </c:pt>
                <c:pt idx="68">
                  <c:v>112.6534880806</c:v>
                </c:pt>
                <c:pt idx="69">
                  <c:v>112.61501675954</c:v>
                </c:pt>
                <c:pt idx="70">
                  <c:v>112.55368789496001</c:v>
                </c:pt>
                <c:pt idx="71">
                  <c:v>112.50359897921</c:v>
                </c:pt>
                <c:pt idx="72">
                  <c:v>112.45848484985</c:v>
                </c:pt>
                <c:pt idx="73">
                  <c:v>112.3895709083</c:v>
                </c:pt>
                <c:pt idx="74">
                  <c:v>112.32933113863</c:v>
                </c:pt>
                <c:pt idx="75">
                  <c:v>112.26000082764</c:v>
                </c:pt>
                <c:pt idx="76">
                  <c:v>112.17159863435</c:v>
                </c:pt>
                <c:pt idx="77">
                  <c:v>112.08741214341001</c:v>
                </c:pt>
                <c:pt idx="78">
                  <c:v>111.98100697552999</c:v>
                </c:pt>
                <c:pt idx="79">
                  <c:v>111.86113329283999</c:v>
                </c:pt>
                <c:pt idx="80">
                  <c:v>111.74202943826</c:v>
                </c:pt>
                <c:pt idx="81">
                  <c:v>111.58876549343999</c:v>
                </c:pt>
                <c:pt idx="82">
                  <c:v>111.4287009443</c:v>
                </c:pt>
                <c:pt idx="83">
                  <c:v>111.26451852138</c:v>
                </c:pt>
                <c:pt idx="84">
                  <c:v>111.06089679624</c:v>
                </c:pt>
                <c:pt idx="85">
                  <c:v>110.85583875298001</c:v>
                </c:pt>
                <c:pt idx="86">
                  <c:v>110.63685739243</c:v>
                </c:pt>
                <c:pt idx="87">
                  <c:v>110.38806467025999</c:v>
                </c:pt>
                <c:pt idx="88">
                  <c:v>110.13871094751001</c:v>
                </c:pt>
                <c:pt idx="89">
                  <c:v>109.86822557623999</c:v>
                </c:pt>
                <c:pt idx="90">
                  <c:v>109.58048080443</c:v>
                </c:pt>
                <c:pt idx="91">
                  <c:v>109.29658975751001</c:v>
                </c:pt>
                <c:pt idx="92">
                  <c:v>108.98873924245</c:v>
                </c:pt>
                <c:pt idx="93">
                  <c:v>108.68110105366</c:v>
                </c:pt>
                <c:pt idx="94">
                  <c:v>108.38753956884</c:v>
                </c:pt>
                <c:pt idx="95">
                  <c:v>108.07375553891001</c:v>
                </c:pt>
                <c:pt idx="96">
                  <c:v>107.78455286281</c:v>
                </c:pt>
                <c:pt idx="97">
                  <c:v>107.51883184963</c:v>
                </c:pt>
                <c:pt idx="98">
                  <c:v>107.25877867644</c:v>
                </c:pt>
                <c:pt idx="99">
                  <c:v>107.04461294767999</c:v>
                </c:pt>
                <c:pt idx="100">
                  <c:v>106.86411726583</c:v>
                </c:pt>
                <c:pt idx="101">
                  <c:v>106.71595414498999</c:v>
                </c:pt>
                <c:pt idx="102">
                  <c:v>106.62747821703999</c:v>
                </c:pt>
                <c:pt idx="103">
                  <c:v>106.57107253161</c:v>
                </c:pt>
                <c:pt idx="104">
                  <c:v>106.55805793002</c:v>
                </c:pt>
                <c:pt idx="105">
                  <c:v>106.60020562301</c:v>
                </c:pt>
                <c:pt idx="106">
                  <c:v>106.65250572143</c:v>
                </c:pt>
                <c:pt idx="107">
                  <c:v>106.74205106095999</c:v>
                </c:pt>
                <c:pt idx="108">
                  <c:v>106.86349950435</c:v>
                </c:pt>
                <c:pt idx="109">
                  <c:v>106.97178206242</c:v>
                </c:pt>
                <c:pt idx="110">
                  <c:v>107.10302407339999</c:v>
                </c:pt>
                <c:pt idx="111">
                  <c:v>107.23640191059999</c:v>
                </c:pt>
                <c:pt idx="112">
                  <c:v>107.34989807882999</c:v>
                </c:pt>
                <c:pt idx="113">
                  <c:v>107.4725439643</c:v>
                </c:pt>
                <c:pt idx="114">
                  <c:v>107.57522106966999</c:v>
                </c:pt>
                <c:pt idx="115">
                  <c:v>107.66101928337</c:v>
                </c:pt>
                <c:pt idx="116">
                  <c:v>107.75033404449</c:v>
                </c:pt>
                <c:pt idx="117">
                  <c:v>107.80702996071</c:v>
                </c:pt>
                <c:pt idx="118">
                  <c:v>107.85748678234</c:v>
                </c:pt>
                <c:pt idx="119">
                  <c:v>107.91191281544</c:v>
                </c:pt>
                <c:pt idx="120">
                  <c:v>107.92863895892</c:v>
                </c:pt>
                <c:pt idx="121">
                  <c:v>107.95323240529</c:v>
                </c:pt>
                <c:pt idx="122">
                  <c:v>107.97504373093</c:v>
                </c:pt>
                <c:pt idx="123">
                  <c:v>107.97684978731</c:v>
                </c:pt>
                <c:pt idx="124">
                  <c:v>107.98972870478001</c:v>
                </c:pt>
                <c:pt idx="125">
                  <c:v>107.99323592124</c:v>
                </c:pt>
                <c:pt idx="126">
                  <c:v>107.991060952</c:v>
                </c:pt>
                <c:pt idx="127">
                  <c:v>108.00201787375001</c:v>
                </c:pt>
                <c:pt idx="128">
                  <c:v>107.99533275395</c:v>
                </c:pt>
                <c:pt idx="129">
                  <c:v>107.9946669599</c:v>
                </c:pt>
                <c:pt idx="130">
                  <c:v>108.00541410949999</c:v>
                </c:pt>
                <c:pt idx="131">
                  <c:v>107.99395305797</c:v>
                </c:pt>
                <c:pt idx="132">
                  <c:v>107.99667176896</c:v>
                </c:pt>
                <c:pt idx="133">
                  <c:v>108.00065584564</c:v>
                </c:pt>
                <c:pt idx="134">
                  <c:v>107.99288998468</c:v>
                </c:pt>
                <c:pt idx="135">
                  <c:v>107.99941571847</c:v>
                </c:pt>
                <c:pt idx="136">
                  <c:v>107.99680329829999</c:v>
                </c:pt>
                <c:pt idx="137">
                  <c:v>107.9928427425</c:v>
                </c:pt>
                <c:pt idx="138">
                  <c:v>108.00318730581</c:v>
                </c:pt>
                <c:pt idx="139">
                  <c:v>107.99393392667</c:v>
                </c:pt>
                <c:pt idx="140">
                  <c:v>107.99375453909001</c:v>
                </c:pt>
                <c:pt idx="141">
                  <c:v>108.00265630421001</c:v>
                </c:pt>
                <c:pt idx="142">
                  <c:v>107.99193444981</c:v>
                </c:pt>
                <c:pt idx="143">
                  <c:v>107.99551368418</c:v>
                </c:pt>
                <c:pt idx="144">
                  <c:v>107.99773296245</c:v>
                </c:pt>
                <c:pt idx="145">
                  <c:v>107.99076086878</c:v>
                </c:pt>
                <c:pt idx="146">
                  <c:v>107.99810478898</c:v>
                </c:pt>
                <c:pt idx="147">
                  <c:v>107.99365423144999</c:v>
                </c:pt>
                <c:pt idx="148">
                  <c:v>107.99046715148999</c:v>
                </c:pt>
                <c:pt idx="149">
                  <c:v>108.00160519268</c:v>
                </c:pt>
                <c:pt idx="150">
                  <c:v>107.99052787431999</c:v>
                </c:pt>
                <c:pt idx="151">
                  <c:v>107.99117416475001</c:v>
                </c:pt>
                <c:pt idx="152">
                  <c:v>107.99832836749999</c:v>
                </c:pt>
                <c:pt idx="153">
                  <c:v>107.98849958863001</c:v>
                </c:pt>
                <c:pt idx="154">
                  <c:v>107.99302846889</c:v>
                </c:pt>
                <c:pt idx="155">
                  <c:v>107.99363553837</c:v>
                </c:pt>
                <c:pt idx="156">
                  <c:v>107.98771421179001</c:v>
                </c:pt>
                <c:pt idx="157">
                  <c:v>107.99616440221</c:v>
                </c:pt>
                <c:pt idx="158">
                  <c:v>107.99026108247</c:v>
                </c:pt>
                <c:pt idx="159">
                  <c:v>107.98828305069</c:v>
                </c:pt>
                <c:pt idx="160">
                  <c:v>108.00067399648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B3-428F-AD61-7350DE77FD82}"/>
            </c:ext>
          </c:extLst>
        </c:ser>
        <c:ser>
          <c:idx val="2"/>
          <c:order val="2"/>
          <c:tx>
            <c:strRef>
              <c:f>'cf-2600-161'!$D$1</c:f>
              <c:strCache>
                <c:ptCount val="1"/>
                <c:pt idx="0">
                  <c:v>800Hz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'cf-2600-161'!$D$2:$D$162</c:f>
              <c:numCache>
                <c:formatCode>0</c:formatCode>
                <c:ptCount val="161"/>
                <c:pt idx="0">
                  <c:v>117.89757433707</c:v>
                </c:pt>
                <c:pt idx="1">
                  <c:v>117.45710236642999</c:v>
                </c:pt>
                <c:pt idx="2">
                  <c:v>117.16162515848001</c:v>
                </c:pt>
                <c:pt idx="3">
                  <c:v>117.01118178713</c:v>
                </c:pt>
                <c:pt idx="4">
                  <c:v>117.02215383252</c:v>
                </c:pt>
                <c:pt idx="5">
                  <c:v>117.23537458574999</c:v>
                </c:pt>
                <c:pt idx="6">
                  <c:v>117.54836370698</c:v>
                </c:pt>
                <c:pt idx="7">
                  <c:v>117.98869632342</c:v>
                </c:pt>
                <c:pt idx="8">
                  <c:v>118.48989930994</c:v>
                </c:pt>
                <c:pt idx="9">
                  <c:v>118.9941069106</c:v>
                </c:pt>
                <c:pt idx="10">
                  <c:v>119.52516720446999</c:v>
                </c:pt>
                <c:pt idx="11">
                  <c:v>119.99457626735</c:v>
                </c:pt>
                <c:pt idx="12">
                  <c:v>120.44523778388</c:v>
                </c:pt>
                <c:pt idx="13">
                  <c:v>120.85868679204999</c:v>
                </c:pt>
                <c:pt idx="14">
                  <c:v>121.19746258916</c:v>
                </c:pt>
                <c:pt idx="15">
                  <c:v>121.51669687675</c:v>
                </c:pt>
                <c:pt idx="16">
                  <c:v>121.75265765928999</c:v>
                </c:pt>
                <c:pt idx="17">
                  <c:v>121.94828455539</c:v>
                </c:pt>
                <c:pt idx="18">
                  <c:v>122.10433236687</c:v>
                </c:pt>
                <c:pt idx="19">
                  <c:v>122.17688956142</c:v>
                </c:pt>
                <c:pt idx="20">
                  <c:v>122.22891202274</c:v>
                </c:pt>
                <c:pt idx="21">
                  <c:v>122.20468492901</c:v>
                </c:pt>
                <c:pt idx="22">
                  <c:v>122.13604778522</c:v>
                </c:pt>
                <c:pt idx="23">
                  <c:v>122.03489537417001</c:v>
                </c:pt>
                <c:pt idx="24">
                  <c:v>121.84825591604</c:v>
                </c:pt>
                <c:pt idx="25">
                  <c:v>121.64319076897</c:v>
                </c:pt>
                <c:pt idx="26">
                  <c:v>121.37287828465</c:v>
                </c:pt>
                <c:pt idx="27">
                  <c:v>121.05974837166001</c:v>
                </c:pt>
                <c:pt idx="28">
                  <c:v>120.72624126802999</c:v>
                </c:pt>
                <c:pt idx="29">
                  <c:v>120.3209551408</c:v>
                </c:pt>
                <c:pt idx="30">
                  <c:v>119.91295124374</c:v>
                </c:pt>
                <c:pt idx="31">
                  <c:v>119.4731338726</c:v>
                </c:pt>
                <c:pt idx="32">
                  <c:v>119.02089679952</c:v>
                </c:pt>
                <c:pt idx="33">
                  <c:v>118.59055508604</c:v>
                </c:pt>
                <c:pt idx="34">
                  <c:v>118.14224914748</c:v>
                </c:pt>
                <c:pt idx="35">
                  <c:v>117.73599029125999</c:v>
                </c:pt>
                <c:pt idx="36">
                  <c:v>117.37071090767</c:v>
                </c:pt>
                <c:pt idx="37">
                  <c:v>117.02698826456999</c:v>
                </c:pt>
                <c:pt idx="38">
                  <c:v>116.74870482052999</c:v>
                </c:pt>
                <c:pt idx="39">
                  <c:v>116.51116565336</c:v>
                </c:pt>
                <c:pt idx="40">
                  <c:v>116.30535253783999</c:v>
                </c:pt>
                <c:pt idx="41">
                  <c:v>116.16219483383</c:v>
                </c:pt>
                <c:pt idx="42">
                  <c:v>116.02836063836</c:v>
                </c:pt>
                <c:pt idx="43">
                  <c:v>115.92305066268</c:v>
                </c:pt>
                <c:pt idx="44">
                  <c:v>115.86262526981</c:v>
                </c:pt>
                <c:pt idx="45">
                  <c:v>115.7739566715</c:v>
                </c:pt>
                <c:pt idx="46">
                  <c:v>115.71286732516</c:v>
                </c:pt>
                <c:pt idx="47">
                  <c:v>115.67060645252</c:v>
                </c:pt>
                <c:pt idx="48">
                  <c:v>115.58970518907</c:v>
                </c:pt>
                <c:pt idx="49">
                  <c:v>115.53135018192999</c:v>
                </c:pt>
                <c:pt idx="50">
                  <c:v>115.46551016042</c:v>
                </c:pt>
                <c:pt idx="51">
                  <c:v>115.37119307037</c:v>
                </c:pt>
                <c:pt idx="52">
                  <c:v>115.29215588157</c:v>
                </c:pt>
                <c:pt idx="53">
                  <c:v>115.18547058681</c:v>
                </c:pt>
                <c:pt idx="54">
                  <c:v>115.06348193149999</c:v>
                </c:pt>
                <c:pt idx="55">
                  <c:v>114.95346013792</c:v>
                </c:pt>
                <c:pt idx="56">
                  <c:v>114.80011565071</c:v>
                </c:pt>
                <c:pt idx="57">
                  <c:v>114.64675223172</c:v>
                </c:pt>
                <c:pt idx="58">
                  <c:v>114.50324739363001</c:v>
                </c:pt>
                <c:pt idx="59">
                  <c:v>114.30880628924</c:v>
                </c:pt>
                <c:pt idx="60">
                  <c:v>114.12984224756001</c:v>
                </c:pt>
                <c:pt idx="61">
                  <c:v>113.94949267717</c:v>
                </c:pt>
                <c:pt idx="62">
                  <c:v>113.73940959737</c:v>
                </c:pt>
                <c:pt idx="63">
                  <c:v>113.55060499427999</c:v>
                </c:pt>
                <c:pt idx="64">
                  <c:v>113.35311638048</c:v>
                </c:pt>
                <c:pt idx="65">
                  <c:v>113.14960525169001</c:v>
                </c:pt>
                <c:pt idx="66">
                  <c:v>112.97606285947001</c:v>
                </c:pt>
                <c:pt idx="67">
                  <c:v>112.7891213205</c:v>
                </c:pt>
                <c:pt idx="68">
                  <c:v>112.62055411406</c:v>
                </c:pt>
                <c:pt idx="69">
                  <c:v>112.49066154857999</c:v>
                </c:pt>
                <c:pt idx="70">
                  <c:v>112.34131340431</c:v>
                </c:pt>
                <c:pt idx="71">
                  <c:v>112.23102197137</c:v>
                </c:pt>
                <c:pt idx="72">
                  <c:v>112.15281021235</c:v>
                </c:pt>
                <c:pt idx="73">
                  <c:v>112.06331387693</c:v>
                </c:pt>
                <c:pt idx="74">
                  <c:v>112.01526447457999</c:v>
                </c:pt>
                <c:pt idx="75">
                  <c:v>111.98050371374001</c:v>
                </c:pt>
                <c:pt idx="76">
                  <c:v>111.94243733667</c:v>
                </c:pt>
                <c:pt idx="77">
                  <c:v>111.93665750661999</c:v>
                </c:pt>
                <c:pt idx="78">
                  <c:v>111.91925986263</c:v>
                </c:pt>
                <c:pt idx="79">
                  <c:v>111.90170473249999</c:v>
                </c:pt>
                <c:pt idx="80">
                  <c:v>111.90438724685001</c:v>
                </c:pt>
                <c:pt idx="81">
                  <c:v>111.86929190206</c:v>
                </c:pt>
                <c:pt idx="82">
                  <c:v>111.83724842971</c:v>
                </c:pt>
                <c:pt idx="83">
                  <c:v>111.81048785274</c:v>
                </c:pt>
                <c:pt idx="84">
                  <c:v>111.7303162573</c:v>
                </c:pt>
                <c:pt idx="85">
                  <c:v>111.65483778276</c:v>
                </c:pt>
                <c:pt idx="86">
                  <c:v>111.56227495918</c:v>
                </c:pt>
                <c:pt idx="87">
                  <c:v>111.42462351953</c:v>
                </c:pt>
                <c:pt idx="88">
                  <c:v>111.28603194548</c:v>
                </c:pt>
                <c:pt idx="89">
                  <c:v>111.11127739212</c:v>
                </c:pt>
                <c:pt idx="90">
                  <c:v>110.90302333336</c:v>
                </c:pt>
                <c:pt idx="91">
                  <c:v>110.69154446271</c:v>
                </c:pt>
                <c:pt idx="92">
                  <c:v>110.42872733703</c:v>
                </c:pt>
                <c:pt idx="93">
                  <c:v>110.14815982958</c:v>
                </c:pt>
                <c:pt idx="94">
                  <c:v>109.86699585414</c:v>
                </c:pt>
                <c:pt idx="95">
                  <c:v>109.52556162396</c:v>
                </c:pt>
                <c:pt idx="96">
                  <c:v>109.18938933645001</c:v>
                </c:pt>
                <c:pt idx="97">
                  <c:v>108.85181965657</c:v>
                </c:pt>
                <c:pt idx="98">
                  <c:v>108.48112781330001</c:v>
                </c:pt>
                <c:pt idx="99">
                  <c:v>108.13901279372</c:v>
                </c:pt>
                <c:pt idx="100">
                  <c:v>107.8069964262</c:v>
                </c:pt>
                <c:pt idx="101">
                  <c:v>107.48770190945</c:v>
                </c:pt>
                <c:pt idx="102">
                  <c:v>107.2317624499</c:v>
                </c:pt>
                <c:pt idx="103">
                  <c:v>107.0057075103</c:v>
                </c:pt>
                <c:pt idx="104">
                  <c:v>106.8394197865</c:v>
                </c:pt>
                <c:pt idx="105">
                  <c:v>106.76253008904</c:v>
                </c:pt>
                <c:pt idx="106">
                  <c:v>106.71188651131</c:v>
                </c:pt>
                <c:pt idx="107">
                  <c:v>106.73693653023</c:v>
                </c:pt>
                <c:pt idx="108">
                  <c:v>106.83181538709999</c:v>
                </c:pt>
                <c:pt idx="109">
                  <c:v>106.92291834903</c:v>
                </c:pt>
                <c:pt idx="110">
                  <c:v>107.06761693898</c:v>
                </c:pt>
                <c:pt idx="111">
                  <c:v>107.22937851266001</c:v>
                </c:pt>
                <c:pt idx="112">
                  <c:v>107.36895709572001</c:v>
                </c:pt>
                <c:pt idx="113">
                  <c:v>107.53213625527</c:v>
                </c:pt>
                <c:pt idx="114">
                  <c:v>107.66883403887</c:v>
                </c:pt>
                <c:pt idx="115">
                  <c:v>107.78245045884</c:v>
                </c:pt>
                <c:pt idx="116">
                  <c:v>107.90607971562</c:v>
                </c:pt>
                <c:pt idx="117">
                  <c:v>107.97877603617999</c:v>
                </c:pt>
                <c:pt idx="118">
                  <c:v>108.04379781492</c:v>
                </c:pt>
                <c:pt idx="119">
                  <c:v>108.1182441098</c:v>
                </c:pt>
                <c:pt idx="120">
                  <c:v>108.13161705566</c:v>
                </c:pt>
                <c:pt idx="121">
                  <c:v>108.16033178412</c:v>
                </c:pt>
                <c:pt idx="122">
                  <c:v>108.18657477171</c:v>
                </c:pt>
                <c:pt idx="123">
                  <c:v>108.18036126766</c:v>
                </c:pt>
                <c:pt idx="124">
                  <c:v>108.19487338906001</c:v>
                </c:pt>
                <c:pt idx="125">
                  <c:v>108.19478841976</c:v>
                </c:pt>
                <c:pt idx="126">
                  <c:v>108.18597592269001</c:v>
                </c:pt>
                <c:pt idx="127">
                  <c:v>108.20129502505</c:v>
                </c:pt>
                <c:pt idx="128">
                  <c:v>108.18660428922</c:v>
                </c:pt>
                <c:pt idx="129">
                  <c:v>108.18320024274</c:v>
                </c:pt>
                <c:pt idx="130">
                  <c:v>108.20063227538</c:v>
                </c:pt>
                <c:pt idx="131">
                  <c:v>108.17930622574001</c:v>
                </c:pt>
                <c:pt idx="132">
                  <c:v>108.18349045545</c:v>
                </c:pt>
                <c:pt idx="133">
                  <c:v>108.1902786572</c:v>
                </c:pt>
                <c:pt idx="134">
                  <c:v>108.17647609089001</c:v>
                </c:pt>
                <c:pt idx="135">
                  <c:v>108.1882656058</c:v>
                </c:pt>
                <c:pt idx="136">
                  <c:v>108.18398532405</c:v>
                </c:pt>
                <c:pt idx="137">
                  <c:v>108.17741280583</c:v>
                </c:pt>
                <c:pt idx="138">
                  <c:v>108.19633655893</c:v>
                </c:pt>
                <c:pt idx="139">
                  <c:v>108.18047076943</c:v>
                </c:pt>
                <c:pt idx="140">
                  <c:v>108.18073108414001</c:v>
                </c:pt>
                <c:pt idx="141">
                  <c:v>108.19710788813001</c:v>
                </c:pt>
                <c:pt idx="142">
                  <c:v>108.17856135725999</c:v>
                </c:pt>
                <c:pt idx="143">
                  <c:v>108.18537455162</c:v>
                </c:pt>
                <c:pt idx="144">
                  <c:v>108.18969002976</c:v>
                </c:pt>
                <c:pt idx="145">
                  <c:v>108.17757757843</c:v>
                </c:pt>
                <c:pt idx="146">
                  <c:v>108.19083109090001</c:v>
                </c:pt>
                <c:pt idx="147">
                  <c:v>108.18302574559</c:v>
                </c:pt>
                <c:pt idx="148">
                  <c:v>108.17737773656</c:v>
                </c:pt>
                <c:pt idx="149">
                  <c:v>108.19711379564001</c:v>
                </c:pt>
                <c:pt idx="150">
                  <c:v>108.17730154044</c:v>
                </c:pt>
                <c:pt idx="151">
                  <c:v>108.17827049263001</c:v>
                </c:pt>
                <c:pt idx="152">
                  <c:v>108.19076359569</c:v>
                </c:pt>
                <c:pt idx="153">
                  <c:v>108.17304560583</c:v>
                </c:pt>
                <c:pt idx="154">
                  <c:v>108.18084588327</c:v>
                </c:pt>
                <c:pt idx="155">
                  <c:v>108.18167753952</c:v>
                </c:pt>
                <c:pt idx="156">
                  <c:v>108.17092349487</c:v>
                </c:pt>
                <c:pt idx="157">
                  <c:v>108.18575705243001</c:v>
                </c:pt>
                <c:pt idx="158">
                  <c:v>108.17512100229</c:v>
                </c:pt>
                <c:pt idx="159">
                  <c:v>108.17151368966</c:v>
                </c:pt>
                <c:pt idx="160">
                  <c:v>108.19350099921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B3-428F-AD61-7350DE77F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117734764714752"/>
          <c:y val="7.648810918487059E-2"/>
          <c:w val="0.4338985451439144"/>
          <c:h val="4.86174535011127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'cf-2600-161'!$K$1</c:f>
              <c:strCache>
                <c:ptCount val="1"/>
                <c:pt idx="0">
                  <c:v>2200Hz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'cf-2600-161'!$K$2:$K$162</c:f>
              <c:numCache>
                <c:formatCode>0</c:formatCode>
                <c:ptCount val="161"/>
                <c:pt idx="0">
                  <c:v>120.01647800235</c:v>
                </c:pt>
                <c:pt idx="1">
                  <c:v>119.23853462707</c:v>
                </c:pt>
                <c:pt idx="2">
                  <c:v>118.82894757637</c:v>
                </c:pt>
                <c:pt idx="3">
                  <c:v>118.67946082925999</c:v>
                </c:pt>
                <c:pt idx="4">
                  <c:v>118.82556490191</c:v>
                </c:pt>
                <c:pt idx="5">
                  <c:v>119.5010771946</c:v>
                </c:pt>
                <c:pt idx="6">
                  <c:v>119.94640896420999</c:v>
                </c:pt>
                <c:pt idx="7">
                  <c:v>120.50978730452999</c:v>
                </c:pt>
                <c:pt idx="8">
                  <c:v>120.91561117757</c:v>
                </c:pt>
                <c:pt idx="9">
                  <c:v>120.96312057846001</c:v>
                </c:pt>
                <c:pt idx="10">
                  <c:v>121.02366026643</c:v>
                </c:pt>
                <c:pt idx="11">
                  <c:v>120.58474085524</c:v>
                </c:pt>
                <c:pt idx="12">
                  <c:v>120.12085840157</c:v>
                </c:pt>
                <c:pt idx="13">
                  <c:v>119.60884495365001</c:v>
                </c:pt>
                <c:pt idx="14">
                  <c:v>118.97734842397</c:v>
                </c:pt>
                <c:pt idx="15">
                  <c:v>118.81900570182</c:v>
                </c:pt>
                <c:pt idx="16">
                  <c:v>118.78052383156999</c:v>
                </c:pt>
                <c:pt idx="17">
                  <c:v>119.14318948338</c:v>
                </c:pt>
                <c:pt idx="18">
                  <c:v>119.75469934573</c:v>
                </c:pt>
                <c:pt idx="19">
                  <c:v>120.08669001836</c:v>
                </c:pt>
                <c:pt idx="20">
                  <c:v>120.51722366084999</c:v>
                </c:pt>
                <c:pt idx="21">
                  <c:v>120.53305058767999</c:v>
                </c:pt>
                <c:pt idx="22">
                  <c:v>120.34961657026</c:v>
                </c:pt>
                <c:pt idx="23">
                  <c:v>120.07663065888001</c:v>
                </c:pt>
                <c:pt idx="24">
                  <c:v>119.27788924924999</c:v>
                </c:pt>
                <c:pt idx="25">
                  <c:v>118.67068642238</c:v>
                </c:pt>
                <c:pt idx="26">
                  <c:v>118.06259259757</c:v>
                </c:pt>
                <c:pt idx="27">
                  <c:v>117.97293559114</c:v>
                </c:pt>
                <c:pt idx="28">
                  <c:v>118.75549496786</c:v>
                </c:pt>
                <c:pt idx="29">
                  <c:v>119.67981911083</c:v>
                </c:pt>
                <c:pt idx="30">
                  <c:v>120.95348564210001</c:v>
                </c:pt>
                <c:pt idx="31">
                  <c:v>122.0794380041</c:v>
                </c:pt>
                <c:pt idx="32">
                  <c:v>122.98018833614</c:v>
                </c:pt>
                <c:pt idx="33">
                  <c:v>123.84623366930001</c:v>
                </c:pt>
                <c:pt idx="34">
                  <c:v>124.26480100145</c:v>
                </c:pt>
                <c:pt idx="35">
                  <c:v>124.60653645806001</c:v>
                </c:pt>
                <c:pt idx="36">
                  <c:v>124.80799430488</c:v>
                </c:pt>
                <c:pt idx="37">
                  <c:v>124.71160247888</c:v>
                </c:pt>
                <c:pt idx="38">
                  <c:v>124.57818731291999</c:v>
                </c:pt>
                <c:pt idx="39">
                  <c:v>124.28215607062999</c:v>
                </c:pt>
                <c:pt idx="40">
                  <c:v>123.82615580357999</c:v>
                </c:pt>
                <c:pt idx="41">
                  <c:v>123.40169761660999</c:v>
                </c:pt>
                <c:pt idx="42">
                  <c:v>122.83982534002</c:v>
                </c:pt>
                <c:pt idx="43">
                  <c:v>122.30261973624999</c:v>
                </c:pt>
                <c:pt idx="44">
                  <c:v>121.94219040636</c:v>
                </c:pt>
                <c:pt idx="45">
                  <c:v>121.50490854666999</c:v>
                </c:pt>
                <c:pt idx="46">
                  <c:v>121.29439362425001</c:v>
                </c:pt>
                <c:pt idx="47">
                  <c:v>121.2989181734</c:v>
                </c:pt>
                <c:pt idx="48">
                  <c:v>121.23394047293</c:v>
                </c:pt>
                <c:pt idx="49">
                  <c:v>121.37549572821</c:v>
                </c:pt>
                <c:pt idx="50">
                  <c:v>121.54510986651</c:v>
                </c:pt>
                <c:pt idx="51">
                  <c:v>121.62222127944</c:v>
                </c:pt>
                <c:pt idx="52">
                  <c:v>121.77810565624</c:v>
                </c:pt>
                <c:pt idx="53">
                  <c:v>121.79831270766999</c:v>
                </c:pt>
                <c:pt idx="54">
                  <c:v>121.72224787787999</c:v>
                </c:pt>
                <c:pt idx="55">
                  <c:v>121.63531542983</c:v>
                </c:pt>
                <c:pt idx="56">
                  <c:v>121.28985753512001</c:v>
                </c:pt>
                <c:pt idx="57">
                  <c:v>120.84029356617</c:v>
                </c:pt>
                <c:pt idx="58">
                  <c:v>120.28344516542001</c:v>
                </c:pt>
                <c:pt idx="59">
                  <c:v>119.3457830767</c:v>
                </c:pt>
                <c:pt idx="60">
                  <c:v>118.24383786116</c:v>
                </c:pt>
                <c:pt idx="61">
                  <c:v>116.82127425106</c:v>
                </c:pt>
                <c:pt idx="62">
                  <c:v>114.91204463898001</c:v>
                </c:pt>
                <c:pt idx="63">
                  <c:v>112.61063465335</c:v>
                </c:pt>
                <c:pt idx="64">
                  <c:v>109.80993691302</c:v>
                </c:pt>
                <c:pt idx="65">
                  <c:v>107.42364975996</c:v>
                </c:pt>
                <c:pt idx="66">
                  <c:v>107.5304048136</c:v>
                </c:pt>
                <c:pt idx="67">
                  <c:v>109.32650735655</c:v>
                </c:pt>
                <c:pt idx="68">
                  <c:v>111.16545531966</c:v>
                </c:pt>
                <c:pt idx="69">
                  <c:v>112.62757788183001</c:v>
                </c:pt>
                <c:pt idx="70">
                  <c:v>113.36993447133</c:v>
                </c:pt>
                <c:pt idx="71">
                  <c:v>113.82466208968</c:v>
                </c:pt>
                <c:pt idx="72">
                  <c:v>114.00537559606001</c:v>
                </c:pt>
                <c:pt idx="73">
                  <c:v>113.93204320328999</c:v>
                </c:pt>
                <c:pt idx="74">
                  <c:v>113.90510318187</c:v>
                </c:pt>
                <c:pt idx="75">
                  <c:v>114.02766309563</c:v>
                </c:pt>
                <c:pt idx="76">
                  <c:v>114.43393351344</c:v>
                </c:pt>
                <c:pt idx="77">
                  <c:v>115.07088864478</c:v>
                </c:pt>
                <c:pt idx="78">
                  <c:v>115.81724111054</c:v>
                </c:pt>
                <c:pt idx="79">
                  <c:v>116.47440673113</c:v>
                </c:pt>
                <c:pt idx="80">
                  <c:v>117.03302010247</c:v>
                </c:pt>
                <c:pt idx="81">
                  <c:v>117.23136747328</c:v>
                </c:pt>
                <c:pt idx="82">
                  <c:v>117.14620829969</c:v>
                </c:pt>
                <c:pt idx="83">
                  <c:v>116.79234534625</c:v>
                </c:pt>
                <c:pt idx="84">
                  <c:v>115.73774690787</c:v>
                </c:pt>
                <c:pt idx="85">
                  <c:v>114.18057020411</c:v>
                </c:pt>
                <c:pt idx="86">
                  <c:v>111.68542952899</c:v>
                </c:pt>
                <c:pt idx="87">
                  <c:v>107.35214194685</c:v>
                </c:pt>
                <c:pt idx="88">
                  <c:v>102.80719253079999</c:v>
                </c:pt>
                <c:pt idx="89">
                  <c:v>107.62927914626</c:v>
                </c:pt>
                <c:pt idx="90">
                  <c:v>112.55054491348</c:v>
                </c:pt>
                <c:pt idx="91">
                  <c:v>115.8517940424</c:v>
                </c:pt>
                <c:pt idx="92">
                  <c:v>118.09557131872</c:v>
                </c:pt>
                <c:pt idx="93">
                  <c:v>119.68336330455</c:v>
                </c:pt>
                <c:pt idx="94">
                  <c:v>120.90057305014</c:v>
                </c:pt>
                <c:pt idx="95">
                  <c:v>121.5619413646</c:v>
                </c:pt>
                <c:pt idx="96">
                  <c:v>121.9743079725</c:v>
                </c:pt>
                <c:pt idx="97">
                  <c:v>122.13125639669001</c:v>
                </c:pt>
                <c:pt idx="98">
                  <c:v>121.85255978238</c:v>
                </c:pt>
                <c:pt idx="99">
                  <c:v>121.3809893401</c:v>
                </c:pt>
                <c:pt idx="100">
                  <c:v>120.57068848941</c:v>
                </c:pt>
                <c:pt idx="101">
                  <c:v>119.37073345218</c:v>
                </c:pt>
                <c:pt idx="102">
                  <c:v>117.96937626307</c:v>
                </c:pt>
                <c:pt idx="103">
                  <c:v>116.30709322227</c:v>
                </c:pt>
                <c:pt idx="104">
                  <c:v>114.97657818607</c:v>
                </c:pt>
                <c:pt idx="105">
                  <c:v>114.88938104472</c:v>
                </c:pt>
                <c:pt idx="106">
                  <c:v>115.85235311549999</c:v>
                </c:pt>
                <c:pt idx="107">
                  <c:v>117.35892057999</c:v>
                </c:pt>
                <c:pt idx="108">
                  <c:v>118.87207621418</c:v>
                </c:pt>
                <c:pt idx="109">
                  <c:v>119.90767596069</c:v>
                </c:pt>
                <c:pt idx="110">
                  <c:v>120.76229757297</c:v>
                </c:pt>
                <c:pt idx="111">
                  <c:v>121.3454029528</c:v>
                </c:pt>
                <c:pt idx="112">
                  <c:v>121.57115477782</c:v>
                </c:pt>
                <c:pt idx="113">
                  <c:v>121.67140501762</c:v>
                </c:pt>
                <c:pt idx="114">
                  <c:v>121.49593826919001</c:v>
                </c:pt>
                <c:pt idx="115">
                  <c:v>121.09905632861</c:v>
                </c:pt>
                <c:pt idx="116">
                  <c:v>120.60277005127</c:v>
                </c:pt>
                <c:pt idx="117">
                  <c:v>119.81519869308001</c:v>
                </c:pt>
                <c:pt idx="118">
                  <c:v>118.89905112485</c:v>
                </c:pt>
                <c:pt idx="119">
                  <c:v>117.91270030939999</c:v>
                </c:pt>
                <c:pt idx="120">
                  <c:v>116.62642602303001</c:v>
                </c:pt>
                <c:pt idx="121">
                  <c:v>115.36572956868</c:v>
                </c:pt>
                <c:pt idx="122">
                  <c:v>114.13997533225</c:v>
                </c:pt>
                <c:pt idx="123">
                  <c:v>112.89261834955001</c:v>
                </c:pt>
                <c:pt idx="124">
                  <c:v>112.13529324865</c:v>
                </c:pt>
                <c:pt idx="125">
                  <c:v>111.68808846256</c:v>
                </c:pt>
                <c:pt idx="126">
                  <c:v>111.57794650033</c:v>
                </c:pt>
                <c:pt idx="127">
                  <c:v>112.0104834805</c:v>
                </c:pt>
                <c:pt idx="128">
                  <c:v>112.25735462212</c:v>
                </c:pt>
                <c:pt idx="129">
                  <c:v>112.64620136169</c:v>
                </c:pt>
                <c:pt idx="130">
                  <c:v>113.17695566046</c:v>
                </c:pt>
                <c:pt idx="131">
                  <c:v>113.30552334383999</c:v>
                </c:pt>
                <c:pt idx="132">
                  <c:v>113.58021883835001</c:v>
                </c:pt>
                <c:pt idx="133">
                  <c:v>113.80841535927</c:v>
                </c:pt>
                <c:pt idx="134">
                  <c:v>113.82406324035</c:v>
                </c:pt>
                <c:pt idx="135">
                  <c:v>113.98949332545</c:v>
                </c:pt>
                <c:pt idx="136">
                  <c:v>114.00403635103</c:v>
                </c:pt>
                <c:pt idx="137">
                  <c:v>113.97716116378</c:v>
                </c:pt>
                <c:pt idx="138">
                  <c:v>114.11984038124</c:v>
                </c:pt>
                <c:pt idx="139">
                  <c:v>113.99684758927999</c:v>
                </c:pt>
                <c:pt idx="140">
                  <c:v>113.98059337329001</c:v>
                </c:pt>
                <c:pt idx="141">
                  <c:v>114.07515681938</c:v>
                </c:pt>
                <c:pt idx="142">
                  <c:v>113.90539966874999</c:v>
                </c:pt>
                <c:pt idx="143">
                  <c:v>113.91996425492</c:v>
                </c:pt>
                <c:pt idx="144">
                  <c:v>113.91473404156</c:v>
                </c:pt>
                <c:pt idx="145">
                  <c:v>113.78907433145</c:v>
                </c:pt>
                <c:pt idx="146">
                  <c:v>113.86246421073</c:v>
                </c:pt>
                <c:pt idx="147">
                  <c:v>113.78695661480999</c:v>
                </c:pt>
                <c:pt idx="148">
                  <c:v>113.73977739868</c:v>
                </c:pt>
                <c:pt idx="149">
                  <c:v>113.89653456102</c:v>
                </c:pt>
                <c:pt idx="150">
                  <c:v>113.76414074298999</c:v>
                </c:pt>
                <c:pt idx="151">
                  <c:v>113.79385949227</c:v>
                </c:pt>
                <c:pt idx="152">
                  <c:v>113.91104507676999</c:v>
                </c:pt>
                <c:pt idx="153">
                  <c:v>113.79552352167001</c:v>
                </c:pt>
                <c:pt idx="154">
                  <c:v>113.86653314835</c:v>
                </c:pt>
                <c:pt idx="155">
                  <c:v>113.8760108038</c:v>
                </c:pt>
                <c:pt idx="156">
                  <c:v>113.79014335885</c:v>
                </c:pt>
                <c:pt idx="157">
                  <c:v>113.89355603951</c:v>
                </c:pt>
                <c:pt idx="158">
                  <c:v>113.80337037903</c:v>
                </c:pt>
                <c:pt idx="159">
                  <c:v>113.7688377707</c:v>
                </c:pt>
                <c:pt idx="160">
                  <c:v>113.93225121572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0A-4FB5-B0ED-6C632416C185}"/>
            </c:ext>
          </c:extLst>
        </c:ser>
        <c:ser>
          <c:idx val="1"/>
          <c:order val="1"/>
          <c:tx>
            <c:strRef>
              <c:f>'cf-2600-161'!$L$1</c:f>
              <c:strCache>
                <c:ptCount val="1"/>
                <c:pt idx="0">
                  <c:v>2400Hz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'cf-2600-161'!$L$2:$L$162</c:f>
              <c:numCache>
                <c:formatCode>0</c:formatCode>
                <c:ptCount val="161"/>
                <c:pt idx="0">
                  <c:v>120.25100355513</c:v>
                </c:pt>
                <c:pt idx="1">
                  <c:v>119.73260067267</c:v>
                </c:pt>
                <c:pt idx="2">
                  <c:v>119.50345235764</c:v>
                </c:pt>
                <c:pt idx="3">
                  <c:v>119.31407038462</c:v>
                </c:pt>
                <c:pt idx="4">
                  <c:v>119.19702916591</c:v>
                </c:pt>
                <c:pt idx="5">
                  <c:v>119.56510015926</c:v>
                </c:pt>
                <c:pt idx="6">
                  <c:v>119.6774870878</c:v>
                </c:pt>
                <c:pt idx="7">
                  <c:v>120.05177525429001</c:v>
                </c:pt>
                <c:pt idx="8">
                  <c:v>120.37916913253</c:v>
                </c:pt>
                <c:pt idx="9">
                  <c:v>120.42116951669</c:v>
                </c:pt>
                <c:pt idx="10">
                  <c:v>120.6069923284</c:v>
                </c:pt>
                <c:pt idx="11">
                  <c:v>120.32489042202</c:v>
                </c:pt>
                <c:pt idx="12">
                  <c:v>120.11620036578</c:v>
                </c:pt>
                <c:pt idx="13">
                  <c:v>119.92351732311</c:v>
                </c:pt>
                <c:pt idx="14">
                  <c:v>119.5664209597</c:v>
                </c:pt>
                <c:pt idx="15">
                  <c:v>119.60899420222</c:v>
                </c:pt>
                <c:pt idx="16">
                  <c:v>119.53178553591</c:v>
                </c:pt>
                <c:pt idx="17">
                  <c:v>119.6814042845</c:v>
                </c:pt>
                <c:pt idx="18">
                  <c:v>119.98511444909001</c:v>
                </c:pt>
                <c:pt idx="19">
                  <c:v>119.94812089609</c:v>
                </c:pt>
                <c:pt idx="20">
                  <c:v>120.08244778048</c:v>
                </c:pt>
                <c:pt idx="21">
                  <c:v>119.81467171252</c:v>
                </c:pt>
                <c:pt idx="22">
                  <c:v>119.43833809202</c:v>
                </c:pt>
                <c:pt idx="23">
                  <c:v>119.12259029581</c:v>
                </c:pt>
                <c:pt idx="24">
                  <c:v>118.39337590418</c:v>
                </c:pt>
                <c:pt idx="25">
                  <c:v>118.16573032145</c:v>
                </c:pt>
                <c:pt idx="26">
                  <c:v>118.11755125585999</c:v>
                </c:pt>
                <c:pt idx="27">
                  <c:v>118.53604773299</c:v>
                </c:pt>
                <c:pt idx="28">
                  <c:v>119.54903817402</c:v>
                </c:pt>
                <c:pt idx="29">
                  <c:v>120.30267912492</c:v>
                </c:pt>
                <c:pt idx="30">
                  <c:v>121.28775222391999</c:v>
                </c:pt>
                <c:pt idx="31">
                  <c:v>122.06622787198999</c:v>
                </c:pt>
                <c:pt idx="32">
                  <c:v>122.63557214015999</c:v>
                </c:pt>
                <c:pt idx="33">
                  <c:v>123.26018639500001</c:v>
                </c:pt>
                <c:pt idx="34">
                  <c:v>123.42657188667999</c:v>
                </c:pt>
                <c:pt idx="35">
                  <c:v>123.60656541575</c:v>
                </c:pt>
                <c:pt idx="36">
                  <c:v>123.71976757005</c:v>
                </c:pt>
                <c:pt idx="37">
                  <c:v>123.56281638656</c:v>
                </c:pt>
                <c:pt idx="38">
                  <c:v>123.47389975701</c:v>
                </c:pt>
                <c:pt idx="39">
                  <c:v>123.29014350215</c:v>
                </c:pt>
                <c:pt idx="40">
                  <c:v>122.99879590726</c:v>
                </c:pt>
                <c:pt idx="41">
                  <c:v>122.84892069898</c:v>
                </c:pt>
                <c:pt idx="42">
                  <c:v>122.57705074563999</c:v>
                </c:pt>
                <c:pt idx="43">
                  <c:v>122.35513261471</c:v>
                </c:pt>
                <c:pt idx="44">
                  <c:v>122.33117187729</c:v>
                </c:pt>
                <c:pt idx="45">
                  <c:v>122.11834518531001</c:v>
                </c:pt>
                <c:pt idx="46">
                  <c:v>122.06680978614</c:v>
                </c:pt>
                <c:pt idx="47">
                  <c:v>122.14001736847</c:v>
                </c:pt>
                <c:pt idx="48">
                  <c:v>122.00927897442</c:v>
                </c:pt>
                <c:pt idx="49">
                  <c:v>122.02230919063</c:v>
                </c:pt>
                <c:pt idx="50">
                  <c:v>121.99572702104</c:v>
                </c:pt>
                <c:pt idx="51">
                  <c:v>121.7976782475</c:v>
                </c:pt>
                <c:pt idx="52">
                  <c:v>121.67028852639</c:v>
                </c:pt>
                <c:pt idx="53">
                  <c:v>121.35075828879</c:v>
                </c:pt>
                <c:pt idx="54">
                  <c:v>120.91093354067</c:v>
                </c:pt>
                <c:pt idx="55">
                  <c:v>120.51419209125</c:v>
                </c:pt>
                <c:pt idx="56">
                  <c:v>119.83478823274</c:v>
                </c:pt>
                <c:pt idx="57">
                  <c:v>119.18125818822</c:v>
                </c:pt>
                <c:pt idx="58">
                  <c:v>118.65926750889</c:v>
                </c:pt>
                <c:pt idx="59">
                  <c:v>117.96399953298</c:v>
                </c:pt>
                <c:pt idx="60">
                  <c:v>117.59446647694</c:v>
                </c:pt>
                <c:pt idx="61">
                  <c:v>117.45312323453</c:v>
                </c:pt>
                <c:pt idx="62">
                  <c:v>117.32631169157</c:v>
                </c:pt>
                <c:pt idx="63">
                  <c:v>117.43496952348001</c:v>
                </c:pt>
                <c:pt idx="64">
                  <c:v>117.45773569078</c:v>
                </c:pt>
                <c:pt idx="65">
                  <c:v>117.31486611061</c:v>
                </c:pt>
                <c:pt idx="66">
                  <c:v>117.1309155923</c:v>
                </c:pt>
                <c:pt idx="67">
                  <c:v>116.55909074079</c:v>
                </c:pt>
                <c:pt idx="68">
                  <c:v>115.74555378823</c:v>
                </c:pt>
                <c:pt idx="69">
                  <c:v>114.69497699439999</c:v>
                </c:pt>
                <c:pt idx="70">
                  <c:v>113.03204639947</c:v>
                </c:pt>
                <c:pt idx="71">
                  <c:v>110.97059893498999</c:v>
                </c:pt>
                <c:pt idx="72">
                  <c:v>108.21491845704</c:v>
                </c:pt>
                <c:pt idx="73">
                  <c:v>104.60757010674</c:v>
                </c:pt>
                <c:pt idx="74">
                  <c:v>100.87087276784</c:v>
                </c:pt>
                <c:pt idx="75">
                  <c:v>100.12840348697</c:v>
                </c:pt>
                <c:pt idx="76">
                  <c:v>101.88979636652</c:v>
                </c:pt>
                <c:pt idx="77">
                  <c:v>103.54814229018</c:v>
                </c:pt>
                <c:pt idx="78">
                  <c:v>103.9532240753</c:v>
                </c:pt>
                <c:pt idx="79">
                  <c:v>103.62326796406001</c:v>
                </c:pt>
                <c:pt idx="80">
                  <c:v>103.03058023564</c:v>
                </c:pt>
                <c:pt idx="81">
                  <c:v>103.20048120285</c:v>
                </c:pt>
                <c:pt idx="82">
                  <c:v>104.94980565847</c:v>
                </c:pt>
                <c:pt idx="83">
                  <c:v>107.33486528296</c:v>
                </c:pt>
                <c:pt idx="84">
                  <c:v>109.6150186309</c:v>
                </c:pt>
                <c:pt idx="85">
                  <c:v>111.36223041347</c:v>
                </c:pt>
                <c:pt idx="86">
                  <c:v>112.69610177534</c:v>
                </c:pt>
                <c:pt idx="87">
                  <c:v>113.4478096802</c:v>
                </c:pt>
                <c:pt idx="88">
                  <c:v>113.90588974496001</c:v>
                </c:pt>
                <c:pt idx="89">
                  <c:v>113.92557870128</c:v>
                </c:pt>
                <c:pt idx="90">
                  <c:v>113.50335016690001</c:v>
                </c:pt>
                <c:pt idx="91">
                  <c:v>112.94817284761</c:v>
                </c:pt>
                <c:pt idx="92">
                  <c:v>112.07648129338</c:v>
                </c:pt>
                <c:pt idx="93">
                  <c:v>111.51350205670001</c:v>
                </c:pt>
                <c:pt idx="94">
                  <c:v>111.89707929815</c:v>
                </c:pt>
                <c:pt idx="95">
                  <c:v>112.89295947308</c:v>
                </c:pt>
                <c:pt idx="96">
                  <c:v>114.39330601101</c:v>
                </c:pt>
                <c:pt idx="97">
                  <c:v>115.93793356894</c:v>
                </c:pt>
                <c:pt idx="98">
                  <c:v>117.06038223849001</c:v>
                </c:pt>
                <c:pt idx="99">
                  <c:v>118.02429525476001</c:v>
                </c:pt>
                <c:pt idx="100">
                  <c:v>118.68471085039999</c:v>
                </c:pt>
                <c:pt idx="101">
                  <c:v>118.96540451785</c:v>
                </c:pt>
                <c:pt idx="102">
                  <c:v>119.13677166354999</c:v>
                </c:pt>
                <c:pt idx="103">
                  <c:v>118.96219345711</c:v>
                </c:pt>
                <c:pt idx="104">
                  <c:v>118.59850370306</c:v>
                </c:pt>
                <c:pt idx="105">
                  <c:v>118.26737022992</c:v>
                </c:pt>
                <c:pt idx="106">
                  <c:v>117.72004698572999</c:v>
                </c:pt>
                <c:pt idx="107">
                  <c:v>117.41792326333</c:v>
                </c:pt>
                <c:pt idx="108">
                  <c:v>117.51661377632</c:v>
                </c:pt>
                <c:pt idx="109">
                  <c:v>117.70907908752</c:v>
                </c:pt>
                <c:pt idx="110">
                  <c:v>118.28095326586001</c:v>
                </c:pt>
                <c:pt idx="111">
                  <c:v>118.96015788647</c:v>
                </c:pt>
                <c:pt idx="112">
                  <c:v>119.45911272646001</c:v>
                </c:pt>
                <c:pt idx="113">
                  <c:v>119.98914677579</c:v>
                </c:pt>
                <c:pt idx="114">
                  <c:v>120.28618116552001</c:v>
                </c:pt>
                <c:pt idx="115">
                  <c:v>120.37124086724999</c:v>
                </c:pt>
                <c:pt idx="116">
                  <c:v>120.42300992382</c:v>
                </c:pt>
                <c:pt idx="117">
                  <c:v>120.13747694840001</c:v>
                </c:pt>
                <c:pt idx="118">
                  <c:v>119.74422648935</c:v>
                </c:pt>
                <c:pt idx="119">
                  <c:v>119.3378242232</c:v>
                </c:pt>
                <c:pt idx="120">
                  <c:v>118.53568256695</c:v>
                </c:pt>
                <c:pt idx="121">
                  <c:v>117.78252589778999</c:v>
                </c:pt>
                <c:pt idx="122">
                  <c:v>116.99776833337999</c:v>
                </c:pt>
                <c:pt idx="123">
                  <c:v>116.01338681820999</c:v>
                </c:pt>
                <c:pt idx="124">
                  <c:v>115.29792494356001</c:v>
                </c:pt>
                <c:pt idx="125">
                  <c:v>114.62939735137</c:v>
                </c:pt>
                <c:pt idx="126">
                  <c:v>114.13094486927</c:v>
                </c:pt>
                <c:pt idx="127">
                  <c:v>114.17719028044</c:v>
                </c:pt>
                <c:pt idx="128">
                  <c:v>114.11855432017001</c:v>
                </c:pt>
                <c:pt idx="129">
                  <c:v>114.34427458606</c:v>
                </c:pt>
                <c:pt idx="130">
                  <c:v>114.85447857216001</c:v>
                </c:pt>
                <c:pt idx="131">
                  <c:v>114.96236802308999</c:v>
                </c:pt>
                <c:pt idx="132">
                  <c:v>115.29248802839</c:v>
                </c:pt>
                <c:pt idx="133">
                  <c:v>115.58892475063</c:v>
                </c:pt>
                <c:pt idx="134">
                  <c:v>115.63401559115</c:v>
                </c:pt>
                <c:pt idx="135">
                  <c:v>115.85651181029</c:v>
                </c:pt>
                <c:pt idx="136">
                  <c:v>115.89109508073</c:v>
                </c:pt>
                <c:pt idx="137">
                  <c:v>115.86978374082</c:v>
                </c:pt>
                <c:pt idx="138">
                  <c:v>116.04496770505</c:v>
                </c:pt>
                <c:pt idx="139">
                  <c:v>115.90411038155</c:v>
                </c:pt>
                <c:pt idx="140">
                  <c:v>115.88949610828</c:v>
                </c:pt>
                <c:pt idx="141">
                  <c:v>116.00610546834</c:v>
                </c:pt>
                <c:pt idx="142">
                  <c:v>115.80979923917999</c:v>
                </c:pt>
                <c:pt idx="143">
                  <c:v>115.82865038307</c:v>
                </c:pt>
                <c:pt idx="144">
                  <c:v>115.8191847481</c:v>
                </c:pt>
                <c:pt idx="145">
                  <c:v>115.66082622232</c:v>
                </c:pt>
                <c:pt idx="146">
                  <c:v>115.73440469161</c:v>
                </c:pt>
                <c:pt idx="147">
                  <c:v>115.62741759644</c:v>
                </c:pt>
                <c:pt idx="148">
                  <c:v>115.55496354982</c:v>
                </c:pt>
                <c:pt idx="149">
                  <c:v>115.72993714367</c:v>
                </c:pt>
                <c:pt idx="150">
                  <c:v>115.56615910447999</c:v>
                </c:pt>
                <c:pt idx="151">
                  <c:v>115.6030442549</c:v>
                </c:pt>
                <c:pt idx="152">
                  <c:v>115.75020961895</c:v>
                </c:pt>
                <c:pt idx="153">
                  <c:v>115.62321871493</c:v>
                </c:pt>
                <c:pt idx="154">
                  <c:v>115.71960918016001</c:v>
                </c:pt>
                <c:pt idx="155">
                  <c:v>115.74114616516999</c:v>
                </c:pt>
                <c:pt idx="156">
                  <c:v>115.64615823494</c:v>
                </c:pt>
                <c:pt idx="157">
                  <c:v>115.77354270844999</c:v>
                </c:pt>
                <c:pt idx="158">
                  <c:v>115.66862564373</c:v>
                </c:pt>
                <c:pt idx="159">
                  <c:v>115.62900086937999</c:v>
                </c:pt>
                <c:pt idx="160">
                  <c:v>115.82450827045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0A-4FB5-B0ED-6C632416C185}"/>
            </c:ext>
          </c:extLst>
        </c:ser>
        <c:ser>
          <c:idx val="2"/>
          <c:order val="2"/>
          <c:tx>
            <c:strRef>
              <c:f>'cf-2600-161'!$M$1</c:f>
              <c:strCache>
                <c:ptCount val="1"/>
                <c:pt idx="0">
                  <c:v>2600Hz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'cf-2600-161'!$A$2:$A$162</c:f>
              <c:numCache>
                <c:formatCode>General</c:formatCode>
                <c:ptCount val="16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  <c:pt idx="97">
                  <c:v>24.25</c:v>
                </c:pt>
                <c:pt idx="98">
                  <c:v>24.5</c:v>
                </c:pt>
                <c:pt idx="99">
                  <c:v>24.75</c:v>
                </c:pt>
                <c:pt idx="100">
                  <c:v>25</c:v>
                </c:pt>
                <c:pt idx="101">
                  <c:v>25.25</c:v>
                </c:pt>
                <c:pt idx="102">
                  <c:v>25.5</c:v>
                </c:pt>
                <c:pt idx="103">
                  <c:v>25.75</c:v>
                </c:pt>
                <c:pt idx="104">
                  <c:v>26</c:v>
                </c:pt>
                <c:pt idx="105">
                  <c:v>26.25</c:v>
                </c:pt>
                <c:pt idx="106">
                  <c:v>26.5</c:v>
                </c:pt>
                <c:pt idx="107">
                  <c:v>26.75</c:v>
                </c:pt>
                <c:pt idx="108">
                  <c:v>27</c:v>
                </c:pt>
                <c:pt idx="109">
                  <c:v>27.25</c:v>
                </c:pt>
                <c:pt idx="110">
                  <c:v>27.5</c:v>
                </c:pt>
                <c:pt idx="111">
                  <c:v>27.75</c:v>
                </c:pt>
                <c:pt idx="112">
                  <c:v>28</c:v>
                </c:pt>
                <c:pt idx="113">
                  <c:v>28.25</c:v>
                </c:pt>
                <c:pt idx="114">
                  <c:v>28.5</c:v>
                </c:pt>
                <c:pt idx="115">
                  <c:v>28.75</c:v>
                </c:pt>
                <c:pt idx="116">
                  <c:v>29</c:v>
                </c:pt>
                <c:pt idx="117">
                  <c:v>29.25</c:v>
                </c:pt>
                <c:pt idx="118">
                  <c:v>29.5</c:v>
                </c:pt>
                <c:pt idx="119">
                  <c:v>29.75</c:v>
                </c:pt>
                <c:pt idx="120">
                  <c:v>30</c:v>
                </c:pt>
                <c:pt idx="121">
                  <c:v>30.25</c:v>
                </c:pt>
                <c:pt idx="122">
                  <c:v>30.5</c:v>
                </c:pt>
                <c:pt idx="123">
                  <c:v>30.75</c:v>
                </c:pt>
                <c:pt idx="124">
                  <c:v>31</c:v>
                </c:pt>
                <c:pt idx="125">
                  <c:v>31.25</c:v>
                </c:pt>
                <c:pt idx="126">
                  <c:v>31.5</c:v>
                </c:pt>
                <c:pt idx="127">
                  <c:v>31.75</c:v>
                </c:pt>
                <c:pt idx="128">
                  <c:v>32</c:v>
                </c:pt>
                <c:pt idx="129">
                  <c:v>32.25</c:v>
                </c:pt>
                <c:pt idx="130">
                  <c:v>32.5</c:v>
                </c:pt>
                <c:pt idx="131">
                  <c:v>32.75</c:v>
                </c:pt>
                <c:pt idx="132">
                  <c:v>33</c:v>
                </c:pt>
                <c:pt idx="133">
                  <c:v>33.25</c:v>
                </c:pt>
                <c:pt idx="134">
                  <c:v>33.5</c:v>
                </c:pt>
                <c:pt idx="135">
                  <c:v>33.75</c:v>
                </c:pt>
                <c:pt idx="136">
                  <c:v>34</c:v>
                </c:pt>
                <c:pt idx="137">
                  <c:v>34.25</c:v>
                </c:pt>
                <c:pt idx="138">
                  <c:v>34.5</c:v>
                </c:pt>
                <c:pt idx="139">
                  <c:v>34.75</c:v>
                </c:pt>
                <c:pt idx="140">
                  <c:v>35</c:v>
                </c:pt>
                <c:pt idx="141">
                  <c:v>35.25</c:v>
                </c:pt>
                <c:pt idx="142">
                  <c:v>35.5</c:v>
                </c:pt>
                <c:pt idx="143">
                  <c:v>35.75</c:v>
                </c:pt>
                <c:pt idx="144">
                  <c:v>36</c:v>
                </c:pt>
                <c:pt idx="145">
                  <c:v>36.25</c:v>
                </c:pt>
                <c:pt idx="146">
                  <c:v>36.5</c:v>
                </c:pt>
                <c:pt idx="147">
                  <c:v>36.75</c:v>
                </c:pt>
                <c:pt idx="148">
                  <c:v>37</c:v>
                </c:pt>
                <c:pt idx="149">
                  <c:v>37.25</c:v>
                </c:pt>
                <c:pt idx="150">
                  <c:v>37.5</c:v>
                </c:pt>
                <c:pt idx="151">
                  <c:v>37.75</c:v>
                </c:pt>
                <c:pt idx="152">
                  <c:v>38</c:v>
                </c:pt>
                <c:pt idx="153">
                  <c:v>38.25</c:v>
                </c:pt>
                <c:pt idx="154">
                  <c:v>38.5</c:v>
                </c:pt>
                <c:pt idx="155">
                  <c:v>38.75</c:v>
                </c:pt>
                <c:pt idx="156">
                  <c:v>39</c:v>
                </c:pt>
                <c:pt idx="157">
                  <c:v>39.25</c:v>
                </c:pt>
                <c:pt idx="158">
                  <c:v>39.5</c:v>
                </c:pt>
                <c:pt idx="159">
                  <c:v>39.75</c:v>
                </c:pt>
                <c:pt idx="160">
                  <c:v>40</c:v>
                </c:pt>
              </c:numCache>
            </c:numRef>
          </c:cat>
          <c:val>
            <c:numRef>
              <c:f>'cf-2600-161'!$M$2:$M$162</c:f>
              <c:numCache>
                <c:formatCode>0</c:formatCode>
                <c:ptCount val="161"/>
                <c:pt idx="0">
                  <c:v>120.49208462753001</c:v>
                </c:pt>
                <c:pt idx="1">
                  <c:v>119.79549551682</c:v>
                </c:pt>
                <c:pt idx="2">
                  <c:v>119.35513799797999</c:v>
                </c:pt>
                <c:pt idx="3">
                  <c:v>118.91283306256</c:v>
                </c:pt>
                <c:pt idx="4">
                  <c:v>118.60628791549</c:v>
                </c:pt>
                <c:pt idx="5">
                  <c:v>119.01214618896</c:v>
                </c:pt>
                <c:pt idx="6">
                  <c:v>119.21316459454</c:v>
                </c:pt>
                <c:pt idx="7">
                  <c:v>119.77553885122001</c:v>
                </c:pt>
                <c:pt idx="8">
                  <c:v>120.2725478078</c:v>
                </c:pt>
                <c:pt idx="9">
                  <c:v>120.39076589499</c:v>
                </c:pt>
                <c:pt idx="10">
                  <c:v>120.65123367515</c:v>
                </c:pt>
                <c:pt idx="11">
                  <c:v>120.34505844687</c:v>
                </c:pt>
                <c:pt idx="12">
                  <c:v>120.14124714810001</c:v>
                </c:pt>
                <c:pt idx="13">
                  <c:v>120.00688224462</c:v>
                </c:pt>
                <c:pt idx="14">
                  <c:v>119.76602624953</c:v>
                </c:pt>
                <c:pt idx="15">
                  <c:v>120.03405773225001</c:v>
                </c:pt>
                <c:pt idx="16">
                  <c:v>120.16975986748</c:v>
                </c:pt>
                <c:pt idx="17">
                  <c:v>120.47375047283001</c:v>
                </c:pt>
                <c:pt idx="18">
                  <c:v>120.83076169692001</c:v>
                </c:pt>
                <c:pt idx="19">
                  <c:v>120.69511588632</c:v>
                </c:pt>
                <c:pt idx="20">
                  <c:v>120.64284612101</c:v>
                </c:pt>
                <c:pt idx="21">
                  <c:v>120.05213606789</c:v>
                </c:pt>
                <c:pt idx="22">
                  <c:v>119.28029890166999</c:v>
                </c:pt>
                <c:pt idx="23">
                  <c:v>118.54504531894</c:v>
                </c:pt>
                <c:pt idx="24">
                  <c:v>117.41237036523</c:v>
                </c:pt>
                <c:pt idx="25">
                  <c:v>117.10258787844</c:v>
                </c:pt>
                <c:pt idx="26">
                  <c:v>117.24217731639</c:v>
                </c:pt>
                <c:pt idx="27">
                  <c:v>117.93631466262001</c:v>
                </c:pt>
                <c:pt idx="28">
                  <c:v>119.1562192008</c:v>
                </c:pt>
                <c:pt idx="29">
                  <c:v>119.78248976414</c:v>
                </c:pt>
                <c:pt idx="30">
                  <c:v>120.59231009853001</c:v>
                </c:pt>
                <c:pt idx="31">
                  <c:v>121.10674250616</c:v>
                </c:pt>
                <c:pt idx="32">
                  <c:v>121.42356667305999</c:v>
                </c:pt>
                <c:pt idx="33">
                  <c:v>121.94971594792</c:v>
                </c:pt>
                <c:pt idx="34">
                  <c:v>122.07464758490001</c:v>
                </c:pt>
                <c:pt idx="35">
                  <c:v>122.41667809326999</c:v>
                </c:pt>
                <c:pt idx="36">
                  <c:v>122.85318915156</c:v>
                </c:pt>
                <c:pt idx="37">
                  <c:v>123.06986206918</c:v>
                </c:pt>
                <c:pt idx="38">
                  <c:v>123.40269635523001</c:v>
                </c:pt>
                <c:pt idx="39">
                  <c:v>123.57944595634</c:v>
                </c:pt>
                <c:pt idx="40">
                  <c:v>123.4964772085</c:v>
                </c:pt>
                <c:pt idx="41">
                  <c:v>123.41874826912</c:v>
                </c:pt>
                <c:pt idx="42">
                  <c:v>122.97220683739999</c:v>
                </c:pt>
                <c:pt idx="43">
                  <c:v>122.37443164338001</c:v>
                </c:pt>
                <c:pt idx="44">
                  <c:v>121.87012325256001</c:v>
                </c:pt>
                <c:pt idx="45">
                  <c:v>121.0862614011</c:v>
                </c:pt>
                <c:pt idx="46">
                  <c:v>120.69771549620999</c:v>
                </c:pt>
                <c:pt idx="47">
                  <c:v>120.83095233159</c:v>
                </c:pt>
                <c:pt idx="48">
                  <c:v>121.05178291577</c:v>
                </c:pt>
                <c:pt idx="49">
                  <c:v>121.66078200563</c:v>
                </c:pt>
                <c:pt idx="50">
                  <c:v>122.24930156764999</c:v>
                </c:pt>
                <c:pt idx="51">
                  <c:v>122.50581133791</c:v>
                </c:pt>
                <c:pt idx="52">
                  <c:v>122.70903103155</c:v>
                </c:pt>
                <c:pt idx="53">
                  <c:v>122.48789817647</c:v>
                </c:pt>
                <c:pt idx="54">
                  <c:v>121.92014973667</c:v>
                </c:pt>
                <c:pt idx="55">
                  <c:v>121.22815621849</c:v>
                </c:pt>
                <c:pt idx="56">
                  <c:v>120.00055629684</c:v>
                </c:pt>
                <c:pt idx="57">
                  <c:v>118.7767661197</c:v>
                </c:pt>
                <c:pt idx="58">
                  <c:v>118.00474499229</c:v>
                </c:pt>
                <c:pt idx="59">
                  <c:v>117.64066288076999</c:v>
                </c:pt>
                <c:pt idx="60">
                  <c:v>118.27863319790001</c:v>
                </c:pt>
                <c:pt idx="61">
                  <c:v>119.30123234433999</c:v>
                </c:pt>
                <c:pt idx="62">
                  <c:v>119.99336278654999</c:v>
                </c:pt>
                <c:pt idx="63">
                  <c:v>120.58990754628</c:v>
                </c:pt>
                <c:pt idx="64">
                  <c:v>120.72485767814</c:v>
                </c:pt>
                <c:pt idx="65">
                  <c:v>120.35433371788</c:v>
                </c:pt>
                <c:pt idx="66">
                  <c:v>119.72176190777</c:v>
                </c:pt>
                <c:pt idx="67">
                  <c:v>118.36384942073001</c:v>
                </c:pt>
                <c:pt idx="68">
                  <c:v>116.49476521085001</c:v>
                </c:pt>
                <c:pt idx="69">
                  <c:v>114.24170587268</c:v>
                </c:pt>
                <c:pt idx="70">
                  <c:v>111.74824254329999</c:v>
                </c:pt>
                <c:pt idx="71">
                  <c:v>111.41406575592001</c:v>
                </c:pt>
                <c:pt idx="72">
                  <c:v>113.29294580176</c:v>
                </c:pt>
                <c:pt idx="73">
                  <c:v>114.95199271078999</c:v>
                </c:pt>
                <c:pt idx="74">
                  <c:v>116.29465574549</c:v>
                </c:pt>
                <c:pt idx="75">
                  <c:v>116.96837456308</c:v>
                </c:pt>
                <c:pt idx="76">
                  <c:v>116.86643780839999</c:v>
                </c:pt>
                <c:pt idx="77">
                  <c:v>116.3655868108</c:v>
                </c:pt>
                <c:pt idx="78">
                  <c:v>114.98005080890999</c:v>
                </c:pt>
                <c:pt idx="79">
                  <c:v>112.70314650124</c:v>
                </c:pt>
                <c:pt idx="80">
                  <c:v>109.05172196924001</c:v>
                </c:pt>
                <c:pt idx="81">
                  <c:v>101.41229109465</c:v>
                </c:pt>
                <c:pt idx="82">
                  <c:v>92.054870443518993</c:v>
                </c:pt>
                <c:pt idx="83">
                  <c:v>105.58041478189</c:v>
                </c:pt>
                <c:pt idx="84">
                  <c:v>109.43217322354</c:v>
                </c:pt>
                <c:pt idx="85">
                  <c:v>111.48261273657999</c:v>
                </c:pt>
                <c:pt idx="86">
                  <c:v>112.36609237811</c:v>
                </c:pt>
                <c:pt idx="87">
                  <c:v>111.96128294409</c:v>
                </c:pt>
                <c:pt idx="88">
                  <c:v>110.87176170762</c:v>
                </c:pt>
                <c:pt idx="89">
                  <c:v>108.23702152554</c:v>
                </c:pt>
                <c:pt idx="90">
                  <c:v>102.84608377921001</c:v>
                </c:pt>
                <c:pt idx="91">
                  <c:v>81.608837392886002</c:v>
                </c:pt>
                <c:pt idx="92">
                  <c:v>102.82064528386999</c:v>
                </c:pt>
                <c:pt idx="93">
                  <c:v>108.61805643577</c:v>
                </c:pt>
                <c:pt idx="94">
                  <c:v>111.89518855223</c:v>
                </c:pt>
                <c:pt idx="95">
                  <c:v>113.50711435602</c:v>
                </c:pt>
                <c:pt idx="96">
                  <c:v>114.44596999017</c:v>
                </c:pt>
                <c:pt idx="97">
                  <c:v>114.84448171277</c:v>
                </c:pt>
                <c:pt idx="98">
                  <c:v>114.36441243111</c:v>
                </c:pt>
                <c:pt idx="99">
                  <c:v>113.58256668907001</c:v>
                </c:pt>
                <c:pt idx="100">
                  <c:v>112.3233333388</c:v>
                </c:pt>
                <c:pt idx="101">
                  <c:v>110.87845325961</c:v>
                </c:pt>
                <c:pt idx="102">
                  <c:v>110.58672874105</c:v>
                </c:pt>
                <c:pt idx="103">
                  <c:v>111.58716568366</c:v>
                </c:pt>
                <c:pt idx="104">
                  <c:v>113.2481401853</c:v>
                </c:pt>
                <c:pt idx="105">
                  <c:v>115.04146888728</c:v>
                </c:pt>
                <c:pt idx="106">
                  <c:v>116.16072541123999</c:v>
                </c:pt>
                <c:pt idx="107">
                  <c:v>117.01126369687</c:v>
                </c:pt>
                <c:pt idx="108">
                  <c:v>117.67069271306001</c:v>
                </c:pt>
                <c:pt idx="109">
                  <c:v>117.74371326425</c:v>
                </c:pt>
                <c:pt idx="110">
                  <c:v>117.78759341959</c:v>
                </c:pt>
                <c:pt idx="111">
                  <c:v>117.71034058143</c:v>
                </c:pt>
                <c:pt idx="112">
                  <c:v>117.4191798523</c:v>
                </c:pt>
                <c:pt idx="113">
                  <c:v>117.35175478244</c:v>
                </c:pt>
                <c:pt idx="114">
                  <c:v>117.29386443797</c:v>
                </c:pt>
                <c:pt idx="115">
                  <c:v>117.29343969388999</c:v>
                </c:pt>
                <c:pt idx="116">
                  <c:v>117.57329201171</c:v>
                </c:pt>
                <c:pt idx="117">
                  <c:v>117.63632260988</c:v>
                </c:pt>
                <c:pt idx="118">
                  <c:v>117.72816490186</c:v>
                </c:pt>
                <c:pt idx="119">
                  <c:v>117.94379947186999</c:v>
                </c:pt>
                <c:pt idx="120">
                  <c:v>117.67847293947</c:v>
                </c:pt>
                <c:pt idx="121">
                  <c:v>117.5205866615</c:v>
                </c:pt>
                <c:pt idx="122">
                  <c:v>117.31046225569</c:v>
                </c:pt>
                <c:pt idx="123">
                  <c:v>116.77903334518</c:v>
                </c:pt>
                <c:pt idx="124">
                  <c:v>116.41444465937001</c:v>
                </c:pt>
                <c:pt idx="125">
                  <c:v>115.89460146288999</c:v>
                </c:pt>
                <c:pt idx="126">
                  <c:v>115.31609847563</c:v>
                </c:pt>
                <c:pt idx="127">
                  <c:v>115.0831511288</c:v>
                </c:pt>
                <c:pt idx="128">
                  <c:v>114.62825327026999</c:v>
                </c:pt>
                <c:pt idx="129">
                  <c:v>114.47056879519</c:v>
                </c:pt>
                <c:pt idx="130">
                  <c:v>114.72582785804001</c:v>
                </c:pt>
                <c:pt idx="131">
                  <c:v>114.64054145476</c:v>
                </c:pt>
                <c:pt idx="132">
                  <c:v>114.93920638570999</c:v>
                </c:pt>
                <c:pt idx="133">
                  <c:v>115.28974602056</c:v>
                </c:pt>
                <c:pt idx="134">
                  <c:v>115.39092667332</c:v>
                </c:pt>
                <c:pt idx="135">
                  <c:v>115.73417659006</c:v>
                </c:pt>
                <c:pt idx="136">
                  <c:v>115.85685165251</c:v>
                </c:pt>
                <c:pt idx="137">
                  <c:v>115.90456647971</c:v>
                </c:pt>
                <c:pt idx="138">
                  <c:v>116.16830182731999</c:v>
                </c:pt>
                <c:pt idx="139">
                  <c:v>116.04688978185</c:v>
                </c:pt>
                <c:pt idx="140">
                  <c:v>116.05725281623999</c:v>
                </c:pt>
                <c:pt idx="141">
                  <c:v>116.20541845014</c:v>
                </c:pt>
                <c:pt idx="142">
                  <c:v>115.98254285874999</c:v>
                </c:pt>
                <c:pt idx="143">
                  <c:v>115.99568124408</c:v>
                </c:pt>
                <c:pt idx="144">
                  <c:v>115.96391347965999</c:v>
                </c:pt>
                <c:pt idx="145">
                  <c:v>115.74702222514</c:v>
                </c:pt>
                <c:pt idx="146">
                  <c:v>115.78914036945</c:v>
                </c:pt>
                <c:pt idx="147">
                  <c:v>115.61168193838</c:v>
                </c:pt>
                <c:pt idx="148">
                  <c:v>115.47437808162999</c:v>
                </c:pt>
                <c:pt idx="149">
                  <c:v>115.63797132854999</c:v>
                </c:pt>
                <c:pt idx="150">
                  <c:v>115.41407574156</c:v>
                </c:pt>
                <c:pt idx="151">
                  <c:v>115.44894932059999</c:v>
                </c:pt>
                <c:pt idx="152">
                  <c:v>115.63496975912</c:v>
                </c:pt>
                <c:pt idx="153">
                  <c:v>115.5105036918</c:v>
                </c:pt>
                <c:pt idx="154">
                  <c:v>115.66176689459</c:v>
                </c:pt>
                <c:pt idx="155">
                  <c:v>115.72857397191</c:v>
                </c:pt>
                <c:pt idx="156">
                  <c:v>115.65651386490001</c:v>
                </c:pt>
                <c:pt idx="157">
                  <c:v>115.84118775969</c:v>
                </c:pt>
                <c:pt idx="158">
                  <c:v>115.74867505489</c:v>
                </c:pt>
                <c:pt idx="159">
                  <c:v>115.7256016661</c:v>
                </c:pt>
                <c:pt idx="160">
                  <c:v>115.96813983502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0A-4FB5-B0ED-6C632416C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683136"/>
        <c:axId val="923685632"/>
      </c:lineChart>
      <c:catAx>
        <c:axId val="92368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Axial Position (in)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5632"/>
        <c:crosses val="autoZero"/>
        <c:auto val="1"/>
        <c:lblAlgn val="ctr"/>
        <c:lblOffset val="100"/>
        <c:tickLblSkip val="40"/>
        <c:tickMarkSkip val="10"/>
        <c:noMultiLvlLbl val="0"/>
      </c:catAx>
      <c:valAx>
        <c:axId val="923685632"/>
        <c:scaling>
          <c:orientation val="minMax"/>
          <c:max val="14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SPL (dB re:20µPa)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683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42362991924345"/>
          <c:y val="6.9965774906914815E-2"/>
          <c:w val="0.51293540065639309"/>
          <c:h val="4.861745350111270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560DA2-6744-AF43-8C66-E0A1C2B26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5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5600" y="708025"/>
            <a:ext cx="62992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  <a:latin typeface="55 Helvetica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737F964-B663-104D-97DD-F467957E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ＭＳ Ｐゴシック" charset="-128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2pPr>
    <a:lvl3pPr marL="819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3pPr>
    <a:lvl4pPr marL="12303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4pPr>
    <a:lvl5pPr marL="1639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55 Helvetica Roman" pitchFamily="1" charset="0"/>
        <a:ea typeface="ＭＳ Ｐゴシック" charset="-128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84C52-1A8C-B745-9CB6-64E03EF2C008}" type="slidenum">
              <a:rPr lang="en-US">
                <a:latin typeface="55 Helvetica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55 Helvetica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33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55 Helvetica Roman" charset="0"/>
              </a:rPr>
              <a:t>Name (duh)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>
                <a:latin typeface="55 Helvetica Roman" charset="0"/>
              </a:rPr>
              <a:t>Pathways intern at Glenn research center in the acoustics branch</a:t>
            </a:r>
          </a:p>
          <a:p>
            <a:pPr marL="171450" indent="-171450" eaLnBrk="1" hangingPunct="1">
              <a:buFontTx/>
              <a:buChar char="-"/>
            </a:pPr>
            <a:r>
              <a:rPr lang="en-US" dirty="0">
                <a:latin typeface="55 Helvetica Roman" charset="0"/>
              </a:rPr>
              <a:t>PhD student studying acoustics at Penn State</a:t>
            </a:r>
          </a:p>
        </p:txBody>
      </p:sp>
    </p:spTree>
    <p:extLst>
      <p:ext uri="{BB962C8B-B14F-4D97-AF65-F5344CB8AC3E}">
        <p14:creationId xmlns:p14="http://schemas.microsoft.com/office/powerpoint/2010/main" val="1468078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Green is the tube(?), blue is where the liner goes, red is 161 microphones</a:t>
            </a:r>
          </a:p>
          <a:p>
            <a:r>
              <a:rPr lang="en-US" dirty="0"/>
              <a:t> - Compare to data</a:t>
            </a:r>
          </a:p>
          <a:p>
            <a:r>
              <a:rPr lang="en-US" dirty="0"/>
              <a:t> - No flow right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6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work </a:t>
            </a:r>
          </a:p>
          <a:p>
            <a:r>
              <a:rPr lang="en-US" dirty="0"/>
              <a:t> - Domain study -&gt; okay to cut it down without flow which is what this study was done over</a:t>
            </a:r>
          </a:p>
          <a:p>
            <a:r>
              <a:rPr lang="en-US" dirty="0"/>
              <a:t>	- Not okay when flow is added</a:t>
            </a:r>
          </a:p>
          <a:p>
            <a:r>
              <a:rPr lang="en-US" dirty="0"/>
              <a:t>- Subsonic study though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Calibri"/>
                <a:ea typeface="ＭＳ Ｐゴシック"/>
              </a:rPr>
              <a:t>Alex:</a:t>
            </a:r>
            <a:endParaRPr lang="en-US" sz="1100" dirty="0">
              <a:solidFill>
                <a:srgbClr val="000000"/>
              </a:solidFill>
              <a:ea typeface="ＭＳ Ｐゴシック"/>
            </a:endParaRPr>
          </a:p>
          <a:p>
            <a:pPr marL="171450" indent="-171450">
              <a:buFontTx/>
              <a:buChar char="-"/>
            </a:pPr>
            <a:r>
              <a:rPr lang="en-US" dirty="0"/>
              <a:t>Use COMSOL to compute flow field around the inlet</a:t>
            </a:r>
          </a:p>
          <a:p>
            <a:pPr marL="171450" indent="-171450">
              <a:buFontTx/>
              <a:buChar char="-"/>
            </a:pPr>
            <a:r>
              <a:rPr lang="en-US" dirty="0"/>
              <a:t>Map relevant variables to acoustic mesh, run acoustic analysis</a:t>
            </a:r>
          </a:p>
          <a:p>
            <a:pPr marL="0" indent="0">
              <a:buFontTx/>
              <a:buNone/>
            </a:pPr>
            <a:r>
              <a:rPr lang="en-US" dirty="0"/>
              <a:t>David: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good subsonic models, but supersonic models are still a WIP</a:t>
            </a:r>
          </a:p>
          <a:p>
            <a:pPr marL="0" indent="0">
              <a:buFontTx/>
              <a:buNone/>
            </a:pPr>
            <a:r>
              <a:rPr lang="en-US" dirty="0"/>
              <a:t>Both:</a:t>
            </a:r>
          </a:p>
          <a:p>
            <a:pPr marL="0" indent="0">
              <a:buFontTx/>
              <a:buNone/>
            </a:pPr>
            <a:r>
              <a:rPr lang="en-US" dirty="0"/>
              <a:t>- Three places, looks at what position would be the best bang for your buck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GIFT is at </a:t>
            </a:r>
            <a:r>
              <a:rPr lang="en-US" dirty="0" err="1"/>
              <a:t>langley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3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Actran</a:t>
            </a:r>
            <a:r>
              <a:rPr lang="en-US" dirty="0"/>
              <a:t> has a specific boundary condition called “acoustic liner” that uses a perforation and a “fluid” material</a:t>
            </a:r>
          </a:p>
          <a:p>
            <a:r>
              <a:rPr lang="en-US" dirty="0"/>
              <a:t>Liner properties are inputted using complex speed of sound and density as a “fluid”</a:t>
            </a:r>
          </a:p>
          <a:p>
            <a:r>
              <a:rPr lang="en-US" dirty="0"/>
              <a:t>ANIMATION I’m only showing the Ceramic Fiber condition as it is the only case I can actually compare data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12 frequencies that were run, so in the lower frequencies we see about a 10dB drop, while the reduction becomes more erratic with the increase in frequency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6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top graph shows the predictions I collected from the </a:t>
            </a:r>
            <a:r>
              <a:rPr lang="en-US" dirty="0" err="1"/>
              <a:t>Actran</a:t>
            </a:r>
            <a:r>
              <a:rPr lang="en-US" dirty="0"/>
              <a:t> model, while the lower graph is the data Noah Schiller collected, with the </a:t>
            </a:r>
            <a:r>
              <a:rPr lang="en-US" dirty="0" err="1"/>
              <a:t>Gfit</a:t>
            </a:r>
            <a:r>
              <a:rPr lang="en-US" dirty="0"/>
              <a:t> measurements being indicated by the markers and the solid lines showing the COMSOL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three liner cases have been run and compared</a:t>
            </a:r>
          </a:p>
          <a:p>
            <a:pPr lvl="1"/>
            <a:r>
              <a:rPr lang="en-US" dirty="0"/>
              <a:t>Although this cannot be a perfect comparison in relation to some of the data in Schiller’s paper, it provides a basis for the work and proves that the model runs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7F964-B663-104D-97DD-F467957E10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3426" y="1524000"/>
            <a:ext cx="10508591" cy="1165412"/>
          </a:xfrm>
        </p:spPr>
        <p:txBody>
          <a:bodyPr/>
          <a:lstStyle>
            <a:lvl1pPr>
              <a:defRPr lang="en-US" sz="3600" smtClean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426" y="2667002"/>
            <a:ext cx="7724210" cy="519673"/>
          </a:xfrm>
        </p:spPr>
        <p:txBody>
          <a:bodyPr/>
          <a:lstStyle>
            <a:lvl1pPr marL="0" indent="0">
              <a:lnSpc>
                <a:spcPct val="100000"/>
              </a:lnSpc>
              <a:buFont typeface="AGaramond RegularSC" pitchFamily="1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25" descr="NASA insigniaCMYK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749286" y="492125"/>
            <a:ext cx="79537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515257" y="492125"/>
            <a:ext cx="111905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700">
                <a:solidFill>
                  <a:schemeClr val="tx1"/>
                </a:solidFill>
                <a:latin typeface="Arial" charset="0"/>
              </a:rPr>
              <a:t>National Aeronautics and Space Administration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66913" y="6097588"/>
            <a:ext cx="11850915" cy="6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700">
                <a:solidFill>
                  <a:srgbClr val="677085"/>
                </a:solidFill>
                <a:latin typeface="Arial Black" charset="0"/>
              </a:rPr>
              <a:t>www.nasa.gov </a:t>
            </a:r>
            <a:endParaRPr lang="en-US" sz="1800">
              <a:solidFill>
                <a:srgbClr val="677085"/>
              </a:solidFill>
              <a:latin typeface="75 Helvetica Bold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800322"/>
            <a:ext cx="7315969" cy="5672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2122"/>
            <a:ext cx="7315969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7618"/>
            <a:ext cx="7315969" cy="8040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0690-CDB4-6948-82D8-4D1C9CFC3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F0C5-2F04-8745-B1F2-28770E37D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6941" y="1143000"/>
            <a:ext cx="2767060" cy="4266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987" y="1143000"/>
            <a:ext cx="8122227" cy="426664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4976-7A41-0748-82F6-7312200BB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685"/>
            <a:ext cx="11074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0885"/>
            <a:ext cx="11074400" cy="4721441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30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E642-C370-BD43-8320-1F31FDFB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6713"/>
            <a:ext cx="10362045" cy="136291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526"/>
            <a:ext cx="10362045" cy="1500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3B39-BAA8-E040-97EF-3F1D408BB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88" y="1980640"/>
            <a:ext cx="5443681" cy="34290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395" y="1980640"/>
            <a:ext cx="5445607" cy="342900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EABA-5087-834B-A0B1-D4940233E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4544"/>
            <a:ext cx="1097203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6" y="1535206"/>
            <a:ext cx="5385953" cy="64013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6" y="2175343"/>
            <a:ext cx="5385953" cy="395147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8" y="1535206"/>
            <a:ext cx="5387879" cy="64013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8" y="2175343"/>
            <a:ext cx="5387879" cy="395147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</a:t>
            </a:r>
            <a:r>
              <a:rPr lang="en-US" dirty="0" err="1"/>
              <a:t>Modeliong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3410-8F10-A34A-A5EA-A349461E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8CA0-DBDF-554D-A26E-B79B3B7B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9311-0D0F-C745-85BB-483B4AC2A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Off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9311-0D0F-C745-85BB-483B4AC2A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12" descr="NASA insigniaCMYK"/>
          <p:cNvPicPr preferRelativeResize="0"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21324" y="2914651"/>
            <a:ext cx="1243823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73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3144"/>
            <a:ext cx="4010121" cy="11626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49" y="273144"/>
            <a:ext cx="6815667" cy="5853672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  <a:lvl2pPr>
              <a:lnSpc>
                <a:spcPct val="100000"/>
              </a:lnSpc>
              <a:defRPr sz="26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5755"/>
            <a:ext cx="4010121" cy="46910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278F6-6BBC-FD47-B388-5BDCE2CC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43000"/>
            <a:ext cx="1107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107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0933" y="6357951"/>
            <a:ext cx="578089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7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I’m tired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31825" y="6362700"/>
            <a:ext cx="647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608" eaLnBrk="1" hangingPunct="1">
              <a:defRPr sz="700" smtClean="0">
                <a:solidFill>
                  <a:srgbClr val="000000"/>
                </a:solidFill>
                <a:latin typeface="75 Helvetica Bold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D00791-DCA9-7F48-AD5D-6BB270617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0200" y="6505576"/>
            <a:ext cx="4953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defTabSz="914608" eaLnBrk="0" hangingPunct="0">
              <a:spcBef>
                <a:spcPct val="50000"/>
              </a:spcBef>
              <a:defRPr/>
            </a:pPr>
            <a:r>
              <a:rPr lang="en-US" sz="7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National Aeronautics and Space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0" r:id="rId8"/>
    <p:sldLayoutId id="2147483686" r:id="rId9"/>
    <p:sldLayoutId id="2147483687" r:id="rId10"/>
    <p:sldLayoutId id="2147483688" r:id="rId11"/>
    <p:sldLayoutId id="214748368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charset="0"/>
        </a:defRPr>
      </a:lvl9pPr>
    </p:titleStyle>
    <p:bodyStyle>
      <a:lvl1pPr marL="223838" indent="-223838" algn="l" rtl="0" eaLnBrk="1" fontAlgn="base" hangingPunct="1">
        <a:spcBef>
          <a:spcPts val="400"/>
        </a:spcBef>
        <a:spcAft>
          <a:spcPts val="600"/>
        </a:spcAft>
        <a:buClrTx/>
        <a:buSzPct val="80000"/>
        <a:buFont typeface="AGaramond RegularSC" charset="0"/>
        <a:buChar char="•"/>
        <a:defRPr sz="3200">
          <a:solidFill>
            <a:srgbClr val="000000"/>
          </a:solidFill>
          <a:latin typeface="+mn-lt"/>
          <a:ea typeface="ＭＳ Ｐゴシック" charset="-128"/>
          <a:cs typeface="ＭＳ Ｐゴシック" charset="-128"/>
        </a:defRPr>
      </a:lvl1pPr>
      <a:lvl2pPr marL="568325" indent="-168275" algn="l" rtl="0" eaLnBrk="1" fontAlgn="base" hangingPunct="1">
        <a:spcBef>
          <a:spcPts val="400"/>
        </a:spcBef>
        <a:spcAft>
          <a:spcPts val="600"/>
        </a:spcAft>
        <a:defRPr sz="3000">
          <a:solidFill>
            <a:srgbClr val="000000"/>
          </a:solidFill>
          <a:latin typeface="+mn-lt"/>
          <a:ea typeface="ＭＳ Ｐゴシック" charset="-128"/>
        </a:defRPr>
      </a:lvl2pPr>
      <a:lvl3pPr marL="1031875" indent="-168275" algn="l" rtl="0" eaLnBrk="1" fontAlgn="base" hangingPunct="1">
        <a:spcBef>
          <a:spcPts val="400"/>
        </a:spcBef>
        <a:spcAft>
          <a:spcPts val="600"/>
        </a:spcAft>
        <a:buSzPct val="90000"/>
        <a:buChar char="»"/>
        <a:defRPr sz="2800">
          <a:solidFill>
            <a:srgbClr val="000000"/>
          </a:solidFill>
          <a:latin typeface="+mn-lt"/>
          <a:ea typeface="ＭＳ Ｐゴシック" charset="-128"/>
        </a:defRPr>
      </a:lvl3pPr>
      <a:lvl4pPr marL="1539875" indent="-168275" algn="l" rtl="0" eaLnBrk="1" fontAlgn="base" hangingPunct="1">
        <a:spcBef>
          <a:spcPts val="400"/>
        </a:spcBef>
        <a:spcAft>
          <a:spcPts val="600"/>
        </a:spcAft>
        <a:defRPr sz="2600">
          <a:solidFill>
            <a:srgbClr val="000000"/>
          </a:solidFill>
          <a:latin typeface="+mn-lt"/>
          <a:ea typeface="ＭＳ Ｐゴシック" charset="-128"/>
        </a:defRPr>
      </a:lvl4pPr>
      <a:lvl5pPr marL="2055813" indent="-227013" algn="l" rtl="0" eaLnBrk="1" fontAlgn="base" hangingPunct="1">
        <a:spcBef>
          <a:spcPct val="0"/>
        </a:spcBef>
        <a:spcAft>
          <a:spcPts val="600"/>
        </a:spcAft>
        <a:defRPr sz="2400">
          <a:solidFill>
            <a:srgbClr val="000000"/>
          </a:solidFill>
          <a:latin typeface="+mn-lt"/>
          <a:ea typeface="ＭＳ Ｐゴシック" charset="-128"/>
        </a:defRPr>
      </a:lvl5pPr>
      <a:lvl6pPr marL="2467446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6pPr>
      <a:lvl7pPr marL="2877737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7pPr>
      <a:lvl8pPr marL="3288029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8pPr>
      <a:lvl9pPr marL="3698320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citations/2017000576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trs.nasa.gov/citations/2012001028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4057" y="1524001"/>
            <a:ext cx="10072914" cy="1165225"/>
          </a:xfrm>
        </p:spPr>
        <p:txBody>
          <a:bodyPr/>
          <a:lstStyle/>
          <a:p>
            <a:pPr eaLnBrk="1" hangingPunct="1"/>
            <a:r>
              <a:rPr lang="en-US" sz="4000"/>
              <a:t>CST Inlet Treatment Modeling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4057" y="3036775"/>
            <a:ext cx="7047593" cy="2071686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Garamond RegularSC" charset="0"/>
              <a:buNone/>
            </a:pPr>
            <a:r>
              <a:rPr lang="en-US" dirty="0"/>
              <a:t>Aikaterini Stylianides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Garamond RegularSC" charset="0"/>
              <a:buNone/>
            </a:pPr>
            <a:r>
              <a:rPr lang="en-US" sz="2400" dirty="0"/>
              <a:t>Pathways Intern, Acoustics Branch</a:t>
            </a:r>
          </a:p>
          <a:p>
            <a:pPr eaLnBrk="1" hangingPunct="1">
              <a:spcBef>
                <a:spcPts val="0"/>
              </a:spcBef>
              <a:buFont typeface="AGaramond RegularSC" charset="0"/>
              <a:buNone/>
            </a:pPr>
            <a:r>
              <a:rPr lang="en-US" sz="2400" dirty="0"/>
              <a:t>PhD Student, Penn State University</a:t>
            </a:r>
            <a:endParaRPr lang="en-US" sz="1000" dirty="0"/>
          </a:p>
          <a:p>
            <a:pPr eaLnBrk="1" hangingPunct="1">
              <a:spcBef>
                <a:spcPts val="0"/>
              </a:spcBef>
              <a:buFont typeface="AGaramond RegularSC" charset="0"/>
              <a:buNone/>
            </a:pPr>
            <a:r>
              <a:rPr lang="en-US" dirty="0"/>
              <a:t>NASA Glenn Research Center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515257" y="492125"/>
            <a:ext cx="1119051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700" dirty="0">
                <a:solidFill>
                  <a:schemeClr val="tx1"/>
                </a:solidFill>
                <a:latin typeface="Arial" charset="0"/>
              </a:rPr>
              <a:t>National Aeronautics and Space Administration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166913" y="6097588"/>
            <a:ext cx="11850915" cy="6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prstTxWarp prst="textNoShape">
              <a:avLst/>
            </a:prstTxWarp>
          </a:bodyPr>
          <a:lstStyle/>
          <a:p>
            <a:r>
              <a:rPr lang="en-US" sz="700">
                <a:solidFill>
                  <a:srgbClr val="677085"/>
                </a:solidFill>
                <a:latin typeface="Arial Black" charset="0"/>
              </a:rPr>
              <a:t>www.nasa.gov </a:t>
            </a:r>
            <a:endParaRPr lang="en-US" sz="1800">
              <a:solidFill>
                <a:srgbClr val="677085"/>
              </a:solidFill>
              <a:latin typeface="75 Helvetica Bold" charset="0"/>
            </a:endParaRPr>
          </a:p>
        </p:txBody>
      </p:sp>
      <p:pic>
        <p:nvPicPr>
          <p:cNvPr id="15366" name="Picture 25" descr="NASA insigniaCMYK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9286" y="492125"/>
            <a:ext cx="79537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6C00-422C-4113-AAC1-78076854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888B-1C38-492C-B605-27E702B4B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err="1"/>
              <a:t>Actran</a:t>
            </a:r>
            <a:r>
              <a:rPr lang="en-US" dirty="0"/>
              <a:t> predictions with GFIT data</a:t>
            </a:r>
          </a:p>
          <a:p>
            <a:r>
              <a:rPr lang="en-US" dirty="0"/>
              <a:t>Compare </a:t>
            </a:r>
            <a:r>
              <a:rPr lang="en-US" dirty="0" err="1"/>
              <a:t>Actran</a:t>
            </a:r>
            <a:r>
              <a:rPr lang="en-US" dirty="0"/>
              <a:t> predictions with COMSOL predictions</a:t>
            </a:r>
          </a:p>
          <a:p>
            <a:r>
              <a:rPr lang="en-US" dirty="0"/>
              <a:t>Add flow to the model</a:t>
            </a:r>
          </a:p>
          <a:p>
            <a:r>
              <a:rPr lang="en-US" dirty="0"/>
              <a:t>Model a honeycomb structure</a:t>
            </a:r>
          </a:p>
          <a:p>
            <a:r>
              <a:rPr lang="en-US" dirty="0"/>
              <a:t>Best practices so there is confidence in the codes</a:t>
            </a:r>
          </a:p>
          <a:p>
            <a:r>
              <a:rPr lang="en-US" dirty="0"/>
              <a:t>Apply to the NASA Superfan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4C7C2-4EEB-44CF-AD9E-6436DC6113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14208-6BFF-453C-9867-4EDDE0350F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29311-0D0F-C745-85BB-483B4AC2AE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D3715C-F84E-4EAF-947D-CA6B3BC3A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9" t="22955" r="3886" b="29485"/>
          <a:stretch/>
        </p:blipFill>
        <p:spPr>
          <a:xfrm>
            <a:off x="6009705" y="3429000"/>
            <a:ext cx="5728478" cy="2704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43F5F-DDEA-44F1-91D7-E7FC19DC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2875"/>
            <a:ext cx="11074400" cy="8382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9088-215F-460C-A84A-17E67580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1075"/>
            <a:ext cx="11074400" cy="5091251"/>
          </a:xfrm>
        </p:spPr>
        <p:txBody>
          <a:bodyPr/>
          <a:lstStyle/>
          <a:p>
            <a:r>
              <a:rPr lang="en-US" sz="2800" dirty="0"/>
              <a:t>Objective – Modeling of varying liner properties in </a:t>
            </a:r>
            <a:r>
              <a:rPr lang="en-US" sz="2800" dirty="0" err="1"/>
              <a:t>Actran</a:t>
            </a:r>
            <a:r>
              <a:rPr lang="en-US" sz="2800" dirty="0"/>
              <a:t> through the use of the Grazing Flow Impedance Tube (GFIT) geometry</a:t>
            </a:r>
          </a:p>
          <a:p>
            <a:pPr marL="223520" indent="-223520"/>
            <a:r>
              <a:rPr lang="en-US" sz="2800" dirty="0">
                <a:ea typeface="ＭＳ Ｐゴシック"/>
              </a:rPr>
              <a:t>Approach – Build a model of the GFIT in </a:t>
            </a:r>
            <a:r>
              <a:rPr lang="en-US" sz="2800" dirty="0" err="1">
                <a:ea typeface="ＭＳ Ｐゴシック"/>
              </a:rPr>
              <a:t>Actran</a:t>
            </a:r>
            <a:r>
              <a:rPr lang="en-US" sz="2800" dirty="0">
                <a:ea typeface="ＭＳ Ｐゴシック"/>
              </a:rPr>
              <a:t>, model three liner properties without flow, compare for confidence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A8F95-0BAE-4996-B92D-6329A384D8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1B1A4-4A7C-4E6E-8435-5F7684391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D62F2-69E9-4B1F-8334-AED820AF183F}"/>
              </a:ext>
            </a:extLst>
          </p:cNvPr>
          <p:cNvSpPr txBox="1">
            <a:spLocks/>
          </p:cNvSpPr>
          <p:nvPr/>
        </p:nvSpPr>
        <p:spPr bwMode="auto">
          <a:xfrm>
            <a:off x="543604" y="2983167"/>
            <a:ext cx="6121356" cy="509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23838" indent="-223838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Tx/>
              <a:buSzPct val="80000"/>
              <a:buFont typeface="AGaramond RegularSC" charset="0"/>
              <a:buChar char="•"/>
              <a:defRPr sz="32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568325" indent="-168275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defRPr sz="3000">
                <a:solidFill>
                  <a:srgbClr val="000000"/>
                </a:solidFill>
                <a:latin typeface="+mn-lt"/>
                <a:ea typeface="ＭＳ Ｐゴシック" charset="-128"/>
              </a:defRPr>
            </a:lvl2pPr>
            <a:lvl3pPr marL="1031875" indent="-168275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90000"/>
              <a:buChar char="»"/>
              <a:defRPr sz="2800">
                <a:solidFill>
                  <a:srgbClr val="000000"/>
                </a:solidFill>
                <a:latin typeface="+mn-lt"/>
                <a:ea typeface="ＭＳ Ｐゴシック" charset="-128"/>
              </a:defRPr>
            </a:lvl3pPr>
            <a:lvl4pPr marL="1539875" indent="-168275" algn="l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defRPr sz="2600">
                <a:solidFill>
                  <a:srgbClr val="000000"/>
                </a:solidFill>
                <a:latin typeface="+mn-lt"/>
                <a:ea typeface="ＭＳ Ｐゴシック" charset="-128"/>
              </a:defRPr>
            </a:lvl4pPr>
            <a:lvl5pPr marL="2055813" indent="-227013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+mn-lt"/>
                <a:ea typeface="ＭＳ Ｐゴシック" charset="-128"/>
              </a:defRPr>
            </a:lvl5pPr>
            <a:lvl6pPr marL="2467446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6pPr>
            <a:lvl7pPr marL="2877737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7pPr>
            <a:lvl8pPr marL="3288029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8pPr>
            <a:lvl9pPr marL="3698320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800" kern="0" dirty="0"/>
              <a:t>Status – GFIT model is built, three liners without flow are modeled and compared</a:t>
            </a:r>
          </a:p>
          <a:p>
            <a:r>
              <a:rPr lang="en-US" sz="2800" kern="0" dirty="0"/>
              <a:t>Next Steps – Add flow to simulation, model honeycomb liners</a:t>
            </a:r>
          </a:p>
        </p:txBody>
      </p:sp>
    </p:spTree>
    <p:extLst>
      <p:ext uri="{BB962C8B-B14F-4D97-AF65-F5344CB8AC3E}">
        <p14:creationId xmlns:p14="http://schemas.microsoft.com/office/powerpoint/2010/main" val="213778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600DEE3C-0B9B-4702-B517-05CC86C5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40" y="3806388"/>
            <a:ext cx="4425950" cy="2616252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Past Work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Domain size study of LM1044 supersonic inlet (Summer 2020)</a:t>
            </a:r>
          </a:p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CF24BC-9708-4E1E-A703-2D60F0DB9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987" y="1855806"/>
            <a:ext cx="2533650" cy="203835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FECEAA-B2C6-45AC-95BD-D201C331B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5" y="2071627"/>
            <a:ext cx="6739132" cy="327622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EB62A9-274D-400E-A882-468B44AEA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40010"/>
              </p:ext>
            </p:extLst>
          </p:nvPr>
        </p:nvGraphicFramePr>
        <p:xfrm>
          <a:off x="970273" y="4166370"/>
          <a:ext cx="5222564" cy="1484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08">
                  <a:extLst>
                    <a:ext uri="{9D8B030D-6E8A-4147-A177-3AD203B41FA5}">
                      <a16:colId xmlns:a16="http://schemas.microsoft.com/office/drawing/2014/main" val="616685110"/>
                    </a:ext>
                  </a:extLst>
                </a:gridCol>
                <a:gridCol w="1042508">
                  <a:extLst>
                    <a:ext uri="{9D8B030D-6E8A-4147-A177-3AD203B41FA5}">
                      <a16:colId xmlns:a16="http://schemas.microsoft.com/office/drawing/2014/main" val="203514385"/>
                    </a:ext>
                  </a:extLst>
                </a:gridCol>
                <a:gridCol w="862074">
                  <a:extLst>
                    <a:ext uri="{9D8B030D-6E8A-4147-A177-3AD203B41FA5}">
                      <a16:colId xmlns:a16="http://schemas.microsoft.com/office/drawing/2014/main" val="3642833512"/>
                    </a:ext>
                  </a:extLst>
                </a:gridCol>
                <a:gridCol w="1232966">
                  <a:extLst>
                    <a:ext uri="{9D8B030D-6E8A-4147-A177-3AD203B41FA5}">
                      <a16:colId xmlns:a16="http://schemas.microsoft.com/office/drawing/2014/main" val="2626879354"/>
                    </a:ext>
                  </a:extLst>
                </a:gridCol>
                <a:gridCol w="1042508">
                  <a:extLst>
                    <a:ext uri="{9D8B030D-6E8A-4147-A177-3AD203B41FA5}">
                      <a16:colId xmlns:a16="http://schemas.microsoft.com/office/drawing/2014/main" val="785483796"/>
                    </a:ext>
                  </a:extLst>
                </a:gridCol>
              </a:tblGrid>
              <a:tr h="45314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Domain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Volume (m</a:t>
                      </a:r>
                      <a:r>
                        <a:rPr lang="en-US" sz="1100" kern="1200" baseline="30000">
                          <a:effectLst/>
                        </a:rPr>
                        <a:t>3</a:t>
                      </a:r>
                      <a:r>
                        <a:rPr lang="en-US" sz="1100" kern="1200">
                          <a:effectLst/>
                        </a:rPr>
                        <a:t>)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3D Elements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Elements per Wavelength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Computation Time</a:t>
                      </a:r>
                      <a:endParaRPr lang="en-US" sz="11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1790007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Football1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20.49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252655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4.13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4m37s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9779864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Football2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13.65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218021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4.06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2m31s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298135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Football3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32.25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287618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4.09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9m03s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8667952"/>
                  </a:ext>
                </a:extLst>
              </a:tr>
              <a:tr h="257944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Football4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50.36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330759</a:t>
                      </a:r>
                      <a:endParaRPr lang="en-US" sz="12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3.03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14m21s</a:t>
                      </a:r>
                      <a:endParaRPr lang="en-US" sz="120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060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F68AD7-324D-408F-91F5-BDA116A13632}"/>
              </a:ext>
            </a:extLst>
          </p:cNvPr>
          <p:cNvSpPr txBox="1"/>
          <p:nvPr/>
        </p:nvSpPr>
        <p:spPr>
          <a:xfrm>
            <a:off x="412750" y="6128954"/>
            <a:ext cx="55495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55 Helvetica Roman"/>
                <a:ea typeface="ＭＳ Ｐゴシック"/>
              </a:rPr>
              <a:t>Football 1 at 400 Hz takes 14 GB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7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DB91A56C-0887-4E82-847F-C72015AAB4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96" t="29545" r="52567" b="22443"/>
          <a:stretch/>
        </p:blipFill>
        <p:spPr>
          <a:xfrm rot="16200000">
            <a:off x="7952065" y="-651980"/>
            <a:ext cx="2025649" cy="3903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95027-24D4-4D7D-9B85-6AD5213D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43" y="208988"/>
            <a:ext cx="11074400" cy="838200"/>
          </a:xfrm>
        </p:spPr>
        <p:txBody>
          <a:bodyPr/>
          <a:lstStyle/>
          <a:p>
            <a:r>
              <a:rPr lang="en-US" dirty="0"/>
              <a:t>Current Members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C715-B3A5-4EEF-BD45-DF24B833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87" y="884955"/>
            <a:ext cx="6743208" cy="3429000"/>
          </a:xfrm>
        </p:spPr>
        <p:txBody>
          <a:bodyPr/>
          <a:lstStyle/>
          <a:p>
            <a:pPr marL="223520" indent="-223520"/>
            <a:r>
              <a:rPr lang="en-US" sz="2800" dirty="0">
                <a:ea typeface="ＭＳ Ｐゴシック"/>
              </a:rPr>
              <a:t>Use of COMSOL and various flow models for flow solutions with acoustics (</a:t>
            </a:r>
            <a:r>
              <a:rPr lang="en-US" sz="2800" dirty="0" err="1">
                <a:ea typeface="ＭＳ Ｐゴシック"/>
              </a:rPr>
              <a:t>Svetgoff</a:t>
            </a:r>
            <a:r>
              <a:rPr lang="en-US" sz="2800" dirty="0">
                <a:ea typeface="ＭＳ Ｐゴシック"/>
              </a:rPr>
              <a:t>)</a:t>
            </a:r>
            <a:endParaRPr lang="en-US" dirty="0"/>
          </a:p>
          <a:p>
            <a:pPr marL="223520" indent="-223520"/>
            <a:r>
              <a:rPr lang="en-US" sz="2800" dirty="0">
                <a:ea typeface="ＭＳ Ｐゴシック"/>
              </a:rPr>
              <a:t>Correction for supersonic inlet geometry effect (Stephens)</a:t>
            </a:r>
          </a:p>
          <a:p>
            <a:pPr marL="223520" indent="-223520"/>
            <a:r>
              <a:rPr lang="en-US" sz="2800" dirty="0">
                <a:ea typeface="ＭＳ Ｐゴシック"/>
              </a:rPr>
              <a:t>Model sensitivity to liner placement (Stephens &amp; </a:t>
            </a:r>
            <a:r>
              <a:rPr lang="en-US" sz="2800" dirty="0" err="1">
                <a:ea typeface="ＭＳ Ｐゴシック"/>
                <a:cs typeface="Arial"/>
              </a:rPr>
              <a:t>Svetgoff</a:t>
            </a:r>
            <a:r>
              <a:rPr lang="en-US" sz="2800" dirty="0">
                <a:ea typeface="ＭＳ Ｐゴシック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8E153-4B7D-459D-AAA9-72F1E7A40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81A5-524F-499D-9360-0CD7E5857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0BC370-529F-4E35-A4FA-1C0D489D4787}"/>
              </a:ext>
            </a:extLst>
          </p:cNvPr>
          <p:cNvGrpSpPr>
            <a:grpSpLocks noChangeAspect="1"/>
          </p:cNvGrpSpPr>
          <p:nvPr/>
        </p:nvGrpSpPr>
        <p:grpSpPr>
          <a:xfrm>
            <a:off x="8124283" y="1709843"/>
            <a:ext cx="3491501" cy="3248693"/>
            <a:chOff x="4884383" y="629180"/>
            <a:chExt cx="4740634" cy="4410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489FC2-A340-46FE-BF51-08B7DAFE9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5210" y="629180"/>
              <a:ext cx="4489807" cy="433042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4373AA0-2681-402F-AB50-6607E8D4F454}"/>
                </a:ext>
              </a:extLst>
            </p:cNvPr>
            <p:cNvCxnSpPr/>
            <p:nvPr/>
          </p:nvCxnSpPr>
          <p:spPr>
            <a:xfrm>
              <a:off x="5786387" y="2065611"/>
              <a:ext cx="656117" cy="950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D08C07CD-2BA0-46CB-8E3E-DF3B222CFE06}"/>
                </a:ext>
              </a:extLst>
            </p:cNvPr>
            <p:cNvSpPr txBox="1"/>
            <p:nvPr/>
          </p:nvSpPr>
          <p:spPr>
            <a:xfrm>
              <a:off x="6660880" y="4622249"/>
              <a:ext cx="2707099" cy="41788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Upstream Cowl Liner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65E87E1-0EA6-440D-BF97-A1DA359314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1610" y="3640668"/>
              <a:ext cx="356263" cy="4951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702CAC90-D59C-416F-9C22-A163D4B71F9C}"/>
                </a:ext>
              </a:extLst>
            </p:cNvPr>
            <p:cNvSpPr txBox="1"/>
            <p:nvPr/>
          </p:nvSpPr>
          <p:spPr>
            <a:xfrm>
              <a:off x="7321846" y="4158158"/>
              <a:ext cx="2264293" cy="417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Outer Duct Liner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B689C5F2-5480-45EA-8311-9A2C19A044B1}"/>
                </a:ext>
              </a:extLst>
            </p:cNvPr>
            <p:cNvSpPr txBox="1"/>
            <p:nvPr/>
          </p:nvSpPr>
          <p:spPr>
            <a:xfrm>
              <a:off x="4884383" y="1457455"/>
              <a:ext cx="2186637" cy="417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/>
                <a:t>Centerbody Liner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1FAA86-6BB7-40F6-8223-F210C47000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60878" y="4352619"/>
              <a:ext cx="490753" cy="4006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F375B47-BE5A-43F0-A07F-2A0ABD94D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21" y="4233804"/>
            <a:ext cx="2393450" cy="21031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005DC6B-9BC5-480B-82E3-AD81F783D2D8}"/>
              </a:ext>
            </a:extLst>
          </p:cNvPr>
          <p:cNvGrpSpPr>
            <a:grpSpLocks noChangeAspect="1"/>
          </p:cNvGrpSpPr>
          <p:nvPr/>
        </p:nvGrpSpPr>
        <p:grpSpPr>
          <a:xfrm>
            <a:off x="321438" y="4177409"/>
            <a:ext cx="2055893" cy="2215909"/>
            <a:chOff x="6948160" y="1561684"/>
            <a:chExt cx="2029870" cy="21878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DDADC0C-DE62-4EF0-A87F-C5C7FB9DB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768" t="19507" r="27345" b="34712"/>
            <a:stretch/>
          </p:blipFill>
          <p:spPr>
            <a:xfrm>
              <a:off x="6948160" y="2654850"/>
              <a:ext cx="2029870" cy="10946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13E612-6D95-4098-BDED-D2A9A6A2B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768" t="19507" r="27345" b="34712"/>
            <a:stretch/>
          </p:blipFill>
          <p:spPr>
            <a:xfrm flipV="1">
              <a:off x="6948160" y="1561684"/>
              <a:ext cx="2029870" cy="1094695"/>
            </a:xfrm>
            <a:prstGeom prst="rect">
              <a:avLst/>
            </a:prstGeom>
          </p:spPr>
        </p:pic>
      </p:grpSp>
      <p:pic>
        <p:nvPicPr>
          <p:cNvPr id="24" name="Graphic 7">
            <a:extLst>
              <a:ext uri="{FF2B5EF4-FFF2-40B4-BE49-F238E27FC236}">
                <a16:creationId xmlns:a16="http://schemas.microsoft.com/office/drawing/2014/main" id="{58E2CA33-1854-46CE-882F-22E09FBC9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1716" y="4628590"/>
            <a:ext cx="3188008" cy="19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71D9-E112-439A-A469-045833AA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6" y="512685"/>
            <a:ext cx="11074400" cy="838200"/>
          </a:xfrm>
        </p:spPr>
        <p:txBody>
          <a:bodyPr/>
          <a:lstStyle/>
          <a:p>
            <a:r>
              <a:rPr lang="en-US" dirty="0" err="1"/>
              <a:t>Actran</a:t>
            </a:r>
            <a:r>
              <a:rPr lang="en-US" dirty="0"/>
              <a:t> Liner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26C3-78F3-4D88-B388-933BD807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1350885"/>
            <a:ext cx="11841804" cy="4721441"/>
          </a:xfrm>
        </p:spPr>
        <p:txBody>
          <a:bodyPr/>
          <a:lstStyle/>
          <a:p>
            <a:pPr marL="223520" indent="-223520"/>
            <a:r>
              <a:rPr lang="en-US" dirty="0"/>
              <a:t>Testing different methods of modeling liners and liner properties to find the most accurate way to add them to an </a:t>
            </a:r>
            <a:r>
              <a:rPr lang="en-US" dirty="0" err="1"/>
              <a:t>Actran</a:t>
            </a:r>
            <a:r>
              <a:rPr lang="en-US" dirty="0"/>
              <a:t> simulation</a:t>
            </a:r>
          </a:p>
          <a:p>
            <a:pPr marL="223520" indent="-223520"/>
            <a:r>
              <a:rPr lang="en-US" dirty="0">
                <a:ea typeface="ＭＳ Ｐゴシック"/>
              </a:rPr>
              <a:t>In order to make sure that these results were accurate, a model of the Grazing Flow Incidence Tube (GFIT) was built to compare predictions with GFIT data and COMSOL predictions</a:t>
            </a:r>
          </a:p>
          <a:p>
            <a:pPr marL="223520" indent="-223520"/>
            <a:r>
              <a:rPr lang="en-US" dirty="0"/>
              <a:t>Noah Schiller and Martha Brown’s papers on modeling the GFIT were used as a basis for these simulations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F7F64-7AE6-4306-952D-9A4380827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106C8-FF22-45B0-944B-AC95E2F95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1A70A-E179-437D-86E8-27AC71DFFE27}"/>
              </a:ext>
            </a:extLst>
          </p:cNvPr>
          <p:cNvSpPr txBox="1"/>
          <p:nvPr/>
        </p:nvSpPr>
        <p:spPr>
          <a:xfrm>
            <a:off x="432943" y="5893084"/>
            <a:ext cx="1099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“Experimental Evaluation of </a:t>
            </a:r>
            <a:r>
              <a:rPr lang="en-US" sz="1200" dirty="0" err="1"/>
              <a:t>Acosutic</a:t>
            </a:r>
            <a:r>
              <a:rPr lang="en-US" sz="1200" dirty="0"/>
              <a:t> Engine Liner Models Developed with COMSOL Multiphysics”. Schiller, Jones. NTRS: </a:t>
            </a:r>
            <a:r>
              <a:rPr lang="en-US" sz="1200" dirty="0">
                <a:hlinkClick r:id="rId3"/>
              </a:rPr>
              <a:t>https://ntrs.nasa.gov/citations/20170005768</a:t>
            </a:r>
            <a:endParaRPr lang="en-US" sz="1200" dirty="0"/>
          </a:p>
          <a:p>
            <a:r>
              <a:rPr lang="en-US" sz="1200" dirty="0"/>
              <a:t>“Uncertainty Analysis of the Grazing Flow Impedance Tube”. Brown, Jones, Watson. NTRS: </a:t>
            </a:r>
            <a:r>
              <a:rPr lang="en-US" sz="1200" dirty="0">
                <a:hlinkClick r:id="rId4"/>
              </a:rPr>
              <a:t>https://ntrs.nasa.gov/citations/20120010286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729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DFBD-BC2B-4FCA-94BE-B43ADA85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2A6B2-5C55-494B-9287-3ED06640A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Studied the COMSOL model of the GFIT (Schiller) and built the GFIT in </a:t>
            </a:r>
            <a:r>
              <a:rPr lang="en-US" dirty="0" err="1"/>
              <a:t>Actran</a:t>
            </a:r>
            <a:r>
              <a:rPr lang="en-US" dirty="0"/>
              <a:t> based off of that method</a:t>
            </a:r>
          </a:p>
          <a:p>
            <a:r>
              <a:rPr lang="en-US" dirty="0"/>
              <a:t>Modeled three liner conditions in order to validate the methods</a:t>
            </a:r>
          </a:p>
          <a:p>
            <a:pPr lvl="1"/>
            <a:r>
              <a:rPr lang="en-US" dirty="0"/>
              <a:t>Perforate over air</a:t>
            </a:r>
          </a:p>
          <a:p>
            <a:pPr lvl="1"/>
            <a:r>
              <a:rPr lang="en-US" dirty="0"/>
              <a:t>Ceramic Fiber</a:t>
            </a:r>
          </a:p>
          <a:p>
            <a:pPr lvl="1"/>
            <a:r>
              <a:rPr lang="en-US" dirty="0"/>
              <a:t>Perforate over Ceramic Fiber</a:t>
            </a:r>
          </a:p>
          <a:p>
            <a:r>
              <a:rPr lang="en-US" dirty="0"/>
              <a:t>This model currently has no flow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A6046-4CFE-43FD-9234-09E72AFEE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EF071-A21C-4BAD-90BF-5AC57421C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8A5F400-3D4F-48C2-9163-EE274558FD52}"/>
              </a:ext>
            </a:extLst>
          </p:cNvPr>
          <p:cNvSpPr/>
          <p:nvPr/>
        </p:nvSpPr>
        <p:spPr bwMode="auto">
          <a:xfrm>
            <a:off x="281353" y="4290646"/>
            <a:ext cx="691662" cy="2813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94E6-8B4F-4211-965A-DC8616ED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Fiber Liner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A60BA-EF76-4122-8D1B-593E53932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8BD99-A98C-4E54-A837-819027720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FB96050-54E2-4E41-83EB-EA7FFA63E3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813251"/>
              </p:ext>
            </p:extLst>
          </p:nvPr>
        </p:nvGraphicFramePr>
        <p:xfrm>
          <a:off x="6036537" y="3925234"/>
          <a:ext cx="5014084" cy="243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8F92CFA-02DF-46E3-812F-937D3D1E3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088767"/>
              </p:ext>
            </p:extLst>
          </p:nvPr>
        </p:nvGraphicFramePr>
        <p:xfrm>
          <a:off x="851693" y="3925235"/>
          <a:ext cx="5014084" cy="243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D6857F04-5123-41ED-AB86-B7C317A7C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18940"/>
              </p:ext>
            </p:extLst>
          </p:nvPr>
        </p:nvGraphicFramePr>
        <p:xfrm>
          <a:off x="6096000" y="1492516"/>
          <a:ext cx="5014084" cy="243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7C67748-24BC-47D0-937C-C4B16FEE3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38843"/>
              </p:ext>
            </p:extLst>
          </p:nvPr>
        </p:nvGraphicFramePr>
        <p:xfrm>
          <a:off x="851693" y="1421700"/>
          <a:ext cx="5014084" cy="243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9887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94E6-8B4F-4211-965A-DC8616ED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Fiber Liner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A60BA-EF76-4122-8D1B-593E53932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8BD99-A98C-4E54-A837-819027720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515A94-61D8-4825-8543-5C702A1D5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14" b="48853"/>
          <a:stretch/>
        </p:blipFill>
        <p:spPr>
          <a:xfrm>
            <a:off x="6517378" y="3459480"/>
            <a:ext cx="4098894" cy="3276600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BB4FCCC-10BE-411D-A2D2-EBD426604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32339"/>
              </p:ext>
            </p:extLst>
          </p:nvPr>
        </p:nvGraphicFramePr>
        <p:xfrm>
          <a:off x="6284672" y="174929"/>
          <a:ext cx="4429720" cy="339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B29FD07-8AAC-4673-B341-03AFAB73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0885"/>
            <a:ext cx="5526152" cy="4721441"/>
          </a:xfrm>
        </p:spPr>
        <p:txBody>
          <a:bodyPr/>
          <a:lstStyle/>
          <a:p>
            <a:r>
              <a:rPr lang="en-US" dirty="0"/>
              <a:t>For lower frequencies, the </a:t>
            </a:r>
            <a:r>
              <a:rPr lang="en-US" dirty="0" err="1"/>
              <a:t>Actran</a:t>
            </a:r>
            <a:r>
              <a:rPr lang="en-US" dirty="0"/>
              <a:t> results match the 10dB drop found in Schiller’s paper</a:t>
            </a:r>
          </a:p>
          <a:p>
            <a:r>
              <a:rPr lang="en-US" dirty="0"/>
              <a:t>The broadband curves do follow different paths, which is something to study in the future</a:t>
            </a:r>
          </a:p>
        </p:txBody>
      </p:sp>
    </p:spTree>
    <p:extLst>
      <p:ext uri="{BB962C8B-B14F-4D97-AF65-F5344CB8AC3E}">
        <p14:creationId xmlns:p14="http://schemas.microsoft.com/office/powerpoint/2010/main" val="226522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378942-13A1-416A-9609-9FE7A386B1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765591"/>
              </p:ext>
            </p:extLst>
          </p:nvPr>
        </p:nvGraphicFramePr>
        <p:xfrm>
          <a:off x="6592778" y="249855"/>
          <a:ext cx="4316935" cy="34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FB94E6-8B4F-4211-965A-DC8616ED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Ceramic Fiber Liner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A60BA-EF76-4122-8D1B-593E53932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CST Inlet Treatment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8BD99-A98C-4E54-A837-819027720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00E642-C370-BD43-8320-1F31FDFBFA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927086-6698-4AA1-A7DD-78023D493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130" t="50704"/>
          <a:stretch/>
        </p:blipFill>
        <p:spPr>
          <a:xfrm>
            <a:off x="6633949" y="3615244"/>
            <a:ext cx="4341590" cy="313559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81754F-6D36-4658-965B-996D5FE4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0885"/>
            <a:ext cx="5645285" cy="4721441"/>
          </a:xfrm>
        </p:spPr>
        <p:txBody>
          <a:bodyPr/>
          <a:lstStyle/>
          <a:p>
            <a:r>
              <a:rPr lang="en-US" dirty="0"/>
              <a:t>For the higher frequencies, the decibel drop found in the </a:t>
            </a:r>
            <a:r>
              <a:rPr lang="en-US" dirty="0" err="1"/>
              <a:t>Actran</a:t>
            </a:r>
            <a:r>
              <a:rPr lang="en-US" dirty="0"/>
              <a:t> results is about half that found in Schiller’s data</a:t>
            </a:r>
          </a:p>
          <a:p>
            <a:r>
              <a:rPr lang="en-US" dirty="0"/>
              <a:t>This highlights a problem with the model to be researched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127938315"/>
      </p:ext>
    </p:extLst>
  </p:cSld>
  <p:clrMapOvr>
    <a:masterClrMapping/>
  </p:clrMapOvr>
</p:sld>
</file>

<file path=ppt/theme/theme1.xml><?xml version="1.0" encoding="utf-8"?>
<a:theme xmlns:a="http://schemas.openxmlformats.org/drawingml/2006/main" name="GRCNASATemplate">
  <a:themeElements>
    <a:clrScheme name="Custom 7">
      <a:dk1>
        <a:srgbClr val="000000"/>
      </a:dk1>
      <a:lt1>
        <a:srgbClr val="FFFFFF"/>
      </a:lt1>
      <a:dk2>
        <a:srgbClr val="000090"/>
      </a:dk2>
      <a:lt2>
        <a:srgbClr val="C8C8C8"/>
      </a:lt2>
      <a:accent1>
        <a:srgbClr val="900000"/>
      </a:accent1>
      <a:accent2>
        <a:srgbClr val="78D190"/>
      </a:accent2>
      <a:accent3>
        <a:srgbClr val="4B4B4B"/>
      </a:accent3>
      <a:accent4>
        <a:srgbClr val="DCD2B9"/>
      </a:accent4>
      <a:accent5>
        <a:srgbClr val="7D32AA"/>
      </a:accent5>
      <a:accent6>
        <a:srgbClr val="EBEBC8"/>
      </a:accent6>
      <a:hlink>
        <a:srgbClr val="32469B"/>
      </a:hlink>
      <a:folHlink>
        <a:srgbClr val="50379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FF0000"/>
    </a:accent2>
    <a:accent3>
      <a:srgbClr val="00B050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EC8536ABF9348BC4B1703745DD8A9" ma:contentTypeVersion="2" ma:contentTypeDescription="Create a new document." ma:contentTypeScope="" ma:versionID="21031043aeb7479a50e1582937628bc8">
  <xsd:schema xmlns:xsd="http://www.w3.org/2001/XMLSchema" xmlns:xs="http://www.w3.org/2001/XMLSchema" xmlns:p="http://schemas.microsoft.com/office/2006/metadata/properties" xmlns:ns2="cf1fd67d-55d4-4326-a7f8-e3b327ab3a23" targetNamespace="http://schemas.microsoft.com/office/2006/metadata/properties" ma:root="true" ma:fieldsID="109ec00227dc0984ef894867879b5ab2" ns2:_="">
    <xsd:import namespace="cf1fd67d-55d4-4326-a7f8-e3b327ab3a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fd67d-55d4-4326-a7f8-e3b327ab3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E3A1D0-D520-4753-8720-2027CD739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fd67d-55d4-4326-a7f8-e3b327ab3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56E487-F877-436D-B082-63AE2D0BEE7C}">
  <ds:schemaRefs>
    <ds:schemaRef ds:uri="http://schemas.microsoft.com/office/2006/metadata/properties"/>
    <ds:schemaRef ds:uri="http://purl.org/dc/terms/"/>
    <ds:schemaRef ds:uri="cf1fd67d-55d4-4326-a7f8-e3b327ab3a2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FCD7F2-AC96-4820-9C07-1B6A6F6E9F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GRCNASATemplate</Template>
  <TotalTime>10725</TotalTime>
  <Words>932</Words>
  <Application>Microsoft Office PowerPoint</Application>
  <PresentationFormat>Widescreen</PresentationFormat>
  <Paragraphs>139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55 Helvetica Roman</vt:lpstr>
      <vt:lpstr>75 Helvetica Bold</vt:lpstr>
      <vt:lpstr>AGaramond RegularSC</vt:lpstr>
      <vt:lpstr>Arial</vt:lpstr>
      <vt:lpstr>Arial Black</vt:lpstr>
      <vt:lpstr>Calibri</vt:lpstr>
      <vt:lpstr>GRCNASATemplate</vt:lpstr>
      <vt:lpstr>CST Inlet Treatment Modeling</vt:lpstr>
      <vt:lpstr>Overview</vt:lpstr>
      <vt:lpstr>Past Work</vt:lpstr>
      <vt:lpstr>Current Members and Activities</vt:lpstr>
      <vt:lpstr>Actran Liner Methods</vt:lpstr>
      <vt:lpstr>Approach</vt:lpstr>
      <vt:lpstr>Ceramic Fiber Liner </vt:lpstr>
      <vt:lpstr>Ceramic Fiber Liner </vt:lpstr>
      <vt:lpstr>Ceramic Fiber Liner </vt:lpstr>
      <vt:lpstr>Next Steps</vt:lpstr>
      <vt:lpstr>PowerPoint Presentation</vt:lpstr>
    </vt:vector>
  </TitlesOfParts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Master</dc:title>
  <dc:creator>mmessich</dc:creator>
  <cp:lastModifiedBy>Stylianides, Aikaterini G. (GRC-LTV0)</cp:lastModifiedBy>
  <cp:revision>25</cp:revision>
  <cp:lastPrinted>2011-07-05T21:16:18Z</cp:lastPrinted>
  <dcterms:created xsi:type="dcterms:W3CDTF">2012-09-26T13:22:04Z</dcterms:created>
  <dcterms:modified xsi:type="dcterms:W3CDTF">2021-04-13T19:12:11Z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  <property fmtid="{D5CDD505-2E9C-101B-9397-08002B2CF9AE}" pid="3" name="ContentTypeId">
    <vt:lpwstr>0x0101001DFEC8536ABF9348BC4B1703745DD8A9</vt:lpwstr>
  </property>
</Properties>
</file>