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5611" r:id="rId1"/>
    <p:sldMasterId id="2147485735" r:id="rId2"/>
    <p:sldMasterId id="2147485918" r:id="rId3"/>
    <p:sldMasterId id="2147485922" r:id="rId4"/>
  </p:sldMasterIdLst>
  <p:notesMasterIdLst>
    <p:notesMasterId r:id="rId8"/>
  </p:notesMasterIdLst>
  <p:handoutMasterIdLst>
    <p:handoutMasterId r:id="rId9"/>
  </p:handoutMasterIdLst>
  <p:sldIdLst>
    <p:sldId id="2689" r:id="rId5"/>
    <p:sldId id="2690" r:id="rId6"/>
    <p:sldId id="2688" r:id="rId7"/>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971CFF"/>
    <a:srgbClr val="FFF6C4"/>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61" autoAdjust="0"/>
    <p:restoredTop sz="93204" autoAdjust="0"/>
  </p:normalViewPr>
  <p:slideViewPr>
    <p:cSldViewPr snapToGrid="0">
      <p:cViewPr varScale="1">
        <p:scale>
          <a:sx n="114" d="100"/>
          <a:sy n="114" d="100"/>
        </p:scale>
        <p:origin x="3450" y="84"/>
      </p:cViewPr>
      <p:guideLst>
        <p:guide orient="horz" pos="2160"/>
        <p:guide pos="2880"/>
      </p:guideLst>
    </p:cSldViewPr>
  </p:slideViewPr>
  <p:outlineViewPr>
    <p:cViewPr>
      <p:scale>
        <a:sx n="33" d="100"/>
        <a:sy n="33" d="100"/>
      </p:scale>
      <p:origin x="0" y="78744"/>
    </p:cViewPr>
  </p:outlineViewPr>
  <p:notesTextViewPr>
    <p:cViewPr>
      <p:scale>
        <a:sx n="3" d="2"/>
        <a:sy n="3" d="2"/>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atin typeface="Arial" charset="0"/>
                <a:ea typeface="Arial" charset="0"/>
                <a:cs typeface="Arial" charset="0"/>
              </a:defRPr>
            </a:lvl1pPr>
          </a:lstStyle>
          <a:p>
            <a:pPr>
              <a:defRPr/>
            </a:pPr>
            <a:endParaRPr lang="en-US" dirty="0"/>
          </a:p>
        </p:txBody>
      </p:sp>
      <p:sp>
        <p:nvSpPr>
          <p:cNvPr id="3" name="Date Placeholder 2"/>
          <p:cNvSpPr>
            <a:spLocks noGrp="1"/>
          </p:cNvSpPr>
          <p:nvPr>
            <p:ph type="dt" sz="quarter" idx="1"/>
          </p:nvPr>
        </p:nvSpPr>
        <p:spPr>
          <a:xfrm>
            <a:off x="3956550" y="0"/>
            <a:ext cx="3026833" cy="464185"/>
          </a:xfrm>
          <a:prstGeom prst="rect">
            <a:avLst/>
          </a:prstGeom>
        </p:spPr>
        <p:txBody>
          <a:bodyPr vert="horz" wrap="square" lIns="92958" tIns="46479" rIns="92958" bIns="46479" numCol="1" anchor="t" anchorCtr="0" compatLnSpc="1">
            <a:prstTxWarp prst="textNoShape">
              <a:avLst/>
            </a:prstTxWarp>
          </a:bodyPr>
          <a:lstStyle>
            <a:lvl1pPr algn="r">
              <a:defRPr sz="1200">
                <a:cs typeface="Arial" charset="0"/>
              </a:defRPr>
            </a:lvl1pPr>
          </a:lstStyle>
          <a:p>
            <a:pPr>
              <a:defRPr/>
            </a:pPr>
            <a:fld id="{5D856371-CFA3-9440-8267-557155727DE4}" type="datetime1">
              <a:rPr lang="en-US"/>
              <a:pPr>
                <a:defRPr/>
              </a:pPr>
              <a:t>4/1/2021</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a:defRPr sz="1200">
                <a:latin typeface="Arial" charset="0"/>
                <a:ea typeface="Arial" charset="0"/>
                <a:cs typeface="Arial" charset="0"/>
              </a:defRPr>
            </a:lvl1pPr>
          </a:lstStyle>
          <a:p>
            <a:pPr>
              <a:defRPr/>
            </a:pPr>
            <a:endParaRPr lang="en-US" dirty="0"/>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wrap="square" lIns="92958" tIns="46479" rIns="92958" bIns="46479" numCol="1" anchor="b" anchorCtr="0" compatLnSpc="1">
            <a:prstTxWarp prst="textNoShape">
              <a:avLst/>
            </a:prstTxWarp>
          </a:bodyPr>
          <a:lstStyle>
            <a:lvl1pPr algn="r">
              <a:defRPr sz="1200">
                <a:cs typeface="Arial" charset="0"/>
              </a:defRPr>
            </a:lvl1pPr>
          </a:lstStyle>
          <a:p>
            <a:pPr>
              <a:defRPr/>
            </a:pPr>
            <a:fld id="{FDDD28EC-E6AA-3446-84A3-5545F326C7B3}" type="slidenum">
              <a:rPr lang="en-US"/>
              <a:pPr>
                <a:defRPr/>
              </a:pPr>
              <a:t>‹#›</a:t>
            </a:fld>
            <a:endParaRPr lang="en-US" dirty="0"/>
          </a:p>
        </p:txBody>
      </p:sp>
    </p:spTree>
    <p:extLst>
      <p:ext uri="{BB962C8B-B14F-4D97-AF65-F5344CB8AC3E}">
        <p14:creationId xmlns:p14="http://schemas.microsoft.com/office/powerpoint/2010/main" val="2030051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wrap="square" lIns="92958" tIns="46479" rIns="92958" bIns="46479" numCol="1" anchor="t" anchorCtr="0" compatLnSpc="1">
            <a:prstTxWarp prst="textNoShape">
              <a:avLst/>
            </a:prstTxWarp>
          </a:bodyPr>
          <a:lstStyle>
            <a:lvl1pPr algn="r">
              <a:defRPr sz="1200">
                <a:latin typeface="Calibri" charset="0"/>
                <a:cs typeface="Arial" charset="0"/>
              </a:defRPr>
            </a:lvl1pPr>
          </a:lstStyle>
          <a:p>
            <a:pPr>
              <a:defRPr/>
            </a:pPr>
            <a:fld id="{9EE81838-1560-CE47-9A29-F5A896806D4C}" type="datetime1">
              <a:rPr lang="en-US"/>
              <a:pPr>
                <a:defRPr/>
              </a:pPr>
              <a:t>4/1/2021</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wrap="square" lIns="92958" tIns="46479" rIns="92958" bIns="46479" numCol="1" anchor="b" anchorCtr="0" compatLnSpc="1">
            <a:prstTxWarp prst="textNoShape">
              <a:avLst/>
            </a:prstTxWarp>
          </a:bodyPr>
          <a:lstStyle>
            <a:lvl1pPr algn="r">
              <a:defRPr sz="1200">
                <a:latin typeface="Calibri" charset="0"/>
                <a:cs typeface="Arial" charset="0"/>
              </a:defRPr>
            </a:lvl1pPr>
          </a:lstStyle>
          <a:p>
            <a:pPr>
              <a:defRPr/>
            </a:pPr>
            <a:fld id="{3038A271-4932-2F41-8308-499AE0EE9F68}" type="slidenum">
              <a:rPr lang="en-US"/>
              <a:pPr>
                <a:defRPr/>
              </a:pPr>
              <a:t>‹#›</a:t>
            </a:fld>
            <a:endParaRPr lang="en-US" dirty="0"/>
          </a:p>
        </p:txBody>
      </p:sp>
    </p:spTree>
    <p:extLst>
      <p:ext uri="{BB962C8B-B14F-4D97-AF65-F5344CB8AC3E}">
        <p14:creationId xmlns:p14="http://schemas.microsoft.com/office/powerpoint/2010/main" val="828469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2pPr>
    <a:lvl3pPr marL="9144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3pPr>
    <a:lvl4pPr marL="13716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038A271-4932-2F41-8308-499AE0EE9F68}" type="slidenum">
              <a:rPr lang="en-US" smtClean="0"/>
              <a:pPr>
                <a:defRPr/>
              </a:pPr>
              <a:t>3</a:t>
            </a:fld>
            <a:endParaRPr lang="en-US" dirty="0"/>
          </a:p>
        </p:txBody>
      </p:sp>
    </p:spTree>
    <p:extLst>
      <p:ext uri="{BB962C8B-B14F-4D97-AF65-F5344CB8AC3E}">
        <p14:creationId xmlns:p14="http://schemas.microsoft.com/office/powerpoint/2010/main" val="343349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rPr>
              <a:pPr eaLnBrk="0" hangingPunct="0">
                <a:defRPr/>
              </a:pPr>
              <a:t>4/1/2021</a:t>
            </a:fld>
            <a:endParaRPr lang="en-US" sz="2400" dirty="0">
              <a:solidFill>
                <a:srgbClr val="003296"/>
              </a:solidFill>
              <a:latin typeface="Times" pitchFamily="1" charset="0"/>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rPr>
              <a:pPr eaLnBrk="0" hangingPunct="0">
                <a:defRPr/>
              </a:pPr>
              <a:t>‹#›</a:t>
            </a:fld>
            <a:endParaRPr lang="en-US" sz="2400" dirty="0">
              <a:solidFill>
                <a:srgbClr val="003296"/>
              </a:solidFill>
              <a:latin typeface="Times" pitchFamily="1" charset="0"/>
            </a:endParaRPr>
          </a:p>
        </p:txBody>
      </p:sp>
    </p:spTree>
    <p:extLst>
      <p:ext uri="{BB962C8B-B14F-4D97-AF65-F5344CB8AC3E}">
        <p14:creationId xmlns:p14="http://schemas.microsoft.com/office/powerpoint/2010/main" val="34463834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cxnSp>
        <p:nvCxnSpPr>
          <p:cNvPr id="3" name="Straight Connector 2"/>
          <p:cNvCxnSpPr/>
          <p:nvPr userDrawn="1"/>
        </p:nvCxnSpPr>
        <p:spPr bwMode="auto">
          <a:xfrm>
            <a:off x="228600" y="889000"/>
            <a:ext cx="77724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Tree>
    <p:extLst>
      <p:ext uri="{BB962C8B-B14F-4D97-AF65-F5344CB8AC3E}">
        <p14:creationId xmlns:p14="http://schemas.microsoft.com/office/powerpoint/2010/main" val="279083715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rPr>
              <a:pPr>
                <a:defRPr/>
              </a:pPr>
              <a:t>4/1/2021</a:t>
            </a:fld>
            <a:endParaRPr lang="en-US" dirty="0">
              <a:solidFill>
                <a:srgbClr val="003296"/>
              </a:solidFill>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32977198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0"/>
          </p:nvPr>
        </p:nvSpPr>
        <p:spPr/>
        <p:txBody>
          <a:bodyPr rtlCol="0"/>
          <a:lstStyle>
            <a:lvl1pPr eaLnBrk="0" hangingPunct="0">
              <a:defRPr i="1">
                <a:solidFill>
                  <a:prstClr val="black">
                    <a:tint val="75000"/>
                  </a:prstClr>
                </a:solidFill>
                <a:latin typeface="Helvetica BlackOblique"/>
                <a:ea typeface="+mn-ea"/>
              </a:defRPr>
            </a:lvl1pPr>
          </a:lstStyle>
          <a:p>
            <a:pPr>
              <a:defRPr/>
            </a:pPr>
            <a:endParaRPr lang="en-US" dirty="0"/>
          </a:p>
        </p:txBody>
      </p:sp>
    </p:spTree>
    <p:extLst>
      <p:ext uri="{BB962C8B-B14F-4D97-AF65-F5344CB8AC3E}">
        <p14:creationId xmlns:p14="http://schemas.microsoft.com/office/powerpoint/2010/main" val="4191072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rPr>
              <a:pPr eaLnBrk="0" hangingPunct="0">
                <a:defRPr/>
              </a:pPr>
              <a:t>4/1/2021</a:t>
            </a:fld>
            <a:endParaRPr lang="en-US" sz="2400" dirty="0">
              <a:solidFill>
                <a:srgbClr val="003296"/>
              </a:solidFill>
              <a:latin typeface="Times" pitchFamily="1" charset="0"/>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1700466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33931048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9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rPr>
              <a:pPr eaLnBrk="0" hangingPunct="0">
                <a:defRPr/>
              </a:pPr>
              <a:t>‹#›</a:t>
            </a:fld>
            <a:endParaRPr lang="en-US" sz="2400" dirty="0">
              <a:solidFill>
                <a:srgbClr val="003296"/>
              </a:solidFill>
              <a:latin typeface="Times" pitchFamily="1" charset="0"/>
            </a:endParaRPr>
          </a:p>
        </p:txBody>
      </p:sp>
    </p:spTree>
    <p:extLst>
      <p:ext uri="{BB962C8B-B14F-4D97-AF65-F5344CB8AC3E}">
        <p14:creationId xmlns:p14="http://schemas.microsoft.com/office/powerpoint/2010/main" val="3055392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rPr>
              <a:pPr>
                <a:defRPr/>
              </a:pPr>
              <a:t>4/1/2021</a:t>
            </a:fld>
            <a:endParaRPr lang="en-US" dirty="0">
              <a:solidFill>
                <a:srgbClr val="003296"/>
              </a:solidFill>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a:defRPr/>
            </a:pPr>
            <a:fld id="{3AAB0B0F-B503-1740-8A77-2FD081CE1A1D}" type="slidenum">
              <a:rPr lang="en-US">
                <a:solidFill>
                  <a:srgbClr val="003296"/>
                </a:solidFill>
              </a:rPr>
              <a:pPr>
                <a:defRPr/>
              </a:pPr>
              <a:t>‹#›</a:t>
            </a:fld>
            <a:endParaRPr lang="en-US" dirty="0">
              <a:solidFill>
                <a:srgbClr val="003296"/>
              </a:solidFill>
            </a:endParaRPr>
          </a:p>
        </p:txBody>
      </p:sp>
    </p:spTree>
    <p:extLst>
      <p:ext uri="{BB962C8B-B14F-4D97-AF65-F5344CB8AC3E}">
        <p14:creationId xmlns:p14="http://schemas.microsoft.com/office/powerpoint/2010/main" val="2810533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ea typeface="+mn-ea"/>
                <a:cs typeface="+mn-cs"/>
              </a:rPr>
              <a:pPr eaLnBrk="0" hangingPunct="0">
                <a:defRPr/>
              </a:pPr>
              <a:t>4/1/2021</a:t>
            </a:fld>
            <a:endParaRPr lang="en-US" sz="2400" dirty="0">
              <a:solidFill>
                <a:srgbClr val="003296"/>
              </a:solidFill>
              <a:latin typeface="Times" pitchFamily="1" charset="0"/>
              <a:ea typeface="+mn-ea"/>
              <a:cs typeface="+mn-cs"/>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ea typeface="+mn-ea"/>
                <a:cs typeface="+mn-cs"/>
              </a:rPr>
              <a:pPr eaLnBrk="0" hangingPunct="0">
                <a:defRPr/>
              </a:pPr>
              <a:t>‹#›</a:t>
            </a:fld>
            <a:endParaRPr lang="en-US" sz="2400" dirty="0">
              <a:solidFill>
                <a:srgbClr val="003296"/>
              </a:solidFill>
              <a:latin typeface="Times" pitchFamily="1" charset="0"/>
              <a:ea typeface="+mn-ea"/>
              <a:cs typeface="+mn-cs"/>
            </a:endParaRPr>
          </a:p>
        </p:txBody>
      </p:sp>
    </p:spTree>
    <p:extLst>
      <p:ext uri="{BB962C8B-B14F-4D97-AF65-F5344CB8AC3E}">
        <p14:creationId xmlns:p14="http://schemas.microsoft.com/office/powerpoint/2010/main" val="26177076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cs typeface="+mn-cs"/>
              </a:rPr>
              <a:pPr eaLnBrk="0" hangingPunct="0">
                <a:defRPr/>
              </a:pPr>
              <a:t>4/1/2021</a:t>
            </a:fld>
            <a:endParaRPr lang="en-US" sz="2400" dirty="0">
              <a:solidFill>
                <a:srgbClr val="003296"/>
              </a:solidFill>
              <a:latin typeface="Times" pitchFamily="1" charset="0"/>
              <a:cs typeface="+mn-cs"/>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25780431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5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cs typeface="+mn-cs"/>
              </a:rPr>
              <a:pPr>
                <a:defRPr/>
              </a:pPr>
              <a:t>4/1/2021</a:t>
            </a:fld>
            <a:endParaRPr lang="en-US" dirty="0">
              <a:solidFill>
                <a:srgbClr val="003296"/>
              </a:solidFill>
              <a:cs typeface="+mn-cs"/>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latin typeface="Arial"/>
            </a:endParaRPr>
          </a:p>
        </p:txBody>
      </p:sp>
    </p:spTree>
    <p:extLst>
      <p:ext uri="{BB962C8B-B14F-4D97-AF65-F5344CB8AC3E}">
        <p14:creationId xmlns:p14="http://schemas.microsoft.com/office/powerpoint/2010/main" val="3047600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7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cs typeface="+mn-cs"/>
              </a:rPr>
              <a:pPr eaLnBrk="0" hangingPunct="0">
                <a:defRPr/>
              </a:pPr>
              <a:t>4/1/2021</a:t>
            </a:fld>
            <a:endParaRPr lang="en-US" sz="2400" dirty="0">
              <a:solidFill>
                <a:srgbClr val="003296"/>
              </a:solidFill>
              <a:latin typeface="Times" pitchFamily="1" charset="0"/>
              <a:cs typeface="+mn-cs"/>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cs typeface="+mn-cs"/>
              </a:rPr>
              <a:pPr eaLnBrk="0" hangingPunct="0">
                <a:defRPr/>
              </a:pPr>
              <a:t>‹#›</a:t>
            </a:fld>
            <a:endParaRPr lang="en-US" sz="2400" dirty="0">
              <a:solidFill>
                <a:srgbClr val="003296"/>
              </a:solidFill>
              <a:latin typeface="Times" pitchFamily="1" charset="0"/>
              <a:cs typeface="+mn-cs"/>
            </a:endParaRPr>
          </a:p>
        </p:txBody>
      </p:sp>
    </p:spTree>
    <p:extLst>
      <p:ext uri="{BB962C8B-B14F-4D97-AF65-F5344CB8AC3E}">
        <p14:creationId xmlns:p14="http://schemas.microsoft.com/office/powerpoint/2010/main" val="25615064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cs typeface="+mn-cs"/>
              </a:rPr>
              <a:pPr>
                <a:defRPr/>
              </a:pPr>
              <a:t>4/1/2021</a:t>
            </a:fld>
            <a:endParaRPr lang="en-US" dirty="0">
              <a:solidFill>
                <a:srgbClr val="003296"/>
              </a:solidFill>
              <a:cs typeface="+mn-cs"/>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a:defRPr/>
            </a:pPr>
            <a:fld id="{3AAB0B0F-B503-1740-8A77-2FD081CE1A1D}" type="slidenum">
              <a:rPr lang="en-US">
                <a:solidFill>
                  <a:srgbClr val="003296"/>
                </a:solidFill>
                <a:cs typeface="+mn-cs"/>
              </a:rPr>
              <a:pPr>
                <a:defRPr/>
              </a:pPr>
              <a:t>‹#›</a:t>
            </a:fld>
            <a:endParaRPr lang="en-US" dirty="0">
              <a:solidFill>
                <a:srgbClr val="003296"/>
              </a:solidFill>
              <a:cs typeface="+mn-cs"/>
            </a:endParaRPr>
          </a:p>
        </p:txBody>
      </p:sp>
    </p:spTree>
    <p:extLst>
      <p:ext uri="{BB962C8B-B14F-4D97-AF65-F5344CB8AC3E}">
        <p14:creationId xmlns:p14="http://schemas.microsoft.com/office/powerpoint/2010/main" val="27687111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1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cs typeface="+mn-cs"/>
              </a:rPr>
              <a:pPr eaLnBrk="0" hangingPunct="0">
                <a:defRPr/>
              </a:pPr>
              <a:t>‹#›</a:t>
            </a:fld>
            <a:endParaRPr lang="en-US" sz="2400" dirty="0">
              <a:solidFill>
                <a:srgbClr val="003296"/>
              </a:solidFill>
              <a:latin typeface="Times" pitchFamily="1" charset="0"/>
              <a:cs typeface="+mn-cs"/>
            </a:endParaRPr>
          </a:p>
        </p:txBody>
      </p:sp>
    </p:spTree>
    <p:extLst>
      <p:ext uri="{BB962C8B-B14F-4D97-AF65-F5344CB8AC3E}">
        <p14:creationId xmlns:p14="http://schemas.microsoft.com/office/powerpoint/2010/main" val="32105459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3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atin typeface="Arial"/>
              </a:defRPr>
            </a:lvl1pPr>
          </a:lstStyle>
          <a:p>
            <a:pPr>
              <a:defRPr/>
            </a:pPr>
            <a:endParaRPr lang="en-US" dirty="0"/>
          </a:p>
        </p:txBody>
      </p:sp>
    </p:spTree>
    <p:extLst>
      <p:ext uri="{BB962C8B-B14F-4D97-AF65-F5344CB8AC3E}">
        <p14:creationId xmlns:p14="http://schemas.microsoft.com/office/powerpoint/2010/main" val="41339980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1217126B-614B-234F-BAB3-CD494BA3906D}" type="datetimeFigureOut">
              <a:rPr lang="en-US" smtClean="0"/>
              <a:pPr/>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Tree>
    <p:extLst>
      <p:ext uri="{BB962C8B-B14F-4D97-AF65-F5344CB8AC3E}">
        <p14:creationId xmlns:p14="http://schemas.microsoft.com/office/powerpoint/2010/main" val="4551630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34098C4F-6E4F-234F-A249-81590CA0DF3E}"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8659CA68-17B4-8642-9DC4-ADF507CD5214}" type="slidenum">
              <a:rPr lang="en-US" smtClean="0"/>
              <a:pPr eaLnBrk="0" hangingPunct="0"/>
              <a:t>‹#›</a:t>
            </a:fld>
            <a:endParaRPr lang="en-US" dirty="0"/>
          </a:p>
        </p:txBody>
      </p:sp>
    </p:spTree>
    <p:extLst>
      <p:ext uri="{BB962C8B-B14F-4D97-AF65-F5344CB8AC3E}">
        <p14:creationId xmlns:p14="http://schemas.microsoft.com/office/powerpoint/2010/main" val="27901541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7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D851BB5B-ADE2-8442-890F-C35A9472FE71}"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29875C60-079A-E54C-A773-011BACB6E38A}" type="slidenum">
              <a:rPr lang="en-US" smtClean="0"/>
              <a:pPr eaLnBrk="0" hangingPunct="0"/>
              <a:t>‹#›</a:t>
            </a:fld>
            <a:endParaRPr lang="en-US" dirty="0"/>
          </a:p>
        </p:txBody>
      </p:sp>
    </p:spTree>
    <p:extLst>
      <p:ext uri="{BB962C8B-B14F-4D97-AF65-F5344CB8AC3E}">
        <p14:creationId xmlns:p14="http://schemas.microsoft.com/office/powerpoint/2010/main" val="27201237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8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5C8FAADF-B9BD-6E4D-A74C-830416DDA802}"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D0FB1218-C83D-B443-89F4-10759EEEDF59}" type="slidenum">
              <a:rPr lang="en-US" smtClean="0"/>
              <a:pPr eaLnBrk="0" hangingPunct="0"/>
              <a:t>‹#›</a:t>
            </a:fld>
            <a:endParaRPr lang="en-US" dirty="0"/>
          </a:p>
        </p:txBody>
      </p:sp>
    </p:spTree>
    <p:extLst>
      <p:ext uri="{BB962C8B-B14F-4D97-AF65-F5344CB8AC3E}">
        <p14:creationId xmlns:p14="http://schemas.microsoft.com/office/powerpoint/2010/main" val="32456617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9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C245CA76-40D4-9C4F-9004-4309092B6A21}" type="datetimeFigureOut">
              <a:rPr lang="en-US" smtClean="0"/>
              <a:pPr/>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F1038551-68DD-8343-B2AB-0F8D01B771CB}" type="slidenum">
              <a:rPr lang="en-US" smtClean="0"/>
              <a:pPr/>
              <a:t>‹#›</a:t>
            </a:fld>
            <a:endParaRPr lang="en-US" dirty="0"/>
          </a:p>
        </p:txBody>
      </p:sp>
    </p:spTree>
    <p:extLst>
      <p:ext uri="{BB962C8B-B14F-4D97-AF65-F5344CB8AC3E}">
        <p14:creationId xmlns:p14="http://schemas.microsoft.com/office/powerpoint/2010/main" val="6707369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13EB6AD1-4157-A84E-92E0-8810C6E49F9A}"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8F879374-ACA7-8744-B471-F68865F01D80}" type="slidenum">
              <a:rPr lang="en-US" smtClean="0"/>
              <a:pPr eaLnBrk="0" hangingPunct="0"/>
              <a:t>‹#›</a:t>
            </a:fld>
            <a:endParaRPr lang="en-US" dirty="0"/>
          </a:p>
        </p:txBody>
      </p:sp>
    </p:spTree>
    <p:extLst>
      <p:ext uri="{BB962C8B-B14F-4D97-AF65-F5344CB8AC3E}">
        <p14:creationId xmlns:p14="http://schemas.microsoft.com/office/powerpoint/2010/main" val="2407347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1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D6485EE5-8CD1-4448-9C7A-57B6DC471B93}"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9A69FAC8-CB6F-894F-A20D-7B1F2E316DEC}" type="slidenum">
              <a:rPr lang="en-US" smtClean="0"/>
              <a:pPr eaLnBrk="0" hangingPunct="0"/>
              <a:t>‹#›</a:t>
            </a:fld>
            <a:endParaRPr lang="en-US" dirty="0"/>
          </a:p>
        </p:txBody>
      </p:sp>
    </p:spTree>
    <p:extLst>
      <p:ext uri="{BB962C8B-B14F-4D97-AF65-F5344CB8AC3E}">
        <p14:creationId xmlns:p14="http://schemas.microsoft.com/office/powerpoint/2010/main" val="23327824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cxnSp>
        <p:nvCxnSpPr>
          <p:cNvPr id="2" name="Straight Connector 1"/>
          <p:cNvCxnSpPr/>
          <p:nvPr userDrawn="1"/>
        </p:nvCxnSpPr>
        <p:spPr bwMode="auto">
          <a:xfrm>
            <a:off x="228600" y="889000"/>
            <a:ext cx="77724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Tree>
    <p:extLst>
      <p:ext uri="{BB962C8B-B14F-4D97-AF65-F5344CB8AC3E}">
        <p14:creationId xmlns:p14="http://schemas.microsoft.com/office/powerpoint/2010/main" val="12529078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2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0F2D4641-3C4A-7A4F-B7C8-DD69C253946C}"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2B72D0EC-C423-0647-B861-0161AAD269ED}" type="slidenum">
              <a:rPr lang="en-US" smtClean="0"/>
              <a:pPr eaLnBrk="0" hangingPunct="0"/>
              <a:t>‹#›</a:t>
            </a:fld>
            <a:endParaRPr lang="en-US" dirty="0"/>
          </a:p>
        </p:txBody>
      </p:sp>
    </p:spTree>
    <p:extLst>
      <p:ext uri="{BB962C8B-B14F-4D97-AF65-F5344CB8AC3E}">
        <p14:creationId xmlns:p14="http://schemas.microsoft.com/office/powerpoint/2010/main" val="33706790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3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3C6DB065-90B2-9E4E-AFC5-B1705C12EE56}"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04DE56AF-D588-9343-8D32-EF22937A6C68}" type="slidenum">
              <a:rPr lang="en-US" smtClean="0"/>
              <a:pPr eaLnBrk="0" hangingPunct="0"/>
              <a:t>‹#›</a:t>
            </a:fld>
            <a:endParaRPr lang="en-US" dirty="0"/>
          </a:p>
        </p:txBody>
      </p:sp>
    </p:spTree>
    <p:extLst>
      <p:ext uri="{BB962C8B-B14F-4D97-AF65-F5344CB8AC3E}">
        <p14:creationId xmlns:p14="http://schemas.microsoft.com/office/powerpoint/2010/main" val="22900753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4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933CD355-A97F-4146-9436-F45D528E16CE}" type="datetimeFigureOut">
              <a:rPr lang="en-US" smtClean="0"/>
              <a:pPr/>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AD0321A6-C374-7A4B-B420-FAE451B92906}" type="slidenum">
              <a:rPr lang="en-US" smtClean="0"/>
              <a:pPr/>
              <a:t>‹#›</a:t>
            </a:fld>
            <a:endParaRPr lang="en-US" dirty="0"/>
          </a:p>
        </p:txBody>
      </p:sp>
    </p:spTree>
    <p:extLst>
      <p:ext uri="{BB962C8B-B14F-4D97-AF65-F5344CB8AC3E}">
        <p14:creationId xmlns:p14="http://schemas.microsoft.com/office/powerpoint/2010/main" val="19769481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85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ABD7991F-107C-0C42-AB49-35B49C31DD66}"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A3E72AEF-1F2C-8E45-92F2-8070671CEA64}" type="slidenum">
              <a:rPr lang="en-US" smtClean="0"/>
              <a:pPr eaLnBrk="0" hangingPunct="0"/>
              <a:t>‹#›</a:t>
            </a:fld>
            <a:endParaRPr lang="en-US" dirty="0"/>
          </a:p>
        </p:txBody>
      </p:sp>
    </p:spTree>
    <p:extLst>
      <p:ext uri="{BB962C8B-B14F-4D97-AF65-F5344CB8AC3E}">
        <p14:creationId xmlns:p14="http://schemas.microsoft.com/office/powerpoint/2010/main" val="5440456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6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A6D52B70-ED55-7044-82A7-0358EB2F9B86}"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98EEC344-AA0C-5949-95C7-598E2C9441A9}" type="slidenum">
              <a:rPr lang="en-US" smtClean="0"/>
              <a:pPr eaLnBrk="0" hangingPunct="0"/>
              <a:t>‹#›</a:t>
            </a:fld>
            <a:endParaRPr lang="en-US" dirty="0"/>
          </a:p>
        </p:txBody>
      </p:sp>
    </p:spTree>
    <p:extLst>
      <p:ext uri="{BB962C8B-B14F-4D97-AF65-F5344CB8AC3E}">
        <p14:creationId xmlns:p14="http://schemas.microsoft.com/office/powerpoint/2010/main" val="2351966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87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752922C0-7415-6644-BF82-BA2CC0133E94}"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4B8C694E-AA79-1047-904A-F49BCE20E667}" type="slidenum">
              <a:rPr lang="en-US" smtClean="0"/>
              <a:pPr eaLnBrk="0" hangingPunct="0"/>
              <a:t>‹#›</a:t>
            </a:fld>
            <a:endParaRPr lang="en-US" dirty="0"/>
          </a:p>
        </p:txBody>
      </p:sp>
    </p:spTree>
    <p:extLst>
      <p:ext uri="{BB962C8B-B14F-4D97-AF65-F5344CB8AC3E}">
        <p14:creationId xmlns:p14="http://schemas.microsoft.com/office/powerpoint/2010/main" val="11428933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88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352ED45F-73E9-7640-8250-4D9B357A40CE}" type="datetimeFigureOut">
              <a:rPr lang="en-US" smtClean="0"/>
              <a:pPr eaLnBrk="0" hangingPunct="0"/>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E9A0D15D-5EFD-1544-90D1-B555287C0438}" type="slidenum">
              <a:rPr lang="en-US" smtClean="0"/>
              <a:pPr eaLnBrk="0" hangingPunct="0"/>
              <a:t>‹#›</a:t>
            </a:fld>
            <a:endParaRPr lang="en-US" dirty="0"/>
          </a:p>
        </p:txBody>
      </p:sp>
    </p:spTree>
    <p:extLst>
      <p:ext uri="{BB962C8B-B14F-4D97-AF65-F5344CB8AC3E}">
        <p14:creationId xmlns:p14="http://schemas.microsoft.com/office/powerpoint/2010/main" val="35972332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89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DC4A00FA-469A-FA43-A217-0E1907743D86}" type="datetimeFigureOut">
              <a:rPr lang="en-US" smtClean="0"/>
              <a:pPr/>
              <a:t>4/1/2021</a:t>
            </a:fld>
            <a:endParaRPr lang="en-US" dirty="0"/>
          </a:p>
        </p:txBody>
      </p:sp>
      <p:sp>
        <p:nvSpPr>
          <p:cNvPr id="3" name="Footer Placeholder 4"/>
          <p:cNvSpPr>
            <a:spLocks noGrp="1"/>
          </p:cNvSpPr>
          <p:nvPr>
            <p:ph type="ftr" sz="quarter" idx="11"/>
          </p:nvPr>
        </p:nvSpPr>
        <p:spPr/>
        <p:txBody>
          <a:bodyPr/>
          <a:lstStyle>
            <a:lvl1pPr>
              <a:defRPr>
                <a:latin typeface="Arial"/>
              </a:defRPr>
            </a:lvl1pPr>
          </a:lstStyle>
          <a:p>
            <a:pPr>
              <a:defRPr/>
            </a:pPr>
            <a:endParaRPr lang="en-US" dirty="0"/>
          </a:p>
        </p:txBody>
      </p:sp>
      <p:sp>
        <p:nvSpPr>
          <p:cNvPr id="4" name="Slide Number Placeholder 5"/>
          <p:cNvSpPr>
            <a:spLocks noGrp="1"/>
          </p:cNvSpPr>
          <p:nvPr>
            <p:ph type="sldNum" sz="quarter" idx="12"/>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i="0">
                <a:solidFill>
                  <a:srgbClr val="003296"/>
                </a:solidFill>
                <a:latin typeface="Arial" charset="0"/>
                <a:ea typeface="MS PGothic" charset="0"/>
                <a:cs typeface="MS PGothic" charset="0"/>
              </a:defRPr>
            </a:lvl1pPr>
          </a:lstStyle>
          <a:p>
            <a:fld id="{EEC7C75E-E449-7448-B097-58E779255B11}" type="slidenum">
              <a:rPr lang="en-US" smtClean="0"/>
              <a:pPr/>
              <a:t>‹#›</a:t>
            </a:fld>
            <a:endParaRPr lang="en-US" dirty="0"/>
          </a:p>
        </p:txBody>
      </p:sp>
    </p:spTree>
    <p:extLst>
      <p:ext uri="{BB962C8B-B14F-4D97-AF65-F5344CB8AC3E}">
        <p14:creationId xmlns:p14="http://schemas.microsoft.com/office/powerpoint/2010/main" val="27293761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0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atin typeface="Arial"/>
              </a:defRPr>
            </a:lvl1pPr>
          </a:lstStyle>
          <a:p>
            <a:pPr>
              <a:defRPr/>
            </a:pPr>
            <a:endParaRPr lang="en-US" dirty="0"/>
          </a:p>
        </p:txBody>
      </p:sp>
      <p:sp>
        <p:nvSpPr>
          <p:cNvPr id="3" name="Slide Number Placeholder 5"/>
          <p:cNvSpPr>
            <a:spLocks noGrp="1"/>
          </p:cNvSpPr>
          <p:nvPr>
            <p:ph type="sldNum" sz="quarter" idx="11"/>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A57BFA6B-B5AF-7D41-B5C1-F89CBB68D08F}" type="slidenum">
              <a:rPr lang="en-US" smtClean="0"/>
              <a:pPr eaLnBrk="0" hangingPunct="0"/>
              <a:t>‹#›</a:t>
            </a:fld>
            <a:endParaRPr lang="en-US" dirty="0"/>
          </a:p>
        </p:txBody>
      </p:sp>
    </p:spTree>
    <p:extLst>
      <p:ext uri="{BB962C8B-B14F-4D97-AF65-F5344CB8AC3E}">
        <p14:creationId xmlns:p14="http://schemas.microsoft.com/office/powerpoint/2010/main" val="21202388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91_Title Slide">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atin typeface="Arial"/>
              </a:defRPr>
            </a:lvl1pPr>
          </a:lstStyle>
          <a:p>
            <a:pPr>
              <a:defRPr/>
            </a:pPr>
            <a:endParaRPr lang="en-US" dirty="0"/>
          </a:p>
        </p:txBody>
      </p:sp>
      <p:sp>
        <p:nvSpPr>
          <p:cNvPr id="3" name="Slide Number Placeholder 5"/>
          <p:cNvSpPr>
            <a:spLocks noGrp="1"/>
          </p:cNvSpPr>
          <p:nvPr>
            <p:ph type="sldNum" sz="quarter" idx="11"/>
          </p:nvPr>
        </p:nvSpPr>
        <p:spPr>
          <a:xfrm>
            <a:off x="6400800" y="6324604"/>
            <a:ext cx="2133600" cy="365125"/>
          </a:xfrm>
          <a:prstGeom prst="rect">
            <a:avLst/>
          </a:prstGeom>
        </p:spPr>
        <p:txBody>
          <a:bodyPr vert="horz" wrap="square" lIns="91440" tIns="45720" rIns="91440" bIns="45720" numCol="1" anchor="t" anchorCtr="0" compatLnSpc="1">
            <a:prstTxWarp prst="textNoShape">
              <a:avLst/>
            </a:prstTxWarp>
          </a:bodyPr>
          <a:lstStyle>
            <a:lvl1pPr>
              <a:defRPr sz="2400" i="0">
                <a:solidFill>
                  <a:srgbClr val="003296"/>
                </a:solidFill>
                <a:latin typeface="Times" charset="0"/>
                <a:ea typeface="MS PGothic" charset="0"/>
                <a:cs typeface="MS PGothic" charset="0"/>
              </a:defRPr>
            </a:lvl1pPr>
          </a:lstStyle>
          <a:p>
            <a:pPr eaLnBrk="0" hangingPunct="0"/>
            <a:fld id="{440B9F0F-A202-7A4A-8D5E-D32BA002A801}" type="slidenum">
              <a:rPr lang="en-US" smtClean="0"/>
              <a:pPr eaLnBrk="0" hangingPunct="0"/>
              <a:t>‹#›</a:t>
            </a:fld>
            <a:endParaRPr lang="en-US" dirty="0"/>
          </a:p>
        </p:txBody>
      </p:sp>
    </p:spTree>
    <p:extLst>
      <p:ext uri="{BB962C8B-B14F-4D97-AF65-F5344CB8AC3E}">
        <p14:creationId xmlns:p14="http://schemas.microsoft.com/office/powerpoint/2010/main" val="30091963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6705600" y="6356350"/>
            <a:ext cx="1981200" cy="365760"/>
          </a:xfrm>
          <a:prstGeom prst="rect">
            <a:avLst/>
          </a:prstGeom>
        </p:spPr>
        <p:txBody>
          <a:bodyPr/>
          <a:lstStyle/>
          <a:p>
            <a:pPr defTabSz="457200" fontAlgn="auto">
              <a:spcBef>
                <a:spcPts val="0"/>
              </a:spcBef>
              <a:spcAft>
                <a:spcPts val="0"/>
              </a:spcAft>
            </a:pPr>
            <a:fld id="{BA160F9F-5A53-4DFD-BA55-8E3063BB41B2}" type="slidenum">
              <a:rPr lang="en-US">
                <a:solidFill>
                  <a:srgbClr val="464653"/>
                </a:solidFill>
                <a:latin typeface="Gill Sans MT"/>
                <a:ea typeface="ＭＳ Ｐゴシック"/>
                <a:cs typeface="ＭＳ Ｐゴシック"/>
              </a:rPr>
              <a:pPr defTabSz="457200" fontAlgn="auto">
                <a:spcBef>
                  <a:spcPts val="0"/>
                </a:spcBef>
                <a:spcAft>
                  <a:spcPts val="0"/>
                </a:spcAft>
              </a:pPr>
              <a:t>‹#›</a:t>
            </a:fld>
            <a:endParaRPr lang="en-US" dirty="0">
              <a:solidFill>
                <a:srgbClr val="464653"/>
              </a:solidFill>
              <a:latin typeface="Gill Sans MT"/>
              <a:ea typeface="ＭＳ Ｐゴシック"/>
              <a:cs typeface="ＭＳ Ｐゴシック"/>
            </a:endParaRPr>
          </a:p>
        </p:txBody>
      </p:sp>
      <p:sp>
        <p:nvSpPr>
          <p:cNvPr id="4" name="Footer Placeholder 3"/>
          <p:cNvSpPr>
            <a:spLocks noGrp="1"/>
          </p:cNvSpPr>
          <p:nvPr>
            <p:ph type="ftr" sz="quarter" idx="11"/>
          </p:nvPr>
        </p:nvSpPr>
        <p:spPr>
          <a:xfrm>
            <a:off x="3124200" y="6356354"/>
            <a:ext cx="2895600" cy="365125"/>
          </a:xfrm>
          <a:prstGeom prst="rect">
            <a:avLst/>
          </a:prstGeom>
        </p:spPr>
        <p:txBody>
          <a:bodyPr/>
          <a:lstStyle/>
          <a:p>
            <a:pPr defTabSz="457200"/>
            <a:r>
              <a:rPr lang="en-US" dirty="0">
                <a:solidFill>
                  <a:prstClr val="black">
                    <a:tint val="75000"/>
                  </a:prstClr>
                </a:solidFill>
                <a:latin typeface="Gill Sans MT"/>
                <a:ea typeface="ＭＳ Ｐゴシック"/>
                <a:cs typeface="ＭＳ Ｐゴシック"/>
              </a:rPr>
              <a:t>www.nasa.gov</a:t>
            </a:r>
          </a:p>
        </p:txBody>
      </p:sp>
    </p:spTree>
    <p:extLst>
      <p:ext uri="{BB962C8B-B14F-4D97-AF65-F5344CB8AC3E}">
        <p14:creationId xmlns:p14="http://schemas.microsoft.com/office/powerpoint/2010/main" val="34851643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92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rPr>
              <a:pPr eaLnBrk="0" hangingPunct="0">
                <a:defRPr/>
              </a:pPr>
              <a:t>4/1/2021</a:t>
            </a:fld>
            <a:endParaRPr lang="en-US" sz="2400" dirty="0">
              <a:solidFill>
                <a:srgbClr val="003296"/>
              </a:solidFill>
              <a:latin typeface="Times" pitchFamily="1" charset="0"/>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solidFill>
                <a:prstClr val="black">
                  <a:lumMod val="75000"/>
                  <a:lumOff val="25000"/>
                </a:prstClr>
              </a:solidFill>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rPr>
              <a:pPr eaLnBrk="0" hangingPunct="0">
                <a:defRPr/>
              </a:pPr>
              <a:t>‹#›</a:t>
            </a:fld>
            <a:endParaRPr lang="en-US" sz="2400" dirty="0">
              <a:solidFill>
                <a:srgbClr val="003296"/>
              </a:solidFill>
              <a:latin typeface="Times" pitchFamily="1" charset="0"/>
            </a:endParaRPr>
          </a:p>
        </p:txBody>
      </p:sp>
    </p:spTree>
    <p:extLst>
      <p:ext uri="{BB962C8B-B14F-4D97-AF65-F5344CB8AC3E}">
        <p14:creationId xmlns:p14="http://schemas.microsoft.com/office/powerpoint/2010/main" val="4889288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95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rPr>
              <a:pPr>
                <a:defRPr/>
              </a:pPr>
              <a:t>4/1/2021</a:t>
            </a:fld>
            <a:endParaRPr lang="en-US" dirty="0">
              <a:solidFill>
                <a:srgbClr val="003296"/>
              </a:solidFill>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solidFill>
                <a:prstClr val="black">
                  <a:lumMod val="75000"/>
                  <a:lumOff val="25000"/>
                </a:prstClr>
              </a:solidFill>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a:defRPr/>
            </a:pPr>
            <a:fld id="{3AAB0B0F-B503-1740-8A77-2FD081CE1A1D}" type="slidenum">
              <a:rPr lang="en-US">
                <a:solidFill>
                  <a:srgbClr val="003296"/>
                </a:solidFill>
              </a:rPr>
              <a:pPr>
                <a:defRPr/>
              </a:pPr>
              <a:t>‹#›</a:t>
            </a:fld>
            <a:endParaRPr lang="en-US" dirty="0">
              <a:solidFill>
                <a:srgbClr val="003296"/>
              </a:solidFill>
            </a:endParaRPr>
          </a:p>
        </p:txBody>
      </p:sp>
    </p:spTree>
    <p:extLst>
      <p:ext uri="{BB962C8B-B14F-4D97-AF65-F5344CB8AC3E}">
        <p14:creationId xmlns:p14="http://schemas.microsoft.com/office/powerpoint/2010/main" val="9027243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00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a:defRPr/>
            </a:pPr>
            <a:fld id="{91E6DB70-6748-49C6-8F57-6F1FA1821A34}" type="datetimeFigureOut">
              <a:rPr lang="en-US">
                <a:solidFill>
                  <a:srgbClr val="003296"/>
                </a:solidFill>
              </a:rPr>
              <a:pPr>
                <a:defRPr/>
              </a:pPr>
              <a:t>4/1/2021</a:t>
            </a:fld>
            <a:endParaRPr lang="en-US" dirty="0">
              <a:solidFill>
                <a:srgbClr val="003296"/>
              </a:solidFill>
            </a:endParaRPr>
          </a:p>
        </p:txBody>
      </p:sp>
      <p:sp>
        <p:nvSpPr>
          <p:cNvPr id="3" name="Footer Placeholder 4"/>
          <p:cNvSpPr>
            <a:spLocks noGrp="1"/>
          </p:cNvSpPr>
          <p:nvPr>
            <p:ph type="ftr" sz="quarter" idx="11"/>
          </p:nvPr>
        </p:nvSpPr>
        <p:spPr>
          <a:xfrm>
            <a:off x="3124200" y="6356354"/>
            <a:ext cx="2895600" cy="365125"/>
          </a:xfrm>
          <a:prstGeom prst="rect">
            <a:avLst/>
          </a:prstGeom>
        </p:spPr>
        <p:txBody>
          <a:bodyPr/>
          <a:lstStyle>
            <a:lvl1pPr>
              <a:defRPr/>
            </a:lvl1pPr>
          </a:lstStyle>
          <a:p>
            <a:pPr>
              <a:defRPr/>
            </a:pPr>
            <a:endParaRPr lang="en-US" dirty="0">
              <a:solidFill>
                <a:prstClr val="black">
                  <a:lumMod val="75000"/>
                  <a:lumOff val="25000"/>
                </a:prstClr>
              </a:solidFill>
              <a:latin typeface="Arial"/>
            </a:endParaRPr>
          </a:p>
        </p:txBody>
      </p:sp>
    </p:spTree>
    <p:extLst>
      <p:ext uri="{BB962C8B-B14F-4D97-AF65-F5344CB8AC3E}">
        <p14:creationId xmlns:p14="http://schemas.microsoft.com/office/powerpoint/2010/main" val="27297208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08_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4"/>
            <a:ext cx="2133600" cy="365125"/>
          </a:xfrm>
          <a:prstGeom prst="rect">
            <a:avLst/>
          </a:prstGeom>
        </p:spPr>
        <p:txBody>
          <a:bodyPr/>
          <a:lstStyle>
            <a:lvl1pPr>
              <a:defRPr/>
            </a:lvl1pPr>
          </a:lstStyle>
          <a:p>
            <a:pPr eaLnBrk="0" hangingPunct="0">
              <a:defRPr/>
            </a:pPr>
            <a:fld id="{91E6DB70-6748-49C6-8F57-6F1FA1821A34}" type="datetimeFigureOut">
              <a:rPr lang="en-US" sz="2400">
                <a:solidFill>
                  <a:srgbClr val="003296"/>
                </a:solidFill>
                <a:latin typeface="Times" pitchFamily="1" charset="0"/>
              </a:rPr>
              <a:pPr eaLnBrk="0" hangingPunct="0">
                <a:defRPr/>
              </a:pPr>
              <a:t>4/1/2021</a:t>
            </a:fld>
            <a:endParaRPr lang="en-US" sz="2400" dirty="0">
              <a:solidFill>
                <a:srgbClr val="003296"/>
              </a:solidFill>
              <a:latin typeface="Times" pitchFamily="1" charset="0"/>
            </a:endParaRPr>
          </a:p>
        </p:txBody>
      </p:sp>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solidFill>
                <a:prstClr val="black">
                  <a:lumMod val="75000"/>
                  <a:lumOff val="25000"/>
                </a:prstClr>
              </a:solidFill>
              <a:latin typeface="Arial"/>
            </a:endParaRPr>
          </a:p>
        </p:txBody>
      </p:sp>
    </p:spTree>
    <p:extLst>
      <p:ext uri="{BB962C8B-B14F-4D97-AF65-F5344CB8AC3E}">
        <p14:creationId xmlns:p14="http://schemas.microsoft.com/office/powerpoint/2010/main" val="11930811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09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solidFill>
                <a:prstClr val="black">
                  <a:lumMod val="75000"/>
                  <a:lumOff val="25000"/>
                </a:prstClr>
              </a:solidFill>
              <a:latin typeface="Arial"/>
            </a:endParaRPr>
          </a:p>
        </p:txBody>
      </p:sp>
    </p:spTree>
    <p:extLst>
      <p:ext uri="{BB962C8B-B14F-4D97-AF65-F5344CB8AC3E}">
        <p14:creationId xmlns:p14="http://schemas.microsoft.com/office/powerpoint/2010/main" val="16578238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24_Title Slide">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a:xfrm>
            <a:off x="3124200" y="6356354"/>
            <a:ext cx="2895600" cy="365125"/>
          </a:xfrm>
        </p:spPr>
        <p:txBody>
          <a:bodyPr/>
          <a:lstStyle>
            <a:lvl1pPr>
              <a:defRPr/>
            </a:lvl1pPr>
          </a:lstStyle>
          <a:p>
            <a:pPr>
              <a:defRPr/>
            </a:pPr>
            <a:endParaRPr lang="en-US" dirty="0">
              <a:solidFill>
                <a:prstClr val="black">
                  <a:lumMod val="75000"/>
                  <a:lumOff val="25000"/>
                </a:prstClr>
              </a:solidFill>
              <a:latin typeface="Arial"/>
            </a:endParaRPr>
          </a:p>
        </p:txBody>
      </p:sp>
      <p:sp>
        <p:nvSpPr>
          <p:cNvPr id="4" name="Slide Number Placeholder 5"/>
          <p:cNvSpPr>
            <a:spLocks noGrp="1"/>
          </p:cNvSpPr>
          <p:nvPr>
            <p:ph type="sldNum" sz="quarter" idx="12"/>
          </p:nvPr>
        </p:nvSpPr>
        <p:spPr>
          <a:xfrm>
            <a:off x="6400800" y="6324604"/>
            <a:ext cx="2133600" cy="365125"/>
          </a:xfrm>
          <a:prstGeom prst="rect">
            <a:avLst/>
          </a:prstGeom>
        </p:spPr>
        <p:txBody>
          <a:bodyPr/>
          <a:lstStyle>
            <a:lvl1pPr>
              <a:defRPr/>
            </a:lvl1pPr>
          </a:lstStyle>
          <a:p>
            <a:pPr eaLnBrk="0" hangingPunct="0">
              <a:defRPr/>
            </a:pPr>
            <a:fld id="{3AAB0B0F-B503-1740-8A77-2FD081CE1A1D}" type="slidenum">
              <a:rPr lang="en-US" sz="2400">
                <a:solidFill>
                  <a:srgbClr val="003296"/>
                </a:solidFill>
                <a:latin typeface="Times" pitchFamily="1" charset="0"/>
              </a:rPr>
              <a:pPr eaLnBrk="0" hangingPunct="0">
                <a:defRPr/>
              </a:pPr>
              <a:t>‹#›</a:t>
            </a:fld>
            <a:endParaRPr lang="en-US" sz="2400" dirty="0">
              <a:solidFill>
                <a:srgbClr val="003296"/>
              </a:solidFill>
              <a:latin typeface="Times" pitchFamily="1" charset="0"/>
            </a:endParaRPr>
          </a:p>
        </p:txBody>
      </p:sp>
    </p:spTree>
    <p:extLst>
      <p:ext uri="{BB962C8B-B14F-4D97-AF65-F5344CB8AC3E}">
        <p14:creationId xmlns:p14="http://schemas.microsoft.com/office/powerpoint/2010/main" val="5233395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228600" y="1005840"/>
            <a:ext cx="8229600" cy="4937760"/>
          </a:xfrm>
        </p:spPr>
        <p:txBody>
          <a:bodyPr/>
          <a:lstStyle>
            <a:lvl1pPr>
              <a:defRPr>
                <a:latin typeface="Calibri" pitchFamily="34" charset="0"/>
                <a:cs typeface="Calibri" pitchFamily="34" charset="0"/>
              </a:defRPr>
            </a:lvl1pPr>
            <a:lvl2pPr>
              <a:defRPr>
                <a:latin typeface="Calibri" pitchFamily="34" charset="0"/>
                <a:cs typeface="Calibri" pitchFamily="34" charset="0"/>
              </a:defRPr>
            </a:lvl2pPr>
            <a:lvl3pPr>
              <a:defRPr>
                <a:latin typeface="Calibri" pitchFamily="34" charset="0"/>
                <a:cs typeface="Calibri" pitchFamily="34" charset="0"/>
              </a:defRPr>
            </a:lvl3pPr>
            <a:lvl4pPr>
              <a:defRPr>
                <a:latin typeface="Calibri" pitchFamily="34" charset="0"/>
                <a:cs typeface="Calibri" pitchFamily="34" charset="0"/>
              </a:defRPr>
            </a:lvl4pPr>
            <a:lvl5pPr>
              <a:defRPr>
                <a:latin typeface="Calibri" pitchFamily="34" charset="0"/>
                <a:cs typeface="Calibri" pitchFamily="34"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Footer Placeholder 1"/>
          <p:cNvSpPr>
            <a:spLocks noGrp="1"/>
          </p:cNvSpPr>
          <p:nvPr>
            <p:ph type="ftr" sz="quarter" idx="3"/>
          </p:nvPr>
        </p:nvSpPr>
        <p:spPr>
          <a:xfrm>
            <a:off x="457200" y="6356354"/>
            <a:ext cx="2895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solidFill>
                  <a:prstClr val="black">
                    <a:tint val="75000"/>
                  </a:prstClr>
                </a:solidFill>
                <a:latin typeface="Gill Sans MT"/>
              </a:rPr>
              <a:t>For Internal NASA Use Only</a:t>
            </a:r>
          </a:p>
        </p:txBody>
      </p:sp>
      <p:sp>
        <p:nvSpPr>
          <p:cNvPr id="5" name="Slide Number Placeholder 22"/>
          <p:cNvSpPr>
            <a:spLocks noGrp="1"/>
          </p:cNvSpPr>
          <p:nvPr>
            <p:ph type="sldNum" sz="quarter" idx="4"/>
          </p:nvPr>
        </p:nvSpPr>
        <p:spPr>
          <a:xfrm>
            <a:off x="6705600" y="6356350"/>
            <a:ext cx="1981200" cy="365760"/>
          </a:xfrm>
          <a:prstGeom prst="rect">
            <a:avLst/>
          </a:prstGeom>
        </p:spPr>
        <p:txBody>
          <a:bodyPr vert="horz"/>
          <a:lstStyle>
            <a:lvl1pPr algn="r" eaLnBrk="1" latinLnBrk="0" hangingPunct="1">
              <a:defRPr kumimoji="0" sz="1200">
                <a:solidFill>
                  <a:schemeClr val="tx2"/>
                </a:solidFill>
              </a:defRPr>
            </a:lvl1pPr>
          </a:lstStyle>
          <a:p>
            <a:fld id="{BA160F9F-5A53-4DFD-BA55-8E3063BB41B2}" type="slidenum">
              <a:rPr lang="en-US" smtClean="0">
                <a:solidFill>
                  <a:srgbClr val="464653"/>
                </a:solidFill>
                <a:latin typeface="Gill Sans MT"/>
              </a:rPr>
              <a:pPr/>
              <a:t>‹#›</a:t>
            </a:fld>
            <a:endParaRPr lang="en-US" dirty="0">
              <a:solidFill>
                <a:srgbClr val="464653"/>
              </a:solidFill>
              <a:latin typeface="Gill Sans MT"/>
            </a:endParaRPr>
          </a:p>
        </p:txBody>
      </p:sp>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254636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7010400" y="6499154"/>
            <a:ext cx="2057400" cy="365125"/>
          </a:xfrm>
          <a:prstGeom prst="rect">
            <a:avLst/>
          </a:prstGeom>
        </p:spPr>
        <p:txBody>
          <a:bodyPr/>
          <a:lstStyle/>
          <a:p>
            <a:fld id="{BA160F9F-5A53-4DFD-BA55-8E3063BB41B2}" type="slidenum">
              <a:rPr lang="en-US">
                <a:solidFill>
                  <a:srgbClr val="464653"/>
                </a:solidFill>
                <a:latin typeface="Gill Sans MT"/>
              </a:rPr>
              <a:pPr/>
              <a:t>‹#›</a:t>
            </a:fld>
            <a:endParaRPr lang="en-US" dirty="0">
              <a:solidFill>
                <a:srgbClr val="464653"/>
              </a:solidFill>
              <a:latin typeface="Gill Sans MT"/>
            </a:endParaRPr>
          </a:p>
        </p:txBody>
      </p:sp>
      <p:sp>
        <p:nvSpPr>
          <p:cNvPr id="4" name="Footer Placeholder 3"/>
          <p:cNvSpPr>
            <a:spLocks noGrp="1"/>
          </p:cNvSpPr>
          <p:nvPr>
            <p:ph type="ftr" sz="quarter" idx="11"/>
          </p:nvPr>
        </p:nvSpPr>
        <p:spPr/>
        <p:txBody>
          <a:bodyPr/>
          <a:lstStyle/>
          <a:p>
            <a:r>
              <a:rPr lang="en-US" dirty="0">
                <a:solidFill>
                  <a:prstClr val="black">
                    <a:tint val="75000"/>
                  </a:prstClr>
                </a:solidFill>
                <a:latin typeface="Gill Sans MT"/>
              </a:rPr>
              <a:t>For Internal NASA Use Only</a:t>
            </a: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167133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a:xfrm>
            <a:off x="7010400" y="6499154"/>
            <a:ext cx="2057400" cy="365125"/>
          </a:xfrm>
          <a:prstGeom prst="rect">
            <a:avLst/>
          </a:prstGeom>
        </p:spPr>
        <p:txBody>
          <a:bodyPr/>
          <a:lstStyle>
            <a:lvl1pPr>
              <a:defRPr>
                <a:solidFill>
                  <a:schemeClr val="tx2"/>
                </a:solidFill>
              </a:defRPr>
            </a:lvl1pPr>
          </a:lstStyle>
          <a:p>
            <a:fld id="{FC4A6E67-DA7D-4B3D-84A8-E37BCFFD0232}" type="slidenum">
              <a:rPr lang="en-US" altLang="en-US" smtClean="0">
                <a:solidFill>
                  <a:srgbClr val="464653"/>
                </a:solidFill>
              </a:rPr>
              <a:pPr/>
              <a:t>‹#›</a:t>
            </a:fld>
            <a:endParaRPr lang="en-US" altLang="en-US" dirty="0">
              <a:solidFill>
                <a:srgbClr val="464653"/>
              </a:solidFill>
              <a:latin typeface="Times New Roman" pitchFamily="1" charset="0"/>
            </a:endParaRPr>
          </a:p>
        </p:txBody>
      </p:sp>
    </p:spTree>
    <p:extLst>
      <p:ext uri="{BB962C8B-B14F-4D97-AF65-F5344CB8AC3E}">
        <p14:creationId xmlns:p14="http://schemas.microsoft.com/office/powerpoint/2010/main" val="38036656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0463674"/>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AA6CC471-2FE2-D847-B976-1102E9171A69}" type="slidenum">
              <a:rPr lang="en-US"/>
              <a:pPr>
                <a:defRPr/>
              </a:pPr>
              <a:t>‹#›</a:t>
            </a:fld>
            <a:endParaRPr lang="en-US" dirty="0"/>
          </a:p>
        </p:txBody>
      </p:sp>
    </p:spTree>
    <p:extLst>
      <p:ext uri="{BB962C8B-B14F-4D97-AF65-F5344CB8AC3E}">
        <p14:creationId xmlns:p14="http://schemas.microsoft.com/office/powerpoint/2010/main" val="41361891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65B7DC83-A940-9243-A5E3-D08B9CFDB3C4}" type="slidenum">
              <a:rPr lang="en-US"/>
              <a:pPr>
                <a:defRPr/>
              </a:pPr>
              <a:t>‹#›</a:t>
            </a:fld>
            <a:endParaRPr lang="en-US" dirty="0"/>
          </a:p>
        </p:txBody>
      </p:sp>
    </p:spTree>
    <p:extLst>
      <p:ext uri="{BB962C8B-B14F-4D97-AF65-F5344CB8AC3E}">
        <p14:creationId xmlns:p14="http://schemas.microsoft.com/office/powerpoint/2010/main" val="18905708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1CF20C28-8A3E-DB43-85CB-1EA5DABD5880}" type="slidenum">
              <a:rPr lang="en-US"/>
              <a:pPr>
                <a:defRPr/>
              </a:pPr>
              <a:t>‹#›</a:t>
            </a:fld>
            <a:endParaRPr lang="en-US" dirty="0"/>
          </a:p>
        </p:txBody>
      </p:sp>
    </p:spTree>
    <p:extLst>
      <p:ext uri="{BB962C8B-B14F-4D97-AF65-F5344CB8AC3E}">
        <p14:creationId xmlns:p14="http://schemas.microsoft.com/office/powerpoint/2010/main" val="25106719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1" y="4114800"/>
            <a:ext cx="4262438" cy="21478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40" y="4114800"/>
            <a:ext cx="4264025" cy="21478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6" name="Rectangle 15"/>
          <p:cNvSpPr>
            <a:spLocks noGrp="1" noChangeArrowheads="1"/>
          </p:cNvSpPr>
          <p:nvPr>
            <p:ph type="sldNum" sz="quarter" idx="11"/>
          </p:nvPr>
        </p:nvSpPr>
        <p:spPr>
          <a:ln/>
        </p:spPr>
        <p:txBody>
          <a:bodyPr/>
          <a:lstStyle>
            <a:lvl1pPr>
              <a:defRPr/>
            </a:lvl1pPr>
          </a:lstStyle>
          <a:p>
            <a:pPr>
              <a:defRPr/>
            </a:pPr>
            <a:fld id="{163BF177-5071-344B-AA86-DA3195B2EDBA}" type="slidenum">
              <a:rPr lang="en-US"/>
              <a:pPr>
                <a:defRPr/>
              </a:pPr>
              <a:t>‹#›</a:t>
            </a:fld>
            <a:endParaRPr lang="en-US" dirty="0"/>
          </a:p>
        </p:txBody>
      </p:sp>
    </p:spTree>
    <p:extLst>
      <p:ext uri="{BB962C8B-B14F-4D97-AF65-F5344CB8AC3E}">
        <p14:creationId xmlns:p14="http://schemas.microsoft.com/office/powerpoint/2010/main" val="22117780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8" name="Rectangle 15"/>
          <p:cNvSpPr>
            <a:spLocks noGrp="1" noChangeArrowheads="1"/>
          </p:cNvSpPr>
          <p:nvPr>
            <p:ph type="sldNum" sz="quarter" idx="11"/>
          </p:nvPr>
        </p:nvSpPr>
        <p:spPr>
          <a:ln/>
        </p:spPr>
        <p:txBody>
          <a:bodyPr/>
          <a:lstStyle>
            <a:lvl1pPr>
              <a:defRPr/>
            </a:lvl1pPr>
          </a:lstStyle>
          <a:p>
            <a:pPr>
              <a:defRPr/>
            </a:pPr>
            <a:fld id="{5763231D-3C13-9F46-9EDB-363939F5DE24}" type="slidenum">
              <a:rPr lang="en-US"/>
              <a:pPr>
                <a:defRPr/>
              </a:pPr>
              <a:t>‹#›</a:t>
            </a:fld>
            <a:endParaRPr lang="en-US" dirty="0"/>
          </a:p>
        </p:txBody>
      </p:sp>
    </p:spTree>
    <p:extLst>
      <p:ext uri="{BB962C8B-B14F-4D97-AF65-F5344CB8AC3E}">
        <p14:creationId xmlns:p14="http://schemas.microsoft.com/office/powerpoint/2010/main" val="10141186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4" name="Rectangle 15"/>
          <p:cNvSpPr>
            <a:spLocks noGrp="1" noChangeArrowheads="1"/>
          </p:cNvSpPr>
          <p:nvPr>
            <p:ph type="sldNum" sz="quarter" idx="11"/>
          </p:nvPr>
        </p:nvSpPr>
        <p:spPr>
          <a:ln/>
        </p:spPr>
        <p:txBody>
          <a:bodyPr/>
          <a:lstStyle>
            <a:lvl1pPr>
              <a:defRPr/>
            </a:lvl1pPr>
          </a:lstStyle>
          <a:p>
            <a:pPr>
              <a:defRPr/>
            </a:pPr>
            <a:fld id="{6EB8C7F9-29B1-D041-A49F-C2F1FBBB650F}" type="slidenum">
              <a:rPr lang="en-US"/>
              <a:pPr>
                <a:defRPr/>
              </a:pPr>
              <a:t>‹#›</a:t>
            </a:fld>
            <a:endParaRPr lang="en-US" dirty="0"/>
          </a:p>
        </p:txBody>
      </p:sp>
    </p:spTree>
    <p:extLst>
      <p:ext uri="{BB962C8B-B14F-4D97-AF65-F5344CB8AC3E}">
        <p14:creationId xmlns:p14="http://schemas.microsoft.com/office/powerpoint/2010/main" val="21872907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3" name="Rectangle 15"/>
          <p:cNvSpPr>
            <a:spLocks noGrp="1" noChangeArrowheads="1"/>
          </p:cNvSpPr>
          <p:nvPr>
            <p:ph type="sldNum" sz="quarter" idx="11"/>
          </p:nvPr>
        </p:nvSpPr>
        <p:spPr>
          <a:ln/>
        </p:spPr>
        <p:txBody>
          <a:bodyPr/>
          <a:lstStyle>
            <a:lvl1pPr>
              <a:defRPr/>
            </a:lvl1pPr>
          </a:lstStyle>
          <a:p>
            <a:pPr>
              <a:defRPr/>
            </a:pPr>
            <a:fld id="{C5B2191C-98BA-F645-98FE-38679CFC30CF}" type="slidenum">
              <a:rPr lang="en-US"/>
              <a:pPr>
                <a:defRPr/>
              </a:pPr>
              <a:t>‹#›</a:t>
            </a:fld>
            <a:endParaRPr lang="en-US" dirty="0"/>
          </a:p>
        </p:txBody>
      </p:sp>
    </p:spTree>
    <p:extLst>
      <p:ext uri="{BB962C8B-B14F-4D97-AF65-F5344CB8AC3E}">
        <p14:creationId xmlns:p14="http://schemas.microsoft.com/office/powerpoint/2010/main" val="782163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6" name="Rectangle 15"/>
          <p:cNvSpPr>
            <a:spLocks noGrp="1" noChangeArrowheads="1"/>
          </p:cNvSpPr>
          <p:nvPr>
            <p:ph type="sldNum" sz="quarter" idx="11"/>
          </p:nvPr>
        </p:nvSpPr>
        <p:spPr>
          <a:ln/>
        </p:spPr>
        <p:txBody>
          <a:bodyPr/>
          <a:lstStyle>
            <a:lvl1pPr>
              <a:defRPr/>
            </a:lvl1pPr>
          </a:lstStyle>
          <a:p>
            <a:pPr>
              <a:defRPr/>
            </a:pPr>
            <a:fld id="{28D1A691-1D61-4346-AE8D-D5479EBCE710}" type="slidenum">
              <a:rPr lang="en-US"/>
              <a:pPr>
                <a:defRPr/>
              </a:pPr>
              <a:t>‹#›</a:t>
            </a:fld>
            <a:endParaRPr lang="en-US" dirty="0"/>
          </a:p>
        </p:txBody>
      </p:sp>
    </p:spTree>
    <p:extLst>
      <p:ext uri="{BB962C8B-B14F-4D97-AF65-F5344CB8AC3E}">
        <p14:creationId xmlns:p14="http://schemas.microsoft.com/office/powerpoint/2010/main" val="569808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6" name="Rectangle 15"/>
          <p:cNvSpPr>
            <a:spLocks noGrp="1" noChangeArrowheads="1"/>
          </p:cNvSpPr>
          <p:nvPr>
            <p:ph type="sldNum" sz="quarter" idx="11"/>
          </p:nvPr>
        </p:nvSpPr>
        <p:spPr>
          <a:ln/>
        </p:spPr>
        <p:txBody>
          <a:bodyPr/>
          <a:lstStyle>
            <a:lvl1pPr>
              <a:defRPr/>
            </a:lvl1pPr>
          </a:lstStyle>
          <a:p>
            <a:pPr>
              <a:defRPr/>
            </a:pPr>
            <a:fld id="{3A80A9E4-7207-BA4D-A7F1-1E97E0FEBD77}" type="slidenum">
              <a:rPr lang="en-US"/>
              <a:pPr>
                <a:defRPr/>
              </a:pPr>
              <a:t>‹#›</a:t>
            </a:fld>
            <a:endParaRPr lang="en-US" dirty="0"/>
          </a:p>
        </p:txBody>
      </p:sp>
    </p:spTree>
    <p:extLst>
      <p:ext uri="{BB962C8B-B14F-4D97-AF65-F5344CB8AC3E}">
        <p14:creationId xmlns:p14="http://schemas.microsoft.com/office/powerpoint/2010/main" val="40416314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0801FCB2-94CD-084E-A3B2-C544A1FEA896}" type="slidenum">
              <a:rPr lang="en-US"/>
              <a:pPr>
                <a:defRPr/>
              </a:pPr>
              <a:t>‹#›</a:t>
            </a:fld>
            <a:endParaRPr lang="en-US" dirty="0"/>
          </a:p>
        </p:txBody>
      </p:sp>
    </p:spTree>
    <p:extLst>
      <p:ext uri="{BB962C8B-B14F-4D97-AF65-F5344CB8AC3E}">
        <p14:creationId xmlns:p14="http://schemas.microsoft.com/office/powerpoint/2010/main" val="3664985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66700"/>
            <a:ext cx="2171700" cy="59959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266700"/>
            <a:ext cx="6362700" cy="59959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51834EDC-F0F1-7B46-BE10-E1BF0E38EF0D}" type="slidenum">
              <a:rPr lang="en-US"/>
              <a:pPr>
                <a:defRPr/>
              </a:pPr>
              <a:t>‹#›</a:t>
            </a:fld>
            <a:endParaRPr lang="en-US" dirty="0"/>
          </a:p>
        </p:txBody>
      </p:sp>
    </p:spTree>
    <p:extLst>
      <p:ext uri="{BB962C8B-B14F-4D97-AF65-F5344CB8AC3E}">
        <p14:creationId xmlns:p14="http://schemas.microsoft.com/office/powerpoint/2010/main" val="7551727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30188" y="266700"/>
            <a:ext cx="8685212" cy="622300"/>
          </a:xfrm>
        </p:spPr>
        <p:txBody>
          <a:bodyPr/>
          <a:lstStyle/>
          <a:p>
            <a:r>
              <a:rPr lang="en-US"/>
              <a:t>Click to edit Master title style</a:t>
            </a:r>
          </a:p>
        </p:txBody>
      </p:sp>
      <p:sp>
        <p:nvSpPr>
          <p:cNvPr id="3" name="Table Placeholder 2"/>
          <p:cNvSpPr>
            <a:spLocks noGrp="1"/>
          </p:cNvSpPr>
          <p:nvPr>
            <p:ph type="tbl" idx="1"/>
          </p:nvPr>
        </p:nvSpPr>
        <p:spPr>
          <a:xfrm>
            <a:off x="228602" y="4114800"/>
            <a:ext cx="8678863" cy="2147888"/>
          </a:xfrm>
        </p:spPr>
        <p:txBody>
          <a:bodyPr/>
          <a:lstStyle/>
          <a:p>
            <a:pPr lvl="0"/>
            <a:r>
              <a:rPr lang="en-US" noProof="0" dirty="0"/>
              <a:t>Click icon to add table</a:t>
            </a:r>
          </a:p>
        </p:txBody>
      </p:sp>
      <p:sp>
        <p:nvSpPr>
          <p:cNvPr id="4"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5" name="Rectangle 15"/>
          <p:cNvSpPr>
            <a:spLocks noGrp="1" noChangeArrowheads="1"/>
          </p:cNvSpPr>
          <p:nvPr>
            <p:ph type="sldNum" sz="quarter" idx="11"/>
          </p:nvPr>
        </p:nvSpPr>
        <p:spPr>
          <a:ln/>
        </p:spPr>
        <p:txBody>
          <a:bodyPr/>
          <a:lstStyle>
            <a:lvl1pPr>
              <a:defRPr/>
            </a:lvl1pPr>
          </a:lstStyle>
          <a:p>
            <a:pPr>
              <a:defRPr/>
            </a:pPr>
            <a:fld id="{275C0E0C-FE7B-7D4F-B956-1DECAB509EC5}" type="slidenum">
              <a:rPr lang="en-US"/>
              <a:pPr>
                <a:defRPr/>
              </a:pPr>
              <a:t>‹#›</a:t>
            </a:fld>
            <a:endParaRPr lang="en-US" dirty="0"/>
          </a:p>
        </p:txBody>
      </p:sp>
    </p:spTree>
    <p:extLst>
      <p:ext uri="{BB962C8B-B14F-4D97-AF65-F5344CB8AC3E}">
        <p14:creationId xmlns:p14="http://schemas.microsoft.com/office/powerpoint/2010/main" val="8021428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0188" y="266700"/>
            <a:ext cx="8685212" cy="622300"/>
          </a:xfrm>
        </p:spPr>
        <p:txBody>
          <a:bodyPr/>
          <a:lstStyle/>
          <a:p>
            <a:r>
              <a:rPr lang="en-US"/>
              <a:t>Click to edit Master title style</a:t>
            </a:r>
          </a:p>
        </p:txBody>
      </p:sp>
      <p:sp>
        <p:nvSpPr>
          <p:cNvPr id="3" name="Text Placeholder 2"/>
          <p:cNvSpPr>
            <a:spLocks noGrp="1"/>
          </p:cNvSpPr>
          <p:nvPr>
            <p:ph type="body" sz="half" idx="1"/>
          </p:nvPr>
        </p:nvSpPr>
        <p:spPr>
          <a:xfrm>
            <a:off x="228601" y="4114800"/>
            <a:ext cx="4262438" cy="2147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40" y="4114800"/>
            <a:ext cx="4264025" cy="2147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ftr" sz="quarter" idx="10"/>
          </p:nvPr>
        </p:nvSpPr>
        <p:spPr>
          <a:ln/>
        </p:spPr>
        <p:txBody>
          <a:bodyPr/>
          <a:lstStyle>
            <a:lvl1pPr>
              <a:defRPr/>
            </a:lvl1pPr>
          </a:lstStyle>
          <a:p>
            <a:pPr>
              <a:defRPr/>
            </a:pPr>
            <a:r>
              <a:rPr lang="en-US" dirty="0">
                <a:cs typeface="ＭＳ Ｐゴシック"/>
              </a:rPr>
              <a:t>2009_09_28_</a:t>
            </a:r>
          </a:p>
        </p:txBody>
      </p:sp>
      <p:sp>
        <p:nvSpPr>
          <p:cNvPr id="6" name="Rectangle 15"/>
          <p:cNvSpPr>
            <a:spLocks noGrp="1" noChangeArrowheads="1"/>
          </p:cNvSpPr>
          <p:nvPr>
            <p:ph type="sldNum" sz="quarter" idx="11"/>
          </p:nvPr>
        </p:nvSpPr>
        <p:spPr>
          <a:ln/>
        </p:spPr>
        <p:txBody>
          <a:bodyPr/>
          <a:lstStyle>
            <a:lvl1pPr>
              <a:defRPr/>
            </a:lvl1pPr>
          </a:lstStyle>
          <a:p>
            <a:pPr>
              <a:defRPr/>
            </a:pPr>
            <a:fld id="{D189DC7B-9639-9D4C-A293-26821B320346}" type="slidenum">
              <a:rPr lang="en-US"/>
              <a:pPr>
                <a:defRPr/>
              </a:pPr>
              <a:t>‹#›</a:t>
            </a:fld>
            <a:endParaRPr lang="en-US" dirty="0"/>
          </a:p>
        </p:txBody>
      </p:sp>
    </p:spTree>
    <p:extLst>
      <p:ext uri="{BB962C8B-B14F-4D97-AF65-F5344CB8AC3E}">
        <p14:creationId xmlns:p14="http://schemas.microsoft.com/office/powerpoint/2010/main" val="22226597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284000" y="228434"/>
            <a:ext cx="610490" cy="504828"/>
          </a:xfrm>
          <a:prstGeom prst="rect">
            <a:avLst/>
          </a:prstGeom>
        </p:spPr>
      </p:pic>
      <p:sp>
        <p:nvSpPr>
          <p:cNvPr id="2" name="Title 1"/>
          <p:cNvSpPr>
            <a:spLocks noGrp="1"/>
          </p:cNvSpPr>
          <p:nvPr>
            <p:ph type="title"/>
          </p:nvPr>
        </p:nvSpPr>
        <p:spPr>
          <a:xfrm>
            <a:off x="262295" y="223671"/>
            <a:ext cx="8554605" cy="504829"/>
          </a:xfrm>
          <a:prstGeom prst="rect">
            <a:avLst/>
          </a:prstGeom>
        </p:spPr>
        <p:txBody>
          <a:bodyPr>
            <a:noAutofit/>
          </a:bodyPr>
          <a:lstStyle>
            <a:lvl1pPr algn="l">
              <a:defRPr lang="en-US" sz="2800" b="1" kern="1200" dirty="0">
                <a:solidFill>
                  <a:schemeClr val="accent1">
                    <a:lumMod val="75000"/>
                  </a:schemeClr>
                </a:solidFill>
                <a:latin typeface="Arial Narrow"/>
                <a:ea typeface="+mj-ea"/>
                <a:cs typeface="Arial Narrow"/>
              </a:defRPr>
            </a:lvl1pPr>
          </a:lstStyle>
          <a:p>
            <a:r>
              <a:rPr lang="en-US" dirty="0"/>
              <a:t>Click to edit Master title style</a:t>
            </a:r>
          </a:p>
        </p:txBody>
      </p:sp>
      <p:sp>
        <p:nvSpPr>
          <p:cNvPr id="3" name="Content Placeholder 2"/>
          <p:cNvSpPr>
            <a:spLocks noGrp="1"/>
          </p:cNvSpPr>
          <p:nvPr>
            <p:ph idx="1"/>
          </p:nvPr>
        </p:nvSpPr>
        <p:spPr>
          <a:xfrm>
            <a:off x="282352" y="1108041"/>
            <a:ext cx="8671940" cy="5018125"/>
          </a:xfrm>
          <a:prstGeom prst="rect">
            <a:avLst/>
          </a:prstGeom>
        </p:spPr>
        <p:txBody>
          <a:bodyPr/>
          <a:lstStyle>
            <a:lvl1pPr>
              <a:defRPr sz="2400">
                <a:solidFill>
                  <a:schemeClr val="tx1">
                    <a:lumMod val="75000"/>
                    <a:lumOff val="25000"/>
                  </a:schemeClr>
                </a:solidFill>
                <a:latin typeface="Arial"/>
                <a:cs typeface="Arial"/>
              </a:defRPr>
            </a:lvl1pPr>
            <a:lvl2pPr>
              <a:defRPr sz="2000">
                <a:solidFill>
                  <a:schemeClr val="tx1">
                    <a:lumMod val="75000"/>
                    <a:lumOff val="25000"/>
                  </a:schemeClr>
                </a:solidFill>
                <a:latin typeface="Arial"/>
                <a:cs typeface="Arial"/>
              </a:defRPr>
            </a:lvl2pPr>
            <a:lvl3pPr>
              <a:defRPr sz="1800">
                <a:solidFill>
                  <a:schemeClr val="tx1">
                    <a:lumMod val="75000"/>
                    <a:lumOff val="25000"/>
                  </a:schemeClr>
                </a:solidFill>
                <a:latin typeface="Arial"/>
                <a:cs typeface="Arial"/>
              </a:defRPr>
            </a:lvl3pPr>
            <a:lvl4pPr>
              <a:defRPr sz="1800">
                <a:solidFill>
                  <a:schemeClr val="tx1">
                    <a:lumMod val="75000"/>
                    <a:lumOff val="25000"/>
                  </a:schemeClr>
                </a:solidFill>
                <a:latin typeface="Arial"/>
                <a:cs typeface="Arial"/>
              </a:defRPr>
            </a:lvl4pPr>
            <a:lvl5pPr>
              <a:defRPr sz="1800">
                <a:solidFill>
                  <a:schemeClr val="tx1">
                    <a:lumMod val="75000"/>
                    <a:lumOff val="25000"/>
                  </a:schemeClr>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dirty="0">
                <a:solidFill>
                  <a:prstClr val="black">
                    <a:tint val="75000"/>
                  </a:prstClr>
                </a:solidFill>
              </a:rPr>
              <a:t>www.nasa.gov</a:t>
            </a:r>
          </a:p>
        </p:txBody>
      </p:sp>
      <p:sp>
        <p:nvSpPr>
          <p:cNvPr id="6" name="Footer Placeholder 5"/>
          <p:cNvSpPr>
            <a:spLocks noGrp="1"/>
          </p:cNvSpPr>
          <p:nvPr>
            <p:ph type="ftr" sz="quarter" idx="11"/>
          </p:nvPr>
        </p:nvSpPr>
        <p:spPr/>
        <p:txBody>
          <a:bodyPr/>
          <a:lstStyle/>
          <a:p>
            <a:r>
              <a:rPr lang="en-US" dirty="0">
                <a:solidFill>
                  <a:prstClr val="black">
                    <a:tint val="75000"/>
                  </a:prstClr>
                </a:solidFill>
              </a:rPr>
              <a:t>v2 05-24-16</a:t>
            </a:r>
          </a:p>
        </p:txBody>
      </p:sp>
      <p:sp>
        <p:nvSpPr>
          <p:cNvPr id="9" name="Slide Number Placeholder 8"/>
          <p:cNvSpPr>
            <a:spLocks noGrp="1"/>
          </p:cNvSpPr>
          <p:nvPr>
            <p:ph type="sldNum" sz="quarter" idx="12"/>
          </p:nvPr>
        </p:nvSpPr>
        <p:spPr/>
        <p:txBody>
          <a:bodyPr/>
          <a:lstStyle/>
          <a:p>
            <a:fld id="{FAF4534F-D91E-47CD-BC63-BD3259A5924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05206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73040" y="6492879"/>
            <a:ext cx="2359891" cy="365125"/>
          </a:xfrm>
          <a:prstGeom prst="rect">
            <a:avLst/>
          </a:prstGeom>
        </p:spPr>
        <p:txBody>
          <a:bodyPr/>
          <a:lstStyle/>
          <a:p>
            <a:r>
              <a:rPr lang="en-US" dirty="0">
                <a:solidFill>
                  <a:prstClr val="black">
                    <a:tint val="75000"/>
                  </a:prstClr>
                </a:solidFill>
              </a:rPr>
              <a:t>www.nasa.gov</a:t>
            </a:r>
          </a:p>
        </p:txBody>
      </p:sp>
      <p:sp>
        <p:nvSpPr>
          <p:cNvPr id="6" name="Slide Number Placeholder 5"/>
          <p:cNvSpPr>
            <a:spLocks noGrp="1"/>
          </p:cNvSpPr>
          <p:nvPr>
            <p:ph type="sldNum" sz="quarter" idx="12"/>
          </p:nvPr>
        </p:nvSpPr>
        <p:spPr/>
        <p:txBody>
          <a:bodyPr/>
          <a:lstStyle/>
          <a:p>
            <a:fld id="{FE0F85FA-DC2F-8940-8F22-1CA46041E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369374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1086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284000" y="228434"/>
            <a:ext cx="610490" cy="504828"/>
          </a:xfrm>
          <a:prstGeom prst="rect">
            <a:avLst/>
          </a:prstGeom>
        </p:spPr>
      </p:pic>
      <p:sp>
        <p:nvSpPr>
          <p:cNvPr id="2" name="Title 1"/>
          <p:cNvSpPr>
            <a:spLocks noGrp="1"/>
          </p:cNvSpPr>
          <p:nvPr>
            <p:ph type="title"/>
          </p:nvPr>
        </p:nvSpPr>
        <p:spPr>
          <a:xfrm>
            <a:off x="262295" y="223671"/>
            <a:ext cx="8554605" cy="504829"/>
          </a:xfrm>
          <a:prstGeom prst="rect">
            <a:avLst/>
          </a:prstGeom>
        </p:spPr>
        <p:txBody>
          <a:bodyPr>
            <a:noAutofit/>
          </a:bodyPr>
          <a:lstStyle>
            <a:lvl1pPr algn="l">
              <a:defRPr lang="en-US" sz="2800" b="1" kern="1200" dirty="0">
                <a:solidFill>
                  <a:schemeClr val="accent1">
                    <a:lumMod val="75000"/>
                  </a:schemeClr>
                </a:solidFill>
                <a:latin typeface="Arial Narrow"/>
                <a:ea typeface="+mj-ea"/>
                <a:cs typeface="Arial Narrow"/>
              </a:defRPr>
            </a:lvl1pPr>
          </a:lstStyle>
          <a:p>
            <a:r>
              <a:rPr lang="en-US" dirty="0"/>
              <a:t>Click to edit Master title style</a:t>
            </a:r>
          </a:p>
        </p:txBody>
      </p:sp>
      <p:sp>
        <p:nvSpPr>
          <p:cNvPr id="3" name="Content Placeholder 2"/>
          <p:cNvSpPr>
            <a:spLocks noGrp="1"/>
          </p:cNvSpPr>
          <p:nvPr>
            <p:ph idx="1"/>
          </p:nvPr>
        </p:nvSpPr>
        <p:spPr>
          <a:xfrm>
            <a:off x="282352" y="1108041"/>
            <a:ext cx="8671940" cy="5018125"/>
          </a:xfrm>
          <a:prstGeom prst="rect">
            <a:avLst/>
          </a:prstGeom>
        </p:spPr>
        <p:txBody>
          <a:bodyPr/>
          <a:lstStyle>
            <a:lvl1pPr>
              <a:defRPr sz="2400">
                <a:solidFill>
                  <a:schemeClr val="tx1">
                    <a:lumMod val="75000"/>
                    <a:lumOff val="25000"/>
                  </a:schemeClr>
                </a:solidFill>
                <a:latin typeface="Arial"/>
                <a:cs typeface="Arial"/>
              </a:defRPr>
            </a:lvl1pPr>
            <a:lvl2pPr>
              <a:defRPr sz="2000">
                <a:solidFill>
                  <a:schemeClr val="tx1">
                    <a:lumMod val="75000"/>
                    <a:lumOff val="25000"/>
                  </a:schemeClr>
                </a:solidFill>
                <a:latin typeface="Arial"/>
                <a:cs typeface="Arial"/>
              </a:defRPr>
            </a:lvl2pPr>
            <a:lvl3pPr>
              <a:defRPr sz="1800">
                <a:solidFill>
                  <a:schemeClr val="tx1">
                    <a:lumMod val="75000"/>
                    <a:lumOff val="25000"/>
                  </a:schemeClr>
                </a:solidFill>
                <a:latin typeface="Arial"/>
                <a:cs typeface="Arial"/>
              </a:defRPr>
            </a:lvl3pPr>
            <a:lvl4pPr>
              <a:defRPr sz="1800">
                <a:solidFill>
                  <a:schemeClr val="tx1">
                    <a:lumMod val="75000"/>
                    <a:lumOff val="25000"/>
                  </a:schemeClr>
                </a:solidFill>
                <a:latin typeface="Arial"/>
                <a:cs typeface="Arial"/>
              </a:defRPr>
            </a:lvl4pPr>
            <a:lvl5pPr>
              <a:defRPr sz="1800">
                <a:solidFill>
                  <a:schemeClr val="tx1">
                    <a:lumMod val="75000"/>
                    <a:lumOff val="25000"/>
                  </a:schemeClr>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dirty="0">
                <a:solidFill>
                  <a:prstClr val="black">
                    <a:tint val="75000"/>
                  </a:prstClr>
                </a:solidFill>
              </a:rPr>
              <a:t>www.nasa.gov</a:t>
            </a:r>
          </a:p>
        </p:txBody>
      </p:sp>
      <p:sp>
        <p:nvSpPr>
          <p:cNvPr id="6" name="Footer Placeholder 5"/>
          <p:cNvSpPr>
            <a:spLocks noGrp="1"/>
          </p:cNvSpPr>
          <p:nvPr>
            <p:ph type="ftr" sz="quarter" idx="11"/>
          </p:nvPr>
        </p:nvSpPr>
        <p:spPr/>
        <p:txBody>
          <a:bodyPr/>
          <a:lstStyle/>
          <a:p>
            <a:r>
              <a:rPr lang="en-US" dirty="0">
                <a:solidFill>
                  <a:prstClr val="black">
                    <a:tint val="75000"/>
                  </a:prstClr>
                </a:solidFill>
              </a:rPr>
              <a:t>v2 05-24-16</a:t>
            </a:r>
          </a:p>
        </p:txBody>
      </p:sp>
      <p:sp>
        <p:nvSpPr>
          <p:cNvPr id="9" name="Slide Number Placeholder 8"/>
          <p:cNvSpPr>
            <a:spLocks noGrp="1"/>
          </p:cNvSpPr>
          <p:nvPr>
            <p:ph type="sldNum" sz="quarter" idx="12"/>
          </p:nvPr>
        </p:nvSpPr>
        <p:spPr/>
        <p:txBody>
          <a:bodyPr/>
          <a:lstStyle/>
          <a:p>
            <a:fld id="{FAF4534F-D91E-47CD-BC63-BD3259A59244}" type="slidenum">
              <a:rPr lang="en-US" smtClean="0">
                <a:solidFill>
                  <a:prstClr val="black">
                    <a:tint val="75000"/>
                  </a:prstClr>
                </a:solidFill>
              </a:rPr>
              <a:pPr/>
              <a:t>‹#›</a:t>
            </a:fld>
            <a:endParaRPr lang="en-US" dirty="0">
              <a:solidFill>
                <a:prstClr val="black">
                  <a:tint val="75000"/>
                </a:prstClr>
              </a:solidFill>
            </a:endParaRPr>
          </a:p>
        </p:txBody>
      </p:sp>
      <p:sp>
        <p:nvSpPr>
          <p:cNvPr id="8" name="Rectangle 15"/>
          <p:cNvSpPr txBox="1">
            <a:spLocks noChangeArrowheads="1"/>
          </p:cNvSpPr>
          <p:nvPr userDrawn="1"/>
        </p:nvSpPr>
        <p:spPr bwMode="auto">
          <a:xfrm>
            <a:off x="8578851" y="6477000"/>
            <a:ext cx="565150" cy="388938"/>
          </a:xfrm>
          <a:prstGeom prst="rect">
            <a:avLst/>
          </a:prstGeom>
          <a:noFill/>
          <a:ln w="9525">
            <a:noFill/>
            <a:miter lim="800000"/>
            <a:headEnd/>
            <a:tailEnd/>
          </a:ln>
          <a:effectLst/>
        </p:spPr>
        <p:txBody>
          <a:bodyPr lIns="101882" tIns="50941" rIns="101882" bIns="50941" anchor="b">
            <a:prstTxWarp prst="textNoShape">
              <a:avLst/>
            </a:prstTxWarp>
          </a:bodyPr>
          <a:lstStyle/>
          <a:p>
            <a:pPr algn="r" defTabSz="457200">
              <a:defRPr/>
            </a:pPr>
            <a:fld id="{85F47F51-C293-C340-8F74-DB005D0768D5}" type="slidenum">
              <a:rPr lang="en-US" sz="1000" smtClean="0">
                <a:solidFill>
                  <a:srgbClr val="800000"/>
                </a:solidFill>
                <a:latin typeface="75 Helvetica Bold" charset="0"/>
                <a:ea typeface="ＭＳ Ｐゴシック" pitchFamily="1" charset="-128"/>
                <a:cs typeface="ＭＳ Ｐゴシック" pitchFamily="1" charset="-128"/>
              </a:rPr>
              <a:pPr algn="r" defTabSz="457200">
                <a:defRPr/>
              </a:pPr>
              <a:t>‹#›</a:t>
            </a:fld>
            <a:endParaRPr lang="en-US" sz="1000" dirty="0">
              <a:solidFill>
                <a:srgbClr val="800000"/>
              </a:solidFill>
              <a:latin typeface="75 Helvetica Bold"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4288326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73040" y="6492879"/>
            <a:ext cx="2359891" cy="365125"/>
          </a:xfrm>
          <a:prstGeom prst="rect">
            <a:avLst/>
          </a:prstGeom>
        </p:spPr>
        <p:txBody>
          <a:bodyPr/>
          <a:lstStyle/>
          <a:p>
            <a:r>
              <a:rPr lang="en-US" dirty="0">
                <a:solidFill>
                  <a:prstClr val="black">
                    <a:tint val="75000"/>
                  </a:prstClr>
                </a:solidFill>
              </a:rPr>
              <a:t>www.nasa.gov</a:t>
            </a:r>
          </a:p>
        </p:txBody>
      </p:sp>
      <p:sp>
        <p:nvSpPr>
          <p:cNvPr id="6" name="Slide Number Placeholder 5"/>
          <p:cNvSpPr>
            <a:spLocks noGrp="1"/>
          </p:cNvSpPr>
          <p:nvPr>
            <p:ph type="sldNum" sz="quarter" idx="12"/>
          </p:nvPr>
        </p:nvSpPr>
        <p:spPr/>
        <p:txBody>
          <a:bodyPr/>
          <a:lstStyle/>
          <a:p>
            <a:fld id="{FE0F85FA-DC2F-8940-8F22-1CA46041ED4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08218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032236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43181" y="0"/>
            <a:ext cx="7943864"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234174" y="891731"/>
            <a:ext cx="8637376" cy="546461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0" name="Straight Connector 19"/>
          <p:cNvCxnSpPr/>
          <p:nvPr userDrawn="1"/>
        </p:nvCxnSpPr>
        <p:spPr bwMode="auto">
          <a:xfrm>
            <a:off x="228600" y="762000"/>
            <a:ext cx="77724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29" name="Picture 13" descr="NASA insigniaCMYK"/>
          <p:cNvPicPr preferRelativeResize="0">
            <a:picLocks noChangeAspect="1" noChangeArrowheads="1"/>
          </p:cNvPicPr>
          <p:nvPr userDrawn="1"/>
        </p:nvPicPr>
        <p:blipFill>
          <a:blip r:embed="rId46" cstate="print"/>
          <a:srcRect/>
          <a:stretch>
            <a:fillRect/>
          </a:stretch>
        </p:blipFill>
        <p:spPr bwMode="auto">
          <a:xfrm>
            <a:off x="8129590" y="76200"/>
            <a:ext cx="777875" cy="622300"/>
          </a:xfrm>
          <a:prstGeom prst="rect">
            <a:avLst/>
          </a:prstGeom>
          <a:noFill/>
          <a:ln w="9525">
            <a:noFill/>
            <a:miter lim="800000"/>
            <a:headEnd/>
            <a:tailEnd/>
          </a:ln>
        </p:spPr>
      </p:pic>
      <p:sp>
        <p:nvSpPr>
          <p:cNvPr id="6" name="Footer Placeholder 5"/>
          <p:cNvSpPr>
            <a:spLocks noGrp="1"/>
          </p:cNvSpPr>
          <p:nvPr>
            <p:ph type="ftr" sz="quarter" idx="3"/>
          </p:nvPr>
        </p:nvSpPr>
        <p:spPr>
          <a:xfrm>
            <a:off x="3124200" y="6356354"/>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i="0">
                <a:solidFill>
                  <a:srgbClr val="898989"/>
                </a:solidFill>
                <a:latin typeface="Calibri" pitchFamily="34" charset="0"/>
                <a:ea typeface="ＭＳ Ｐゴシック" charset="-128"/>
                <a:cs typeface="+mn-cs"/>
              </a:defRPr>
            </a:lvl1pPr>
          </a:lstStyle>
          <a:p>
            <a:pPr>
              <a:defRPr/>
            </a:pPr>
            <a:endParaRPr lang="en-US" dirty="0"/>
          </a:p>
        </p:txBody>
      </p:sp>
      <p:sp>
        <p:nvSpPr>
          <p:cNvPr id="9" name="Rectangle 15"/>
          <p:cNvSpPr txBox="1">
            <a:spLocks noChangeArrowheads="1"/>
          </p:cNvSpPr>
          <p:nvPr userDrawn="1"/>
        </p:nvSpPr>
        <p:spPr bwMode="auto">
          <a:xfrm>
            <a:off x="8578851" y="6477000"/>
            <a:ext cx="565150" cy="388938"/>
          </a:xfrm>
          <a:prstGeom prst="rect">
            <a:avLst/>
          </a:prstGeom>
          <a:noFill/>
          <a:ln w="9525">
            <a:noFill/>
            <a:miter lim="800000"/>
            <a:headEnd/>
            <a:tailEnd/>
          </a:ln>
          <a:effectLst/>
        </p:spPr>
        <p:txBody>
          <a:bodyPr lIns="101882" tIns="50941" rIns="101882" bIns="50941" anchor="b">
            <a:prstTxWarp prst="textNoShape">
              <a:avLst/>
            </a:prstTxWarp>
          </a:bodyPr>
          <a:lstStyle/>
          <a:p>
            <a:pPr algn="r" defTabSz="457200">
              <a:defRPr/>
            </a:pPr>
            <a:fld id="{85F47F51-C293-C340-8F74-DB005D0768D5}" type="slidenum">
              <a:rPr lang="en-US" sz="1000" smtClean="0">
                <a:solidFill>
                  <a:srgbClr val="800000"/>
                </a:solidFill>
                <a:latin typeface="75 Helvetica Bold" charset="0"/>
                <a:ea typeface="ＭＳ Ｐゴシック" pitchFamily="1" charset="-128"/>
                <a:cs typeface="ＭＳ Ｐゴシック" pitchFamily="1" charset="-128"/>
              </a:rPr>
              <a:pPr algn="r" defTabSz="457200">
                <a:defRPr/>
              </a:pPr>
              <a:t>‹#›</a:t>
            </a:fld>
            <a:endParaRPr lang="en-US" sz="1000" dirty="0">
              <a:solidFill>
                <a:srgbClr val="800000"/>
              </a:solidFill>
              <a:latin typeface="75 Helvetica Bold" charset="0"/>
              <a:ea typeface="ＭＳ Ｐゴシック" pitchFamily="1" charset="-128"/>
              <a:cs typeface="ＭＳ Ｐゴシック" pitchFamily="1" charset="-128"/>
            </a:endParaRPr>
          </a:p>
        </p:txBody>
      </p:sp>
      <p:sp>
        <p:nvSpPr>
          <p:cNvPr id="8" name="Text Box 18"/>
          <p:cNvSpPr txBox="1">
            <a:spLocks noChangeArrowheads="1"/>
          </p:cNvSpPr>
          <p:nvPr userDrawn="1"/>
        </p:nvSpPr>
        <p:spPr bwMode="auto">
          <a:xfrm>
            <a:off x="17037" y="6493679"/>
            <a:ext cx="2954765" cy="400110"/>
          </a:xfrm>
          <a:prstGeom prst="rect">
            <a:avLst/>
          </a:prstGeom>
          <a:noFill/>
          <a:ln w="9525">
            <a:noFill/>
            <a:miter lim="800000"/>
            <a:headEnd/>
            <a:tailEnd/>
          </a:ln>
        </p:spPr>
        <p:txBody>
          <a:bodyPr wrap="square">
            <a:spAutoFit/>
          </a:bodyPr>
          <a:lstStyle/>
          <a:p>
            <a:pPr eaLnBrk="0" hangingPunct="0">
              <a:defRPr/>
            </a:pPr>
            <a:r>
              <a:rPr lang="en-US" sz="1000" dirty="0">
                <a:solidFill>
                  <a:srgbClr val="800000"/>
                </a:solidFill>
                <a:latin typeface="Helvetica"/>
                <a:cs typeface="Helvetica"/>
              </a:rPr>
              <a:t>Advanced Composites Project</a:t>
            </a:r>
          </a:p>
          <a:p>
            <a:pPr eaLnBrk="0" hangingPunct="0"/>
            <a:r>
              <a:rPr lang="en-US" sz="1000" dirty="0">
                <a:solidFill>
                  <a:srgbClr val="800000"/>
                </a:solidFill>
                <a:latin typeface="Helvetica"/>
                <a:cs typeface="Helvetica"/>
              </a:rPr>
              <a:t>Advanced Air Vehicles Program</a:t>
            </a:r>
          </a:p>
        </p:txBody>
      </p:sp>
    </p:spTree>
    <p:extLst>
      <p:ext uri="{BB962C8B-B14F-4D97-AF65-F5344CB8AC3E}">
        <p14:creationId xmlns:p14="http://schemas.microsoft.com/office/powerpoint/2010/main" val="3403576994"/>
      </p:ext>
    </p:extLst>
  </p:cSld>
  <p:clrMap bg1="lt1" tx1="dk1" bg2="lt2" tx2="dk2" accent1="accent1" accent2="accent2" accent3="accent3" accent4="accent4" accent5="accent5" accent6="accent6" hlink="hlink" folHlink="folHlink"/>
  <p:sldLayoutIdLst>
    <p:sldLayoutId id="2147485616" r:id="rId1"/>
    <p:sldLayoutId id="2147485618" r:id="rId2"/>
    <p:sldLayoutId id="2147485622" r:id="rId3"/>
    <p:sldLayoutId id="2147485630" r:id="rId4"/>
    <p:sldLayoutId id="2147485631" r:id="rId5"/>
    <p:sldLayoutId id="2147485632" r:id="rId6"/>
    <p:sldLayoutId id="2147485650" r:id="rId7"/>
    <p:sldLayoutId id="2147484367" r:id="rId8"/>
    <p:sldLayoutId id="2147484059" r:id="rId9"/>
    <p:sldLayoutId id="2147484727" r:id="rId10"/>
    <p:sldLayoutId id="2147484729" r:id="rId11"/>
    <p:sldLayoutId id="2147484731" r:id="rId12"/>
    <p:sldLayoutId id="2147484734" r:id="rId13"/>
    <p:sldLayoutId id="2147484747" r:id="rId14"/>
    <p:sldLayoutId id="2147485582" r:id="rId15"/>
    <p:sldLayoutId id="2147485583" r:id="rId16"/>
    <p:sldLayoutId id="2147485585" r:id="rId17"/>
    <p:sldLayoutId id="2147485586" r:id="rId18"/>
    <p:sldLayoutId id="2147485587" r:id="rId19"/>
    <p:sldLayoutId id="2147485588" r:id="rId20"/>
    <p:sldLayoutId id="2147485589" r:id="rId21"/>
    <p:sldLayoutId id="2147485590" r:id="rId22"/>
    <p:sldLayoutId id="2147485591" r:id="rId23"/>
    <p:sldLayoutId id="2147485593" r:id="rId24"/>
    <p:sldLayoutId id="2147485594" r:id="rId25"/>
    <p:sldLayoutId id="2147485595" r:id="rId26"/>
    <p:sldLayoutId id="2147485596" r:id="rId27"/>
    <p:sldLayoutId id="2147485597" r:id="rId28"/>
    <p:sldLayoutId id="2147485598" r:id="rId29"/>
    <p:sldLayoutId id="2147485599" r:id="rId30"/>
    <p:sldLayoutId id="2147485600" r:id="rId31"/>
    <p:sldLayoutId id="2147485601" r:id="rId32"/>
    <p:sldLayoutId id="2147485602" r:id="rId33"/>
    <p:sldLayoutId id="2147485665" r:id="rId34"/>
    <p:sldLayoutId id="2147485666" r:id="rId35"/>
    <p:sldLayoutId id="2147485669" r:id="rId36"/>
    <p:sldLayoutId id="2147485676" r:id="rId37"/>
    <p:sldLayoutId id="2147485684" r:id="rId38"/>
    <p:sldLayoutId id="2147485685" r:id="rId39"/>
    <p:sldLayoutId id="2147485702" r:id="rId40"/>
    <p:sldLayoutId id="2147485704" r:id="rId41"/>
    <p:sldLayoutId id="2147485705" r:id="rId42"/>
    <p:sldLayoutId id="2147485706" r:id="rId43"/>
    <p:sldLayoutId id="2147485926" r:id="rId44"/>
  </p:sldLayoutIdLst>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hf sldNum="0" hdr="0" ftr="0" dt="0"/>
  <p:txStyles>
    <p:titleStyle>
      <a:lvl1pPr algn="l" defTabSz="457200" rtl="0" eaLnBrk="0" fontAlgn="base" hangingPunct="0">
        <a:spcBef>
          <a:spcPct val="0"/>
        </a:spcBef>
        <a:spcAft>
          <a:spcPct val="0"/>
        </a:spcAft>
        <a:defRPr lang="en-US" sz="2800" b="1" kern="1200" dirty="0">
          <a:solidFill>
            <a:schemeClr val="tx1"/>
          </a:solidFill>
          <a:latin typeface="Helvetica"/>
          <a:ea typeface="ＭＳ Ｐゴシック" charset="-128"/>
          <a:cs typeface="Helvetica"/>
        </a:defRPr>
      </a:lvl1pPr>
      <a:lvl2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2pPr>
      <a:lvl3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3pPr>
      <a:lvl4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4pPr>
      <a:lvl5pPr algn="l" defTabSz="457200" rtl="0" eaLnBrk="0" fontAlgn="base" hangingPunct="0">
        <a:spcBef>
          <a:spcPct val="0"/>
        </a:spcBef>
        <a:spcAft>
          <a:spcPct val="0"/>
        </a:spcAft>
        <a:defRPr sz="2800" b="1">
          <a:solidFill>
            <a:schemeClr val="tx1"/>
          </a:solidFill>
          <a:latin typeface="Helvetica" charset="0"/>
          <a:ea typeface="ＭＳ Ｐゴシック" charset="-128"/>
          <a:cs typeface="Helvetica" pitchFamily="34" charset="0"/>
        </a:defRPr>
      </a:lvl5pPr>
      <a:lvl6pPr marL="457200" algn="ctr" defTabSz="457200" rtl="0" fontAlgn="base">
        <a:spcBef>
          <a:spcPct val="0"/>
        </a:spcBef>
        <a:spcAft>
          <a:spcPct val="0"/>
        </a:spcAft>
        <a:defRPr sz="2800" b="1">
          <a:solidFill>
            <a:schemeClr val="tx1"/>
          </a:solidFill>
          <a:latin typeface="Helvetica" charset="0"/>
          <a:ea typeface="ＭＳ Ｐゴシック" charset="-128"/>
        </a:defRPr>
      </a:lvl6pPr>
      <a:lvl7pPr marL="914400" algn="ctr" defTabSz="457200" rtl="0" fontAlgn="base">
        <a:spcBef>
          <a:spcPct val="0"/>
        </a:spcBef>
        <a:spcAft>
          <a:spcPct val="0"/>
        </a:spcAft>
        <a:defRPr sz="2800" b="1">
          <a:solidFill>
            <a:schemeClr val="tx1"/>
          </a:solidFill>
          <a:latin typeface="Helvetica" charset="0"/>
          <a:ea typeface="ＭＳ Ｐゴシック" charset="-128"/>
        </a:defRPr>
      </a:lvl7pPr>
      <a:lvl8pPr marL="1371600" algn="ctr" defTabSz="457200" rtl="0" fontAlgn="base">
        <a:spcBef>
          <a:spcPct val="0"/>
        </a:spcBef>
        <a:spcAft>
          <a:spcPct val="0"/>
        </a:spcAft>
        <a:defRPr sz="2800" b="1">
          <a:solidFill>
            <a:schemeClr val="tx1"/>
          </a:solidFill>
          <a:latin typeface="Helvetica" charset="0"/>
          <a:ea typeface="ＭＳ Ｐゴシック" charset="-128"/>
        </a:defRPr>
      </a:lvl8pPr>
      <a:lvl9pPr marL="1828800" algn="ctr" defTabSz="457200" rtl="0" fontAlgn="base">
        <a:spcBef>
          <a:spcPct val="0"/>
        </a:spcBef>
        <a:spcAft>
          <a:spcPct val="0"/>
        </a:spcAft>
        <a:defRPr sz="2800" b="1">
          <a:solidFill>
            <a:schemeClr val="tx1"/>
          </a:solidFill>
          <a:latin typeface="Helvetica"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1" charset="0"/>
        <a:buChar char="•"/>
        <a:defRPr sz="2000" kern="1200">
          <a:solidFill>
            <a:schemeClr val="tx1"/>
          </a:solidFill>
          <a:latin typeface="Helvetica"/>
          <a:ea typeface="ＭＳ Ｐゴシック" charset="-128"/>
          <a:cs typeface="Helvetica"/>
        </a:defRPr>
      </a:lvl1pPr>
      <a:lvl2pPr marL="742950" indent="-28575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2pPr>
      <a:lvl3pPr marL="11430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3pPr>
      <a:lvl4pPr marL="16002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4pPr>
      <a:lvl5pPr marL="2057400" indent="-228600" algn="l" defTabSz="457200" rtl="0" eaLnBrk="0" fontAlgn="base" hangingPunct="0">
        <a:spcBef>
          <a:spcPct val="20000"/>
        </a:spcBef>
        <a:spcAft>
          <a:spcPct val="0"/>
        </a:spcAft>
        <a:buFont typeface="Arial" pitchFamily="1" charset="0"/>
        <a:buChar char="»"/>
        <a:defRPr sz="1600" kern="1200">
          <a:solidFill>
            <a:schemeClr val="tx1"/>
          </a:solidFill>
          <a:latin typeface="Helvetica"/>
          <a:ea typeface="ＭＳ Ｐゴシック" charset="-128"/>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2"/>
          <p:cNvSpPr>
            <a:spLocks noGrp="1" noChangeArrowheads="1"/>
          </p:cNvSpPr>
          <p:nvPr>
            <p:ph type="title"/>
          </p:nvPr>
        </p:nvSpPr>
        <p:spPr bwMode="auto">
          <a:xfrm>
            <a:off x="230188" y="266700"/>
            <a:ext cx="868521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01882" tIns="50941" rIns="101882" bIns="50941" numCol="1" anchor="ctr" anchorCtr="0" compatLnSpc="1">
            <a:prstTxWarp prst="textNoShape">
              <a:avLst/>
            </a:prstTxWarp>
          </a:bodyPr>
          <a:lstStyle/>
          <a:p>
            <a:pPr lvl="0"/>
            <a:r>
              <a:rPr lang="en-US"/>
              <a:t>Click to edit Master title style</a:t>
            </a:r>
          </a:p>
        </p:txBody>
      </p:sp>
      <p:sp>
        <p:nvSpPr>
          <p:cNvPr id="1027" name="Rectangle 13"/>
          <p:cNvSpPr>
            <a:spLocks noGrp="1" noChangeArrowheads="1"/>
          </p:cNvSpPr>
          <p:nvPr>
            <p:ph type="body" idx="1"/>
          </p:nvPr>
        </p:nvSpPr>
        <p:spPr bwMode="auto">
          <a:xfrm>
            <a:off x="228602" y="1219200"/>
            <a:ext cx="8678863" cy="504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01882" tIns="50941" rIns="101882" bIns="5094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8" name="Rectangle 14"/>
          <p:cNvSpPr>
            <a:spLocks noGrp="1" noChangeArrowheads="1"/>
          </p:cNvSpPr>
          <p:nvPr>
            <p:ph type="ftr" sz="quarter" idx="3"/>
          </p:nvPr>
        </p:nvSpPr>
        <p:spPr bwMode="auto">
          <a:xfrm>
            <a:off x="4114800" y="6378579"/>
            <a:ext cx="4275138" cy="403225"/>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sz="800">
                <a:solidFill>
                  <a:srgbClr val="677085"/>
                </a:solidFill>
                <a:latin typeface="Arial" pitchFamily="34" charset="0"/>
                <a:ea typeface="ＭＳ Ｐゴシック" pitchFamily="-112" charset="-128"/>
                <a:cs typeface="+mn-cs"/>
              </a:defRPr>
            </a:lvl1pPr>
          </a:lstStyle>
          <a:p>
            <a:pPr defTabSz="914400" fontAlgn="base">
              <a:spcBef>
                <a:spcPct val="0"/>
              </a:spcBef>
              <a:spcAft>
                <a:spcPct val="0"/>
              </a:spcAft>
              <a:defRPr/>
            </a:pPr>
            <a:r>
              <a:rPr lang="en-US" dirty="0">
                <a:cs typeface="ＭＳ Ｐゴシック"/>
              </a:rPr>
              <a:t>2009_09_28_</a:t>
            </a:r>
          </a:p>
        </p:txBody>
      </p:sp>
      <p:sp>
        <p:nvSpPr>
          <p:cNvPr id="1039" name="Rectangle 15"/>
          <p:cNvSpPr>
            <a:spLocks noGrp="1" noChangeArrowheads="1"/>
          </p:cNvSpPr>
          <p:nvPr>
            <p:ph type="sldNum" sz="quarter" idx="4"/>
          </p:nvPr>
        </p:nvSpPr>
        <p:spPr bwMode="auto">
          <a:xfrm>
            <a:off x="8458200" y="6392867"/>
            <a:ext cx="412750" cy="388937"/>
          </a:xfrm>
          <a:prstGeom prst="rect">
            <a:avLst/>
          </a:prstGeom>
          <a:noFill/>
          <a:ln w="9525">
            <a:noFill/>
            <a:miter lim="800000"/>
            <a:headEnd/>
            <a:tailEnd/>
          </a:ln>
          <a:effectLst/>
        </p:spPr>
        <p:txBody>
          <a:bodyPr vert="horz" wrap="square" lIns="101882" tIns="50941" rIns="101882" bIns="50941" numCol="1" anchor="b" anchorCtr="0" compatLnSpc="1">
            <a:prstTxWarp prst="textNoShape">
              <a:avLst/>
            </a:prstTxWarp>
          </a:bodyPr>
          <a:lstStyle>
            <a:lvl1pPr algn="r">
              <a:defRPr>
                <a:solidFill>
                  <a:srgbClr val="677085"/>
                </a:solidFill>
                <a:latin typeface="Arial" charset="0"/>
              </a:defRPr>
            </a:lvl1pPr>
          </a:lstStyle>
          <a:p>
            <a:pPr defTabSz="914400" fontAlgn="base">
              <a:spcBef>
                <a:spcPct val="0"/>
              </a:spcBef>
              <a:spcAft>
                <a:spcPct val="0"/>
              </a:spcAft>
              <a:defRPr/>
            </a:pPr>
            <a:fld id="{13376129-3AB4-FC4E-B510-57655C9EF3DC}" type="slidenum">
              <a:rPr lang="en-US" sz="1000">
                <a:ea typeface="ＭＳ Ｐゴシック" charset="0"/>
                <a:cs typeface="ＭＳ Ｐゴシック" charset="0"/>
              </a:rPr>
              <a:pPr defTabSz="914400" fontAlgn="base">
                <a:spcBef>
                  <a:spcPct val="0"/>
                </a:spcBef>
                <a:spcAft>
                  <a:spcPct val="0"/>
                </a:spcAft>
                <a:defRPr/>
              </a:pPr>
              <a:t>‹#›</a:t>
            </a:fld>
            <a:endParaRPr lang="en-US" sz="1000" dirty="0">
              <a:ea typeface="ＭＳ Ｐゴシック" charset="0"/>
              <a:cs typeface="ＭＳ Ｐゴシック" charset="0"/>
            </a:endParaRPr>
          </a:p>
        </p:txBody>
      </p:sp>
      <p:cxnSp>
        <p:nvCxnSpPr>
          <p:cNvPr id="7" name="Straight Connector 6"/>
          <p:cNvCxnSpPr/>
          <p:nvPr/>
        </p:nvCxnSpPr>
        <p:spPr bwMode="auto">
          <a:xfrm>
            <a:off x="228600" y="889000"/>
            <a:ext cx="77724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31" name="Picture 13" descr="NASA insigniaCMYK"/>
          <p:cNvPicPr preferRelativeResize="0">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8137527" y="268288"/>
            <a:ext cx="777875"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9129286"/>
      </p:ext>
    </p:extLst>
  </p:cSld>
  <p:clrMap bg1="lt1" tx1="dk1" bg2="lt2" tx2="dk2" accent1="accent1" accent2="accent2" accent3="accent3" accent4="accent4" accent5="accent5" accent6="accent6" hlink="hlink" folHlink="folHlink"/>
  <p:sldLayoutIdLst>
    <p:sldLayoutId id="2147485736" r:id="rId1"/>
    <p:sldLayoutId id="2147485737" r:id="rId2"/>
    <p:sldLayoutId id="2147485738" r:id="rId3"/>
    <p:sldLayoutId id="2147485739" r:id="rId4"/>
    <p:sldLayoutId id="2147485740" r:id="rId5"/>
    <p:sldLayoutId id="2147485741" r:id="rId6"/>
    <p:sldLayoutId id="2147485742" r:id="rId7"/>
    <p:sldLayoutId id="2147485743" r:id="rId8"/>
    <p:sldLayoutId id="2147485744" r:id="rId9"/>
    <p:sldLayoutId id="2147485745" r:id="rId10"/>
    <p:sldLayoutId id="2147485746" r:id="rId11"/>
    <p:sldLayoutId id="2147485747" r:id="rId12"/>
    <p:sldLayoutId id="2147485748" r:id="rId13"/>
  </p:sldLayoutIdLst>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hf hdr="0" ftr="0" dt="0"/>
  <p:txStyles>
    <p:titleStyle>
      <a:lvl1pPr algn="l" rtl="0" eaLnBrk="1" fontAlgn="base" hangingPunct="1">
        <a:spcBef>
          <a:spcPct val="0"/>
        </a:spcBef>
        <a:spcAft>
          <a:spcPct val="0"/>
        </a:spcAft>
        <a:defRPr sz="2800" b="1">
          <a:solidFill>
            <a:schemeClr val="tx1"/>
          </a:solidFill>
          <a:latin typeface="+mj-lt"/>
          <a:ea typeface="+mj-ea"/>
          <a:cs typeface="+mj-cs"/>
        </a:defRPr>
      </a:lvl1pPr>
      <a:lvl2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1" fontAlgn="base" hangingPunct="1">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72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44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716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8800" algn="l" rtl="0" eaLnBrk="1" fontAlgn="base" hangingPunct="1">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ea typeface="+mn-ea"/>
          <a:cs typeface="ＭＳ Ｐゴシック"/>
        </a:defRPr>
      </a:lvl2pPr>
      <a:lvl3pPr marL="1143000" indent="-228600" algn="l" rtl="0" eaLnBrk="1" fontAlgn="base" hangingPunct="1">
        <a:spcBef>
          <a:spcPct val="20000"/>
        </a:spcBef>
        <a:spcAft>
          <a:spcPct val="0"/>
        </a:spcAft>
        <a:buChar char="•"/>
        <a:defRPr sz="1600">
          <a:solidFill>
            <a:schemeClr val="tx1"/>
          </a:solidFill>
          <a:latin typeface="+mn-lt"/>
          <a:ea typeface="+mn-ea"/>
          <a:cs typeface="ＭＳ Ｐゴシック"/>
        </a:defRPr>
      </a:lvl3pPr>
      <a:lvl4pPr marL="1600200" indent="-228600" algn="l" rtl="0" eaLnBrk="1" fontAlgn="base" hangingPunct="1">
        <a:spcBef>
          <a:spcPct val="20000"/>
        </a:spcBef>
        <a:spcAft>
          <a:spcPct val="0"/>
        </a:spcAft>
        <a:buChar char="–"/>
        <a:defRPr sz="1600">
          <a:solidFill>
            <a:schemeClr val="tx1"/>
          </a:solidFill>
          <a:latin typeface="+mn-lt"/>
          <a:ea typeface="+mn-ea"/>
          <a:cs typeface="ＭＳ Ｐゴシック"/>
        </a:defRPr>
      </a:lvl4pPr>
      <a:lvl5pPr marL="2057400" indent="-228600" algn="l" rtl="0" eaLnBrk="1" fontAlgn="base" hangingPunct="1">
        <a:spcBef>
          <a:spcPct val="20000"/>
        </a:spcBef>
        <a:spcAft>
          <a:spcPct val="0"/>
        </a:spcAft>
        <a:buChar char="»"/>
        <a:defRPr sz="1600">
          <a:solidFill>
            <a:schemeClr val="tx1"/>
          </a:solidFill>
          <a:latin typeface="+mn-lt"/>
          <a:ea typeface="+mn-ea"/>
          <a:cs typeface="ＭＳ Ｐゴシック"/>
        </a:defRPr>
      </a:lvl5pPr>
      <a:lvl6pPr marL="2514600" indent="-228600" algn="l" rtl="0" eaLnBrk="1" fontAlgn="base" hangingPunct="1">
        <a:spcBef>
          <a:spcPct val="20000"/>
        </a:spcBef>
        <a:spcAft>
          <a:spcPct val="0"/>
        </a:spcAft>
        <a:buChar char="»"/>
        <a:defRPr sz="1600">
          <a:solidFill>
            <a:schemeClr val="tx1"/>
          </a:solidFill>
          <a:latin typeface="+mn-lt"/>
          <a:ea typeface="+mn-ea"/>
        </a:defRPr>
      </a:lvl6pPr>
      <a:lvl7pPr marL="2971800" indent="-228600" algn="l" rtl="0" eaLnBrk="1" fontAlgn="base" hangingPunct="1">
        <a:spcBef>
          <a:spcPct val="20000"/>
        </a:spcBef>
        <a:spcAft>
          <a:spcPct val="0"/>
        </a:spcAft>
        <a:buChar char="»"/>
        <a:defRPr sz="1600">
          <a:solidFill>
            <a:schemeClr val="tx1"/>
          </a:solidFill>
          <a:latin typeface="+mn-lt"/>
          <a:ea typeface="+mn-ea"/>
        </a:defRPr>
      </a:lvl7pPr>
      <a:lvl8pPr marL="3429000" indent="-228600" algn="l" rtl="0" eaLnBrk="1" fontAlgn="base" hangingPunct="1">
        <a:spcBef>
          <a:spcPct val="20000"/>
        </a:spcBef>
        <a:spcAft>
          <a:spcPct val="0"/>
        </a:spcAft>
        <a:buChar char="»"/>
        <a:defRPr sz="1600">
          <a:solidFill>
            <a:schemeClr val="tx1"/>
          </a:solidFill>
          <a:latin typeface="+mn-lt"/>
          <a:ea typeface="+mn-ea"/>
        </a:defRPr>
      </a:lvl8pPr>
      <a:lvl9pPr marL="3886200" indent="-228600" algn="l" rtl="0" eaLnBrk="1" fontAlgn="base" hangingPunct="1">
        <a:spcBef>
          <a:spcPct val="20000"/>
        </a:spcBef>
        <a:spcAft>
          <a:spcPct val="0"/>
        </a:spcAft>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352427" y="228601"/>
            <a:ext cx="7781925" cy="393700"/>
          </a:xfrm>
          <a:prstGeom prst="rect">
            <a:avLst/>
          </a:prstGeom>
        </p:spPr>
        <p:txBody>
          <a:bodyPr vert="horz" lIns="91440" tIns="45720" rIns="91440" bIns="45720" rtlCol="0" anchor="ctr">
            <a:normAutofit/>
          </a:bodyPr>
          <a:lstStyle/>
          <a:p>
            <a:r>
              <a:rPr lang="en-US" dirty="0"/>
              <a:t>Click to edit Master title style</a:t>
            </a:r>
          </a:p>
        </p:txBody>
      </p:sp>
      <p:sp>
        <p:nvSpPr>
          <p:cNvPr id="5" name="Text Placeholder 4"/>
          <p:cNvSpPr>
            <a:spLocks noGrp="1"/>
          </p:cNvSpPr>
          <p:nvPr>
            <p:ph type="body" idx="1"/>
          </p:nvPr>
        </p:nvSpPr>
        <p:spPr>
          <a:xfrm>
            <a:off x="352427" y="1101725"/>
            <a:ext cx="8162925" cy="50752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p:cNvSpPr>
            <a:spLocks noGrp="1"/>
          </p:cNvSpPr>
          <p:nvPr>
            <p:ph type="dt" sz="half" idx="2"/>
          </p:nvPr>
        </p:nvSpPr>
        <p:spPr>
          <a:xfrm>
            <a:off x="173039" y="6492879"/>
            <a:ext cx="2022939" cy="365125"/>
          </a:xfrm>
          <a:prstGeom prst="rect">
            <a:avLst/>
          </a:prstGeom>
        </p:spPr>
        <p:txBody>
          <a:bodyPr vert="horz" lIns="91440" tIns="45720" rIns="91440" bIns="45720" rtlCol="0" anchor="ctr"/>
          <a:lstStyle>
            <a:lvl1pPr algn="l">
              <a:defRPr sz="800">
                <a:solidFill>
                  <a:schemeClr val="tx1">
                    <a:tint val="75000"/>
                  </a:schemeClr>
                </a:solidFill>
                <a:latin typeface="Arial"/>
                <a:cs typeface="Arial"/>
              </a:defRPr>
            </a:lvl1pPr>
          </a:lstStyle>
          <a:p>
            <a:pPr fontAlgn="auto">
              <a:spcBef>
                <a:spcPts val="0"/>
              </a:spcBef>
              <a:spcAft>
                <a:spcPts val="0"/>
              </a:spcAft>
            </a:pPr>
            <a:r>
              <a:rPr lang="en-US" dirty="0">
                <a:solidFill>
                  <a:prstClr val="black">
                    <a:tint val="75000"/>
                  </a:prstClr>
                </a:solidFill>
                <a:ea typeface="+mn-ea"/>
              </a:rPr>
              <a:t>www.nasa.gov</a:t>
            </a:r>
          </a:p>
        </p:txBody>
      </p:sp>
      <p:sp>
        <p:nvSpPr>
          <p:cNvPr id="10" name="Footer Placeholder 9"/>
          <p:cNvSpPr>
            <a:spLocks noGrp="1"/>
          </p:cNvSpPr>
          <p:nvPr>
            <p:ph type="ftr" sz="quarter" idx="3"/>
          </p:nvPr>
        </p:nvSpPr>
        <p:spPr>
          <a:xfrm>
            <a:off x="3028950" y="6492879"/>
            <a:ext cx="3086100" cy="365125"/>
          </a:xfrm>
          <a:prstGeom prst="rect">
            <a:avLst/>
          </a:prstGeom>
        </p:spPr>
        <p:txBody>
          <a:bodyPr vert="horz" lIns="91440" tIns="45720" rIns="91440" bIns="45720" rtlCol="0" anchor="ctr"/>
          <a:lstStyle>
            <a:lvl1pPr algn="ctr">
              <a:defRPr sz="800">
                <a:solidFill>
                  <a:schemeClr val="tx1">
                    <a:tint val="75000"/>
                  </a:schemeClr>
                </a:solidFill>
                <a:latin typeface="Arial"/>
                <a:cs typeface="Arial"/>
              </a:defRPr>
            </a:lvl1pPr>
          </a:lstStyle>
          <a:p>
            <a:pPr fontAlgn="auto">
              <a:spcBef>
                <a:spcPts val="0"/>
              </a:spcBef>
              <a:spcAft>
                <a:spcPts val="0"/>
              </a:spcAft>
            </a:pPr>
            <a:r>
              <a:rPr lang="en-US" dirty="0">
                <a:solidFill>
                  <a:prstClr val="black">
                    <a:tint val="75000"/>
                  </a:prstClr>
                </a:solidFill>
                <a:ea typeface="+mn-ea"/>
              </a:rPr>
              <a:t>v2 05-24-16</a:t>
            </a:r>
          </a:p>
        </p:txBody>
      </p:sp>
      <p:sp>
        <p:nvSpPr>
          <p:cNvPr id="11" name="Slide Number Placeholder 10"/>
          <p:cNvSpPr>
            <a:spLocks noGrp="1"/>
          </p:cNvSpPr>
          <p:nvPr>
            <p:ph type="sldNum" sz="quarter" idx="4"/>
          </p:nvPr>
        </p:nvSpPr>
        <p:spPr>
          <a:xfrm>
            <a:off x="6948025" y="6492879"/>
            <a:ext cx="2046752" cy="365125"/>
          </a:xfrm>
          <a:prstGeom prst="rect">
            <a:avLst/>
          </a:prstGeom>
        </p:spPr>
        <p:txBody>
          <a:bodyPr vert="horz" lIns="91440" tIns="45720" rIns="91440" bIns="45720" rtlCol="0" anchor="ctr"/>
          <a:lstStyle>
            <a:lvl1pPr algn="r">
              <a:defRPr sz="800">
                <a:solidFill>
                  <a:schemeClr val="tx1">
                    <a:tint val="75000"/>
                  </a:schemeClr>
                </a:solidFill>
                <a:latin typeface="Arial"/>
                <a:cs typeface="Arial"/>
              </a:defRPr>
            </a:lvl1pPr>
          </a:lstStyle>
          <a:p>
            <a:pPr fontAlgn="auto">
              <a:spcBef>
                <a:spcPts val="0"/>
              </a:spcBef>
              <a:spcAft>
                <a:spcPts val="0"/>
              </a:spcAft>
            </a:pPr>
            <a:fld id="{FAF4534F-D91E-47CD-BC63-BD3259A59244}" type="slidenum">
              <a:rPr lang="en-US" smtClean="0">
                <a:solidFill>
                  <a:prstClr val="black">
                    <a:tint val="75000"/>
                  </a:prstClr>
                </a:solidFill>
                <a:ea typeface="+mn-ea"/>
              </a:rPr>
              <a:pPr fontAlgn="auto">
                <a:spcBef>
                  <a:spcPts val="0"/>
                </a:spcBef>
                <a:spcAft>
                  <a:spcPts val="0"/>
                </a:spcAft>
              </a:pPr>
              <a:t>‹#›</a:t>
            </a:fld>
            <a:endParaRPr lang="en-US" dirty="0">
              <a:solidFill>
                <a:prstClr val="black">
                  <a:tint val="75000"/>
                </a:prstClr>
              </a:solidFill>
              <a:ea typeface="+mn-ea"/>
            </a:endParaRPr>
          </a:p>
        </p:txBody>
      </p:sp>
    </p:spTree>
    <p:extLst>
      <p:ext uri="{BB962C8B-B14F-4D97-AF65-F5344CB8AC3E}">
        <p14:creationId xmlns:p14="http://schemas.microsoft.com/office/powerpoint/2010/main" val="224104770"/>
      </p:ext>
    </p:extLst>
  </p:cSld>
  <p:clrMap bg1="lt1" tx1="dk1" bg2="lt2" tx2="dk2" accent1="accent1" accent2="accent2" accent3="accent3" accent4="accent4" accent5="accent5" accent6="accent6" hlink="hlink" folHlink="folHlink"/>
  <p:sldLayoutIdLst>
    <p:sldLayoutId id="2147485919" r:id="rId1"/>
    <p:sldLayoutId id="2147485920" r:id="rId2"/>
    <p:sldLayoutId id="2147485921" r:id="rId3"/>
  </p:sldLayoutIdLst>
  <p:hf hdr="0"/>
  <p:txStyles>
    <p:titleStyle>
      <a:lvl1pPr algn="l" defTabSz="457200" rtl="0" eaLnBrk="1" latinLnBrk="0" hangingPunct="1">
        <a:spcBef>
          <a:spcPct val="0"/>
        </a:spcBef>
        <a:buNone/>
        <a:defRPr lang="en-US" sz="2800" b="1" kern="1200" dirty="0">
          <a:solidFill>
            <a:schemeClr val="accent1">
              <a:lumMod val="75000"/>
            </a:schemeClr>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3pPr>
      <a:lvl4pPr marL="1714500" indent="-342900" algn="l" defTabSz="457200" rtl="0" eaLnBrk="1" latinLnBrk="0" hangingPunct="1">
        <a:spcBef>
          <a:spcPct val="20000"/>
        </a:spcBef>
        <a:buFont typeface="Arial" panose="020B0604020202020204" pitchFamily="34" charset="0"/>
        <a:buChar char="•"/>
        <a:defRPr sz="1800" kern="1200" baseline="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352427" y="228601"/>
            <a:ext cx="7781925" cy="393700"/>
          </a:xfrm>
          <a:prstGeom prst="rect">
            <a:avLst/>
          </a:prstGeom>
        </p:spPr>
        <p:txBody>
          <a:bodyPr vert="horz" lIns="91440" tIns="45720" rIns="91440" bIns="45720" rtlCol="0" anchor="ctr">
            <a:normAutofit/>
          </a:bodyPr>
          <a:lstStyle/>
          <a:p>
            <a:r>
              <a:rPr lang="en-US" dirty="0"/>
              <a:t>Click to edit Master title style</a:t>
            </a:r>
          </a:p>
        </p:txBody>
      </p:sp>
      <p:sp>
        <p:nvSpPr>
          <p:cNvPr id="5" name="Text Placeholder 4"/>
          <p:cNvSpPr>
            <a:spLocks noGrp="1"/>
          </p:cNvSpPr>
          <p:nvPr>
            <p:ph type="body" idx="1"/>
          </p:nvPr>
        </p:nvSpPr>
        <p:spPr>
          <a:xfrm>
            <a:off x="352427" y="1101725"/>
            <a:ext cx="8162925" cy="50752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5"/>
          <p:cNvSpPr>
            <a:spLocks noGrp="1"/>
          </p:cNvSpPr>
          <p:nvPr>
            <p:ph type="dt" sz="half" idx="2"/>
          </p:nvPr>
        </p:nvSpPr>
        <p:spPr>
          <a:xfrm>
            <a:off x="173039" y="6492879"/>
            <a:ext cx="2022939" cy="365125"/>
          </a:xfrm>
          <a:prstGeom prst="rect">
            <a:avLst/>
          </a:prstGeom>
        </p:spPr>
        <p:txBody>
          <a:bodyPr vert="horz" lIns="91440" tIns="45720" rIns="91440" bIns="45720" rtlCol="0" anchor="ctr"/>
          <a:lstStyle>
            <a:lvl1pPr algn="l">
              <a:defRPr sz="800">
                <a:solidFill>
                  <a:schemeClr val="tx1">
                    <a:tint val="75000"/>
                  </a:schemeClr>
                </a:solidFill>
                <a:latin typeface="Arial"/>
                <a:cs typeface="Arial"/>
              </a:defRPr>
            </a:lvl1pPr>
          </a:lstStyle>
          <a:p>
            <a:pPr fontAlgn="auto">
              <a:spcBef>
                <a:spcPts val="0"/>
              </a:spcBef>
              <a:spcAft>
                <a:spcPts val="0"/>
              </a:spcAft>
            </a:pPr>
            <a:r>
              <a:rPr lang="en-US" dirty="0">
                <a:solidFill>
                  <a:prstClr val="black">
                    <a:tint val="75000"/>
                  </a:prstClr>
                </a:solidFill>
                <a:ea typeface="+mn-ea"/>
              </a:rPr>
              <a:t>www.nasa.gov</a:t>
            </a:r>
          </a:p>
        </p:txBody>
      </p:sp>
      <p:sp>
        <p:nvSpPr>
          <p:cNvPr id="10" name="Footer Placeholder 9"/>
          <p:cNvSpPr>
            <a:spLocks noGrp="1"/>
          </p:cNvSpPr>
          <p:nvPr>
            <p:ph type="ftr" sz="quarter" idx="3"/>
          </p:nvPr>
        </p:nvSpPr>
        <p:spPr>
          <a:xfrm>
            <a:off x="3028950" y="6492879"/>
            <a:ext cx="3086100" cy="365125"/>
          </a:xfrm>
          <a:prstGeom prst="rect">
            <a:avLst/>
          </a:prstGeom>
        </p:spPr>
        <p:txBody>
          <a:bodyPr vert="horz" lIns="91440" tIns="45720" rIns="91440" bIns="45720" rtlCol="0" anchor="ctr"/>
          <a:lstStyle>
            <a:lvl1pPr algn="ctr">
              <a:defRPr sz="800">
                <a:solidFill>
                  <a:schemeClr val="tx1">
                    <a:tint val="75000"/>
                  </a:schemeClr>
                </a:solidFill>
                <a:latin typeface="Arial"/>
                <a:cs typeface="Arial"/>
              </a:defRPr>
            </a:lvl1pPr>
          </a:lstStyle>
          <a:p>
            <a:pPr fontAlgn="auto">
              <a:spcBef>
                <a:spcPts val="0"/>
              </a:spcBef>
              <a:spcAft>
                <a:spcPts val="0"/>
              </a:spcAft>
            </a:pPr>
            <a:r>
              <a:rPr lang="en-US" dirty="0">
                <a:solidFill>
                  <a:prstClr val="black">
                    <a:tint val="75000"/>
                  </a:prstClr>
                </a:solidFill>
                <a:ea typeface="+mn-ea"/>
              </a:rPr>
              <a:t>v2 05-24-16</a:t>
            </a:r>
          </a:p>
        </p:txBody>
      </p:sp>
      <p:sp>
        <p:nvSpPr>
          <p:cNvPr id="11" name="Slide Number Placeholder 10"/>
          <p:cNvSpPr>
            <a:spLocks noGrp="1"/>
          </p:cNvSpPr>
          <p:nvPr>
            <p:ph type="sldNum" sz="quarter" idx="4"/>
          </p:nvPr>
        </p:nvSpPr>
        <p:spPr>
          <a:xfrm>
            <a:off x="6948025" y="6492879"/>
            <a:ext cx="2046752" cy="365125"/>
          </a:xfrm>
          <a:prstGeom prst="rect">
            <a:avLst/>
          </a:prstGeom>
        </p:spPr>
        <p:txBody>
          <a:bodyPr vert="horz" lIns="91440" tIns="45720" rIns="91440" bIns="45720" rtlCol="0" anchor="ctr"/>
          <a:lstStyle>
            <a:lvl1pPr algn="r">
              <a:defRPr sz="800">
                <a:solidFill>
                  <a:schemeClr val="tx1">
                    <a:tint val="75000"/>
                  </a:schemeClr>
                </a:solidFill>
                <a:latin typeface="Arial"/>
                <a:cs typeface="Arial"/>
              </a:defRPr>
            </a:lvl1pPr>
          </a:lstStyle>
          <a:p>
            <a:pPr fontAlgn="auto">
              <a:spcBef>
                <a:spcPts val="0"/>
              </a:spcBef>
              <a:spcAft>
                <a:spcPts val="0"/>
              </a:spcAft>
            </a:pPr>
            <a:fld id="{FAF4534F-D91E-47CD-BC63-BD3259A59244}" type="slidenum">
              <a:rPr lang="en-US" smtClean="0">
                <a:solidFill>
                  <a:prstClr val="black">
                    <a:tint val="75000"/>
                  </a:prstClr>
                </a:solidFill>
                <a:ea typeface="+mn-ea"/>
              </a:rPr>
              <a:pPr fontAlgn="auto">
                <a:spcBef>
                  <a:spcPts val="0"/>
                </a:spcBef>
                <a:spcAft>
                  <a:spcPts val="0"/>
                </a:spcAft>
              </a:pPr>
              <a:t>‹#›</a:t>
            </a:fld>
            <a:endParaRPr lang="en-US" dirty="0">
              <a:solidFill>
                <a:prstClr val="black">
                  <a:tint val="75000"/>
                </a:prstClr>
              </a:solidFill>
              <a:ea typeface="+mn-ea"/>
            </a:endParaRPr>
          </a:p>
        </p:txBody>
      </p:sp>
    </p:spTree>
    <p:extLst>
      <p:ext uri="{BB962C8B-B14F-4D97-AF65-F5344CB8AC3E}">
        <p14:creationId xmlns:p14="http://schemas.microsoft.com/office/powerpoint/2010/main" val="675221146"/>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Lst>
  <p:hf hdr="0"/>
  <p:txStyles>
    <p:titleStyle>
      <a:lvl1pPr algn="l" defTabSz="457200" rtl="0" eaLnBrk="1" latinLnBrk="0" hangingPunct="1">
        <a:spcBef>
          <a:spcPct val="0"/>
        </a:spcBef>
        <a:buNone/>
        <a:defRPr lang="en-US" sz="2800" b="1" kern="1200" dirty="0">
          <a:solidFill>
            <a:schemeClr val="accent1">
              <a:lumMod val="75000"/>
            </a:schemeClr>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2400" kern="1200">
          <a:solidFill>
            <a:schemeClr val="tx1">
              <a:lumMod val="75000"/>
              <a:lumOff val="25000"/>
            </a:schemeClr>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lumMod val="75000"/>
              <a:lumOff val="25000"/>
            </a:schemeClr>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3pPr>
      <a:lvl4pPr marL="1714500" indent="-342900" algn="l" defTabSz="457200" rtl="0" eaLnBrk="1" latinLnBrk="0" hangingPunct="1">
        <a:spcBef>
          <a:spcPct val="20000"/>
        </a:spcBef>
        <a:buFont typeface="Arial" panose="020B0604020202020204" pitchFamily="34" charset="0"/>
        <a:buChar char="•"/>
        <a:defRPr sz="1800" kern="1200" baseline="0">
          <a:solidFill>
            <a:schemeClr val="tx1">
              <a:lumMod val="75000"/>
              <a:lumOff val="25000"/>
            </a:schemeClr>
          </a:solidFill>
          <a:latin typeface="Arial"/>
          <a:ea typeface="+mn-ea"/>
          <a:cs typeface="Arial"/>
        </a:defRPr>
      </a:lvl4pPr>
      <a:lvl5pPr marL="2057400" indent="-228600" algn="l" defTabSz="457200" rtl="0" eaLnBrk="1" latinLnBrk="0" hangingPunct="1">
        <a:spcBef>
          <a:spcPct val="20000"/>
        </a:spcBef>
        <a:buFont typeface="Arial"/>
        <a:buChar char="»"/>
        <a:defRPr sz="1800" kern="1200">
          <a:solidFill>
            <a:schemeClr val="tx1">
              <a:lumMod val="75000"/>
              <a:lumOff val="2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340990" y="0"/>
            <a:ext cx="8134846" cy="838200"/>
          </a:xfrm>
        </p:spPr>
        <p:txBody>
          <a:bodyPr/>
          <a:lstStyle/>
          <a:p>
            <a:r>
              <a:rPr lang="en-US" sz="2000" dirty="0">
                <a:solidFill>
                  <a:srgbClr val="000000"/>
                </a:solidFill>
                <a:latin typeface="Arial"/>
                <a:cs typeface="Arial"/>
              </a:rPr>
              <a:t>Rapid Inspection &amp; Characterization Summary Report</a:t>
            </a:r>
          </a:p>
        </p:txBody>
      </p:sp>
      <p:sp>
        <p:nvSpPr>
          <p:cNvPr id="9" name="TextBox 8"/>
          <p:cNvSpPr txBox="1"/>
          <p:nvPr/>
        </p:nvSpPr>
        <p:spPr>
          <a:xfrm>
            <a:off x="340990" y="1104165"/>
            <a:ext cx="8727708" cy="4724370"/>
          </a:xfrm>
          <a:prstGeom prst="rect">
            <a:avLst/>
          </a:prstGeom>
          <a:noFill/>
          <a:ln>
            <a:solidFill>
              <a:srgbClr val="000000"/>
            </a:solidFill>
          </a:ln>
        </p:spPr>
        <p:txBody>
          <a:bodyPr wrap="square" rtlCol="0">
            <a:spAutoFit/>
          </a:bodyPr>
          <a:lstStyle/>
          <a:p>
            <a:r>
              <a:rPr lang="en-US" sz="1600" dirty="0">
                <a:solidFill>
                  <a:srgbClr val="000000"/>
                </a:solidFill>
                <a:latin typeface="Arial" pitchFamily="34" charset="0"/>
                <a:cs typeface="Arial" pitchFamily="34" charset="0"/>
              </a:rPr>
              <a:t>Brief Summary of Completion / Accomplishment:</a:t>
            </a:r>
          </a:p>
          <a:p>
            <a:pPr>
              <a:spcBef>
                <a:spcPts val="600"/>
              </a:spcBef>
            </a:pPr>
            <a:r>
              <a:rPr lang="en-US" sz="1400" dirty="0">
                <a:latin typeface="Arial"/>
                <a:cs typeface="Arial"/>
              </a:rPr>
              <a:t>     Automated NDE Systems – Functional Demonstrations: </a:t>
            </a:r>
            <a:r>
              <a:rPr lang="en-US" sz="1400" dirty="0"/>
              <a:t>Completed functional demos for two systems, the GIRAFFE infrared flash-based thermal inspection unit coupled with a 2D ultrasonic scanning inspection system and the PULSAR laser ultrasonic system.  In the case of the GIRAFFE system, the instrument was disassembled and shipped to an aircraft maintenance facility where it was reassembled and used to inspect a portion a Boeing VC-25 in the current fleet used for Air Force One presidential aircraft.  In both cases, the inspection data were verified to ensure the technology produced expected results. The systems performed as expected and were deemed functionally operational.</a:t>
            </a:r>
            <a:endParaRPr lang="en-US" sz="1400" dirty="0">
              <a:latin typeface="Arial"/>
              <a:cs typeface="Arial"/>
            </a:endParaRPr>
          </a:p>
          <a:p>
            <a:pPr>
              <a:spcBef>
                <a:spcPts val="600"/>
              </a:spcBef>
            </a:pPr>
            <a:r>
              <a:rPr lang="en-US" sz="1400" dirty="0">
                <a:latin typeface="Arial"/>
                <a:cs typeface="Arial"/>
              </a:rPr>
              <a:t>    Characterized In-Situ NDE Capability during AFP: Completed experiments to characterize the detection capabilities of the inspection system for Foreign Object Debris (FOD) consisting of poly backing paper. Pieces of the poly backing paper were inserted into an uncured composite layup mockup, and inspected with the In-Situ IR thermography system. The test results successfully demonstrated using thermographic methods, FOD pieces as small as 1/16th inch by ½ inch tall could be detected through a layer of uncured composite. </a:t>
            </a:r>
          </a:p>
          <a:p>
            <a:pPr>
              <a:spcBef>
                <a:spcPts val="600"/>
              </a:spcBef>
            </a:pPr>
            <a:r>
              <a:rPr lang="en-US" sz="1400" dirty="0">
                <a:latin typeface="Arial"/>
                <a:cs typeface="Arial"/>
              </a:rPr>
              <a:t>     </a:t>
            </a:r>
            <a:r>
              <a:rPr lang="en-US" sz="1400" dirty="0">
                <a:latin typeface="Arial" panose="020B0604020202020204" pitchFamily="34" charset="0"/>
                <a:cs typeface="Arial" panose="020B0604020202020204" pitchFamily="34" charset="0"/>
              </a:rPr>
              <a:t>Integrated NDE Framework – Open Sourced: an open-source, integrated tool suite and associated framework that streamlines the inspection and defect disposition process through model-assisted inspection optimization, automated defect analysis of NDE data, and mapping of NDE data into finite element analysis software was demonstrated on a stiffened panel with impact damage.</a:t>
            </a:r>
          </a:p>
          <a:p>
            <a:endParaRPr lang="en-US" sz="1600" dirty="0">
              <a:solidFill>
                <a:srgbClr val="000000"/>
              </a:solidFill>
              <a:latin typeface="Arial"/>
              <a:cs typeface="Arial"/>
            </a:endParaRPr>
          </a:p>
          <a:p>
            <a:r>
              <a:rPr lang="en-US" sz="1600" dirty="0">
                <a:solidFill>
                  <a:srgbClr val="000000"/>
                </a:solidFill>
                <a:latin typeface="Arial"/>
                <a:cs typeface="Arial"/>
              </a:rPr>
              <a:t>Beginning TRL 2, Final TRL 5-6</a:t>
            </a:r>
          </a:p>
        </p:txBody>
      </p:sp>
    </p:spTree>
    <p:extLst>
      <p:ext uri="{BB962C8B-B14F-4D97-AF65-F5344CB8AC3E}">
        <p14:creationId xmlns:p14="http://schemas.microsoft.com/office/powerpoint/2010/main" val="3715868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113967" y="16282"/>
            <a:ext cx="8134846" cy="838200"/>
          </a:xfrm>
        </p:spPr>
        <p:txBody>
          <a:bodyPr/>
          <a:lstStyle/>
          <a:p>
            <a:r>
              <a:rPr lang="en-US" sz="2000" dirty="0">
                <a:solidFill>
                  <a:srgbClr val="000000"/>
                </a:solidFill>
                <a:latin typeface="Arial"/>
                <a:cs typeface="Arial"/>
              </a:rPr>
              <a:t>Rapid Inspection &amp; Characterization Publications</a:t>
            </a:r>
          </a:p>
        </p:txBody>
      </p:sp>
      <p:graphicFrame>
        <p:nvGraphicFramePr>
          <p:cNvPr id="6" name="Table 5">
            <a:extLst>
              <a:ext uri="{FF2B5EF4-FFF2-40B4-BE49-F238E27FC236}">
                <a16:creationId xmlns:a16="http://schemas.microsoft.com/office/drawing/2014/main" id="{B698D7F5-89A2-5B41-A1DE-44D88805D4AE}"/>
              </a:ext>
            </a:extLst>
          </p:cNvPr>
          <p:cNvGraphicFramePr>
            <a:graphicFrameLocks noGrp="1"/>
          </p:cNvGraphicFramePr>
          <p:nvPr>
            <p:extLst>
              <p:ext uri="{D42A27DB-BD31-4B8C-83A1-F6EECF244321}">
                <p14:modId xmlns:p14="http://schemas.microsoft.com/office/powerpoint/2010/main" val="112116409"/>
              </p:ext>
            </p:extLst>
          </p:nvPr>
        </p:nvGraphicFramePr>
        <p:xfrm>
          <a:off x="113967" y="998318"/>
          <a:ext cx="8916065" cy="5232239"/>
        </p:xfrm>
        <a:graphic>
          <a:graphicData uri="http://schemas.openxmlformats.org/drawingml/2006/table">
            <a:tbl>
              <a:tblPr/>
              <a:tblGrid>
                <a:gridCol w="2844990">
                  <a:extLst>
                    <a:ext uri="{9D8B030D-6E8A-4147-A177-3AD203B41FA5}">
                      <a16:colId xmlns:a16="http://schemas.microsoft.com/office/drawing/2014/main" val="20000"/>
                    </a:ext>
                  </a:extLst>
                </a:gridCol>
                <a:gridCol w="3739794">
                  <a:extLst>
                    <a:ext uri="{9D8B030D-6E8A-4147-A177-3AD203B41FA5}">
                      <a16:colId xmlns:a16="http://schemas.microsoft.com/office/drawing/2014/main" val="3290326281"/>
                    </a:ext>
                  </a:extLst>
                </a:gridCol>
                <a:gridCol w="2331281">
                  <a:extLst>
                    <a:ext uri="{9D8B030D-6E8A-4147-A177-3AD203B41FA5}">
                      <a16:colId xmlns:a16="http://schemas.microsoft.com/office/drawing/2014/main" val="20001"/>
                    </a:ext>
                  </a:extLst>
                </a:gridCol>
              </a:tblGrid>
              <a:tr h="303027">
                <a:tc>
                  <a:txBody>
                    <a:bodyPr/>
                    <a:lstStyle/>
                    <a:p>
                      <a:pPr algn="ctr" fontAlgn="ctr"/>
                      <a:r>
                        <a:rPr lang="en-US" sz="1000" b="1" i="0" u="none" strike="noStrike" dirty="0">
                          <a:solidFill>
                            <a:schemeClr val="tx1"/>
                          </a:solidFill>
                          <a:effectLst/>
                          <a:latin typeface="Arial" panose="020B0604020202020204" pitchFamily="34" charset="0"/>
                          <a:cs typeface="Arial" panose="020B0604020202020204" pitchFamily="34" charset="0"/>
                        </a:rPr>
                        <a:t>Author(s)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solidFill>
                            <a:schemeClr val="tx1"/>
                          </a:solidFill>
                          <a:effectLst/>
                          <a:latin typeface="Arial" panose="020B0604020202020204" pitchFamily="34" charset="0"/>
                          <a:cs typeface="Arial" panose="020B0604020202020204" pitchFamily="34" charset="0"/>
                        </a:rPr>
                        <a:t>Title</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solidFill>
                            <a:schemeClr val="tx1"/>
                          </a:solidFill>
                          <a:effectLst/>
                          <a:latin typeface="Arial" panose="020B0604020202020204" pitchFamily="34" charset="0"/>
                          <a:cs typeface="Arial" panose="020B0604020202020204" pitchFamily="34" charset="0"/>
                        </a:rPr>
                        <a:t>Where </a:t>
                      </a:r>
                      <a:r>
                        <a:rPr lang="en-US" sz="1000" b="1" i="0" u="none" strike="noStrike" dirty="0">
                          <a:solidFill>
                            <a:schemeClr val="tx1"/>
                          </a:solidFill>
                          <a:effectLst/>
                          <a:latin typeface="Arial" panose="020B0604020202020204" pitchFamily="34" charset="0"/>
                          <a:cs typeface="Arial" panose="020B0604020202020204" pitchFamily="34" charset="0"/>
                        </a:rPr>
                        <a:t>presented</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5359">
                <a:tc>
                  <a:txBody>
                    <a:bodyPr/>
                    <a:lstStyle/>
                    <a:p>
                      <a:pPr algn="l" fontAlgn="b"/>
                      <a:r>
                        <a:rPr lang="en-US" sz="1000" b="0" i="0" u="none" strike="noStrike" dirty="0">
                          <a:solidFill>
                            <a:schemeClr val="tx1"/>
                          </a:solidFill>
                          <a:effectLst/>
                          <a:latin typeface="Arial" panose="020B0604020202020204" pitchFamily="34" charset="0"/>
                        </a:rPr>
                        <a:t>Christopher Sacco, Anis Baz Radwan, </a:t>
                      </a:r>
                      <a:r>
                        <a:rPr lang="en-US" sz="1000" b="0" i="0" u="none" strike="noStrike" dirty="0" err="1">
                          <a:solidFill>
                            <a:schemeClr val="tx1"/>
                          </a:solidFill>
                          <a:effectLst/>
                          <a:latin typeface="Arial" panose="020B0604020202020204" pitchFamily="34" charset="0"/>
                        </a:rPr>
                        <a:t>Ramy</a:t>
                      </a:r>
                      <a:r>
                        <a:rPr lang="en-US" sz="1000" b="0" i="0" u="none" strike="noStrike" dirty="0">
                          <a:solidFill>
                            <a:schemeClr val="tx1"/>
                          </a:solidFill>
                          <a:effectLst/>
                          <a:latin typeface="Arial" panose="020B0604020202020204" pitchFamily="34" charset="0"/>
                        </a:rPr>
                        <a:t> </a:t>
                      </a:r>
                      <a:r>
                        <a:rPr lang="en-US" sz="1000" b="0" i="0" u="none" strike="noStrike" dirty="0" err="1">
                          <a:solidFill>
                            <a:schemeClr val="tx1"/>
                          </a:solidFill>
                          <a:effectLst/>
                          <a:latin typeface="Arial" panose="020B0604020202020204" pitchFamily="34" charset="0"/>
                        </a:rPr>
                        <a:t>Harik</a:t>
                      </a:r>
                      <a:r>
                        <a:rPr lang="en-US" sz="1000" b="0" i="0" u="none" strike="noStrike" dirty="0">
                          <a:solidFill>
                            <a:schemeClr val="tx1"/>
                          </a:solidFill>
                          <a:effectLst/>
                          <a:latin typeface="Arial" panose="020B0604020202020204" pitchFamily="34" charset="0"/>
                        </a:rPr>
                        <a:t>, Michel Van </a:t>
                      </a:r>
                      <a:r>
                        <a:rPr lang="en-US" sz="1000" b="0" i="0" u="none" strike="noStrike" dirty="0" err="1">
                          <a:solidFill>
                            <a:schemeClr val="tx1"/>
                          </a:solidFill>
                          <a:effectLst/>
                          <a:latin typeface="Arial" panose="020B0604020202020204" pitchFamily="34" charset="0"/>
                        </a:rPr>
                        <a:t>Tooren</a:t>
                      </a:r>
                      <a:endParaRPr lang="en-US" sz="1000" b="0" i="0" u="none" strike="noStrike" dirty="0">
                        <a:solidFill>
                          <a:schemeClr val="tx1"/>
                        </a:solidFill>
                        <a:effectLst/>
                        <a:latin typeface="Arial" panose="020B0604020202020204"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chemeClr val="tx1"/>
                          </a:solidFill>
                          <a:effectLst/>
                          <a:latin typeface="Arial" panose="020B0604020202020204" pitchFamily="34" charset="0"/>
                        </a:rPr>
                        <a:t>Automated Fiber Placement Defects: Automated Inspection and Characterization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SAMPE 2018</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9426642"/>
                  </a:ext>
                </a:extLst>
              </a:tr>
              <a:tr h="375359">
                <a:tc>
                  <a:txBody>
                    <a:bodyPr/>
                    <a:lstStyle/>
                    <a:p>
                      <a:pPr algn="l" fontAlgn="b"/>
                      <a:r>
                        <a:rPr lang="en-US" sz="1000" b="0" i="0" u="none" strike="noStrike" dirty="0">
                          <a:solidFill>
                            <a:schemeClr val="tx1"/>
                          </a:solidFill>
                          <a:effectLst/>
                          <a:latin typeface="Arial" panose="020B0604020202020204" pitchFamily="34" charset="0"/>
                        </a:rPr>
                        <a:t>Francisco Hernando Quintanilla and Cara Campbell-</a:t>
                      </a:r>
                      <a:r>
                        <a:rPr lang="en-US" sz="1000" b="0" i="0" u="none" strike="noStrike" dirty="0" err="1">
                          <a:solidFill>
                            <a:schemeClr val="tx1"/>
                          </a:solidFill>
                          <a:effectLst/>
                          <a:latin typeface="Arial" panose="020B0604020202020204" pitchFamily="34" charset="0"/>
                        </a:rPr>
                        <a:t>Leckey</a:t>
                      </a:r>
                      <a:endParaRPr lang="en-US" sz="1000" b="0" i="0" u="none" strike="noStrike" dirty="0">
                        <a:solidFill>
                          <a:schemeClr val="tx1"/>
                        </a:solidFill>
                        <a:effectLst/>
                        <a:latin typeface="Arial" panose="020B0604020202020204" pitchFamily="34" charset="0"/>
                      </a:endParaRP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chemeClr val="tx1"/>
                          </a:solidFill>
                          <a:effectLst/>
                          <a:latin typeface="Arial" panose="020B0604020202020204" pitchFamily="34" charset="0"/>
                        </a:rPr>
                        <a:t>Lebedev Scheme for Ultrasound Simulation in Composites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Ultrasonics, Volume 86, Pages 28-40, May 2018</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949842"/>
                  </a:ext>
                </a:extLst>
              </a:tr>
              <a:tr h="375359">
                <a:tc>
                  <a:txBody>
                    <a:bodyPr/>
                    <a:lstStyle/>
                    <a:p>
                      <a:pPr algn="l" fontAlgn="b"/>
                      <a:r>
                        <a:rPr lang="en-US" sz="1000" b="0" i="0" u="none" strike="noStrike" dirty="0">
                          <a:solidFill>
                            <a:schemeClr val="tx1"/>
                          </a:solidFill>
                          <a:effectLst/>
                          <a:latin typeface="Arial" panose="020B0604020202020204" pitchFamily="34" charset="0"/>
                        </a:rPr>
                        <a:t>Harold A. </a:t>
                      </a:r>
                      <a:r>
                        <a:rPr lang="en-US" sz="1000" b="0" i="0" u="none" strike="noStrike" dirty="0" err="1">
                          <a:solidFill>
                            <a:schemeClr val="tx1"/>
                          </a:solidFill>
                          <a:effectLst/>
                          <a:latin typeface="Arial" panose="020B0604020202020204" pitchFamily="34" charset="0"/>
                        </a:rPr>
                        <a:t>Haldren</a:t>
                      </a:r>
                      <a:r>
                        <a:rPr lang="en-US" sz="1000" b="0" i="0" u="none" strike="noStrike" dirty="0">
                          <a:solidFill>
                            <a:schemeClr val="tx1"/>
                          </a:solidFill>
                          <a:effectLst/>
                          <a:latin typeface="Arial" panose="020B0604020202020204" pitchFamily="34" charset="0"/>
                        </a:rPr>
                        <a:t>, Daniel F. </a:t>
                      </a:r>
                      <a:r>
                        <a:rPr lang="en-US" sz="1000" b="0" i="0" u="none" strike="noStrike" dirty="0" err="1">
                          <a:solidFill>
                            <a:schemeClr val="tx1"/>
                          </a:solidFill>
                          <a:effectLst/>
                          <a:latin typeface="Arial" panose="020B0604020202020204" pitchFamily="34" charset="0"/>
                        </a:rPr>
                        <a:t>Perey</a:t>
                      </a:r>
                      <a:r>
                        <a:rPr lang="en-US" sz="1000" b="0" i="0" u="none" strike="noStrike" dirty="0">
                          <a:solidFill>
                            <a:schemeClr val="tx1"/>
                          </a:solidFill>
                          <a:effectLst/>
                          <a:latin typeface="Arial" panose="020B0604020202020204" pitchFamily="34" charset="0"/>
                        </a:rPr>
                        <a:t>, William T. Yost, K. Elliott Cramer, and </a:t>
                      </a:r>
                      <a:r>
                        <a:rPr lang="en-US" sz="1000" b="0" i="0" u="none" strike="noStrike" dirty="0" err="1">
                          <a:solidFill>
                            <a:schemeClr val="tx1"/>
                          </a:solidFill>
                          <a:effectLst/>
                          <a:latin typeface="Arial" panose="020B0604020202020204" pitchFamily="34" charset="0"/>
                        </a:rPr>
                        <a:t>Mool</a:t>
                      </a:r>
                      <a:r>
                        <a:rPr lang="en-US" sz="1000" b="0" i="0" u="none" strike="noStrike" dirty="0">
                          <a:solidFill>
                            <a:schemeClr val="tx1"/>
                          </a:solidFill>
                          <a:effectLst/>
                          <a:latin typeface="Arial" panose="020B0604020202020204" pitchFamily="34" charset="0"/>
                        </a:rPr>
                        <a:t> C. Gupta</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chemeClr val="tx1"/>
                          </a:solidFill>
                          <a:effectLst/>
                          <a:latin typeface="Arial" panose="020B0604020202020204" pitchFamily="34" charset="0"/>
                        </a:rPr>
                        <a:t>Swept-Frequency Ultrasonic Phase Evaluation of Adhesive Bondingi ni Tri-Layer Structures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The Journal of the Acoustical Society of America, Vol. 145, Issue 3, Mar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39741">
                <a:tc>
                  <a:txBody>
                    <a:bodyPr/>
                    <a:lstStyle/>
                    <a:p>
                      <a:pPr algn="l" fontAlgn="b"/>
                      <a:r>
                        <a:rPr lang="en-US" sz="1000" b="0" i="0" u="none" strike="noStrike" dirty="0">
                          <a:solidFill>
                            <a:schemeClr val="tx1"/>
                          </a:solidFill>
                          <a:effectLst/>
                          <a:latin typeface="Arial" panose="020B0604020202020204" pitchFamily="34" charset="0"/>
                        </a:rPr>
                        <a:t>Christopher </a:t>
                      </a:r>
                      <a:r>
                        <a:rPr lang="en-US" sz="1000" b="0" i="0" u="none" strike="noStrike" dirty="0" err="1">
                          <a:solidFill>
                            <a:schemeClr val="tx1"/>
                          </a:solidFill>
                          <a:effectLst/>
                          <a:latin typeface="Arial" panose="020B0604020202020204" pitchFamily="34" charset="0"/>
                        </a:rPr>
                        <a:t>Saccoa</a:t>
                      </a:r>
                      <a:r>
                        <a:rPr lang="en-US" sz="1000" b="0" i="0" u="none" strike="noStrike" dirty="0">
                          <a:solidFill>
                            <a:schemeClr val="tx1"/>
                          </a:solidFill>
                          <a:effectLst/>
                          <a:latin typeface="Arial" panose="020B0604020202020204" pitchFamily="34" charset="0"/>
                        </a:rPr>
                        <a:t>, </a:t>
                      </a:r>
                      <a:r>
                        <a:rPr lang="en-US" sz="1000" b="0" i="0" u="none" strike="noStrike" dirty="0" err="1">
                          <a:solidFill>
                            <a:schemeClr val="tx1"/>
                          </a:solidFill>
                          <a:effectLst/>
                          <a:latin typeface="Arial" panose="020B0604020202020204" pitchFamily="34" charset="0"/>
                        </a:rPr>
                        <a:t>Ramy</a:t>
                      </a:r>
                      <a:r>
                        <a:rPr lang="en-US" sz="1000" b="0" i="0" u="none" strike="noStrike" dirty="0">
                          <a:solidFill>
                            <a:schemeClr val="tx1"/>
                          </a:solidFill>
                          <a:effectLst/>
                          <a:latin typeface="Arial" panose="020B0604020202020204" pitchFamily="34" charset="0"/>
                        </a:rPr>
                        <a:t> Harika, Elizabeth Gregory</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chemeClr val="tx1"/>
                          </a:solidFill>
                          <a:effectLst/>
                          <a:latin typeface="Arial" panose="020B0604020202020204" pitchFamily="34" charset="0"/>
                        </a:rPr>
                        <a:t>On Machine Learning in Engineered Materials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Composite Structures / Elsevier, April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5359">
                <a:tc>
                  <a:txBody>
                    <a:bodyPr/>
                    <a:lstStyle/>
                    <a:p>
                      <a:pPr algn="l" fontAlgn="b"/>
                      <a:r>
                        <a:rPr lang="en-US" sz="1000" b="0" i="0" u="none" strike="noStrike" dirty="0">
                          <a:solidFill>
                            <a:schemeClr val="tx1"/>
                          </a:solidFill>
                          <a:effectLst/>
                          <a:latin typeface="Arial" panose="020B0604020202020204" pitchFamily="34" charset="0"/>
                        </a:rPr>
                        <a:t>V. </a:t>
                      </a:r>
                      <a:r>
                        <a:rPr lang="en-US" sz="1000" b="0" i="0" u="none" strike="noStrike" dirty="0" err="1">
                          <a:solidFill>
                            <a:schemeClr val="tx1"/>
                          </a:solidFill>
                          <a:effectLst/>
                          <a:latin typeface="Arial" panose="020B0604020202020204" pitchFamily="34" charset="0"/>
                        </a:rPr>
                        <a:t>Hafiychuk</a:t>
                      </a:r>
                      <a:r>
                        <a:rPr lang="en-US" sz="1000" b="0" i="0" u="none" strike="noStrike" dirty="0">
                          <a:solidFill>
                            <a:schemeClr val="tx1"/>
                          </a:solidFill>
                          <a:effectLst/>
                          <a:latin typeface="Arial" panose="020B0604020202020204" pitchFamily="34" charset="0"/>
                        </a:rPr>
                        <a:t>, K. Wheeler and K. Gee</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chemeClr val="tx1"/>
                          </a:solidFill>
                          <a:effectLst/>
                          <a:latin typeface="Arial" panose="020B0604020202020204" pitchFamily="34" charset="0"/>
                        </a:rPr>
                        <a:t>Computational Non-destructive Evaluation Improving Ultrasonic Interrogation of Complex Geometry Composite Parts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NASA/TM-2019-220197, June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39741">
                <a:tc>
                  <a:txBody>
                    <a:bodyPr/>
                    <a:lstStyle/>
                    <a:p>
                      <a:pPr algn="l" fontAlgn="b"/>
                      <a:r>
                        <a:rPr lang="en-US" sz="1000" b="0" i="0" u="none" strike="noStrike" dirty="0">
                          <a:solidFill>
                            <a:schemeClr val="tx1"/>
                          </a:solidFill>
                          <a:effectLst/>
                          <a:latin typeface="Arial" panose="020B0604020202020204" pitchFamily="34" charset="0"/>
                        </a:rPr>
                        <a:t>K. E. Cramer, Daniel F. </a:t>
                      </a:r>
                      <a:r>
                        <a:rPr lang="en-US" sz="1000" b="0" i="0" u="none" strike="noStrike" dirty="0" err="1">
                          <a:solidFill>
                            <a:schemeClr val="tx1"/>
                          </a:solidFill>
                          <a:effectLst/>
                          <a:latin typeface="Arial" panose="020B0604020202020204" pitchFamily="34" charset="0"/>
                        </a:rPr>
                        <a:t>Perey</a:t>
                      </a:r>
                      <a:r>
                        <a:rPr lang="en-US" sz="1000" b="0" i="0" u="none" strike="noStrike" dirty="0">
                          <a:solidFill>
                            <a:schemeClr val="tx1"/>
                          </a:solidFill>
                          <a:effectLst/>
                          <a:latin typeface="Arial" panose="020B0604020202020204" pitchFamily="34" charset="0"/>
                        </a:rPr>
                        <a:t>, Joshua L. Brown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chemeClr val="tx1"/>
                          </a:solidFill>
                          <a:effectLst/>
                          <a:latin typeface="Arial" panose="020B0604020202020204" pitchFamily="34" charset="0"/>
                        </a:rPr>
                        <a:t>The Application of Line Scan Thermography Using Multiple Collaborative Robots</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Review of Progress in QNDE, July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39741">
                <a:tc>
                  <a:txBody>
                    <a:bodyPr/>
                    <a:lstStyle/>
                    <a:p>
                      <a:pPr algn="l" fontAlgn="b"/>
                      <a:r>
                        <a:rPr lang="en-US" sz="1000" b="0" i="0" u="none" strike="noStrike" dirty="0">
                          <a:solidFill>
                            <a:schemeClr val="tx1"/>
                          </a:solidFill>
                          <a:effectLst/>
                          <a:latin typeface="Arial" panose="020B0604020202020204" pitchFamily="34" charset="0"/>
                        </a:rPr>
                        <a:t>Peter D. Juarez, Elizabeth D. Gregory</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a:solidFill>
                            <a:schemeClr val="tx1"/>
                          </a:solidFill>
                          <a:effectLst/>
                          <a:latin typeface="Arial" panose="020B0604020202020204" pitchFamily="34" charset="0"/>
                        </a:rPr>
                        <a:t>In Situ Thermal Inspection of Automated Fiber Placement Manufacturing</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CAMX 2019, Sept 2019</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39741">
                <a:tc>
                  <a:txBody>
                    <a:bodyPr/>
                    <a:lstStyle/>
                    <a:p>
                      <a:pPr algn="l" fontAlgn="b"/>
                      <a:r>
                        <a:rPr lang="en-US" sz="1000" b="0" i="0" u="none" strike="noStrike" dirty="0">
                          <a:solidFill>
                            <a:schemeClr val="tx1"/>
                          </a:solidFill>
                          <a:effectLst/>
                          <a:latin typeface="Arial" panose="020B0604020202020204" pitchFamily="34" charset="0"/>
                        </a:rPr>
                        <a:t>Ryan Canfield, Matthew O'Donnell, Ivan </a:t>
                      </a:r>
                      <a:r>
                        <a:rPr lang="en-US" sz="1000" b="0" i="0" u="none" strike="noStrike" dirty="0" err="1">
                          <a:solidFill>
                            <a:schemeClr val="tx1"/>
                          </a:solidFill>
                          <a:effectLst/>
                          <a:latin typeface="Arial" panose="020B0604020202020204" pitchFamily="34" charset="0"/>
                        </a:rPr>
                        <a:t>Pelivanov</a:t>
                      </a:r>
                      <a:r>
                        <a:rPr lang="en-US" sz="1000" b="0" i="0" u="none" strike="noStrike" dirty="0">
                          <a:solidFill>
                            <a:schemeClr val="tx1"/>
                          </a:solidFill>
                          <a:effectLst/>
                          <a:latin typeface="Arial" panose="020B0604020202020204" pitchFamily="34" charset="0"/>
                        </a:rPr>
                        <a:t>, Thomas Muller-</a:t>
                      </a:r>
                      <a:r>
                        <a:rPr lang="en-US" sz="1000" b="0" i="0" u="none" strike="noStrike" dirty="0" err="1">
                          <a:solidFill>
                            <a:schemeClr val="tx1"/>
                          </a:solidFill>
                          <a:effectLst/>
                          <a:latin typeface="Arial" panose="020B0604020202020204" pitchFamily="34" charset="0"/>
                        </a:rPr>
                        <a:t>Wirts</a:t>
                      </a:r>
                      <a:r>
                        <a:rPr lang="en-US" sz="1000" b="0" i="0" u="none" strike="noStrike" dirty="0">
                          <a:solidFill>
                            <a:schemeClr val="tx1"/>
                          </a:solidFill>
                          <a:effectLst/>
                          <a:latin typeface="Arial" panose="020B0604020202020204" pitchFamily="34" charset="0"/>
                        </a:rPr>
                        <a:t>, Jan Ahrens, Jill Bingham, Gary </a:t>
                      </a:r>
                      <a:r>
                        <a:rPr lang="en-US" sz="1000" b="0" i="0" u="none" strike="noStrike" dirty="0" err="1">
                          <a:solidFill>
                            <a:schemeClr val="tx1"/>
                          </a:solidFill>
                          <a:effectLst/>
                          <a:latin typeface="Arial" panose="020B0604020202020204" pitchFamily="34" charset="0"/>
                        </a:rPr>
                        <a:t>Georgeson</a:t>
                      </a:r>
                      <a:r>
                        <a:rPr lang="en-US" sz="1000" b="0" i="0" u="none" strike="noStrike" dirty="0">
                          <a:solidFill>
                            <a:schemeClr val="tx1"/>
                          </a:solidFill>
                          <a:effectLst/>
                          <a:latin typeface="Arial" panose="020B0604020202020204" pitchFamily="34" charset="0"/>
                        </a:rPr>
                        <a:t>, Barry Fetzer</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Distance and angle correction system (DACS) for a kHz A-scan rate pump-probe laser-ultrasound inspection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NDT&amp;E International Journal – Elsevier, 2020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69871">
                <a:tc>
                  <a:txBody>
                    <a:bodyPr/>
                    <a:lstStyle/>
                    <a:p>
                      <a:pPr algn="l" fontAlgn="b"/>
                      <a:r>
                        <a:rPr lang="en-US" sz="1000" b="0" i="0" u="none" strike="noStrike">
                          <a:solidFill>
                            <a:schemeClr val="tx1"/>
                          </a:solidFill>
                          <a:effectLst/>
                          <a:latin typeface="Arial" panose="020B0604020202020204" pitchFamily="34" charset="0"/>
                        </a:rPr>
                        <a:t>Patricia A. Howell, Editor</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NDE Methods and Capabilities Handbook</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NASA/TM-2020-220568; Vol. 1 and 2, Feb 2020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09612">
                <a:tc>
                  <a:txBody>
                    <a:bodyPr/>
                    <a:lstStyle/>
                    <a:p>
                      <a:pPr algn="l" fontAlgn="b"/>
                      <a:r>
                        <a:rPr lang="en-US" sz="1000" b="0" i="0" u="none" strike="noStrike">
                          <a:solidFill>
                            <a:schemeClr val="tx1"/>
                          </a:solidFill>
                          <a:effectLst/>
                          <a:latin typeface="Arial" panose="020B0604020202020204" pitchFamily="34" charset="0"/>
                        </a:rPr>
                        <a:t>Christopher Sacco, Anis Baz Radwan, Andrew Anderson, Ramy Harik, and Elizabeth Gregory</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Machine Learning in Composites Manufacturing: Case Study of Automated Fiber Placement Inspection</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Journal of Manufacturing and Materials Processing, Mar 2020</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339741">
                <a:tc>
                  <a:txBody>
                    <a:bodyPr/>
                    <a:lstStyle/>
                    <a:p>
                      <a:pPr algn="l" fontAlgn="b"/>
                      <a:r>
                        <a:rPr lang="en-US" sz="1000" b="0" i="0" u="none" strike="noStrike">
                          <a:solidFill>
                            <a:schemeClr val="tx1"/>
                          </a:solidFill>
                          <a:effectLst/>
                          <a:latin typeface="Arial" panose="020B0604020202020204" pitchFamily="34" charset="0"/>
                        </a:rPr>
                        <a:t>Lingyu Yu and Zhaoyun Ma</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Various Types of Defects Detection in Flat and Curved Laminated Composite Plates Using Nonintrusive Lamb Wave System</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a:solidFill>
                            <a:schemeClr val="tx1"/>
                          </a:solidFill>
                          <a:effectLst/>
                          <a:latin typeface="Arial" panose="020B0604020202020204" pitchFamily="34" charset="0"/>
                        </a:rPr>
                        <a:t>ASME Journal of Nondestructive Evaluation, Diagnostics and Prognostics of Engineering Systems, Jan 2021</a:t>
                      </a:r>
                    </a:p>
                  </a:txBody>
                  <a:tcPr marL="45720" marR="45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787219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bwMode="auto">
          <a:xfrm>
            <a:off x="223968" y="86690"/>
            <a:ext cx="7777032" cy="62388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defPPr>
              <a:defRPr lang="en-US"/>
            </a:defPPr>
            <a:lvl1pPr algn="l" defTabSz="457108" rtl="0" fontAlgn="base">
              <a:spcBef>
                <a:spcPct val="0"/>
              </a:spcBef>
              <a:spcAft>
                <a:spcPct val="0"/>
              </a:spcAft>
              <a:defRPr kern="1200">
                <a:solidFill>
                  <a:schemeClr val="tx1"/>
                </a:solidFill>
                <a:latin typeface="Arial" charset="0"/>
                <a:ea typeface="ＭＳ Ｐゴシック" pitchFamily="-111" charset="-128"/>
                <a:cs typeface="+mn-cs"/>
              </a:defRPr>
            </a:lvl1pPr>
            <a:lvl2pPr marL="457108" algn="l" defTabSz="457108" rtl="0" fontAlgn="base">
              <a:spcBef>
                <a:spcPct val="0"/>
              </a:spcBef>
              <a:spcAft>
                <a:spcPct val="0"/>
              </a:spcAft>
              <a:defRPr kern="1200">
                <a:solidFill>
                  <a:schemeClr val="tx1"/>
                </a:solidFill>
                <a:latin typeface="Arial" charset="0"/>
                <a:ea typeface="ＭＳ Ｐゴシック" pitchFamily="-111" charset="-128"/>
                <a:cs typeface="+mn-cs"/>
              </a:defRPr>
            </a:lvl2pPr>
            <a:lvl3pPr marL="914219" algn="l" defTabSz="457108" rtl="0" fontAlgn="base">
              <a:spcBef>
                <a:spcPct val="0"/>
              </a:spcBef>
              <a:spcAft>
                <a:spcPct val="0"/>
              </a:spcAft>
              <a:defRPr kern="1200">
                <a:solidFill>
                  <a:schemeClr val="tx1"/>
                </a:solidFill>
                <a:latin typeface="Arial" charset="0"/>
                <a:ea typeface="ＭＳ Ｐゴシック" pitchFamily="-111" charset="-128"/>
                <a:cs typeface="+mn-cs"/>
              </a:defRPr>
            </a:lvl3pPr>
            <a:lvl4pPr marL="1371327" algn="l" defTabSz="457108" rtl="0" fontAlgn="base">
              <a:spcBef>
                <a:spcPct val="0"/>
              </a:spcBef>
              <a:spcAft>
                <a:spcPct val="0"/>
              </a:spcAft>
              <a:defRPr kern="1200">
                <a:solidFill>
                  <a:schemeClr val="tx1"/>
                </a:solidFill>
                <a:latin typeface="Arial" charset="0"/>
                <a:ea typeface="ＭＳ Ｐゴシック" pitchFamily="-111" charset="-128"/>
                <a:cs typeface="+mn-cs"/>
              </a:defRPr>
            </a:lvl4pPr>
            <a:lvl5pPr marL="1828437" algn="l" defTabSz="457108" rtl="0" fontAlgn="base">
              <a:spcBef>
                <a:spcPct val="0"/>
              </a:spcBef>
              <a:spcAft>
                <a:spcPct val="0"/>
              </a:spcAft>
              <a:defRPr kern="1200">
                <a:solidFill>
                  <a:schemeClr val="tx1"/>
                </a:solidFill>
                <a:latin typeface="Arial" charset="0"/>
                <a:ea typeface="ＭＳ Ｐゴシック" pitchFamily="-111" charset="-128"/>
                <a:cs typeface="+mn-cs"/>
              </a:defRPr>
            </a:lvl5pPr>
            <a:lvl6pPr marL="2285546" algn="l" defTabSz="914219" rtl="0" eaLnBrk="1" latinLnBrk="0" hangingPunct="1">
              <a:defRPr kern="1200">
                <a:solidFill>
                  <a:schemeClr val="tx1"/>
                </a:solidFill>
                <a:latin typeface="Arial" charset="0"/>
                <a:ea typeface="ＭＳ Ｐゴシック" pitchFamily="-111" charset="-128"/>
                <a:cs typeface="+mn-cs"/>
              </a:defRPr>
            </a:lvl6pPr>
            <a:lvl7pPr marL="2742656" algn="l" defTabSz="914219" rtl="0" eaLnBrk="1" latinLnBrk="0" hangingPunct="1">
              <a:defRPr kern="1200">
                <a:solidFill>
                  <a:schemeClr val="tx1"/>
                </a:solidFill>
                <a:latin typeface="Arial" charset="0"/>
                <a:ea typeface="ＭＳ Ｐゴシック" pitchFamily="-111" charset="-128"/>
                <a:cs typeface="+mn-cs"/>
              </a:defRPr>
            </a:lvl7pPr>
            <a:lvl8pPr marL="3199764" algn="l" defTabSz="914219" rtl="0" eaLnBrk="1" latinLnBrk="0" hangingPunct="1">
              <a:defRPr kern="1200">
                <a:solidFill>
                  <a:schemeClr val="tx1"/>
                </a:solidFill>
                <a:latin typeface="Arial" charset="0"/>
                <a:ea typeface="ＭＳ Ｐゴシック" pitchFamily="-111" charset="-128"/>
                <a:cs typeface="+mn-cs"/>
              </a:defRPr>
            </a:lvl8pPr>
            <a:lvl9pPr marL="3656874" algn="l" defTabSz="914219" rtl="0" eaLnBrk="1" latinLnBrk="0" hangingPunct="1">
              <a:defRPr kern="1200">
                <a:solidFill>
                  <a:schemeClr val="tx1"/>
                </a:solidFill>
                <a:latin typeface="Arial" charset="0"/>
                <a:ea typeface="ＭＳ Ｐゴシック" pitchFamily="-111" charset="-128"/>
                <a:cs typeface="+mn-cs"/>
              </a:defRPr>
            </a:lvl9pPr>
          </a:lstStyle>
          <a:p>
            <a:r>
              <a:rPr lang="en-US" sz="2200" b="1" dirty="0">
                <a:latin typeface="Helvetica" charset="0"/>
                <a:ea typeface="MS PGothic" charset="0"/>
              </a:rPr>
              <a:t>Composites</a:t>
            </a:r>
            <a:r>
              <a:rPr lang="en-US" sz="2200" b="1">
                <a:latin typeface="Helvetica" charset="0"/>
                <a:ea typeface="MS PGothic" charset="0"/>
              </a:rPr>
              <a:t>: Rapid Inspection &amp; Characterization</a:t>
            </a:r>
            <a:endParaRPr lang="en-US" sz="2200" b="1" dirty="0">
              <a:latin typeface="Helvetica" charset="0"/>
              <a:ea typeface="ヒラギノ角ゴ Pro W3" charset="0"/>
              <a:cs typeface="ヒラギノ角ゴ Pro W3" charset="0"/>
            </a:endParaRPr>
          </a:p>
        </p:txBody>
      </p:sp>
      <p:sp>
        <p:nvSpPr>
          <p:cNvPr id="31" name="TextBox 11"/>
          <p:cNvSpPr txBox="1">
            <a:spLocks noChangeArrowheads="1"/>
          </p:cNvSpPr>
          <p:nvPr/>
        </p:nvSpPr>
        <p:spPr bwMode="auto">
          <a:xfrm>
            <a:off x="243632" y="835425"/>
            <a:ext cx="5657189" cy="472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defTabSz="457108" rtl="0" fontAlgn="base">
              <a:spcBef>
                <a:spcPct val="0"/>
              </a:spcBef>
              <a:spcAft>
                <a:spcPct val="0"/>
              </a:spcAft>
              <a:defRPr kern="1200">
                <a:solidFill>
                  <a:schemeClr val="tx1"/>
                </a:solidFill>
                <a:latin typeface="Arial" charset="0"/>
                <a:ea typeface="ＭＳ Ｐゴシック" pitchFamily="-111" charset="-128"/>
                <a:cs typeface="+mn-cs"/>
              </a:defRPr>
            </a:lvl1pPr>
            <a:lvl2pPr marL="457108" algn="l" defTabSz="457108" rtl="0" fontAlgn="base">
              <a:spcBef>
                <a:spcPct val="0"/>
              </a:spcBef>
              <a:spcAft>
                <a:spcPct val="0"/>
              </a:spcAft>
              <a:defRPr kern="1200">
                <a:solidFill>
                  <a:schemeClr val="tx1"/>
                </a:solidFill>
                <a:latin typeface="Arial" charset="0"/>
                <a:ea typeface="ＭＳ Ｐゴシック" pitchFamily="-111" charset="-128"/>
                <a:cs typeface="+mn-cs"/>
              </a:defRPr>
            </a:lvl2pPr>
            <a:lvl3pPr marL="914219" algn="l" defTabSz="457108" rtl="0" fontAlgn="base">
              <a:spcBef>
                <a:spcPct val="0"/>
              </a:spcBef>
              <a:spcAft>
                <a:spcPct val="0"/>
              </a:spcAft>
              <a:defRPr kern="1200">
                <a:solidFill>
                  <a:schemeClr val="tx1"/>
                </a:solidFill>
                <a:latin typeface="Arial" charset="0"/>
                <a:ea typeface="ＭＳ Ｐゴシック" pitchFamily="-111" charset="-128"/>
                <a:cs typeface="+mn-cs"/>
              </a:defRPr>
            </a:lvl3pPr>
            <a:lvl4pPr marL="1371327" algn="l" defTabSz="457108" rtl="0" fontAlgn="base">
              <a:spcBef>
                <a:spcPct val="0"/>
              </a:spcBef>
              <a:spcAft>
                <a:spcPct val="0"/>
              </a:spcAft>
              <a:defRPr kern="1200">
                <a:solidFill>
                  <a:schemeClr val="tx1"/>
                </a:solidFill>
                <a:latin typeface="Arial" charset="0"/>
                <a:ea typeface="ＭＳ Ｐゴシック" pitchFamily="-111" charset="-128"/>
                <a:cs typeface="+mn-cs"/>
              </a:defRPr>
            </a:lvl4pPr>
            <a:lvl5pPr marL="1828437" algn="l" defTabSz="457108" rtl="0" fontAlgn="base">
              <a:spcBef>
                <a:spcPct val="0"/>
              </a:spcBef>
              <a:spcAft>
                <a:spcPct val="0"/>
              </a:spcAft>
              <a:defRPr kern="1200">
                <a:solidFill>
                  <a:schemeClr val="tx1"/>
                </a:solidFill>
                <a:latin typeface="Arial" charset="0"/>
                <a:ea typeface="ＭＳ Ｐゴシック" pitchFamily="-111" charset="-128"/>
                <a:cs typeface="+mn-cs"/>
              </a:defRPr>
            </a:lvl5pPr>
            <a:lvl6pPr marL="2285546" algn="l" defTabSz="914219" rtl="0" eaLnBrk="1" latinLnBrk="0" hangingPunct="1">
              <a:defRPr kern="1200">
                <a:solidFill>
                  <a:schemeClr val="tx1"/>
                </a:solidFill>
                <a:latin typeface="Arial" charset="0"/>
                <a:ea typeface="ＭＳ Ｐゴシック" pitchFamily="-111" charset="-128"/>
                <a:cs typeface="+mn-cs"/>
              </a:defRPr>
            </a:lvl6pPr>
            <a:lvl7pPr marL="2742656" algn="l" defTabSz="914219" rtl="0" eaLnBrk="1" latinLnBrk="0" hangingPunct="1">
              <a:defRPr kern="1200">
                <a:solidFill>
                  <a:schemeClr val="tx1"/>
                </a:solidFill>
                <a:latin typeface="Arial" charset="0"/>
                <a:ea typeface="ＭＳ Ｐゴシック" pitchFamily="-111" charset="-128"/>
                <a:cs typeface="+mn-cs"/>
              </a:defRPr>
            </a:lvl7pPr>
            <a:lvl8pPr marL="3199764" algn="l" defTabSz="914219" rtl="0" eaLnBrk="1" latinLnBrk="0" hangingPunct="1">
              <a:defRPr kern="1200">
                <a:solidFill>
                  <a:schemeClr val="tx1"/>
                </a:solidFill>
                <a:latin typeface="Arial" charset="0"/>
                <a:ea typeface="ＭＳ Ｐゴシック" pitchFamily="-111" charset="-128"/>
                <a:cs typeface="+mn-cs"/>
              </a:defRPr>
            </a:lvl8pPr>
            <a:lvl9pPr marL="3656874" algn="l" defTabSz="914219" rtl="0" eaLnBrk="1" latinLnBrk="0" hangingPunct="1">
              <a:defRPr kern="1200">
                <a:solidFill>
                  <a:schemeClr val="tx1"/>
                </a:solidFill>
                <a:latin typeface="Arial" charset="0"/>
                <a:ea typeface="ＭＳ Ｐゴシック" pitchFamily="-111" charset="-128"/>
                <a:cs typeface="+mn-cs"/>
              </a:defRPr>
            </a:lvl9pPr>
          </a:lstStyle>
          <a:p>
            <a:pPr>
              <a:buFont typeface="Arial" charset="0"/>
              <a:buNone/>
            </a:pPr>
            <a:r>
              <a:rPr lang="en-US" sz="1400" b="1" i="0" dirty="0">
                <a:latin typeface="Helvetica" charset="0"/>
              </a:rPr>
              <a:t>Problem</a:t>
            </a:r>
          </a:p>
          <a:p>
            <a:r>
              <a:rPr lang="en-US" sz="1300" dirty="0">
                <a:solidFill>
                  <a:srgbClr val="000000"/>
                </a:solidFill>
                <a:latin typeface="Helvetica" charset="0"/>
                <a:ea typeface="MS PGothic" charset="0"/>
                <a:cs typeface="MS PGothic" charset="0"/>
              </a:rPr>
              <a:t>Development and </a:t>
            </a:r>
            <a:r>
              <a:rPr lang="en-US" sz="1300" dirty="0" err="1">
                <a:solidFill>
                  <a:srgbClr val="000000"/>
                </a:solidFill>
                <a:latin typeface="Helvetica" charset="0"/>
                <a:ea typeface="MS PGothic" charset="0"/>
                <a:cs typeface="MS PGothic" charset="0"/>
              </a:rPr>
              <a:t>appplication</a:t>
            </a:r>
            <a:r>
              <a:rPr lang="en-US" sz="1300" dirty="0">
                <a:solidFill>
                  <a:srgbClr val="000000"/>
                </a:solidFill>
                <a:latin typeface="Helvetica" charset="0"/>
                <a:ea typeface="MS PGothic" charset="0"/>
                <a:cs typeface="MS PGothic" charset="0"/>
              </a:rPr>
              <a:t> of inspection of composite structures is labor intensive, which lengthens the product development cycle.</a:t>
            </a:r>
            <a:endParaRPr lang="en-US" sz="1300" i="0" dirty="0">
              <a:solidFill>
                <a:srgbClr val="000000"/>
              </a:solidFill>
              <a:latin typeface="Helvetica" charset="0"/>
              <a:ea typeface="MS PGothic" charset="0"/>
              <a:cs typeface="MS PGothic" charset="0"/>
            </a:endParaRPr>
          </a:p>
          <a:p>
            <a:pPr>
              <a:buFont typeface="Arial" charset="0"/>
              <a:buNone/>
            </a:pPr>
            <a:endParaRPr lang="en-US" sz="800" b="1" dirty="0">
              <a:latin typeface="Helvetica" pitchFamily="34" charset="0"/>
            </a:endParaRPr>
          </a:p>
          <a:p>
            <a:r>
              <a:rPr lang="en-US" sz="1400" b="1" dirty="0">
                <a:latin typeface="Helvetica" charset="0"/>
              </a:rPr>
              <a:t>Objective</a:t>
            </a:r>
          </a:p>
          <a:p>
            <a:r>
              <a:rPr lang="en-US" sz="1300" dirty="0">
                <a:solidFill>
                  <a:prstClr val="black"/>
                </a:solidFill>
                <a:latin typeface="Helvetica" pitchFamily="2" charset="0"/>
                <a:ea typeface="Helvetica" charset="0"/>
                <a:cs typeface="Helvetica" charset="0"/>
              </a:rPr>
              <a:t>Develop and demonstrate </a:t>
            </a:r>
            <a:r>
              <a:rPr lang="en-US" sz="1300" dirty="0">
                <a:solidFill>
                  <a:srgbClr val="000000"/>
                </a:solidFill>
                <a:latin typeface="Helvetica" charset="0"/>
                <a:ea typeface="MS PGothic" charset="0"/>
                <a:cs typeface="MS PGothic" charset="0"/>
              </a:rPr>
              <a:t>nondestructive evaluation (</a:t>
            </a:r>
            <a:r>
              <a:rPr lang="en-US" sz="1300" dirty="0">
                <a:solidFill>
                  <a:prstClr val="black"/>
                </a:solidFill>
                <a:latin typeface="Helvetica" pitchFamily="2" charset="0"/>
                <a:ea typeface="Helvetica" charset="0"/>
                <a:cs typeface="Helvetica" charset="0"/>
              </a:rPr>
              <a:t>NDE) systems and enabling technologies to fully inspect and rapidly disposition findings in complex composite structures.</a:t>
            </a:r>
          </a:p>
          <a:p>
            <a:pPr>
              <a:defRPr/>
            </a:pPr>
            <a:endParaRPr lang="en-US" sz="800" b="1" dirty="0">
              <a:latin typeface="Helvetica" panose="020B0604020202020204" pitchFamily="34" charset="0"/>
              <a:ea typeface="ヒラギノ角ゴ Pro W3" charset="0"/>
              <a:cs typeface="Helvetica" panose="020B0604020202020204" pitchFamily="34" charset="0"/>
            </a:endParaRPr>
          </a:p>
          <a:p>
            <a:pPr>
              <a:defRPr/>
            </a:pPr>
            <a:r>
              <a:rPr lang="en-US" sz="1400" b="1" dirty="0">
                <a:latin typeface="Helvetica" charset="0"/>
              </a:rPr>
              <a:t>Results</a:t>
            </a:r>
          </a:p>
          <a:p>
            <a:pPr marL="285750" indent="-285750">
              <a:buFont typeface="Arial" panose="020B0604020202020204" pitchFamily="34" charset="0"/>
              <a:buChar char="•"/>
              <a:defRPr/>
            </a:pPr>
            <a:r>
              <a:rPr lang="en-US" sz="1300" dirty="0">
                <a:latin typeface="Helvetica" pitchFamily="2" charset="0"/>
              </a:rPr>
              <a:t>Developed NDE tools (</a:t>
            </a:r>
            <a:r>
              <a:rPr lang="en-US" sz="1300" dirty="0">
                <a:solidFill>
                  <a:srgbClr val="000000"/>
                </a:solidFill>
                <a:latin typeface="Helvetica" pitchFamily="2" charset="0"/>
                <a:ea typeface="ＭＳ Ｐゴシック"/>
                <a:cs typeface="Helvetica Condensed"/>
              </a:rPr>
              <a:t>Low-cost, non-contact laser ultrasound system on robot; Infrared thermography coupled with ultrasound system for global/local inspection; Collaborative Robot inspection system)</a:t>
            </a:r>
          </a:p>
          <a:p>
            <a:pPr marL="285750" indent="-285750">
              <a:buFont typeface="Arial" panose="020B0604020202020204" pitchFamily="34" charset="0"/>
              <a:buChar char="•"/>
              <a:defRPr/>
            </a:pPr>
            <a:r>
              <a:rPr lang="en-US" sz="1300" dirty="0">
                <a:latin typeface="Helvetica" pitchFamily="2" charset="0"/>
              </a:rPr>
              <a:t>Developed</a:t>
            </a:r>
            <a:r>
              <a:rPr lang="en-US" sz="1300" dirty="0">
                <a:solidFill>
                  <a:srgbClr val="000000"/>
                </a:solidFill>
                <a:latin typeface="Helvetica" pitchFamily="2" charset="0"/>
                <a:ea typeface="ＭＳ Ｐゴシック"/>
                <a:cs typeface="Helvetica Condensed"/>
              </a:rPr>
              <a:t> on-head, in-process inspection system, to detect and report anomalies during automated fiber placement.</a:t>
            </a:r>
            <a:endParaRPr lang="en-US" sz="1300" dirty="0">
              <a:latin typeface="Helvetica" pitchFamily="2" charset="0"/>
            </a:endParaRPr>
          </a:p>
          <a:p>
            <a:pPr marL="285750" indent="-285750">
              <a:buFont typeface="Arial" panose="020B0604020202020204" pitchFamily="34" charset="0"/>
              <a:buChar char="•"/>
              <a:defRPr/>
            </a:pPr>
            <a:r>
              <a:rPr lang="en-US" sz="1300" dirty="0">
                <a:latin typeface="Helvetica" pitchFamily="2" charset="0"/>
              </a:rPr>
              <a:t>Demonstrated a framework for automation of NDE data acquisition, defect characterization, and transfer of data to structural analysis </a:t>
            </a:r>
          </a:p>
          <a:p>
            <a:pPr marL="285750" indent="-285750">
              <a:buFont typeface="Arial" panose="020B0604020202020204" pitchFamily="34" charset="0"/>
              <a:buChar char="•"/>
              <a:defRPr/>
            </a:pPr>
            <a:r>
              <a:rPr lang="en-US" sz="1300" dirty="0">
                <a:latin typeface="Helvetica" pitchFamily="2" charset="0"/>
              </a:rPr>
              <a:t>Published “</a:t>
            </a:r>
            <a:r>
              <a:rPr lang="en-US" sz="1300" dirty="0">
                <a:solidFill>
                  <a:srgbClr val="000000"/>
                </a:solidFill>
                <a:latin typeface="Helvetica" pitchFamily="2" charset="0"/>
                <a:cs typeface="Helvetica Condensed"/>
              </a:rPr>
              <a:t>NDE Methods and Capabilities Handbook” with consensus guidance on applicability, cost, speed of various inspection methods</a:t>
            </a:r>
            <a:endParaRPr lang="en-US" sz="1200" dirty="0">
              <a:solidFill>
                <a:srgbClr val="000000"/>
              </a:solidFill>
              <a:cs typeface="Helvetica Condensed"/>
            </a:endParaRPr>
          </a:p>
          <a:p>
            <a:pPr>
              <a:defRPr/>
            </a:pPr>
            <a:endParaRPr lang="en-US" sz="800" b="1" dirty="0">
              <a:latin typeface="Helvetica" panose="020B0604020202020204" pitchFamily="34" charset="0"/>
              <a:ea typeface="ヒラギノ角ゴ Pro W3" charset="0"/>
              <a:cs typeface="Helvetica" panose="020B0604020202020204" pitchFamily="34" charset="0"/>
            </a:endParaRPr>
          </a:p>
          <a:p>
            <a:pPr>
              <a:defRPr/>
            </a:pPr>
            <a:r>
              <a:rPr lang="en-US" sz="1400" b="1" dirty="0">
                <a:latin typeface="Helvetica" charset="0"/>
              </a:rPr>
              <a:t>Significance</a:t>
            </a:r>
          </a:p>
          <a:p>
            <a:pPr>
              <a:defRPr/>
            </a:pPr>
            <a:r>
              <a:rPr lang="en-US" sz="1300" dirty="0"/>
              <a:t>Automated inspection and disposition procedures increase throughput on inspection, provide better quality control, and provide more information early in manufacturing development</a:t>
            </a:r>
          </a:p>
        </p:txBody>
      </p:sp>
      <p:sp>
        <p:nvSpPr>
          <p:cNvPr id="11" name="TextBox 10"/>
          <p:cNvSpPr txBox="1"/>
          <p:nvPr/>
        </p:nvSpPr>
        <p:spPr>
          <a:xfrm>
            <a:off x="922184" y="5782519"/>
            <a:ext cx="4373716" cy="523220"/>
          </a:xfrm>
          <a:prstGeom prst="rect">
            <a:avLst/>
          </a:prstGeom>
          <a:solidFill>
            <a:srgbClr val="800000"/>
          </a:solidFill>
        </p:spPr>
        <p:txBody>
          <a:bodyPr wrap="square" rtlCol="0">
            <a:spAutoFit/>
          </a:bodyPr>
          <a:lstStyle/>
          <a:p>
            <a:pPr algn="ctr"/>
            <a:r>
              <a:rPr lang="en-US" sz="1400" dirty="0">
                <a:solidFill>
                  <a:schemeClr val="bg1"/>
                </a:solidFill>
                <a:latin typeface="Helvetica"/>
                <a:cs typeface="Helvetica"/>
              </a:rPr>
              <a:t>Robotic and In-process inspection increases efficiency and enables machine learning</a:t>
            </a:r>
          </a:p>
        </p:txBody>
      </p:sp>
      <p:sp>
        <p:nvSpPr>
          <p:cNvPr id="16" name="TextBox 15">
            <a:extLst>
              <a:ext uri="{FF2B5EF4-FFF2-40B4-BE49-F238E27FC236}">
                <a16:creationId xmlns:a16="http://schemas.microsoft.com/office/drawing/2014/main" id="{71CADDC9-93AA-4743-AC95-AB5589959BB6}"/>
              </a:ext>
            </a:extLst>
          </p:cNvPr>
          <p:cNvSpPr txBox="1"/>
          <p:nvPr/>
        </p:nvSpPr>
        <p:spPr>
          <a:xfrm>
            <a:off x="5996767" y="4804538"/>
            <a:ext cx="3015570" cy="492443"/>
          </a:xfrm>
          <a:prstGeom prst="rect">
            <a:avLst/>
          </a:prstGeom>
          <a:noFill/>
        </p:spPr>
        <p:txBody>
          <a:bodyPr wrap="square" rtlCol="0">
            <a:spAutoFit/>
          </a:bodyPr>
          <a:lstStyle/>
          <a:p>
            <a:pPr algn="ctr"/>
            <a:r>
              <a:rPr lang="en-US" sz="1300" dirty="0">
                <a:latin typeface="Helvetica" pitchFamily="2" charset="0"/>
                <a:cs typeface="Calibri" panose="020F0502020204030204" pitchFamily="34" charset="0"/>
              </a:rPr>
              <a:t>Thermal-based on-head inspection during automated fiber placement</a:t>
            </a:r>
          </a:p>
        </p:txBody>
      </p:sp>
      <p:pic>
        <p:nvPicPr>
          <p:cNvPr id="14" name="Picture 13">
            <a:extLst>
              <a:ext uri="{FF2B5EF4-FFF2-40B4-BE49-F238E27FC236}">
                <a16:creationId xmlns:a16="http://schemas.microsoft.com/office/drawing/2014/main" id="{9B03CFB2-9C43-2947-A901-43BDB3CF6ED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t="460" r="34926" b="9464"/>
          <a:stretch/>
        </p:blipFill>
        <p:spPr>
          <a:xfrm>
            <a:off x="6476853" y="814877"/>
            <a:ext cx="2055399" cy="2081261"/>
          </a:xfrm>
          <a:prstGeom prst="rect">
            <a:avLst/>
          </a:prstGeom>
          <a:ln>
            <a:solidFill>
              <a:schemeClr val="tx1"/>
            </a:solidFill>
          </a:ln>
        </p:spPr>
      </p:pic>
      <p:sp>
        <p:nvSpPr>
          <p:cNvPr id="15" name="Rectangle 14">
            <a:extLst>
              <a:ext uri="{FF2B5EF4-FFF2-40B4-BE49-F238E27FC236}">
                <a16:creationId xmlns:a16="http://schemas.microsoft.com/office/drawing/2014/main" id="{067B484D-1437-FB4F-A007-ABB6F35A36C7}"/>
              </a:ext>
            </a:extLst>
          </p:cNvPr>
          <p:cNvSpPr/>
          <p:nvPr/>
        </p:nvSpPr>
        <p:spPr>
          <a:xfrm>
            <a:off x="6260095" y="2910069"/>
            <a:ext cx="2488915" cy="492443"/>
          </a:xfrm>
          <a:prstGeom prst="rect">
            <a:avLst/>
          </a:prstGeom>
          <a:ln>
            <a:solidFill>
              <a:schemeClr val="bg1"/>
            </a:solidFill>
          </a:ln>
        </p:spPr>
        <p:txBody>
          <a:bodyPr wrap="square">
            <a:spAutoFit/>
          </a:bodyPr>
          <a:lstStyle/>
          <a:p>
            <a:r>
              <a:rPr lang="en-US" sz="1300" dirty="0">
                <a:latin typeface="Helvetica" pitchFamily="2" charset="0"/>
                <a:cs typeface="Calibri" panose="020F0502020204030204" pitchFamily="34" charset="0"/>
              </a:rPr>
              <a:t>Automated UT Enhancement </a:t>
            </a:r>
            <a:br>
              <a:rPr lang="en-US" sz="1300" dirty="0">
                <a:latin typeface="Helvetica" pitchFamily="2" charset="0"/>
                <a:cs typeface="Calibri" panose="020F0502020204030204" pitchFamily="34" charset="0"/>
              </a:rPr>
            </a:br>
            <a:r>
              <a:rPr lang="en-US" sz="1300" dirty="0">
                <a:latin typeface="Helvetica" pitchFamily="2" charset="0"/>
                <a:cs typeface="Calibri" panose="020F0502020204030204" pitchFamily="34" charset="0"/>
              </a:rPr>
              <a:t>to IR Inspection (GIRAFFE)</a:t>
            </a:r>
          </a:p>
        </p:txBody>
      </p:sp>
      <p:pic>
        <p:nvPicPr>
          <p:cNvPr id="17" name="Picture 16">
            <a:extLst>
              <a:ext uri="{FF2B5EF4-FFF2-40B4-BE49-F238E27FC236}">
                <a16:creationId xmlns:a16="http://schemas.microsoft.com/office/drawing/2014/main" id="{F1946028-0A7F-7043-BB3A-D7B48B5F2615}"/>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8291" t="5521" r="566" b="29106"/>
          <a:stretch/>
        </p:blipFill>
        <p:spPr>
          <a:xfrm>
            <a:off x="6460049" y="3492925"/>
            <a:ext cx="2089006" cy="1250560"/>
          </a:xfrm>
          <a:prstGeom prst="rect">
            <a:avLst/>
          </a:prstGeom>
          <a:ln>
            <a:solidFill>
              <a:schemeClr val="accent1"/>
            </a:solidFill>
          </a:ln>
        </p:spPr>
      </p:pic>
      <p:grpSp>
        <p:nvGrpSpPr>
          <p:cNvPr id="18" name="Group 17">
            <a:extLst>
              <a:ext uri="{FF2B5EF4-FFF2-40B4-BE49-F238E27FC236}">
                <a16:creationId xmlns:a16="http://schemas.microsoft.com/office/drawing/2014/main" id="{8195FB7C-A0FB-CC47-8F59-396C93A00DFC}"/>
              </a:ext>
            </a:extLst>
          </p:cNvPr>
          <p:cNvGrpSpPr/>
          <p:nvPr/>
        </p:nvGrpSpPr>
        <p:grpSpPr>
          <a:xfrm>
            <a:off x="6527650" y="5511387"/>
            <a:ext cx="1953805" cy="971510"/>
            <a:chOff x="5334477" y="4751323"/>
            <a:chExt cx="1953805" cy="971510"/>
          </a:xfrm>
        </p:grpSpPr>
        <p:grpSp>
          <p:nvGrpSpPr>
            <p:cNvPr id="20" name="Group 19">
              <a:extLst>
                <a:ext uri="{FF2B5EF4-FFF2-40B4-BE49-F238E27FC236}">
                  <a16:creationId xmlns:a16="http://schemas.microsoft.com/office/drawing/2014/main" id="{6FBF29E6-B6AC-004B-BB2B-A0F15BBEF009}"/>
                </a:ext>
              </a:extLst>
            </p:cNvPr>
            <p:cNvGrpSpPr/>
            <p:nvPr/>
          </p:nvGrpSpPr>
          <p:grpSpPr>
            <a:xfrm>
              <a:off x="5334477" y="4751323"/>
              <a:ext cx="1935027" cy="971510"/>
              <a:chOff x="5278207" y="4641195"/>
              <a:chExt cx="2567825" cy="1289216"/>
            </a:xfrm>
          </p:grpSpPr>
          <p:pic>
            <p:nvPicPr>
              <p:cNvPr id="24" name="Picture 23">
                <a:extLst>
                  <a:ext uri="{FF2B5EF4-FFF2-40B4-BE49-F238E27FC236}">
                    <a16:creationId xmlns:a16="http://schemas.microsoft.com/office/drawing/2014/main" id="{0E8EA7F3-0D80-9E46-AB79-6274D485DBBA}"/>
                  </a:ext>
                </a:extLst>
              </p:cNvPr>
              <p:cNvPicPr/>
              <p:nvPr/>
            </p:nvPicPr>
            <p:blipFill rotWithShape="1">
              <a:blip r:embed="rId5" cstate="email">
                <a:extLst>
                  <a:ext uri="{28A0092B-C50C-407E-A947-70E740481C1C}">
                    <a14:useLocalDpi xmlns:a14="http://schemas.microsoft.com/office/drawing/2010/main" val="0"/>
                  </a:ext>
                </a:extLst>
              </a:blip>
              <a:srcRect l="5708" r="4508"/>
              <a:stretch/>
            </p:blipFill>
            <p:spPr>
              <a:xfrm>
                <a:off x="5287444" y="4641195"/>
                <a:ext cx="2558588" cy="649291"/>
              </a:xfrm>
              <a:prstGeom prst="rect">
                <a:avLst/>
              </a:prstGeom>
            </p:spPr>
          </p:pic>
          <p:pic>
            <p:nvPicPr>
              <p:cNvPr id="25" name="Picture 24" descr="F:\sacco\course15_16.png">
                <a:extLst>
                  <a:ext uri="{FF2B5EF4-FFF2-40B4-BE49-F238E27FC236}">
                    <a16:creationId xmlns:a16="http://schemas.microsoft.com/office/drawing/2014/main" id="{A94C2739-8839-C247-BF56-6D8A07B07103}"/>
                  </a:ext>
                </a:extLst>
              </p:cNvPr>
              <p:cNvPicPr/>
              <p:nvPr/>
            </p:nvPicPr>
            <p:blipFill rotWithShape="1">
              <a:blip r:embed="rId6" cstate="email">
                <a:extLst>
                  <a:ext uri="{28A0092B-C50C-407E-A947-70E740481C1C}">
                    <a14:useLocalDpi xmlns:a14="http://schemas.microsoft.com/office/drawing/2010/main" val="0"/>
                  </a:ext>
                </a:extLst>
              </a:blip>
              <a:srcRect l="5454" r="4622"/>
              <a:stretch/>
            </p:blipFill>
            <p:spPr bwMode="auto">
              <a:xfrm>
                <a:off x="5278207" y="5283243"/>
                <a:ext cx="2565617" cy="647168"/>
              </a:xfrm>
              <a:prstGeom prst="rect">
                <a:avLst/>
              </a:prstGeom>
              <a:noFill/>
              <a:ln>
                <a:noFill/>
              </a:ln>
            </p:spPr>
          </p:pic>
        </p:grpSp>
        <p:sp>
          <p:nvSpPr>
            <p:cNvPr id="21" name="TextBox 20">
              <a:extLst>
                <a:ext uri="{FF2B5EF4-FFF2-40B4-BE49-F238E27FC236}">
                  <a16:creationId xmlns:a16="http://schemas.microsoft.com/office/drawing/2014/main" id="{EBEC6C02-57B6-5F43-9A3C-8A4874A75FFA}"/>
                </a:ext>
              </a:extLst>
            </p:cNvPr>
            <p:cNvSpPr txBox="1"/>
            <p:nvPr/>
          </p:nvSpPr>
          <p:spPr>
            <a:xfrm>
              <a:off x="6336429" y="4817821"/>
              <a:ext cx="951853" cy="338554"/>
            </a:xfrm>
            <a:prstGeom prst="rect">
              <a:avLst/>
            </a:prstGeom>
            <a:noFill/>
          </p:spPr>
          <p:txBody>
            <a:bodyPr wrap="square" rtlCol="0">
              <a:spAutoFit/>
            </a:bodyPr>
            <a:lstStyle/>
            <a:p>
              <a:r>
                <a:rPr lang="en-US" sz="1600" dirty="0">
                  <a:solidFill>
                    <a:srgbClr val="FFFF00"/>
                  </a:solidFill>
                  <a:latin typeface="Calibri" panose="020F0502020204030204" pitchFamily="34" charset="0"/>
                  <a:cs typeface="Calibri" panose="020F0502020204030204" pitchFamily="34" charset="0"/>
                </a:rPr>
                <a:t>Defects</a:t>
              </a:r>
            </a:p>
          </p:txBody>
        </p:sp>
        <p:cxnSp>
          <p:nvCxnSpPr>
            <p:cNvPr id="22" name="Straight Arrow Connector 21">
              <a:extLst>
                <a:ext uri="{FF2B5EF4-FFF2-40B4-BE49-F238E27FC236}">
                  <a16:creationId xmlns:a16="http://schemas.microsoft.com/office/drawing/2014/main" id="{66C18F66-C94C-4841-9062-2F8C0F5BCE6C}"/>
                </a:ext>
              </a:extLst>
            </p:cNvPr>
            <p:cNvCxnSpPr>
              <a:cxnSpLocks/>
            </p:cNvCxnSpPr>
            <p:nvPr/>
          </p:nvCxnSpPr>
          <p:spPr bwMode="auto">
            <a:xfrm rot="16200000" flipV="1">
              <a:off x="6035729" y="4726201"/>
              <a:ext cx="119270" cy="808382"/>
            </a:xfrm>
            <a:prstGeom prst="straightConnector1">
              <a:avLst/>
            </a:prstGeom>
            <a:solidFill>
              <a:schemeClr val="accent1"/>
            </a:solidFill>
            <a:ln w="19050" cap="flat" cmpd="sng" algn="ctr">
              <a:solidFill>
                <a:srgbClr val="FFFF00"/>
              </a:solidFill>
              <a:prstDash val="solid"/>
              <a:round/>
              <a:headEnd type="none" w="lg" len="med"/>
              <a:tailEnd type="triangle"/>
            </a:ln>
            <a:effectLst/>
          </p:spPr>
        </p:cxnSp>
        <p:cxnSp>
          <p:nvCxnSpPr>
            <p:cNvPr id="23" name="Straight Arrow Connector 22">
              <a:extLst>
                <a:ext uri="{FF2B5EF4-FFF2-40B4-BE49-F238E27FC236}">
                  <a16:creationId xmlns:a16="http://schemas.microsoft.com/office/drawing/2014/main" id="{A90860AE-3DD5-0F45-AE1F-B3FAB237BF60}"/>
                </a:ext>
              </a:extLst>
            </p:cNvPr>
            <p:cNvCxnSpPr>
              <a:cxnSpLocks/>
            </p:cNvCxnSpPr>
            <p:nvPr/>
          </p:nvCxnSpPr>
          <p:spPr bwMode="auto">
            <a:xfrm rot="16200000" flipH="1" flipV="1">
              <a:off x="6208010" y="5070759"/>
              <a:ext cx="145771" cy="410812"/>
            </a:xfrm>
            <a:prstGeom prst="straightConnector1">
              <a:avLst/>
            </a:prstGeom>
            <a:solidFill>
              <a:schemeClr val="accent1"/>
            </a:solidFill>
            <a:ln w="19050" cap="flat" cmpd="sng" algn="ctr">
              <a:solidFill>
                <a:srgbClr val="FFFF00"/>
              </a:solidFill>
              <a:prstDash val="solid"/>
              <a:round/>
              <a:headEnd type="none" w="lg" len="med"/>
              <a:tailEnd type="triangle"/>
            </a:ln>
            <a:effectLst/>
          </p:spPr>
        </p:cxnSp>
      </p:grpSp>
      <p:sp>
        <p:nvSpPr>
          <p:cNvPr id="26" name="TextBox 25">
            <a:extLst>
              <a:ext uri="{FF2B5EF4-FFF2-40B4-BE49-F238E27FC236}">
                <a16:creationId xmlns:a16="http://schemas.microsoft.com/office/drawing/2014/main" id="{401A0ACF-4774-1846-A38F-61F2B165F2C5}"/>
              </a:ext>
            </a:extLst>
          </p:cNvPr>
          <p:cNvSpPr txBox="1"/>
          <p:nvPr/>
        </p:nvSpPr>
        <p:spPr>
          <a:xfrm>
            <a:off x="5996767" y="6481404"/>
            <a:ext cx="3015570" cy="307777"/>
          </a:xfrm>
          <a:prstGeom prst="rect">
            <a:avLst/>
          </a:prstGeom>
          <a:noFill/>
        </p:spPr>
        <p:txBody>
          <a:bodyPr wrap="square" rtlCol="0">
            <a:spAutoFit/>
          </a:bodyPr>
          <a:lstStyle/>
          <a:p>
            <a:pPr lvl="0">
              <a:tabLst>
                <a:tab pos="2057400" algn="r"/>
                <a:tab pos="2171700" algn="l"/>
              </a:tabLst>
              <a:defRPr/>
            </a:pPr>
            <a:r>
              <a:rPr lang="en-US" sz="1400" dirty="0">
                <a:solidFill>
                  <a:srgbClr val="000000"/>
                </a:solidFill>
                <a:latin typeface="Calibri" panose="020F0502020204030204" pitchFamily="34" charset="0"/>
                <a:ea typeface="ＭＳ Ｐゴシック"/>
                <a:cs typeface="Calibri" panose="020F0502020204030204" pitchFamily="34" charset="0"/>
              </a:rPr>
              <a:t>Auto Defect classification &amp; recording</a:t>
            </a:r>
          </a:p>
        </p:txBody>
      </p:sp>
    </p:spTree>
    <p:extLst>
      <p:ext uri="{BB962C8B-B14F-4D97-AF65-F5344CB8AC3E}">
        <p14:creationId xmlns:p14="http://schemas.microsoft.com/office/powerpoint/2010/main" val="32687699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xmlns:p14="http://schemas.microsoft.com/office/powerpoint/2010/main" advClick="0"/>
    </mc:Fallback>
  </mc:AlternateContent>
</p:sld>
</file>

<file path=ppt/theme/theme1.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1475</TotalTime>
  <Words>833</Words>
  <Application>Microsoft Office PowerPoint</Application>
  <PresentationFormat>On-screen Show (4:3)</PresentationFormat>
  <Paragraphs>65</Paragraphs>
  <Slides>3</Slides>
  <Notes>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vt:i4>
      </vt:variant>
    </vt:vector>
  </HeadingPairs>
  <TitlesOfParts>
    <vt:vector size="16" baseType="lpstr">
      <vt:lpstr>75 Helvetica Bold</vt:lpstr>
      <vt:lpstr>Arial</vt:lpstr>
      <vt:lpstr>Arial Narrow</vt:lpstr>
      <vt:lpstr>Calibri</vt:lpstr>
      <vt:lpstr>Gill Sans MT</vt:lpstr>
      <vt:lpstr>Helvetica</vt:lpstr>
      <vt:lpstr>Helvetica BlackOblique</vt:lpstr>
      <vt:lpstr>Times</vt:lpstr>
      <vt:lpstr>Times New Roman</vt:lpstr>
      <vt:lpstr>12_Office Theme</vt:lpstr>
      <vt:lpstr>1_Blank Presentation</vt:lpstr>
      <vt:lpstr>1_Office Theme</vt:lpstr>
      <vt:lpstr>2_Office Theme</vt:lpstr>
      <vt:lpstr>Rapid Inspection &amp; Characterization Summary Report</vt:lpstr>
      <vt:lpstr>Rapid Inspection &amp; Characterization Publications</vt:lpstr>
      <vt:lpstr>PowerPoint Presentation</vt:lpstr>
    </vt:vector>
  </TitlesOfParts>
  <Company>NASA/ODIN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FY12 ARMD 6-mo Review/DPMC</dc:title>
  <dc:creator>Heidmann, James D. (GRC-K000)</dc:creator>
  <cp:keywords>Unsure</cp:keywords>
  <cp:lastModifiedBy>Boylan, Kristy A. (HQ-EA000)[SAIC]</cp:lastModifiedBy>
  <cp:revision>3062</cp:revision>
  <cp:lastPrinted>2018-08-08T13:50:20Z</cp:lastPrinted>
  <dcterms:created xsi:type="dcterms:W3CDTF">2012-04-23T17:00:03Z</dcterms:created>
  <dcterms:modified xsi:type="dcterms:W3CDTF">2021-04-01T15:35:10Z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a1b6609d-c108-481e-b3e4-83eb4398ff13</vt:lpwstr>
  </property>
  <property fmtid="{D5CDD505-2E9C-101B-9397-08002B2CF9AE}" pid="3" name="UTCTechnicalData">
    <vt:lpwstr>Unsure</vt:lpwstr>
  </property>
  <property fmtid="{D5CDD505-2E9C-101B-9397-08002B2CF9AE}" pid="4" name="UTCTechnicalDataKeyword">
    <vt:lpwstr>Unsure</vt:lpwstr>
  </property>
</Properties>
</file>