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2.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3.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5611" r:id="rId1"/>
    <p:sldMasterId id="2147485735" r:id="rId2"/>
    <p:sldMasterId id="2147485918" r:id="rId3"/>
    <p:sldMasterId id="2147485922" r:id="rId4"/>
  </p:sldMasterIdLst>
  <p:notesMasterIdLst>
    <p:notesMasterId r:id="rId8"/>
  </p:notesMasterIdLst>
  <p:handoutMasterIdLst>
    <p:handoutMasterId r:id="rId9"/>
  </p:handoutMasterIdLst>
  <p:sldIdLst>
    <p:sldId id="2689" r:id="rId5"/>
    <p:sldId id="2690" r:id="rId6"/>
    <p:sldId id="2688" r:id="rId7"/>
  </p:sldIdLst>
  <p:sldSz cx="9144000" cy="6858000" type="screen4x3"/>
  <p:notesSz cx="6985000" cy="9283700"/>
  <p:defaultTextStyle>
    <a:defPPr>
      <a:defRPr lang="en-US"/>
    </a:defPPr>
    <a:lvl1pPr algn="l"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00000"/>
    <a:srgbClr val="971CFF"/>
    <a:srgbClr val="FFF6C4"/>
    <a:srgbClr val="80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661" autoAdjust="0"/>
    <p:restoredTop sz="93204" autoAdjust="0"/>
  </p:normalViewPr>
  <p:slideViewPr>
    <p:cSldViewPr snapToGrid="0">
      <p:cViewPr varScale="1">
        <p:scale>
          <a:sx n="114" d="100"/>
          <a:sy n="114" d="100"/>
        </p:scale>
        <p:origin x="3450" y="84"/>
      </p:cViewPr>
      <p:guideLst>
        <p:guide orient="horz" pos="2160"/>
        <p:guide pos="2880"/>
      </p:guideLst>
    </p:cSldViewPr>
  </p:slideViewPr>
  <p:outlineViewPr>
    <p:cViewPr>
      <p:scale>
        <a:sx n="33" d="100"/>
        <a:sy n="33" d="100"/>
      </p:scale>
      <p:origin x="0" y="78744"/>
    </p:cViewPr>
  </p:outlineViewPr>
  <p:notesTextViewPr>
    <p:cViewPr>
      <p:scale>
        <a:sx n="3" d="2"/>
        <a:sy n="3" d="2"/>
      </p:scale>
      <p:origin x="0" y="0"/>
    </p:cViewPr>
  </p:notesTextViewPr>
  <p:sorterViewPr>
    <p:cViewPr>
      <p:scale>
        <a:sx n="111" d="100"/>
        <a:sy n="111"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Master" Target="slideMasters/slideMaster3.xml"/><Relationship Id="rId7" Type="http://schemas.openxmlformats.org/officeDocument/2006/relationships/slide" Target="slides/slide3.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6833" cy="464185"/>
          </a:xfrm>
          <a:prstGeom prst="rect">
            <a:avLst/>
          </a:prstGeom>
        </p:spPr>
        <p:txBody>
          <a:bodyPr vert="horz" lIns="92958" tIns="46479" rIns="92958" bIns="46479" rtlCol="0"/>
          <a:lstStyle>
            <a:lvl1pPr algn="l">
              <a:defRPr sz="1200">
                <a:latin typeface="Arial" charset="0"/>
                <a:ea typeface="Arial" charset="0"/>
                <a:cs typeface="Arial" charset="0"/>
              </a:defRPr>
            </a:lvl1pPr>
          </a:lstStyle>
          <a:p>
            <a:pPr>
              <a:defRPr/>
            </a:pPr>
            <a:endParaRPr lang="en-US" dirty="0"/>
          </a:p>
        </p:txBody>
      </p:sp>
      <p:sp>
        <p:nvSpPr>
          <p:cNvPr id="3" name="Date Placeholder 2"/>
          <p:cNvSpPr>
            <a:spLocks noGrp="1"/>
          </p:cNvSpPr>
          <p:nvPr>
            <p:ph type="dt" sz="quarter" idx="1"/>
          </p:nvPr>
        </p:nvSpPr>
        <p:spPr>
          <a:xfrm>
            <a:off x="3956550" y="0"/>
            <a:ext cx="3026833" cy="464185"/>
          </a:xfrm>
          <a:prstGeom prst="rect">
            <a:avLst/>
          </a:prstGeom>
        </p:spPr>
        <p:txBody>
          <a:bodyPr vert="horz" wrap="square" lIns="92958" tIns="46479" rIns="92958" bIns="46479" numCol="1" anchor="t" anchorCtr="0" compatLnSpc="1">
            <a:prstTxWarp prst="textNoShape">
              <a:avLst/>
            </a:prstTxWarp>
          </a:bodyPr>
          <a:lstStyle>
            <a:lvl1pPr algn="r">
              <a:defRPr sz="1200">
                <a:cs typeface="Arial" charset="0"/>
              </a:defRPr>
            </a:lvl1pPr>
          </a:lstStyle>
          <a:p>
            <a:pPr>
              <a:defRPr/>
            </a:pPr>
            <a:fld id="{5D856371-CFA3-9440-8267-557155727DE4}" type="datetime1">
              <a:rPr lang="en-US"/>
              <a:pPr>
                <a:defRPr/>
              </a:pPr>
              <a:t>4/1/2021</a:t>
            </a:fld>
            <a:endParaRPr lang="en-US" dirty="0"/>
          </a:p>
        </p:txBody>
      </p:sp>
      <p:sp>
        <p:nvSpPr>
          <p:cNvPr id="4" name="Footer Placeholder 3"/>
          <p:cNvSpPr>
            <a:spLocks noGrp="1"/>
          </p:cNvSpPr>
          <p:nvPr>
            <p:ph type="ftr" sz="quarter" idx="2"/>
          </p:nvPr>
        </p:nvSpPr>
        <p:spPr>
          <a:xfrm>
            <a:off x="0" y="8817904"/>
            <a:ext cx="3026833" cy="464185"/>
          </a:xfrm>
          <a:prstGeom prst="rect">
            <a:avLst/>
          </a:prstGeom>
        </p:spPr>
        <p:txBody>
          <a:bodyPr vert="horz" lIns="92958" tIns="46479" rIns="92958" bIns="46479" rtlCol="0" anchor="b"/>
          <a:lstStyle>
            <a:lvl1pPr algn="l">
              <a:defRPr sz="1200">
                <a:latin typeface="Arial" charset="0"/>
                <a:ea typeface="Arial" charset="0"/>
                <a:cs typeface="Arial" charset="0"/>
              </a:defRPr>
            </a:lvl1pPr>
          </a:lstStyle>
          <a:p>
            <a:pPr>
              <a:defRPr/>
            </a:pPr>
            <a:endParaRPr lang="en-US" dirty="0"/>
          </a:p>
        </p:txBody>
      </p:sp>
      <p:sp>
        <p:nvSpPr>
          <p:cNvPr id="5" name="Slide Number Placeholder 4"/>
          <p:cNvSpPr>
            <a:spLocks noGrp="1"/>
          </p:cNvSpPr>
          <p:nvPr>
            <p:ph type="sldNum" sz="quarter" idx="3"/>
          </p:nvPr>
        </p:nvSpPr>
        <p:spPr>
          <a:xfrm>
            <a:off x="3956550" y="8817904"/>
            <a:ext cx="3026833" cy="464185"/>
          </a:xfrm>
          <a:prstGeom prst="rect">
            <a:avLst/>
          </a:prstGeom>
        </p:spPr>
        <p:txBody>
          <a:bodyPr vert="horz" wrap="square" lIns="92958" tIns="46479" rIns="92958" bIns="46479" numCol="1" anchor="b" anchorCtr="0" compatLnSpc="1">
            <a:prstTxWarp prst="textNoShape">
              <a:avLst/>
            </a:prstTxWarp>
          </a:bodyPr>
          <a:lstStyle>
            <a:lvl1pPr algn="r">
              <a:defRPr sz="1200">
                <a:cs typeface="Arial" charset="0"/>
              </a:defRPr>
            </a:lvl1pPr>
          </a:lstStyle>
          <a:p>
            <a:pPr>
              <a:defRPr/>
            </a:pPr>
            <a:fld id="{FDDD28EC-E6AA-3446-84A3-5545F326C7B3}" type="slidenum">
              <a:rPr lang="en-US"/>
              <a:pPr>
                <a:defRPr/>
              </a:pPr>
              <a:t>‹#›</a:t>
            </a:fld>
            <a:endParaRPr lang="en-US" dirty="0"/>
          </a:p>
        </p:txBody>
      </p:sp>
    </p:spTree>
    <p:extLst>
      <p:ext uri="{BB962C8B-B14F-4D97-AF65-F5344CB8AC3E}">
        <p14:creationId xmlns:p14="http://schemas.microsoft.com/office/powerpoint/2010/main" val="20300510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6833" cy="464185"/>
          </a:xfrm>
          <a:prstGeom prst="rect">
            <a:avLst/>
          </a:prstGeom>
        </p:spPr>
        <p:txBody>
          <a:bodyPr vert="horz" lIns="92958" tIns="46479" rIns="92958" bIns="46479" rtlCol="0"/>
          <a:lstStyle>
            <a:lvl1pPr algn="l" fontAlgn="auto">
              <a:spcBef>
                <a:spcPts val="0"/>
              </a:spcBef>
              <a:spcAft>
                <a:spcPts val="0"/>
              </a:spcAft>
              <a:defRPr sz="1200">
                <a:latin typeface="+mn-lt"/>
                <a:ea typeface="+mn-ea"/>
                <a:cs typeface="+mn-cs"/>
              </a:defRPr>
            </a:lvl1pPr>
          </a:lstStyle>
          <a:p>
            <a:pPr>
              <a:defRPr/>
            </a:pPr>
            <a:endParaRPr lang="en-US" dirty="0"/>
          </a:p>
        </p:txBody>
      </p:sp>
      <p:sp>
        <p:nvSpPr>
          <p:cNvPr id="3" name="Date Placeholder 2"/>
          <p:cNvSpPr>
            <a:spLocks noGrp="1"/>
          </p:cNvSpPr>
          <p:nvPr>
            <p:ph type="dt" idx="1"/>
          </p:nvPr>
        </p:nvSpPr>
        <p:spPr>
          <a:xfrm>
            <a:off x="3956550" y="0"/>
            <a:ext cx="3026833" cy="464185"/>
          </a:xfrm>
          <a:prstGeom prst="rect">
            <a:avLst/>
          </a:prstGeom>
        </p:spPr>
        <p:txBody>
          <a:bodyPr vert="horz" wrap="square" lIns="92958" tIns="46479" rIns="92958" bIns="46479" numCol="1" anchor="t" anchorCtr="0" compatLnSpc="1">
            <a:prstTxWarp prst="textNoShape">
              <a:avLst/>
            </a:prstTxWarp>
          </a:bodyPr>
          <a:lstStyle>
            <a:lvl1pPr algn="r">
              <a:defRPr sz="1200">
                <a:latin typeface="Calibri" charset="0"/>
                <a:cs typeface="Arial" charset="0"/>
              </a:defRPr>
            </a:lvl1pPr>
          </a:lstStyle>
          <a:p>
            <a:pPr>
              <a:defRPr/>
            </a:pPr>
            <a:fld id="{9EE81838-1560-CE47-9A29-F5A896806D4C}" type="datetime1">
              <a:rPr lang="en-US"/>
              <a:pPr>
                <a:defRPr/>
              </a:pPr>
              <a:t>4/1/2021</a:t>
            </a:fld>
            <a:endParaRPr lang="en-US" dirty="0"/>
          </a:p>
        </p:txBody>
      </p:sp>
      <p:sp>
        <p:nvSpPr>
          <p:cNvPr id="4" name="Slide Image Placeholder 3"/>
          <p:cNvSpPr>
            <a:spLocks noGrp="1" noRot="1" noChangeAspect="1"/>
          </p:cNvSpPr>
          <p:nvPr>
            <p:ph type="sldImg" idx="2"/>
          </p:nvPr>
        </p:nvSpPr>
        <p:spPr>
          <a:xfrm>
            <a:off x="1171575" y="696913"/>
            <a:ext cx="4641850" cy="3481387"/>
          </a:xfrm>
          <a:prstGeom prst="rect">
            <a:avLst/>
          </a:prstGeom>
          <a:noFill/>
          <a:ln w="12700">
            <a:solidFill>
              <a:prstClr val="black"/>
            </a:solidFill>
          </a:ln>
        </p:spPr>
        <p:txBody>
          <a:bodyPr vert="horz" lIns="92958" tIns="46479" rIns="92958" bIns="46479" rtlCol="0" anchor="ctr"/>
          <a:lstStyle/>
          <a:p>
            <a:pPr lvl="0"/>
            <a:endParaRPr lang="en-US" noProof="0" dirty="0"/>
          </a:p>
        </p:txBody>
      </p:sp>
      <p:sp>
        <p:nvSpPr>
          <p:cNvPr id="5" name="Notes Placeholder 4"/>
          <p:cNvSpPr>
            <a:spLocks noGrp="1"/>
          </p:cNvSpPr>
          <p:nvPr>
            <p:ph type="body" sz="quarter" idx="3"/>
          </p:nvPr>
        </p:nvSpPr>
        <p:spPr>
          <a:xfrm>
            <a:off x="698500" y="4409758"/>
            <a:ext cx="5588000" cy="4177665"/>
          </a:xfrm>
          <a:prstGeom prst="rect">
            <a:avLst/>
          </a:prstGeom>
        </p:spPr>
        <p:txBody>
          <a:bodyPr vert="horz" lIns="92958" tIns="46479" rIns="92958" bIns="46479"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17904"/>
            <a:ext cx="3026833" cy="464185"/>
          </a:xfrm>
          <a:prstGeom prst="rect">
            <a:avLst/>
          </a:prstGeom>
        </p:spPr>
        <p:txBody>
          <a:bodyPr vert="horz" lIns="92958" tIns="46479" rIns="92958" bIns="46479" rtlCol="0" anchor="b"/>
          <a:lstStyle>
            <a:lvl1pPr algn="l" fontAlgn="auto">
              <a:spcBef>
                <a:spcPts val="0"/>
              </a:spcBef>
              <a:spcAft>
                <a:spcPts val="0"/>
              </a:spcAft>
              <a:defRPr sz="1200">
                <a:latin typeface="+mn-lt"/>
                <a:ea typeface="+mn-ea"/>
                <a:cs typeface="+mn-cs"/>
              </a:defRPr>
            </a:lvl1pPr>
          </a:lstStyle>
          <a:p>
            <a:pPr>
              <a:defRPr/>
            </a:pPr>
            <a:endParaRPr lang="en-US" dirty="0"/>
          </a:p>
        </p:txBody>
      </p:sp>
      <p:sp>
        <p:nvSpPr>
          <p:cNvPr id="7" name="Slide Number Placeholder 6"/>
          <p:cNvSpPr>
            <a:spLocks noGrp="1"/>
          </p:cNvSpPr>
          <p:nvPr>
            <p:ph type="sldNum" sz="quarter" idx="5"/>
          </p:nvPr>
        </p:nvSpPr>
        <p:spPr>
          <a:xfrm>
            <a:off x="3956550" y="8817904"/>
            <a:ext cx="3026833" cy="464185"/>
          </a:xfrm>
          <a:prstGeom prst="rect">
            <a:avLst/>
          </a:prstGeom>
        </p:spPr>
        <p:txBody>
          <a:bodyPr vert="horz" wrap="square" lIns="92958" tIns="46479" rIns="92958" bIns="46479" numCol="1" anchor="b" anchorCtr="0" compatLnSpc="1">
            <a:prstTxWarp prst="textNoShape">
              <a:avLst/>
            </a:prstTxWarp>
          </a:bodyPr>
          <a:lstStyle>
            <a:lvl1pPr algn="r">
              <a:defRPr sz="1200">
                <a:latin typeface="Calibri" charset="0"/>
                <a:cs typeface="Arial" charset="0"/>
              </a:defRPr>
            </a:lvl1pPr>
          </a:lstStyle>
          <a:p>
            <a:pPr>
              <a:defRPr/>
            </a:pPr>
            <a:fld id="{3038A271-4932-2F41-8308-499AE0EE9F68}" type="slidenum">
              <a:rPr lang="en-US"/>
              <a:pPr>
                <a:defRPr/>
              </a:pPr>
              <a:t>‹#›</a:t>
            </a:fld>
            <a:endParaRPr lang="en-US" dirty="0"/>
          </a:p>
        </p:txBody>
      </p:sp>
    </p:spTree>
    <p:extLst>
      <p:ext uri="{BB962C8B-B14F-4D97-AF65-F5344CB8AC3E}">
        <p14:creationId xmlns:p14="http://schemas.microsoft.com/office/powerpoint/2010/main" val="8284695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ヒラギノ角ゴ Pro W3" charset="-128"/>
        <a:cs typeface="ヒラギノ角ゴ Pro W3" charset="-128"/>
      </a:defRPr>
    </a:lvl1pPr>
    <a:lvl2pPr marL="457200" algn="l" rtl="0" eaLnBrk="0" fontAlgn="base" hangingPunct="0">
      <a:spcBef>
        <a:spcPct val="30000"/>
      </a:spcBef>
      <a:spcAft>
        <a:spcPct val="0"/>
      </a:spcAft>
      <a:defRPr sz="1200" kern="1200">
        <a:solidFill>
          <a:schemeClr val="tx1"/>
        </a:solidFill>
        <a:latin typeface="+mn-lt"/>
        <a:ea typeface="ヒラギノ角ゴ Pro W3" charset="-128"/>
        <a:cs typeface="ヒラギノ角ゴ Pro W3" charset="0"/>
      </a:defRPr>
    </a:lvl2pPr>
    <a:lvl3pPr marL="914400" algn="l" rtl="0" eaLnBrk="0" fontAlgn="base" hangingPunct="0">
      <a:spcBef>
        <a:spcPct val="30000"/>
      </a:spcBef>
      <a:spcAft>
        <a:spcPct val="0"/>
      </a:spcAft>
      <a:defRPr sz="1200" kern="1200">
        <a:solidFill>
          <a:schemeClr val="tx1"/>
        </a:solidFill>
        <a:latin typeface="+mn-lt"/>
        <a:ea typeface="ヒラギノ角ゴ Pro W3" charset="-128"/>
        <a:cs typeface="ヒラギノ角ゴ Pro W3" charset="0"/>
      </a:defRPr>
    </a:lvl3pPr>
    <a:lvl4pPr marL="1371600" algn="l" rtl="0" eaLnBrk="0" fontAlgn="base" hangingPunct="0">
      <a:spcBef>
        <a:spcPct val="30000"/>
      </a:spcBef>
      <a:spcAft>
        <a:spcPct val="0"/>
      </a:spcAft>
      <a:defRPr sz="1200" kern="1200">
        <a:solidFill>
          <a:schemeClr val="tx1"/>
        </a:solidFill>
        <a:latin typeface="+mn-lt"/>
        <a:ea typeface="ヒラギノ角ゴ Pro W3" charset="-128"/>
        <a:cs typeface="ヒラギノ角ゴ Pro W3" charset="0"/>
      </a:defRPr>
    </a:lvl4pPr>
    <a:lvl5pPr marL="1828800" algn="l" rtl="0" eaLnBrk="0" fontAlgn="base" hangingPunct="0">
      <a:spcBef>
        <a:spcPct val="30000"/>
      </a:spcBef>
      <a:spcAft>
        <a:spcPct val="0"/>
      </a:spcAft>
      <a:defRPr sz="1200" kern="1200">
        <a:solidFill>
          <a:schemeClr val="tx1"/>
        </a:solidFill>
        <a:latin typeface="+mn-lt"/>
        <a:ea typeface="ヒラギノ角ゴ Pro W3" charset="-128"/>
        <a:cs typeface="ヒラギノ角ゴ Pro W3"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038A271-4932-2F41-8308-499AE0EE9F68}" type="slidenum">
              <a:rPr lang="en-US" smtClean="0"/>
              <a:pPr>
                <a:defRPr/>
              </a:pPr>
              <a:t>3</a:t>
            </a:fld>
            <a:endParaRPr lang="en-US" dirty="0"/>
          </a:p>
        </p:txBody>
      </p:sp>
    </p:spTree>
    <p:extLst>
      <p:ext uri="{BB962C8B-B14F-4D97-AF65-F5344CB8AC3E}">
        <p14:creationId xmlns:p14="http://schemas.microsoft.com/office/powerpoint/2010/main" val="3433498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10_Title Slide">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4"/>
            <a:ext cx="2133600" cy="365125"/>
          </a:xfrm>
          <a:prstGeom prst="rect">
            <a:avLst/>
          </a:prstGeom>
        </p:spPr>
        <p:txBody>
          <a:bodyPr/>
          <a:lstStyle>
            <a:lvl1pPr>
              <a:defRPr/>
            </a:lvl1pPr>
          </a:lstStyle>
          <a:p>
            <a:pPr eaLnBrk="0" hangingPunct="0">
              <a:defRPr/>
            </a:pPr>
            <a:fld id="{91E6DB70-6748-49C6-8F57-6F1FA1821A34}" type="datetimeFigureOut">
              <a:rPr lang="en-US" sz="2400">
                <a:solidFill>
                  <a:srgbClr val="003296"/>
                </a:solidFill>
                <a:latin typeface="Times" pitchFamily="1" charset="0"/>
              </a:rPr>
              <a:pPr eaLnBrk="0" hangingPunct="0">
                <a:defRPr/>
              </a:pPr>
              <a:t>4/1/2021</a:t>
            </a:fld>
            <a:endParaRPr lang="en-US" sz="2400" dirty="0">
              <a:solidFill>
                <a:srgbClr val="003296"/>
              </a:solidFill>
              <a:latin typeface="Times" pitchFamily="1" charset="0"/>
            </a:endParaRPr>
          </a:p>
        </p:txBody>
      </p:sp>
      <p:sp>
        <p:nvSpPr>
          <p:cNvPr id="3" name="Footer Placeholder 4"/>
          <p:cNvSpPr>
            <a:spLocks noGrp="1"/>
          </p:cNvSpPr>
          <p:nvPr>
            <p:ph type="ftr" sz="quarter" idx="11"/>
          </p:nvPr>
        </p:nvSpPr>
        <p:spPr>
          <a:xfrm>
            <a:off x="3124200" y="6356354"/>
            <a:ext cx="2895600" cy="365125"/>
          </a:xfrm>
        </p:spPr>
        <p:txBody>
          <a:bodyPr/>
          <a:lstStyle>
            <a:lvl1pPr>
              <a:defRPr/>
            </a:lvl1pPr>
          </a:lstStyle>
          <a:p>
            <a:pPr>
              <a:defRPr/>
            </a:pPr>
            <a:endParaRPr lang="en-US" dirty="0">
              <a:latin typeface="Arial"/>
            </a:endParaRPr>
          </a:p>
        </p:txBody>
      </p:sp>
      <p:sp>
        <p:nvSpPr>
          <p:cNvPr id="4" name="Slide Number Placeholder 5"/>
          <p:cNvSpPr>
            <a:spLocks noGrp="1"/>
          </p:cNvSpPr>
          <p:nvPr>
            <p:ph type="sldNum" sz="quarter" idx="12"/>
          </p:nvPr>
        </p:nvSpPr>
        <p:spPr>
          <a:xfrm>
            <a:off x="6400800" y="6324604"/>
            <a:ext cx="2133600" cy="365125"/>
          </a:xfrm>
          <a:prstGeom prst="rect">
            <a:avLst/>
          </a:prstGeom>
        </p:spPr>
        <p:txBody>
          <a:bodyPr/>
          <a:lstStyle>
            <a:lvl1pPr>
              <a:defRPr/>
            </a:lvl1pPr>
          </a:lstStyle>
          <a:p>
            <a:pPr eaLnBrk="0" hangingPunct="0">
              <a:defRPr/>
            </a:pPr>
            <a:fld id="{3AAB0B0F-B503-1740-8A77-2FD081CE1A1D}" type="slidenum">
              <a:rPr lang="en-US" sz="2400">
                <a:solidFill>
                  <a:srgbClr val="003296"/>
                </a:solidFill>
                <a:latin typeface="Times" pitchFamily="1" charset="0"/>
              </a:rPr>
              <a:pPr eaLnBrk="0" hangingPunct="0">
                <a:defRPr/>
              </a:pPr>
              <a:t>‹#›</a:t>
            </a:fld>
            <a:endParaRPr lang="en-US" sz="2400" dirty="0">
              <a:solidFill>
                <a:srgbClr val="003296"/>
              </a:solidFill>
              <a:latin typeface="Times" pitchFamily="1" charset="0"/>
            </a:endParaRPr>
          </a:p>
        </p:txBody>
      </p:sp>
    </p:spTree>
    <p:extLst>
      <p:ext uri="{BB962C8B-B14F-4D97-AF65-F5344CB8AC3E}">
        <p14:creationId xmlns:p14="http://schemas.microsoft.com/office/powerpoint/2010/main" val="344638341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3_Title Only">
    <p:spTree>
      <p:nvGrpSpPr>
        <p:cNvPr id="1" name=""/>
        <p:cNvGrpSpPr/>
        <p:nvPr/>
      </p:nvGrpSpPr>
      <p:grpSpPr>
        <a:xfrm>
          <a:off x="0" y="0"/>
          <a:ext cx="0" cy="0"/>
          <a:chOff x="0" y="0"/>
          <a:chExt cx="0" cy="0"/>
        </a:xfrm>
      </p:grpSpPr>
      <p:cxnSp>
        <p:nvCxnSpPr>
          <p:cNvPr id="3" name="Straight Connector 2"/>
          <p:cNvCxnSpPr/>
          <p:nvPr userDrawn="1"/>
        </p:nvCxnSpPr>
        <p:spPr bwMode="auto">
          <a:xfrm>
            <a:off x="228600" y="889000"/>
            <a:ext cx="7772400" cy="1588"/>
          </a:xfrm>
          <a:prstGeom prst="line">
            <a:avLst/>
          </a:prstGeom>
          <a:solidFill>
            <a:schemeClr val="accent1"/>
          </a:solidFill>
          <a:ln w="38100" cap="flat" cmpd="sng" algn="ctr">
            <a:gradFill flip="none" rotWithShape="1">
              <a:gsLst>
                <a:gs pos="0">
                  <a:srgbClr val="800000"/>
                </a:gs>
                <a:gs pos="100000">
                  <a:prstClr val="white"/>
                </a:gs>
              </a:gsLst>
              <a:lin ang="0" scaled="1"/>
              <a:tileRect/>
            </a:gradFill>
            <a:prstDash val="solid"/>
            <a:round/>
            <a:headEnd type="none" w="med" len="med"/>
            <a:tailEnd type="none" w="med" len="med"/>
          </a:ln>
          <a:effectLst/>
        </p:spPr>
      </p:cxnSp>
    </p:spTree>
    <p:extLst>
      <p:ext uri="{BB962C8B-B14F-4D97-AF65-F5344CB8AC3E}">
        <p14:creationId xmlns:p14="http://schemas.microsoft.com/office/powerpoint/2010/main" val="279083715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4_Title Slide">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4"/>
            <a:ext cx="2133600" cy="365125"/>
          </a:xfrm>
          <a:prstGeom prst="rect">
            <a:avLst/>
          </a:prstGeom>
        </p:spPr>
        <p:txBody>
          <a:bodyPr/>
          <a:lstStyle>
            <a:lvl1pPr>
              <a:defRPr/>
            </a:lvl1pPr>
          </a:lstStyle>
          <a:p>
            <a:pPr>
              <a:defRPr/>
            </a:pPr>
            <a:fld id="{91E6DB70-6748-49C6-8F57-6F1FA1821A34}" type="datetimeFigureOut">
              <a:rPr lang="en-US">
                <a:solidFill>
                  <a:srgbClr val="003296"/>
                </a:solidFill>
              </a:rPr>
              <a:pPr>
                <a:defRPr/>
              </a:pPr>
              <a:t>4/1/2021</a:t>
            </a:fld>
            <a:endParaRPr lang="en-US" dirty="0">
              <a:solidFill>
                <a:srgbClr val="003296"/>
              </a:solidFill>
            </a:endParaRPr>
          </a:p>
        </p:txBody>
      </p:sp>
      <p:sp>
        <p:nvSpPr>
          <p:cNvPr id="3" name="Footer Placeholder 4"/>
          <p:cNvSpPr>
            <a:spLocks noGrp="1"/>
          </p:cNvSpPr>
          <p:nvPr>
            <p:ph type="ftr" sz="quarter" idx="11"/>
          </p:nvPr>
        </p:nvSpPr>
        <p:spPr>
          <a:xfrm>
            <a:off x="3124200" y="6356354"/>
            <a:ext cx="2895600" cy="365125"/>
          </a:xfrm>
          <a:prstGeom prst="rect">
            <a:avLst/>
          </a:prstGeom>
        </p:spPr>
        <p:txBody>
          <a:bodyPr/>
          <a:lstStyle>
            <a:lvl1pPr>
              <a:defRPr/>
            </a:lvl1pPr>
          </a:lstStyle>
          <a:p>
            <a:pPr>
              <a:defRPr/>
            </a:pPr>
            <a:endParaRPr lang="en-US" dirty="0">
              <a:latin typeface="Arial"/>
            </a:endParaRPr>
          </a:p>
        </p:txBody>
      </p:sp>
    </p:spTree>
    <p:extLst>
      <p:ext uri="{BB962C8B-B14F-4D97-AF65-F5344CB8AC3E}">
        <p14:creationId xmlns:p14="http://schemas.microsoft.com/office/powerpoint/2010/main" val="329771988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0"/>
          </p:nvPr>
        </p:nvSpPr>
        <p:spPr/>
        <p:txBody>
          <a:bodyPr rtlCol="0"/>
          <a:lstStyle>
            <a:lvl1pPr eaLnBrk="0" hangingPunct="0">
              <a:defRPr i="1">
                <a:solidFill>
                  <a:prstClr val="black">
                    <a:tint val="75000"/>
                  </a:prstClr>
                </a:solidFill>
                <a:latin typeface="Helvetica BlackOblique"/>
                <a:ea typeface="+mn-ea"/>
              </a:defRPr>
            </a:lvl1pPr>
          </a:lstStyle>
          <a:p>
            <a:pPr>
              <a:defRPr/>
            </a:pPr>
            <a:endParaRPr lang="en-US" dirty="0"/>
          </a:p>
        </p:txBody>
      </p:sp>
    </p:spTree>
    <p:extLst>
      <p:ext uri="{BB962C8B-B14F-4D97-AF65-F5344CB8AC3E}">
        <p14:creationId xmlns:p14="http://schemas.microsoft.com/office/powerpoint/2010/main" val="41910725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4"/>
            <a:ext cx="2133600" cy="365125"/>
          </a:xfrm>
          <a:prstGeom prst="rect">
            <a:avLst/>
          </a:prstGeom>
        </p:spPr>
        <p:txBody>
          <a:bodyPr/>
          <a:lstStyle>
            <a:lvl1pPr>
              <a:defRPr/>
            </a:lvl1pPr>
          </a:lstStyle>
          <a:p>
            <a:pPr eaLnBrk="0" hangingPunct="0">
              <a:defRPr/>
            </a:pPr>
            <a:fld id="{91E6DB70-6748-49C6-8F57-6F1FA1821A34}" type="datetimeFigureOut">
              <a:rPr lang="en-US" sz="2400">
                <a:solidFill>
                  <a:srgbClr val="003296"/>
                </a:solidFill>
                <a:latin typeface="Times" pitchFamily="1" charset="0"/>
              </a:rPr>
              <a:pPr eaLnBrk="0" hangingPunct="0">
                <a:defRPr/>
              </a:pPr>
              <a:t>4/1/2021</a:t>
            </a:fld>
            <a:endParaRPr lang="en-US" sz="2400" dirty="0">
              <a:solidFill>
                <a:srgbClr val="003296"/>
              </a:solidFill>
              <a:latin typeface="Times" pitchFamily="1" charset="0"/>
            </a:endParaRPr>
          </a:p>
        </p:txBody>
      </p:sp>
      <p:sp>
        <p:nvSpPr>
          <p:cNvPr id="3" name="Footer Placeholder 4"/>
          <p:cNvSpPr>
            <a:spLocks noGrp="1"/>
          </p:cNvSpPr>
          <p:nvPr>
            <p:ph type="ftr" sz="quarter" idx="11"/>
          </p:nvPr>
        </p:nvSpPr>
        <p:spPr>
          <a:xfrm>
            <a:off x="3124200" y="6356354"/>
            <a:ext cx="2895600" cy="365125"/>
          </a:xfrm>
        </p:spPr>
        <p:txBody>
          <a:bodyPr/>
          <a:lstStyle>
            <a:lvl1pPr>
              <a:defRPr/>
            </a:lvl1pPr>
          </a:lstStyle>
          <a:p>
            <a:pPr>
              <a:defRPr/>
            </a:pPr>
            <a:endParaRPr lang="en-US" dirty="0">
              <a:latin typeface="Arial"/>
            </a:endParaRPr>
          </a:p>
        </p:txBody>
      </p:sp>
    </p:spTree>
    <p:extLst>
      <p:ext uri="{BB962C8B-B14F-4D97-AF65-F5344CB8AC3E}">
        <p14:creationId xmlns:p14="http://schemas.microsoft.com/office/powerpoint/2010/main" val="17004665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7_Title Slide">
    <p:spTree>
      <p:nvGrpSpPr>
        <p:cNvPr id="1" name=""/>
        <p:cNvGrpSpPr/>
        <p:nvPr/>
      </p:nvGrpSpPr>
      <p:grpSpPr>
        <a:xfrm>
          <a:off x="0" y="0"/>
          <a:ext cx="0" cy="0"/>
          <a:chOff x="0" y="0"/>
          <a:chExt cx="0" cy="0"/>
        </a:xfrm>
      </p:grpSpPr>
      <p:sp>
        <p:nvSpPr>
          <p:cNvPr id="3" name="Footer Placeholder 4"/>
          <p:cNvSpPr>
            <a:spLocks noGrp="1"/>
          </p:cNvSpPr>
          <p:nvPr>
            <p:ph type="ftr" sz="quarter" idx="11"/>
          </p:nvPr>
        </p:nvSpPr>
        <p:spPr>
          <a:xfrm>
            <a:off x="3124200" y="6356354"/>
            <a:ext cx="2895600" cy="365125"/>
          </a:xfrm>
        </p:spPr>
        <p:txBody>
          <a:bodyPr/>
          <a:lstStyle>
            <a:lvl1pPr>
              <a:defRPr/>
            </a:lvl1pPr>
          </a:lstStyle>
          <a:p>
            <a:pPr>
              <a:defRPr/>
            </a:pPr>
            <a:endParaRPr lang="en-US" dirty="0">
              <a:latin typeface="Arial"/>
            </a:endParaRPr>
          </a:p>
        </p:txBody>
      </p:sp>
    </p:spTree>
    <p:extLst>
      <p:ext uri="{BB962C8B-B14F-4D97-AF65-F5344CB8AC3E}">
        <p14:creationId xmlns:p14="http://schemas.microsoft.com/office/powerpoint/2010/main" val="339310480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39_Title Slide">
    <p:spTree>
      <p:nvGrpSpPr>
        <p:cNvPr id="1" name=""/>
        <p:cNvGrpSpPr/>
        <p:nvPr/>
      </p:nvGrpSpPr>
      <p:grpSpPr>
        <a:xfrm>
          <a:off x="0" y="0"/>
          <a:ext cx="0" cy="0"/>
          <a:chOff x="0" y="0"/>
          <a:chExt cx="0" cy="0"/>
        </a:xfrm>
      </p:grpSpPr>
      <p:sp>
        <p:nvSpPr>
          <p:cNvPr id="3" name="Footer Placeholder 4"/>
          <p:cNvSpPr>
            <a:spLocks noGrp="1"/>
          </p:cNvSpPr>
          <p:nvPr>
            <p:ph type="ftr" sz="quarter" idx="11"/>
          </p:nvPr>
        </p:nvSpPr>
        <p:spPr>
          <a:xfrm>
            <a:off x="3124200" y="6356354"/>
            <a:ext cx="2895600" cy="365125"/>
          </a:xfrm>
        </p:spPr>
        <p:txBody>
          <a:bodyPr/>
          <a:lstStyle>
            <a:lvl1pPr>
              <a:defRPr/>
            </a:lvl1pPr>
          </a:lstStyle>
          <a:p>
            <a:pPr>
              <a:defRPr/>
            </a:pPr>
            <a:endParaRPr lang="en-US" dirty="0">
              <a:latin typeface="Arial"/>
            </a:endParaRPr>
          </a:p>
        </p:txBody>
      </p:sp>
      <p:sp>
        <p:nvSpPr>
          <p:cNvPr id="4" name="Slide Number Placeholder 5"/>
          <p:cNvSpPr>
            <a:spLocks noGrp="1"/>
          </p:cNvSpPr>
          <p:nvPr>
            <p:ph type="sldNum" sz="quarter" idx="12"/>
          </p:nvPr>
        </p:nvSpPr>
        <p:spPr>
          <a:xfrm>
            <a:off x="6400800" y="6324604"/>
            <a:ext cx="2133600" cy="365125"/>
          </a:xfrm>
          <a:prstGeom prst="rect">
            <a:avLst/>
          </a:prstGeom>
        </p:spPr>
        <p:txBody>
          <a:bodyPr/>
          <a:lstStyle>
            <a:lvl1pPr>
              <a:defRPr/>
            </a:lvl1pPr>
          </a:lstStyle>
          <a:p>
            <a:pPr eaLnBrk="0" hangingPunct="0">
              <a:defRPr/>
            </a:pPr>
            <a:fld id="{3AAB0B0F-B503-1740-8A77-2FD081CE1A1D}" type="slidenum">
              <a:rPr lang="en-US" sz="2400">
                <a:solidFill>
                  <a:srgbClr val="003296"/>
                </a:solidFill>
                <a:latin typeface="Times" pitchFamily="1" charset="0"/>
              </a:rPr>
              <a:pPr eaLnBrk="0" hangingPunct="0">
                <a:defRPr/>
              </a:pPr>
              <a:t>‹#›</a:t>
            </a:fld>
            <a:endParaRPr lang="en-US" sz="2400" dirty="0">
              <a:solidFill>
                <a:srgbClr val="003296"/>
              </a:solidFill>
              <a:latin typeface="Times" pitchFamily="1" charset="0"/>
            </a:endParaRPr>
          </a:p>
        </p:txBody>
      </p:sp>
    </p:spTree>
    <p:extLst>
      <p:ext uri="{BB962C8B-B14F-4D97-AF65-F5344CB8AC3E}">
        <p14:creationId xmlns:p14="http://schemas.microsoft.com/office/powerpoint/2010/main" val="30553921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4_Title Slide">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4"/>
            <a:ext cx="2133600" cy="365125"/>
          </a:xfrm>
          <a:prstGeom prst="rect">
            <a:avLst/>
          </a:prstGeom>
        </p:spPr>
        <p:txBody>
          <a:bodyPr/>
          <a:lstStyle>
            <a:lvl1pPr>
              <a:defRPr/>
            </a:lvl1pPr>
          </a:lstStyle>
          <a:p>
            <a:pPr>
              <a:defRPr/>
            </a:pPr>
            <a:fld id="{91E6DB70-6748-49C6-8F57-6F1FA1821A34}" type="datetimeFigureOut">
              <a:rPr lang="en-US">
                <a:solidFill>
                  <a:srgbClr val="003296"/>
                </a:solidFill>
              </a:rPr>
              <a:pPr>
                <a:defRPr/>
              </a:pPr>
              <a:t>4/1/2021</a:t>
            </a:fld>
            <a:endParaRPr lang="en-US" dirty="0">
              <a:solidFill>
                <a:srgbClr val="003296"/>
              </a:solidFill>
            </a:endParaRPr>
          </a:p>
        </p:txBody>
      </p:sp>
      <p:sp>
        <p:nvSpPr>
          <p:cNvPr id="3" name="Footer Placeholder 4"/>
          <p:cNvSpPr>
            <a:spLocks noGrp="1"/>
          </p:cNvSpPr>
          <p:nvPr>
            <p:ph type="ftr" sz="quarter" idx="11"/>
          </p:nvPr>
        </p:nvSpPr>
        <p:spPr>
          <a:xfrm>
            <a:off x="3124200" y="6356354"/>
            <a:ext cx="2895600" cy="365125"/>
          </a:xfrm>
          <a:prstGeom prst="rect">
            <a:avLst/>
          </a:prstGeom>
        </p:spPr>
        <p:txBody>
          <a:bodyPr/>
          <a:lstStyle>
            <a:lvl1pPr>
              <a:defRPr/>
            </a:lvl1pPr>
          </a:lstStyle>
          <a:p>
            <a:pPr>
              <a:defRPr/>
            </a:pPr>
            <a:endParaRPr lang="en-US" dirty="0">
              <a:latin typeface="Arial"/>
            </a:endParaRPr>
          </a:p>
        </p:txBody>
      </p:sp>
      <p:sp>
        <p:nvSpPr>
          <p:cNvPr id="4" name="Slide Number Placeholder 5"/>
          <p:cNvSpPr>
            <a:spLocks noGrp="1"/>
          </p:cNvSpPr>
          <p:nvPr>
            <p:ph type="sldNum" sz="quarter" idx="12"/>
          </p:nvPr>
        </p:nvSpPr>
        <p:spPr>
          <a:xfrm>
            <a:off x="6400800" y="6324604"/>
            <a:ext cx="2133600" cy="365125"/>
          </a:xfrm>
          <a:prstGeom prst="rect">
            <a:avLst/>
          </a:prstGeom>
        </p:spPr>
        <p:txBody>
          <a:bodyPr/>
          <a:lstStyle>
            <a:lvl1pPr>
              <a:defRPr/>
            </a:lvl1pPr>
          </a:lstStyle>
          <a:p>
            <a:pPr>
              <a:defRPr/>
            </a:pPr>
            <a:fld id="{3AAB0B0F-B503-1740-8A77-2FD081CE1A1D}" type="slidenum">
              <a:rPr lang="en-US">
                <a:solidFill>
                  <a:srgbClr val="003296"/>
                </a:solidFill>
              </a:rPr>
              <a:pPr>
                <a:defRPr/>
              </a:pPr>
              <a:t>‹#›</a:t>
            </a:fld>
            <a:endParaRPr lang="en-US" dirty="0">
              <a:solidFill>
                <a:srgbClr val="003296"/>
              </a:solidFill>
            </a:endParaRPr>
          </a:p>
        </p:txBody>
      </p:sp>
    </p:spTree>
    <p:extLst>
      <p:ext uri="{BB962C8B-B14F-4D97-AF65-F5344CB8AC3E}">
        <p14:creationId xmlns:p14="http://schemas.microsoft.com/office/powerpoint/2010/main" val="28105336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44_Title Slide">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4"/>
            <a:ext cx="2133600" cy="365125"/>
          </a:xfrm>
          <a:prstGeom prst="rect">
            <a:avLst/>
          </a:prstGeom>
        </p:spPr>
        <p:txBody>
          <a:bodyPr/>
          <a:lstStyle>
            <a:lvl1pPr>
              <a:defRPr/>
            </a:lvl1pPr>
          </a:lstStyle>
          <a:p>
            <a:pPr eaLnBrk="0" hangingPunct="0">
              <a:defRPr/>
            </a:pPr>
            <a:fld id="{91E6DB70-6748-49C6-8F57-6F1FA1821A34}" type="datetimeFigureOut">
              <a:rPr lang="en-US" sz="2400">
                <a:solidFill>
                  <a:srgbClr val="003296"/>
                </a:solidFill>
                <a:latin typeface="Times" pitchFamily="1" charset="0"/>
                <a:ea typeface="+mn-ea"/>
                <a:cs typeface="+mn-cs"/>
              </a:rPr>
              <a:pPr eaLnBrk="0" hangingPunct="0">
                <a:defRPr/>
              </a:pPr>
              <a:t>4/1/2021</a:t>
            </a:fld>
            <a:endParaRPr lang="en-US" sz="2400" dirty="0">
              <a:solidFill>
                <a:srgbClr val="003296"/>
              </a:solidFill>
              <a:latin typeface="Times" pitchFamily="1" charset="0"/>
              <a:ea typeface="+mn-ea"/>
              <a:cs typeface="+mn-cs"/>
            </a:endParaRPr>
          </a:p>
        </p:txBody>
      </p:sp>
      <p:sp>
        <p:nvSpPr>
          <p:cNvPr id="3" name="Footer Placeholder 4"/>
          <p:cNvSpPr>
            <a:spLocks noGrp="1"/>
          </p:cNvSpPr>
          <p:nvPr>
            <p:ph type="ftr" sz="quarter" idx="11"/>
          </p:nvPr>
        </p:nvSpPr>
        <p:spPr>
          <a:xfrm>
            <a:off x="3124200" y="6356354"/>
            <a:ext cx="2895600" cy="365125"/>
          </a:xfrm>
        </p:spPr>
        <p:txBody>
          <a:bodyPr/>
          <a:lstStyle>
            <a:lvl1pPr>
              <a:defRPr/>
            </a:lvl1pPr>
          </a:lstStyle>
          <a:p>
            <a:pPr>
              <a:defRPr/>
            </a:pPr>
            <a:endParaRPr lang="en-US" dirty="0">
              <a:latin typeface="Arial"/>
            </a:endParaRPr>
          </a:p>
        </p:txBody>
      </p:sp>
      <p:sp>
        <p:nvSpPr>
          <p:cNvPr id="4" name="Slide Number Placeholder 5"/>
          <p:cNvSpPr>
            <a:spLocks noGrp="1"/>
          </p:cNvSpPr>
          <p:nvPr>
            <p:ph type="sldNum" sz="quarter" idx="12"/>
          </p:nvPr>
        </p:nvSpPr>
        <p:spPr>
          <a:xfrm>
            <a:off x="6400800" y="6324604"/>
            <a:ext cx="2133600" cy="365125"/>
          </a:xfrm>
          <a:prstGeom prst="rect">
            <a:avLst/>
          </a:prstGeom>
        </p:spPr>
        <p:txBody>
          <a:bodyPr/>
          <a:lstStyle>
            <a:lvl1pPr>
              <a:defRPr/>
            </a:lvl1pPr>
          </a:lstStyle>
          <a:p>
            <a:pPr eaLnBrk="0" hangingPunct="0">
              <a:defRPr/>
            </a:pPr>
            <a:fld id="{3AAB0B0F-B503-1740-8A77-2FD081CE1A1D}" type="slidenum">
              <a:rPr lang="en-US" sz="2400">
                <a:solidFill>
                  <a:srgbClr val="003296"/>
                </a:solidFill>
                <a:latin typeface="Times" pitchFamily="1" charset="0"/>
                <a:ea typeface="+mn-ea"/>
                <a:cs typeface="+mn-cs"/>
              </a:rPr>
              <a:pPr eaLnBrk="0" hangingPunct="0">
                <a:defRPr/>
              </a:pPr>
              <a:t>‹#›</a:t>
            </a:fld>
            <a:endParaRPr lang="en-US" sz="2400" dirty="0">
              <a:solidFill>
                <a:srgbClr val="003296"/>
              </a:solidFill>
              <a:latin typeface="Times" pitchFamily="1" charset="0"/>
              <a:ea typeface="+mn-ea"/>
              <a:cs typeface="+mn-cs"/>
            </a:endParaRPr>
          </a:p>
        </p:txBody>
      </p:sp>
    </p:spTree>
    <p:extLst>
      <p:ext uri="{BB962C8B-B14F-4D97-AF65-F5344CB8AC3E}">
        <p14:creationId xmlns:p14="http://schemas.microsoft.com/office/powerpoint/2010/main" val="261770763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4"/>
            <a:ext cx="2133600" cy="365125"/>
          </a:xfrm>
          <a:prstGeom prst="rect">
            <a:avLst/>
          </a:prstGeom>
        </p:spPr>
        <p:txBody>
          <a:bodyPr/>
          <a:lstStyle>
            <a:lvl1pPr>
              <a:defRPr/>
            </a:lvl1pPr>
          </a:lstStyle>
          <a:p>
            <a:pPr eaLnBrk="0" hangingPunct="0">
              <a:defRPr/>
            </a:pPr>
            <a:fld id="{91E6DB70-6748-49C6-8F57-6F1FA1821A34}" type="datetimeFigureOut">
              <a:rPr lang="en-US" sz="2400">
                <a:solidFill>
                  <a:srgbClr val="003296"/>
                </a:solidFill>
                <a:latin typeface="Times" pitchFamily="1" charset="0"/>
                <a:cs typeface="+mn-cs"/>
              </a:rPr>
              <a:pPr eaLnBrk="0" hangingPunct="0">
                <a:defRPr/>
              </a:pPr>
              <a:t>4/1/2021</a:t>
            </a:fld>
            <a:endParaRPr lang="en-US" sz="2400" dirty="0">
              <a:solidFill>
                <a:srgbClr val="003296"/>
              </a:solidFill>
              <a:latin typeface="Times" pitchFamily="1" charset="0"/>
              <a:cs typeface="+mn-cs"/>
            </a:endParaRPr>
          </a:p>
        </p:txBody>
      </p:sp>
      <p:sp>
        <p:nvSpPr>
          <p:cNvPr id="3" name="Footer Placeholder 4"/>
          <p:cNvSpPr>
            <a:spLocks noGrp="1"/>
          </p:cNvSpPr>
          <p:nvPr>
            <p:ph type="ftr" sz="quarter" idx="11"/>
          </p:nvPr>
        </p:nvSpPr>
        <p:spPr>
          <a:xfrm>
            <a:off x="3124200" y="6356354"/>
            <a:ext cx="2895600" cy="365125"/>
          </a:xfrm>
        </p:spPr>
        <p:txBody>
          <a:bodyPr/>
          <a:lstStyle>
            <a:lvl1pPr>
              <a:defRPr/>
            </a:lvl1pPr>
          </a:lstStyle>
          <a:p>
            <a:pPr>
              <a:defRPr/>
            </a:pPr>
            <a:endParaRPr lang="en-US" dirty="0">
              <a:latin typeface="Arial"/>
            </a:endParaRPr>
          </a:p>
        </p:txBody>
      </p:sp>
    </p:spTree>
    <p:extLst>
      <p:ext uri="{BB962C8B-B14F-4D97-AF65-F5344CB8AC3E}">
        <p14:creationId xmlns:p14="http://schemas.microsoft.com/office/powerpoint/2010/main" val="257804310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55_Title Slide">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4"/>
            <a:ext cx="2133600" cy="365125"/>
          </a:xfrm>
          <a:prstGeom prst="rect">
            <a:avLst/>
          </a:prstGeom>
        </p:spPr>
        <p:txBody>
          <a:bodyPr/>
          <a:lstStyle>
            <a:lvl1pPr>
              <a:defRPr/>
            </a:lvl1pPr>
          </a:lstStyle>
          <a:p>
            <a:pPr>
              <a:defRPr/>
            </a:pPr>
            <a:fld id="{91E6DB70-6748-49C6-8F57-6F1FA1821A34}" type="datetimeFigureOut">
              <a:rPr lang="en-US">
                <a:solidFill>
                  <a:srgbClr val="003296"/>
                </a:solidFill>
                <a:cs typeface="+mn-cs"/>
              </a:rPr>
              <a:pPr>
                <a:defRPr/>
              </a:pPr>
              <a:t>4/1/2021</a:t>
            </a:fld>
            <a:endParaRPr lang="en-US" dirty="0">
              <a:solidFill>
                <a:srgbClr val="003296"/>
              </a:solidFill>
              <a:cs typeface="+mn-cs"/>
            </a:endParaRPr>
          </a:p>
        </p:txBody>
      </p:sp>
      <p:sp>
        <p:nvSpPr>
          <p:cNvPr id="3" name="Footer Placeholder 4"/>
          <p:cNvSpPr>
            <a:spLocks noGrp="1"/>
          </p:cNvSpPr>
          <p:nvPr>
            <p:ph type="ftr" sz="quarter" idx="11"/>
          </p:nvPr>
        </p:nvSpPr>
        <p:spPr>
          <a:xfrm>
            <a:off x="3124200" y="6356354"/>
            <a:ext cx="2895600" cy="365125"/>
          </a:xfrm>
          <a:prstGeom prst="rect">
            <a:avLst/>
          </a:prstGeom>
        </p:spPr>
        <p:txBody>
          <a:bodyPr/>
          <a:lstStyle>
            <a:lvl1pPr>
              <a:defRPr/>
            </a:lvl1pPr>
          </a:lstStyle>
          <a:p>
            <a:pPr>
              <a:defRPr/>
            </a:pPr>
            <a:endParaRPr lang="en-US" dirty="0">
              <a:latin typeface="Arial"/>
            </a:endParaRPr>
          </a:p>
        </p:txBody>
      </p:sp>
    </p:spTree>
    <p:extLst>
      <p:ext uri="{BB962C8B-B14F-4D97-AF65-F5344CB8AC3E}">
        <p14:creationId xmlns:p14="http://schemas.microsoft.com/office/powerpoint/2010/main" val="30476004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7_Title Slide">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4"/>
            <a:ext cx="2133600" cy="365125"/>
          </a:xfrm>
          <a:prstGeom prst="rect">
            <a:avLst/>
          </a:prstGeom>
        </p:spPr>
        <p:txBody>
          <a:bodyPr/>
          <a:lstStyle>
            <a:lvl1pPr>
              <a:defRPr/>
            </a:lvl1pPr>
          </a:lstStyle>
          <a:p>
            <a:pPr eaLnBrk="0" hangingPunct="0">
              <a:defRPr/>
            </a:pPr>
            <a:fld id="{91E6DB70-6748-49C6-8F57-6F1FA1821A34}" type="datetimeFigureOut">
              <a:rPr lang="en-US" sz="2400">
                <a:solidFill>
                  <a:srgbClr val="003296"/>
                </a:solidFill>
                <a:latin typeface="Times" pitchFamily="1" charset="0"/>
                <a:cs typeface="+mn-cs"/>
              </a:rPr>
              <a:pPr eaLnBrk="0" hangingPunct="0">
                <a:defRPr/>
              </a:pPr>
              <a:t>4/1/2021</a:t>
            </a:fld>
            <a:endParaRPr lang="en-US" sz="2400" dirty="0">
              <a:solidFill>
                <a:srgbClr val="003296"/>
              </a:solidFill>
              <a:latin typeface="Times" pitchFamily="1" charset="0"/>
              <a:cs typeface="+mn-cs"/>
            </a:endParaRPr>
          </a:p>
        </p:txBody>
      </p:sp>
      <p:sp>
        <p:nvSpPr>
          <p:cNvPr id="3" name="Footer Placeholder 4"/>
          <p:cNvSpPr>
            <a:spLocks noGrp="1"/>
          </p:cNvSpPr>
          <p:nvPr>
            <p:ph type="ftr" sz="quarter" idx="11"/>
          </p:nvPr>
        </p:nvSpPr>
        <p:spPr>
          <a:xfrm>
            <a:off x="3124200" y="6356354"/>
            <a:ext cx="2895600" cy="365125"/>
          </a:xfrm>
        </p:spPr>
        <p:txBody>
          <a:bodyPr/>
          <a:lstStyle>
            <a:lvl1pPr>
              <a:defRPr/>
            </a:lvl1pPr>
          </a:lstStyle>
          <a:p>
            <a:pPr>
              <a:defRPr/>
            </a:pPr>
            <a:endParaRPr lang="en-US" dirty="0">
              <a:latin typeface="Arial"/>
            </a:endParaRPr>
          </a:p>
        </p:txBody>
      </p:sp>
      <p:sp>
        <p:nvSpPr>
          <p:cNvPr id="4" name="Slide Number Placeholder 5"/>
          <p:cNvSpPr>
            <a:spLocks noGrp="1"/>
          </p:cNvSpPr>
          <p:nvPr>
            <p:ph type="sldNum" sz="quarter" idx="12"/>
          </p:nvPr>
        </p:nvSpPr>
        <p:spPr>
          <a:xfrm>
            <a:off x="6400800" y="6324604"/>
            <a:ext cx="2133600" cy="365125"/>
          </a:xfrm>
          <a:prstGeom prst="rect">
            <a:avLst/>
          </a:prstGeom>
        </p:spPr>
        <p:txBody>
          <a:bodyPr/>
          <a:lstStyle>
            <a:lvl1pPr>
              <a:defRPr/>
            </a:lvl1pPr>
          </a:lstStyle>
          <a:p>
            <a:pPr eaLnBrk="0" hangingPunct="0">
              <a:defRPr/>
            </a:pPr>
            <a:fld id="{3AAB0B0F-B503-1740-8A77-2FD081CE1A1D}" type="slidenum">
              <a:rPr lang="en-US" sz="2400">
                <a:solidFill>
                  <a:srgbClr val="003296"/>
                </a:solidFill>
                <a:latin typeface="Times" pitchFamily="1" charset="0"/>
                <a:cs typeface="+mn-cs"/>
              </a:rPr>
              <a:pPr eaLnBrk="0" hangingPunct="0">
                <a:defRPr/>
              </a:pPr>
              <a:t>‹#›</a:t>
            </a:fld>
            <a:endParaRPr lang="en-US" sz="2400" dirty="0">
              <a:solidFill>
                <a:srgbClr val="003296"/>
              </a:solidFill>
              <a:latin typeface="Times" pitchFamily="1" charset="0"/>
              <a:cs typeface="+mn-cs"/>
            </a:endParaRPr>
          </a:p>
        </p:txBody>
      </p:sp>
    </p:spTree>
    <p:extLst>
      <p:ext uri="{BB962C8B-B14F-4D97-AF65-F5344CB8AC3E}">
        <p14:creationId xmlns:p14="http://schemas.microsoft.com/office/powerpoint/2010/main" val="256150649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60_Title Slide">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4"/>
            <a:ext cx="2133600" cy="365125"/>
          </a:xfrm>
          <a:prstGeom prst="rect">
            <a:avLst/>
          </a:prstGeom>
        </p:spPr>
        <p:txBody>
          <a:bodyPr/>
          <a:lstStyle>
            <a:lvl1pPr>
              <a:defRPr/>
            </a:lvl1pPr>
          </a:lstStyle>
          <a:p>
            <a:pPr>
              <a:defRPr/>
            </a:pPr>
            <a:fld id="{91E6DB70-6748-49C6-8F57-6F1FA1821A34}" type="datetimeFigureOut">
              <a:rPr lang="en-US">
                <a:solidFill>
                  <a:srgbClr val="003296"/>
                </a:solidFill>
                <a:cs typeface="+mn-cs"/>
              </a:rPr>
              <a:pPr>
                <a:defRPr/>
              </a:pPr>
              <a:t>4/1/2021</a:t>
            </a:fld>
            <a:endParaRPr lang="en-US" dirty="0">
              <a:solidFill>
                <a:srgbClr val="003296"/>
              </a:solidFill>
              <a:cs typeface="+mn-cs"/>
            </a:endParaRPr>
          </a:p>
        </p:txBody>
      </p:sp>
      <p:sp>
        <p:nvSpPr>
          <p:cNvPr id="3" name="Footer Placeholder 4"/>
          <p:cNvSpPr>
            <a:spLocks noGrp="1"/>
          </p:cNvSpPr>
          <p:nvPr>
            <p:ph type="ftr" sz="quarter" idx="11"/>
          </p:nvPr>
        </p:nvSpPr>
        <p:spPr>
          <a:xfrm>
            <a:off x="3124200" y="6356354"/>
            <a:ext cx="2895600" cy="365125"/>
          </a:xfrm>
          <a:prstGeom prst="rect">
            <a:avLst/>
          </a:prstGeom>
        </p:spPr>
        <p:txBody>
          <a:bodyPr/>
          <a:lstStyle>
            <a:lvl1pPr>
              <a:defRPr/>
            </a:lvl1pPr>
          </a:lstStyle>
          <a:p>
            <a:pPr>
              <a:defRPr/>
            </a:pPr>
            <a:endParaRPr lang="en-US" dirty="0">
              <a:latin typeface="Arial"/>
            </a:endParaRPr>
          </a:p>
        </p:txBody>
      </p:sp>
      <p:sp>
        <p:nvSpPr>
          <p:cNvPr id="4" name="Slide Number Placeholder 5"/>
          <p:cNvSpPr>
            <a:spLocks noGrp="1"/>
          </p:cNvSpPr>
          <p:nvPr>
            <p:ph type="sldNum" sz="quarter" idx="12"/>
          </p:nvPr>
        </p:nvSpPr>
        <p:spPr>
          <a:xfrm>
            <a:off x="6400800" y="6324604"/>
            <a:ext cx="2133600" cy="365125"/>
          </a:xfrm>
          <a:prstGeom prst="rect">
            <a:avLst/>
          </a:prstGeom>
        </p:spPr>
        <p:txBody>
          <a:bodyPr/>
          <a:lstStyle>
            <a:lvl1pPr>
              <a:defRPr/>
            </a:lvl1pPr>
          </a:lstStyle>
          <a:p>
            <a:pPr>
              <a:defRPr/>
            </a:pPr>
            <a:fld id="{3AAB0B0F-B503-1740-8A77-2FD081CE1A1D}" type="slidenum">
              <a:rPr lang="en-US">
                <a:solidFill>
                  <a:srgbClr val="003296"/>
                </a:solidFill>
                <a:cs typeface="+mn-cs"/>
              </a:rPr>
              <a:pPr>
                <a:defRPr/>
              </a:pPr>
              <a:t>‹#›</a:t>
            </a:fld>
            <a:endParaRPr lang="en-US" dirty="0">
              <a:solidFill>
                <a:srgbClr val="003296"/>
              </a:solidFill>
              <a:cs typeface="+mn-cs"/>
            </a:endParaRPr>
          </a:p>
        </p:txBody>
      </p:sp>
    </p:spTree>
    <p:extLst>
      <p:ext uri="{BB962C8B-B14F-4D97-AF65-F5344CB8AC3E}">
        <p14:creationId xmlns:p14="http://schemas.microsoft.com/office/powerpoint/2010/main" val="276871113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71_Title Slide">
    <p:spTree>
      <p:nvGrpSpPr>
        <p:cNvPr id="1" name=""/>
        <p:cNvGrpSpPr/>
        <p:nvPr/>
      </p:nvGrpSpPr>
      <p:grpSpPr>
        <a:xfrm>
          <a:off x="0" y="0"/>
          <a:ext cx="0" cy="0"/>
          <a:chOff x="0" y="0"/>
          <a:chExt cx="0" cy="0"/>
        </a:xfrm>
      </p:grpSpPr>
      <p:sp>
        <p:nvSpPr>
          <p:cNvPr id="3" name="Footer Placeholder 4"/>
          <p:cNvSpPr>
            <a:spLocks noGrp="1"/>
          </p:cNvSpPr>
          <p:nvPr>
            <p:ph type="ftr" sz="quarter" idx="11"/>
          </p:nvPr>
        </p:nvSpPr>
        <p:spPr>
          <a:xfrm>
            <a:off x="3124200" y="6356354"/>
            <a:ext cx="2895600" cy="365125"/>
          </a:xfrm>
        </p:spPr>
        <p:txBody>
          <a:bodyPr/>
          <a:lstStyle>
            <a:lvl1pPr>
              <a:defRPr/>
            </a:lvl1pPr>
          </a:lstStyle>
          <a:p>
            <a:pPr>
              <a:defRPr/>
            </a:pPr>
            <a:endParaRPr lang="en-US" dirty="0">
              <a:latin typeface="Arial"/>
            </a:endParaRPr>
          </a:p>
        </p:txBody>
      </p:sp>
      <p:sp>
        <p:nvSpPr>
          <p:cNvPr id="4" name="Slide Number Placeholder 5"/>
          <p:cNvSpPr>
            <a:spLocks noGrp="1"/>
          </p:cNvSpPr>
          <p:nvPr>
            <p:ph type="sldNum" sz="quarter" idx="12"/>
          </p:nvPr>
        </p:nvSpPr>
        <p:spPr>
          <a:xfrm>
            <a:off x="6400800" y="6324604"/>
            <a:ext cx="2133600" cy="365125"/>
          </a:xfrm>
          <a:prstGeom prst="rect">
            <a:avLst/>
          </a:prstGeom>
        </p:spPr>
        <p:txBody>
          <a:bodyPr/>
          <a:lstStyle>
            <a:lvl1pPr>
              <a:defRPr/>
            </a:lvl1pPr>
          </a:lstStyle>
          <a:p>
            <a:pPr eaLnBrk="0" hangingPunct="0">
              <a:defRPr/>
            </a:pPr>
            <a:fld id="{3AAB0B0F-B503-1740-8A77-2FD081CE1A1D}" type="slidenum">
              <a:rPr lang="en-US" sz="2400">
                <a:solidFill>
                  <a:srgbClr val="003296"/>
                </a:solidFill>
                <a:latin typeface="Times" pitchFamily="1" charset="0"/>
                <a:cs typeface="+mn-cs"/>
              </a:rPr>
              <a:pPr eaLnBrk="0" hangingPunct="0">
                <a:defRPr/>
              </a:pPr>
              <a:t>‹#›</a:t>
            </a:fld>
            <a:endParaRPr lang="en-US" sz="2400" dirty="0">
              <a:solidFill>
                <a:srgbClr val="003296"/>
              </a:solidFill>
              <a:latin typeface="Times" pitchFamily="1" charset="0"/>
              <a:cs typeface="+mn-cs"/>
            </a:endParaRPr>
          </a:p>
        </p:txBody>
      </p:sp>
    </p:spTree>
    <p:extLst>
      <p:ext uri="{BB962C8B-B14F-4D97-AF65-F5344CB8AC3E}">
        <p14:creationId xmlns:p14="http://schemas.microsoft.com/office/powerpoint/2010/main" val="321054595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73_Title Slide">
    <p:spTree>
      <p:nvGrpSpPr>
        <p:cNvPr id="1" name=""/>
        <p:cNvGrpSpPr/>
        <p:nvPr/>
      </p:nvGrpSpPr>
      <p:grpSpPr>
        <a:xfrm>
          <a:off x="0" y="0"/>
          <a:ext cx="0" cy="0"/>
          <a:chOff x="0" y="0"/>
          <a:chExt cx="0" cy="0"/>
        </a:xfrm>
      </p:grpSpPr>
      <p:sp>
        <p:nvSpPr>
          <p:cNvPr id="2" name="Footer Placeholder 4"/>
          <p:cNvSpPr>
            <a:spLocks noGrp="1"/>
          </p:cNvSpPr>
          <p:nvPr>
            <p:ph type="ftr" sz="quarter" idx="10"/>
          </p:nvPr>
        </p:nvSpPr>
        <p:spPr/>
        <p:txBody>
          <a:bodyPr/>
          <a:lstStyle>
            <a:lvl1pPr>
              <a:defRPr>
                <a:latin typeface="Arial"/>
              </a:defRPr>
            </a:lvl1pPr>
          </a:lstStyle>
          <a:p>
            <a:pPr>
              <a:defRPr/>
            </a:pPr>
            <a:endParaRPr lang="en-US" dirty="0"/>
          </a:p>
        </p:txBody>
      </p:sp>
    </p:spTree>
    <p:extLst>
      <p:ext uri="{BB962C8B-B14F-4D97-AF65-F5344CB8AC3E}">
        <p14:creationId xmlns:p14="http://schemas.microsoft.com/office/powerpoint/2010/main" val="413399801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74_Title Slide">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4"/>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i="0">
                <a:solidFill>
                  <a:srgbClr val="003296"/>
                </a:solidFill>
                <a:latin typeface="Arial" charset="0"/>
                <a:ea typeface="MS PGothic" charset="0"/>
                <a:cs typeface="MS PGothic" charset="0"/>
              </a:defRPr>
            </a:lvl1pPr>
          </a:lstStyle>
          <a:p>
            <a:fld id="{1217126B-614B-234F-BAB3-CD494BA3906D}" type="datetimeFigureOut">
              <a:rPr lang="en-US" smtClean="0"/>
              <a:pPr/>
              <a:t>4/1/2021</a:t>
            </a:fld>
            <a:endParaRPr lang="en-US" dirty="0"/>
          </a:p>
        </p:txBody>
      </p:sp>
      <p:sp>
        <p:nvSpPr>
          <p:cNvPr id="3" name="Footer Placeholder 4"/>
          <p:cNvSpPr>
            <a:spLocks noGrp="1"/>
          </p:cNvSpPr>
          <p:nvPr>
            <p:ph type="ftr" sz="quarter" idx="11"/>
          </p:nvPr>
        </p:nvSpPr>
        <p:spPr/>
        <p:txBody>
          <a:bodyPr/>
          <a:lstStyle>
            <a:lvl1pPr>
              <a:defRPr>
                <a:latin typeface="Arial"/>
              </a:defRPr>
            </a:lvl1pPr>
          </a:lstStyle>
          <a:p>
            <a:pPr>
              <a:defRPr/>
            </a:pPr>
            <a:endParaRPr lang="en-US" dirty="0"/>
          </a:p>
        </p:txBody>
      </p:sp>
    </p:spTree>
    <p:extLst>
      <p:ext uri="{BB962C8B-B14F-4D97-AF65-F5344CB8AC3E}">
        <p14:creationId xmlns:p14="http://schemas.microsoft.com/office/powerpoint/2010/main" val="45516304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76_Title Slide">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4"/>
            <a:ext cx="2133600" cy="365125"/>
          </a:xfrm>
          <a:prstGeom prst="rect">
            <a:avLst/>
          </a:prstGeom>
        </p:spPr>
        <p:txBody>
          <a:bodyPr vert="horz" wrap="square" lIns="91440" tIns="45720" rIns="91440" bIns="45720" numCol="1" anchor="t" anchorCtr="0" compatLnSpc="1">
            <a:prstTxWarp prst="textNoShape">
              <a:avLst/>
            </a:prstTxWarp>
          </a:bodyPr>
          <a:lstStyle>
            <a:lvl1pPr>
              <a:defRPr sz="2400" i="0">
                <a:solidFill>
                  <a:srgbClr val="003296"/>
                </a:solidFill>
                <a:latin typeface="Times" charset="0"/>
                <a:ea typeface="MS PGothic" charset="0"/>
                <a:cs typeface="MS PGothic" charset="0"/>
              </a:defRPr>
            </a:lvl1pPr>
          </a:lstStyle>
          <a:p>
            <a:pPr eaLnBrk="0" hangingPunct="0"/>
            <a:fld id="{34098C4F-6E4F-234F-A249-81590CA0DF3E}" type="datetimeFigureOut">
              <a:rPr lang="en-US" smtClean="0"/>
              <a:pPr eaLnBrk="0" hangingPunct="0"/>
              <a:t>4/1/2021</a:t>
            </a:fld>
            <a:endParaRPr lang="en-US" dirty="0"/>
          </a:p>
        </p:txBody>
      </p:sp>
      <p:sp>
        <p:nvSpPr>
          <p:cNvPr id="3" name="Footer Placeholder 4"/>
          <p:cNvSpPr>
            <a:spLocks noGrp="1"/>
          </p:cNvSpPr>
          <p:nvPr>
            <p:ph type="ftr" sz="quarter" idx="11"/>
          </p:nvPr>
        </p:nvSpPr>
        <p:spPr/>
        <p:txBody>
          <a:bodyPr/>
          <a:lstStyle>
            <a:lvl1pPr>
              <a:defRPr>
                <a:latin typeface="Arial"/>
              </a:defRPr>
            </a:lvl1pPr>
          </a:lstStyle>
          <a:p>
            <a:pPr>
              <a:defRPr/>
            </a:pPr>
            <a:endParaRPr lang="en-US" dirty="0"/>
          </a:p>
        </p:txBody>
      </p:sp>
      <p:sp>
        <p:nvSpPr>
          <p:cNvPr id="4" name="Slide Number Placeholder 5"/>
          <p:cNvSpPr>
            <a:spLocks noGrp="1"/>
          </p:cNvSpPr>
          <p:nvPr>
            <p:ph type="sldNum" sz="quarter" idx="12"/>
          </p:nvPr>
        </p:nvSpPr>
        <p:spPr>
          <a:xfrm>
            <a:off x="6400800" y="6324604"/>
            <a:ext cx="2133600" cy="365125"/>
          </a:xfrm>
          <a:prstGeom prst="rect">
            <a:avLst/>
          </a:prstGeom>
        </p:spPr>
        <p:txBody>
          <a:bodyPr vert="horz" wrap="square" lIns="91440" tIns="45720" rIns="91440" bIns="45720" numCol="1" anchor="t" anchorCtr="0" compatLnSpc="1">
            <a:prstTxWarp prst="textNoShape">
              <a:avLst/>
            </a:prstTxWarp>
          </a:bodyPr>
          <a:lstStyle>
            <a:lvl1pPr>
              <a:defRPr sz="2400" i="0">
                <a:solidFill>
                  <a:srgbClr val="003296"/>
                </a:solidFill>
                <a:latin typeface="Times" charset="0"/>
                <a:ea typeface="MS PGothic" charset="0"/>
                <a:cs typeface="MS PGothic" charset="0"/>
              </a:defRPr>
            </a:lvl1pPr>
          </a:lstStyle>
          <a:p>
            <a:pPr eaLnBrk="0" hangingPunct="0"/>
            <a:fld id="{8659CA68-17B4-8642-9DC4-ADF507CD5214}" type="slidenum">
              <a:rPr lang="en-US" smtClean="0"/>
              <a:pPr eaLnBrk="0" hangingPunct="0"/>
              <a:t>‹#›</a:t>
            </a:fld>
            <a:endParaRPr lang="en-US" dirty="0"/>
          </a:p>
        </p:txBody>
      </p:sp>
    </p:spTree>
    <p:extLst>
      <p:ext uri="{BB962C8B-B14F-4D97-AF65-F5344CB8AC3E}">
        <p14:creationId xmlns:p14="http://schemas.microsoft.com/office/powerpoint/2010/main" val="279015414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77_Title Slide">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4"/>
            <a:ext cx="2133600" cy="365125"/>
          </a:xfrm>
          <a:prstGeom prst="rect">
            <a:avLst/>
          </a:prstGeom>
        </p:spPr>
        <p:txBody>
          <a:bodyPr vert="horz" wrap="square" lIns="91440" tIns="45720" rIns="91440" bIns="45720" numCol="1" anchor="t" anchorCtr="0" compatLnSpc="1">
            <a:prstTxWarp prst="textNoShape">
              <a:avLst/>
            </a:prstTxWarp>
          </a:bodyPr>
          <a:lstStyle>
            <a:lvl1pPr>
              <a:defRPr sz="2400" i="0">
                <a:solidFill>
                  <a:srgbClr val="003296"/>
                </a:solidFill>
                <a:latin typeface="Times" charset="0"/>
                <a:ea typeface="MS PGothic" charset="0"/>
                <a:cs typeface="MS PGothic" charset="0"/>
              </a:defRPr>
            </a:lvl1pPr>
          </a:lstStyle>
          <a:p>
            <a:pPr eaLnBrk="0" hangingPunct="0"/>
            <a:fld id="{D851BB5B-ADE2-8442-890F-C35A9472FE71}" type="datetimeFigureOut">
              <a:rPr lang="en-US" smtClean="0"/>
              <a:pPr eaLnBrk="0" hangingPunct="0"/>
              <a:t>4/1/2021</a:t>
            </a:fld>
            <a:endParaRPr lang="en-US" dirty="0"/>
          </a:p>
        </p:txBody>
      </p:sp>
      <p:sp>
        <p:nvSpPr>
          <p:cNvPr id="3" name="Footer Placeholder 4"/>
          <p:cNvSpPr>
            <a:spLocks noGrp="1"/>
          </p:cNvSpPr>
          <p:nvPr>
            <p:ph type="ftr" sz="quarter" idx="11"/>
          </p:nvPr>
        </p:nvSpPr>
        <p:spPr/>
        <p:txBody>
          <a:bodyPr/>
          <a:lstStyle>
            <a:lvl1pPr>
              <a:defRPr>
                <a:latin typeface="Arial"/>
              </a:defRPr>
            </a:lvl1pPr>
          </a:lstStyle>
          <a:p>
            <a:pPr>
              <a:defRPr/>
            </a:pPr>
            <a:endParaRPr lang="en-US" dirty="0"/>
          </a:p>
        </p:txBody>
      </p:sp>
      <p:sp>
        <p:nvSpPr>
          <p:cNvPr id="4" name="Slide Number Placeholder 5"/>
          <p:cNvSpPr>
            <a:spLocks noGrp="1"/>
          </p:cNvSpPr>
          <p:nvPr>
            <p:ph type="sldNum" sz="quarter" idx="12"/>
          </p:nvPr>
        </p:nvSpPr>
        <p:spPr>
          <a:xfrm>
            <a:off x="6400800" y="6324604"/>
            <a:ext cx="2133600" cy="365125"/>
          </a:xfrm>
          <a:prstGeom prst="rect">
            <a:avLst/>
          </a:prstGeom>
        </p:spPr>
        <p:txBody>
          <a:bodyPr vert="horz" wrap="square" lIns="91440" tIns="45720" rIns="91440" bIns="45720" numCol="1" anchor="t" anchorCtr="0" compatLnSpc="1">
            <a:prstTxWarp prst="textNoShape">
              <a:avLst/>
            </a:prstTxWarp>
          </a:bodyPr>
          <a:lstStyle>
            <a:lvl1pPr>
              <a:defRPr sz="2400" i="0">
                <a:solidFill>
                  <a:srgbClr val="003296"/>
                </a:solidFill>
                <a:latin typeface="Times" charset="0"/>
                <a:ea typeface="MS PGothic" charset="0"/>
                <a:cs typeface="MS PGothic" charset="0"/>
              </a:defRPr>
            </a:lvl1pPr>
          </a:lstStyle>
          <a:p>
            <a:pPr eaLnBrk="0" hangingPunct="0"/>
            <a:fld id="{29875C60-079A-E54C-A773-011BACB6E38A}" type="slidenum">
              <a:rPr lang="en-US" smtClean="0"/>
              <a:pPr eaLnBrk="0" hangingPunct="0"/>
              <a:t>‹#›</a:t>
            </a:fld>
            <a:endParaRPr lang="en-US" dirty="0"/>
          </a:p>
        </p:txBody>
      </p:sp>
    </p:spTree>
    <p:extLst>
      <p:ext uri="{BB962C8B-B14F-4D97-AF65-F5344CB8AC3E}">
        <p14:creationId xmlns:p14="http://schemas.microsoft.com/office/powerpoint/2010/main" val="272012370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78_Title Slide">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4"/>
            <a:ext cx="2133600" cy="365125"/>
          </a:xfrm>
          <a:prstGeom prst="rect">
            <a:avLst/>
          </a:prstGeom>
        </p:spPr>
        <p:txBody>
          <a:bodyPr vert="horz" wrap="square" lIns="91440" tIns="45720" rIns="91440" bIns="45720" numCol="1" anchor="t" anchorCtr="0" compatLnSpc="1">
            <a:prstTxWarp prst="textNoShape">
              <a:avLst/>
            </a:prstTxWarp>
          </a:bodyPr>
          <a:lstStyle>
            <a:lvl1pPr>
              <a:defRPr sz="2400" i="0">
                <a:solidFill>
                  <a:srgbClr val="003296"/>
                </a:solidFill>
                <a:latin typeface="Times" charset="0"/>
                <a:ea typeface="MS PGothic" charset="0"/>
                <a:cs typeface="MS PGothic" charset="0"/>
              </a:defRPr>
            </a:lvl1pPr>
          </a:lstStyle>
          <a:p>
            <a:pPr eaLnBrk="0" hangingPunct="0"/>
            <a:fld id="{5C8FAADF-B9BD-6E4D-A74C-830416DDA802}" type="datetimeFigureOut">
              <a:rPr lang="en-US" smtClean="0"/>
              <a:pPr eaLnBrk="0" hangingPunct="0"/>
              <a:t>4/1/2021</a:t>
            </a:fld>
            <a:endParaRPr lang="en-US" dirty="0"/>
          </a:p>
        </p:txBody>
      </p:sp>
      <p:sp>
        <p:nvSpPr>
          <p:cNvPr id="3" name="Footer Placeholder 4"/>
          <p:cNvSpPr>
            <a:spLocks noGrp="1"/>
          </p:cNvSpPr>
          <p:nvPr>
            <p:ph type="ftr" sz="quarter" idx="11"/>
          </p:nvPr>
        </p:nvSpPr>
        <p:spPr/>
        <p:txBody>
          <a:bodyPr/>
          <a:lstStyle>
            <a:lvl1pPr>
              <a:defRPr>
                <a:latin typeface="Arial"/>
              </a:defRPr>
            </a:lvl1pPr>
          </a:lstStyle>
          <a:p>
            <a:pPr>
              <a:defRPr/>
            </a:pPr>
            <a:endParaRPr lang="en-US" dirty="0"/>
          </a:p>
        </p:txBody>
      </p:sp>
      <p:sp>
        <p:nvSpPr>
          <p:cNvPr id="4" name="Slide Number Placeholder 5"/>
          <p:cNvSpPr>
            <a:spLocks noGrp="1"/>
          </p:cNvSpPr>
          <p:nvPr>
            <p:ph type="sldNum" sz="quarter" idx="12"/>
          </p:nvPr>
        </p:nvSpPr>
        <p:spPr>
          <a:xfrm>
            <a:off x="6400800" y="6324604"/>
            <a:ext cx="2133600" cy="365125"/>
          </a:xfrm>
          <a:prstGeom prst="rect">
            <a:avLst/>
          </a:prstGeom>
        </p:spPr>
        <p:txBody>
          <a:bodyPr vert="horz" wrap="square" lIns="91440" tIns="45720" rIns="91440" bIns="45720" numCol="1" anchor="t" anchorCtr="0" compatLnSpc="1">
            <a:prstTxWarp prst="textNoShape">
              <a:avLst/>
            </a:prstTxWarp>
          </a:bodyPr>
          <a:lstStyle>
            <a:lvl1pPr>
              <a:defRPr sz="2400" i="0">
                <a:solidFill>
                  <a:srgbClr val="003296"/>
                </a:solidFill>
                <a:latin typeface="Times" charset="0"/>
                <a:ea typeface="MS PGothic" charset="0"/>
                <a:cs typeface="MS PGothic" charset="0"/>
              </a:defRPr>
            </a:lvl1pPr>
          </a:lstStyle>
          <a:p>
            <a:pPr eaLnBrk="0" hangingPunct="0"/>
            <a:fld id="{D0FB1218-C83D-B443-89F4-10759EEEDF59}" type="slidenum">
              <a:rPr lang="en-US" smtClean="0"/>
              <a:pPr eaLnBrk="0" hangingPunct="0"/>
              <a:t>‹#›</a:t>
            </a:fld>
            <a:endParaRPr lang="en-US" dirty="0"/>
          </a:p>
        </p:txBody>
      </p:sp>
    </p:spTree>
    <p:extLst>
      <p:ext uri="{BB962C8B-B14F-4D97-AF65-F5344CB8AC3E}">
        <p14:creationId xmlns:p14="http://schemas.microsoft.com/office/powerpoint/2010/main" val="324566173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79_Title Slide">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4"/>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i="0">
                <a:solidFill>
                  <a:srgbClr val="003296"/>
                </a:solidFill>
                <a:latin typeface="Arial" charset="0"/>
                <a:ea typeface="MS PGothic" charset="0"/>
                <a:cs typeface="MS PGothic" charset="0"/>
              </a:defRPr>
            </a:lvl1pPr>
          </a:lstStyle>
          <a:p>
            <a:fld id="{C245CA76-40D4-9C4F-9004-4309092B6A21}" type="datetimeFigureOut">
              <a:rPr lang="en-US" smtClean="0"/>
              <a:pPr/>
              <a:t>4/1/2021</a:t>
            </a:fld>
            <a:endParaRPr lang="en-US" dirty="0"/>
          </a:p>
        </p:txBody>
      </p:sp>
      <p:sp>
        <p:nvSpPr>
          <p:cNvPr id="3" name="Footer Placeholder 4"/>
          <p:cNvSpPr>
            <a:spLocks noGrp="1"/>
          </p:cNvSpPr>
          <p:nvPr>
            <p:ph type="ftr" sz="quarter" idx="11"/>
          </p:nvPr>
        </p:nvSpPr>
        <p:spPr/>
        <p:txBody>
          <a:bodyPr/>
          <a:lstStyle>
            <a:lvl1pPr>
              <a:defRPr>
                <a:latin typeface="Arial"/>
              </a:defRPr>
            </a:lvl1pPr>
          </a:lstStyle>
          <a:p>
            <a:pPr>
              <a:defRPr/>
            </a:pPr>
            <a:endParaRPr lang="en-US" dirty="0"/>
          </a:p>
        </p:txBody>
      </p:sp>
      <p:sp>
        <p:nvSpPr>
          <p:cNvPr id="4" name="Slide Number Placeholder 5"/>
          <p:cNvSpPr>
            <a:spLocks noGrp="1"/>
          </p:cNvSpPr>
          <p:nvPr>
            <p:ph type="sldNum" sz="quarter" idx="12"/>
          </p:nvPr>
        </p:nvSpPr>
        <p:spPr>
          <a:xfrm>
            <a:off x="6400800" y="6324604"/>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i="0">
                <a:solidFill>
                  <a:srgbClr val="003296"/>
                </a:solidFill>
                <a:latin typeface="Arial" charset="0"/>
                <a:ea typeface="MS PGothic" charset="0"/>
                <a:cs typeface="MS PGothic" charset="0"/>
              </a:defRPr>
            </a:lvl1pPr>
          </a:lstStyle>
          <a:p>
            <a:fld id="{F1038551-68DD-8343-B2AB-0F8D01B771CB}" type="slidenum">
              <a:rPr lang="en-US" smtClean="0"/>
              <a:pPr/>
              <a:t>‹#›</a:t>
            </a:fld>
            <a:endParaRPr lang="en-US" dirty="0"/>
          </a:p>
        </p:txBody>
      </p:sp>
    </p:spTree>
    <p:extLst>
      <p:ext uri="{BB962C8B-B14F-4D97-AF65-F5344CB8AC3E}">
        <p14:creationId xmlns:p14="http://schemas.microsoft.com/office/powerpoint/2010/main" val="67073696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80_Title Slide">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4"/>
            <a:ext cx="2133600" cy="365125"/>
          </a:xfrm>
          <a:prstGeom prst="rect">
            <a:avLst/>
          </a:prstGeom>
        </p:spPr>
        <p:txBody>
          <a:bodyPr vert="horz" wrap="square" lIns="91440" tIns="45720" rIns="91440" bIns="45720" numCol="1" anchor="t" anchorCtr="0" compatLnSpc="1">
            <a:prstTxWarp prst="textNoShape">
              <a:avLst/>
            </a:prstTxWarp>
          </a:bodyPr>
          <a:lstStyle>
            <a:lvl1pPr>
              <a:defRPr sz="2400" i="0">
                <a:solidFill>
                  <a:srgbClr val="003296"/>
                </a:solidFill>
                <a:latin typeface="Times" charset="0"/>
                <a:ea typeface="MS PGothic" charset="0"/>
                <a:cs typeface="MS PGothic" charset="0"/>
              </a:defRPr>
            </a:lvl1pPr>
          </a:lstStyle>
          <a:p>
            <a:pPr eaLnBrk="0" hangingPunct="0"/>
            <a:fld id="{13EB6AD1-4157-A84E-92E0-8810C6E49F9A}" type="datetimeFigureOut">
              <a:rPr lang="en-US" smtClean="0"/>
              <a:pPr eaLnBrk="0" hangingPunct="0"/>
              <a:t>4/1/2021</a:t>
            </a:fld>
            <a:endParaRPr lang="en-US" dirty="0"/>
          </a:p>
        </p:txBody>
      </p:sp>
      <p:sp>
        <p:nvSpPr>
          <p:cNvPr id="3" name="Footer Placeholder 4"/>
          <p:cNvSpPr>
            <a:spLocks noGrp="1"/>
          </p:cNvSpPr>
          <p:nvPr>
            <p:ph type="ftr" sz="quarter" idx="11"/>
          </p:nvPr>
        </p:nvSpPr>
        <p:spPr/>
        <p:txBody>
          <a:bodyPr/>
          <a:lstStyle>
            <a:lvl1pPr>
              <a:defRPr>
                <a:latin typeface="Arial"/>
              </a:defRPr>
            </a:lvl1pPr>
          </a:lstStyle>
          <a:p>
            <a:pPr>
              <a:defRPr/>
            </a:pPr>
            <a:endParaRPr lang="en-US" dirty="0"/>
          </a:p>
        </p:txBody>
      </p:sp>
      <p:sp>
        <p:nvSpPr>
          <p:cNvPr id="4" name="Slide Number Placeholder 5"/>
          <p:cNvSpPr>
            <a:spLocks noGrp="1"/>
          </p:cNvSpPr>
          <p:nvPr>
            <p:ph type="sldNum" sz="quarter" idx="12"/>
          </p:nvPr>
        </p:nvSpPr>
        <p:spPr>
          <a:xfrm>
            <a:off x="6400800" y="6324604"/>
            <a:ext cx="2133600" cy="365125"/>
          </a:xfrm>
          <a:prstGeom prst="rect">
            <a:avLst/>
          </a:prstGeom>
        </p:spPr>
        <p:txBody>
          <a:bodyPr vert="horz" wrap="square" lIns="91440" tIns="45720" rIns="91440" bIns="45720" numCol="1" anchor="t" anchorCtr="0" compatLnSpc="1">
            <a:prstTxWarp prst="textNoShape">
              <a:avLst/>
            </a:prstTxWarp>
          </a:bodyPr>
          <a:lstStyle>
            <a:lvl1pPr>
              <a:defRPr sz="2400" i="0">
                <a:solidFill>
                  <a:srgbClr val="003296"/>
                </a:solidFill>
                <a:latin typeface="Times" charset="0"/>
                <a:ea typeface="MS PGothic" charset="0"/>
                <a:cs typeface="MS PGothic" charset="0"/>
              </a:defRPr>
            </a:lvl1pPr>
          </a:lstStyle>
          <a:p>
            <a:pPr eaLnBrk="0" hangingPunct="0"/>
            <a:fld id="{8F879374-ACA7-8744-B471-F68865F01D80}" type="slidenum">
              <a:rPr lang="en-US" smtClean="0"/>
              <a:pPr eaLnBrk="0" hangingPunct="0"/>
              <a:t>‹#›</a:t>
            </a:fld>
            <a:endParaRPr lang="en-US" dirty="0"/>
          </a:p>
        </p:txBody>
      </p:sp>
    </p:spTree>
    <p:extLst>
      <p:ext uri="{BB962C8B-B14F-4D97-AF65-F5344CB8AC3E}">
        <p14:creationId xmlns:p14="http://schemas.microsoft.com/office/powerpoint/2010/main" val="24073473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81_Title Slide">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4"/>
            <a:ext cx="2133600" cy="365125"/>
          </a:xfrm>
          <a:prstGeom prst="rect">
            <a:avLst/>
          </a:prstGeom>
        </p:spPr>
        <p:txBody>
          <a:bodyPr vert="horz" wrap="square" lIns="91440" tIns="45720" rIns="91440" bIns="45720" numCol="1" anchor="t" anchorCtr="0" compatLnSpc="1">
            <a:prstTxWarp prst="textNoShape">
              <a:avLst/>
            </a:prstTxWarp>
          </a:bodyPr>
          <a:lstStyle>
            <a:lvl1pPr>
              <a:defRPr sz="2400" i="0">
                <a:solidFill>
                  <a:srgbClr val="003296"/>
                </a:solidFill>
                <a:latin typeface="Times" charset="0"/>
                <a:ea typeface="MS PGothic" charset="0"/>
                <a:cs typeface="MS PGothic" charset="0"/>
              </a:defRPr>
            </a:lvl1pPr>
          </a:lstStyle>
          <a:p>
            <a:pPr eaLnBrk="0" hangingPunct="0"/>
            <a:fld id="{D6485EE5-8CD1-4448-9C7A-57B6DC471B93}" type="datetimeFigureOut">
              <a:rPr lang="en-US" smtClean="0"/>
              <a:pPr eaLnBrk="0" hangingPunct="0"/>
              <a:t>4/1/2021</a:t>
            </a:fld>
            <a:endParaRPr lang="en-US" dirty="0"/>
          </a:p>
        </p:txBody>
      </p:sp>
      <p:sp>
        <p:nvSpPr>
          <p:cNvPr id="3" name="Footer Placeholder 4"/>
          <p:cNvSpPr>
            <a:spLocks noGrp="1"/>
          </p:cNvSpPr>
          <p:nvPr>
            <p:ph type="ftr" sz="quarter" idx="11"/>
          </p:nvPr>
        </p:nvSpPr>
        <p:spPr/>
        <p:txBody>
          <a:bodyPr/>
          <a:lstStyle>
            <a:lvl1pPr>
              <a:defRPr>
                <a:latin typeface="Arial"/>
              </a:defRPr>
            </a:lvl1pPr>
          </a:lstStyle>
          <a:p>
            <a:pPr>
              <a:defRPr/>
            </a:pPr>
            <a:endParaRPr lang="en-US" dirty="0"/>
          </a:p>
        </p:txBody>
      </p:sp>
      <p:sp>
        <p:nvSpPr>
          <p:cNvPr id="4" name="Slide Number Placeholder 5"/>
          <p:cNvSpPr>
            <a:spLocks noGrp="1"/>
          </p:cNvSpPr>
          <p:nvPr>
            <p:ph type="sldNum" sz="quarter" idx="12"/>
          </p:nvPr>
        </p:nvSpPr>
        <p:spPr>
          <a:xfrm>
            <a:off x="6400800" y="6324604"/>
            <a:ext cx="2133600" cy="365125"/>
          </a:xfrm>
          <a:prstGeom prst="rect">
            <a:avLst/>
          </a:prstGeom>
        </p:spPr>
        <p:txBody>
          <a:bodyPr vert="horz" wrap="square" lIns="91440" tIns="45720" rIns="91440" bIns="45720" numCol="1" anchor="t" anchorCtr="0" compatLnSpc="1">
            <a:prstTxWarp prst="textNoShape">
              <a:avLst/>
            </a:prstTxWarp>
          </a:bodyPr>
          <a:lstStyle>
            <a:lvl1pPr>
              <a:defRPr sz="2400" i="0">
                <a:solidFill>
                  <a:srgbClr val="003296"/>
                </a:solidFill>
                <a:latin typeface="Times" charset="0"/>
                <a:ea typeface="MS PGothic" charset="0"/>
                <a:cs typeface="MS PGothic" charset="0"/>
              </a:defRPr>
            </a:lvl1pPr>
          </a:lstStyle>
          <a:p>
            <a:pPr eaLnBrk="0" hangingPunct="0"/>
            <a:fld id="{9A69FAC8-CB6F-894F-A20D-7B1F2E316DEC}" type="slidenum">
              <a:rPr lang="en-US" smtClean="0"/>
              <a:pPr eaLnBrk="0" hangingPunct="0"/>
              <a:t>‹#›</a:t>
            </a:fld>
            <a:endParaRPr lang="en-US" dirty="0"/>
          </a:p>
        </p:txBody>
      </p:sp>
    </p:spTree>
    <p:extLst>
      <p:ext uri="{BB962C8B-B14F-4D97-AF65-F5344CB8AC3E}">
        <p14:creationId xmlns:p14="http://schemas.microsoft.com/office/powerpoint/2010/main" val="233278242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1_Title Only">
    <p:spTree>
      <p:nvGrpSpPr>
        <p:cNvPr id="1" name=""/>
        <p:cNvGrpSpPr/>
        <p:nvPr/>
      </p:nvGrpSpPr>
      <p:grpSpPr>
        <a:xfrm>
          <a:off x="0" y="0"/>
          <a:ext cx="0" cy="0"/>
          <a:chOff x="0" y="0"/>
          <a:chExt cx="0" cy="0"/>
        </a:xfrm>
      </p:grpSpPr>
      <p:cxnSp>
        <p:nvCxnSpPr>
          <p:cNvPr id="2" name="Straight Connector 1"/>
          <p:cNvCxnSpPr/>
          <p:nvPr userDrawn="1"/>
        </p:nvCxnSpPr>
        <p:spPr bwMode="auto">
          <a:xfrm>
            <a:off x="228600" y="889000"/>
            <a:ext cx="7772400" cy="1588"/>
          </a:xfrm>
          <a:prstGeom prst="line">
            <a:avLst/>
          </a:prstGeom>
          <a:solidFill>
            <a:schemeClr val="accent1"/>
          </a:solidFill>
          <a:ln w="38100" cap="flat" cmpd="sng" algn="ctr">
            <a:gradFill flip="none" rotWithShape="1">
              <a:gsLst>
                <a:gs pos="0">
                  <a:srgbClr val="800000"/>
                </a:gs>
                <a:gs pos="100000">
                  <a:prstClr val="white"/>
                </a:gs>
              </a:gsLst>
              <a:lin ang="0" scaled="1"/>
              <a:tileRect/>
            </a:gradFill>
            <a:prstDash val="solid"/>
            <a:round/>
            <a:headEnd type="none" w="med" len="med"/>
            <a:tailEnd type="none" w="med" len="med"/>
          </a:ln>
          <a:effectLst/>
        </p:spPr>
      </p:cxnSp>
    </p:spTree>
    <p:extLst>
      <p:ext uri="{BB962C8B-B14F-4D97-AF65-F5344CB8AC3E}">
        <p14:creationId xmlns:p14="http://schemas.microsoft.com/office/powerpoint/2010/main" val="125290786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82_Title Slide">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4"/>
            <a:ext cx="2133600" cy="365125"/>
          </a:xfrm>
          <a:prstGeom prst="rect">
            <a:avLst/>
          </a:prstGeom>
        </p:spPr>
        <p:txBody>
          <a:bodyPr vert="horz" wrap="square" lIns="91440" tIns="45720" rIns="91440" bIns="45720" numCol="1" anchor="t" anchorCtr="0" compatLnSpc="1">
            <a:prstTxWarp prst="textNoShape">
              <a:avLst/>
            </a:prstTxWarp>
          </a:bodyPr>
          <a:lstStyle>
            <a:lvl1pPr>
              <a:defRPr sz="2400" i="0">
                <a:solidFill>
                  <a:srgbClr val="003296"/>
                </a:solidFill>
                <a:latin typeface="Times" charset="0"/>
                <a:ea typeface="MS PGothic" charset="0"/>
                <a:cs typeface="MS PGothic" charset="0"/>
              </a:defRPr>
            </a:lvl1pPr>
          </a:lstStyle>
          <a:p>
            <a:pPr eaLnBrk="0" hangingPunct="0"/>
            <a:fld id="{0F2D4641-3C4A-7A4F-B7C8-DD69C253946C}" type="datetimeFigureOut">
              <a:rPr lang="en-US" smtClean="0"/>
              <a:pPr eaLnBrk="0" hangingPunct="0"/>
              <a:t>4/1/2021</a:t>
            </a:fld>
            <a:endParaRPr lang="en-US" dirty="0"/>
          </a:p>
        </p:txBody>
      </p:sp>
      <p:sp>
        <p:nvSpPr>
          <p:cNvPr id="3" name="Footer Placeholder 4"/>
          <p:cNvSpPr>
            <a:spLocks noGrp="1"/>
          </p:cNvSpPr>
          <p:nvPr>
            <p:ph type="ftr" sz="quarter" idx="11"/>
          </p:nvPr>
        </p:nvSpPr>
        <p:spPr/>
        <p:txBody>
          <a:bodyPr/>
          <a:lstStyle>
            <a:lvl1pPr>
              <a:defRPr>
                <a:latin typeface="Arial"/>
              </a:defRPr>
            </a:lvl1pPr>
          </a:lstStyle>
          <a:p>
            <a:pPr>
              <a:defRPr/>
            </a:pPr>
            <a:endParaRPr lang="en-US" dirty="0"/>
          </a:p>
        </p:txBody>
      </p:sp>
      <p:sp>
        <p:nvSpPr>
          <p:cNvPr id="4" name="Slide Number Placeholder 5"/>
          <p:cNvSpPr>
            <a:spLocks noGrp="1"/>
          </p:cNvSpPr>
          <p:nvPr>
            <p:ph type="sldNum" sz="quarter" idx="12"/>
          </p:nvPr>
        </p:nvSpPr>
        <p:spPr>
          <a:xfrm>
            <a:off x="6400800" y="6324604"/>
            <a:ext cx="2133600" cy="365125"/>
          </a:xfrm>
          <a:prstGeom prst="rect">
            <a:avLst/>
          </a:prstGeom>
        </p:spPr>
        <p:txBody>
          <a:bodyPr vert="horz" wrap="square" lIns="91440" tIns="45720" rIns="91440" bIns="45720" numCol="1" anchor="t" anchorCtr="0" compatLnSpc="1">
            <a:prstTxWarp prst="textNoShape">
              <a:avLst/>
            </a:prstTxWarp>
          </a:bodyPr>
          <a:lstStyle>
            <a:lvl1pPr>
              <a:defRPr sz="2400" i="0">
                <a:solidFill>
                  <a:srgbClr val="003296"/>
                </a:solidFill>
                <a:latin typeface="Times" charset="0"/>
                <a:ea typeface="MS PGothic" charset="0"/>
                <a:cs typeface="MS PGothic" charset="0"/>
              </a:defRPr>
            </a:lvl1pPr>
          </a:lstStyle>
          <a:p>
            <a:pPr eaLnBrk="0" hangingPunct="0"/>
            <a:fld id="{2B72D0EC-C423-0647-B861-0161AAD269ED}" type="slidenum">
              <a:rPr lang="en-US" smtClean="0"/>
              <a:pPr eaLnBrk="0" hangingPunct="0"/>
              <a:t>‹#›</a:t>
            </a:fld>
            <a:endParaRPr lang="en-US" dirty="0"/>
          </a:p>
        </p:txBody>
      </p:sp>
    </p:spTree>
    <p:extLst>
      <p:ext uri="{BB962C8B-B14F-4D97-AF65-F5344CB8AC3E}">
        <p14:creationId xmlns:p14="http://schemas.microsoft.com/office/powerpoint/2010/main" val="337067907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83_Title Slide">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4"/>
            <a:ext cx="2133600" cy="365125"/>
          </a:xfrm>
          <a:prstGeom prst="rect">
            <a:avLst/>
          </a:prstGeom>
        </p:spPr>
        <p:txBody>
          <a:bodyPr vert="horz" wrap="square" lIns="91440" tIns="45720" rIns="91440" bIns="45720" numCol="1" anchor="t" anchorCtr="0" compatLnSpc="1">
            <a:prstTxWarp prst="textNoShape">
              <a:avLst/>
            </a:prstTxWarp>
          </a:bodyPr>
          <a:lstStyle>
            <a:lvl1pPr>
              <a:defRPr sz="2400" i="0">
                <a:solidFill>
                  <a:srgbClr val="003296"/>
                </a:solidFill>
                <a:latin typeface="Times" charset="0"/>
                <a:ea typeface="MS PGothic" charset="0"/>
                <a:cs typeface="MS PGothic" charset="0"/>
              </a:defRPr>
            </a:lvl1pPr>
          </a:lstStyle>
          <a:p>
            <a:pPr eaLnBrk="0" hangingPunct="0"/>
            <a:fld id="{3C6DB065-90B2-9E4E-AFC5-B1705C12EE56}" type="datetimeFigureOut">
              <a:rPr lang="en-US" smtClean="0"/>
              <a:pPr eaLnBrk="0" hangingPunct="0"/>
              <a:t>4/1/2021</a:t>
            </a:fld>
            <a:endParaRPr lang="en-US" dirty="0"/>
          </a:p>
        </p:txBody>
      </p:sp>
      <p:sp>
        <p:nvSpPr>
          <p:cNvPr id="3" name="Footer Placeholder 4"/>
          <p:cNvSpPr>
            <a:spLocks noGrp="1"/>
          </p:cNvSpPr>
          <p:nvPr>
            <p:ph type="ftr" sz="quarter" idx="11"/>
          </p:nvPr>
        </p:nvSpPr>
        <p:spPr/>
        <p:txBody>
          <a:bodyPr/>
          <a:lstStyle>
            <a:lvl1pPr>
              <a:defRPr>
                <a:latin typeface="Arial"/>
              </a:defRPr>
            </a:lvl1pPr>
          </a:lstStyle>
          <a:p>
            <a:pPr>
              <a:defRPr/>
            </a:pPr>
            <a:endParaRPr lang="en-US" dirty="0"/>
          </a:p>
        </p:txBody>
      </p:sp>
      <p:sp>
        <p:nvSpPr>
          <p:cNvPr id="4" name="Slide Number Placeholder 5"/>
          <p:cNvSpPr>
            <a:spLocks noGrp="1"/>
          </p:cNvSpPr>
          <p:nvPr>
            <p:ph type="sldNum" sz="quarter" idx="12"/>
          </p:nvPr>
        </p:nvSpPr>
        <p:spPr>
          <a:xfrm>
            <a:off x="6400800" y="6324604"/>
            <a:ext cx="2133600" cy="365125"/>
          </a:xfrm>
          <a:prstGeom prst="rect">
            <a:avLst/>
          </a:prstGeom>
        </p:spPr>
        <p:txBody>
          <a:bodyPr vert="horz" wrap="square" lIns="91440" tIns="45720" rIns="91440" bIns="45720" numCol="1" anchor="t" anchorCtr="0" compatLnSpc="1">
            <a:prstTxWarp prst="textNoShape">
              <a:avLst/>
            </a:prstTxWarp>
          </a:bodyPr>
          <a:lstStyle>
            <a:lvl1pPr>
              <a:defRPr sz="2400" i="0">
                <a:solidFill>
                  <a:srgbClr val="003296"/>
                </a:solidFill>
                <a:latin typeface="Times" charset="0"/>
                <a:ea typeface="MS PGothic" charset="0"/>
                <a:cs typeface="MS PGothic" charset="0"/>
              </a:defRPr>
            </a:lvl1pPr>
          </a:lstStyle>
          <a:p>
            <a:pPr eaLnBrk="0" hangingPunct="0"/>
            <a:fld id="{04DE56AF-D588-9343-8D32-EF22937A6C68}" type="slidenum">
              <a:rPr lang="en-US" smtClean="0"/>
              <a:pPr eaLnBrk="0" hangingPunct="0"/>
              <a:t>‹#›</a:t>
            </a:fld>
            <a:endParaRPr lang="en-US" dirty="0"/>
          </a:p>
        </p:txBody>
      </p:sp>
    </p:spTree>
    <p:extLst>
      <p:ext uri="{BB962C8B-B14F-4D97-AF65-F5344CB8AC3E}">
        <p14:creationId xmlns:p14="http://schemas.microsoft.com/office/powerpoint/2010/main" val="229007533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84_Title Slide">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4"/>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i="0">
                <a:solidFill>
                  <a:srgbClr val="003296"/>
                </a:solidFill>
                <a:latin typeface="Arial" charset="0"/>
                <a:ea typeface="MS PGothic" charset="0"/>
                <a:cs typeface="MS PGothic" charset="0"/>
              </a:defRPr>
            </a:lvl1pPr>
          </a:lstStyle>
          <a:p>
            <a:fld id="{933CD355-A97F-4146-9436-F45D528E16CE}" type="datetimeFigureOut">
              <a:rPr lang="en-US" smtClean="0"/>
              <a:pPr/>
              <a:t>4/1/2021</a:t>
            </a:fld>
            <a:endParaRPr lang="en-US" dirty="0"/>
          </a:p>
        </p:txBody>
      </p:sp>
      <p:sp>
        <p:nvSpPr>
          <p:cNvPr id="3" name="Footer Placeholder 4"/>
          <p:cNvSpPr>
            <a:spLocks noGrp="1"/>
          </p:cNvSpPr>
          <p:nvPr>
            <p:ph type="ftr" sz="quarter" idx="11"/>
          </p:nvPr>
        </p:nvSpPr>
        <p:spPr/>
        <p:txBody>
          <a:bodyPr/>
          <a:lstStyle>
            <a:lvl1pPr>
              <a:defRPr>
                <a:latin typeface="Arial"/>
              </a:defRPr>
            </a:lvl1pPr>
          </a:lstStyle>
          <a:p>
            <a:pPr>
              <a:defRPr/>
            </a:pPr>
            <a:endParaRPr lang="en-US" dirty="0"/>
          </a:p>
        </p:txBody>
      </p:sp>
      <p:sp>
        <p:nvSpPr>
          <p:cNvPr id="4" name="Slide Number Placeholder 5"/>
          <p:cNvSpPr>
            <a:spLocks noGrp="1"/>
          </p:cNvSpPr>
          <p:nvPr>
            <p:ph type="sldNum" sz="quarter" idx="12"/>
          </p:nvPr>
        </p:nvSpPr>
        <p:spPr>
          <a:xfrm>
            <a:off x="6400800" y="6324604"/>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i="0">
                <a:solidFill>
                  <a:srgbClr val="003296"/>
                </a:solidFill>
                <a:latin typeface="Arial" charset="0"/>
                <a:ea typeface="MS PGothic" charset="0"/>
                <a:cs typeface="MS PGothic" charset="0"/>
              </a:defRPr>
            </a:lvl1pPr>
          </a:lstStyle>
          <a:p>
            <a:fld id="{AD0321A6-C374-7A4B-B420-FAE451B92906}" type="slidenum">
              <a:rPr lang="en-US" smtClean="0"/>
              <a:pPr/>
              <a:t>‹#›</a:t>
            </a:fld>
            <a:endParaRPr lang="en-US" dirty="0"/>
          </a:p>
        </p:txBody>
      </p:sp>
    </p:spTree>
    <p:extLst>
      <p:ext uri="{BB962C8B-B14F-4D97-AF65-F5344CB8AC3E}">
        <p14:creationId xmlns:p14="http://schemas.microsoft.com/office/powerpoint/2010/main" val="197694812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85_Title Slide">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4"/>
            <a:ext cx="2133600" cy="365125"/>
          </a:xfrm>
          <a:prstGeom prst="rect">
            <a:avLst/>
          </a:prstGeom>
        </p:spPr>
        <p:txBody>
          <a:bodyPr vert="horz" wrap="square" lIns="91440" tIns="45720" rIns="91440" bIns="45720" numCol="1" anchor="t" anchorCtr="0" compatLnSpc="1">
            <a:prstTxWarp prst="textNoShape">
              <a:avLst/>
            </a:prstTxWarp>
          </a:bodyPr>
          <a:lstStyle>
            <a:lvl1pPr>
              <a:defRPr sz="2400" i="0">
                <a:solidFill>
                  <a:srgbClr val="003296"/>
                </a:solidFill>
                <a:latin typeface="Times" charset="0"/>
                <a:ea typeface="MS PGothic" charset="0"/>
                <a:cs typeface="MS PGothic" charset="0"/>
              </a:defRPr>
            </a:lvl1pPr>
          </a:lstStyle>
          <a:p>
            <a:pPr eaLnBrk="0" hangingPunct="0"/>
            <a:fld id="{ABD7991F-107C-0C42-AB49-35B49C31DD66}" type="datetimeFigureOut">
              <a:rPr lang="en-US" smtClean="0"/>
              <a:pPr eaLnBrk="0" hangingPunct="0"/>
              <a:t>4/1/2021</a:t>
            </a:fld>
            <a:endParaRPr lang="en-US" dirty="0"/>
          </a:p>
        </p:txBody>
      </p:sp>
      <p:sp>
        <p:nvSpPr>
          <p:cNvPr id="3" name="Footer Placeholder 4"/>
          <p:cNvSpPr>
            <a:spLocks noGrp="1"/>
          </p:cNvSpPr>
          <p:nvPr>
            <p:ph type="ftr" sz="quarter" idx="11"/>
          </p:nvPr>
        </p:nvSpPr>
        <p:spPr/>
        <p:txBody>
          <a:bodyPr/>
          <a:lstStyle>
            <a:lvl1pPr>
              <a:defRPr>
                <a:latin typeface="Arial"/>
              </a:defRPr>
            </a:lvl1pPr>
          </a:lstStyle>
          <a:p>
            <a:pPr>
              <a:defRPr/>
            </a:pPr>
            <a:endParaRPr lang="en-US" dirty="0"/>
          </a:p>
        </p:txBody>
      </p:sp>
      <p:sp>
        <p:nvSpPr>
          <p:cNvPr id="4" name="Slide Number Placeholder 5"/>
          <p:cNvSpPr>
            <a:spLocks noGrp="1"/>
          </p:cNvSpPr>
          <p:nvPr>
            <p:ph type="sldNum" sz="quarter" idx="12"/>
          </p:nvPr>
        </p:nvSpPr>
        <p:spPr>
          <a:xfrm>
            <a:off x="6400800" y="6324604"/>
            <a:ext cx="2133600" cy="365125"/>
          </a:xfrm>
          <a:prstGeom prst="rect">
            <a:avLst/>
          </a:prstGeom>
        </p:spPr>
        <p:txBody>
          <a:bodyPr vert="horz" wrap="square" lIns="91440" tIns="45720" rIns="91440" bIns="45720" numCol="1" anchor="t" anchorCtr="0" compatLnSpc="1">
            <a:prstTxWarp prst="textNoShape">
              <a:avLst/>
            </a:prstTxWarp>
          </a:bodyPr>
          <a:lstStyle>
            <a:lvl1pPr>
              <a:defRPr sz="2400" i="0">
                <a:solidFill>
                  <a:srgbClr val="003296"/>
                </a:solidFill>
                <a:latin typeface="Times" charset="0"/>
                <a:ea typeface="MS PGothic" charset="0"/>
                <a:cs typeface="MS PGothic" charset="0"/>
              </a:defRPr>
            </a:lvl1pPr>
          </a:lstStyle>
          <a:p>
            <a:pPr eaLnBrk="0" hangingPunct="0"/>
            <a:fld id="{A3E72AEF-1F2C-8E45-92F2-8070671CEA64}" type="slidenum">
              <a:rPr lang="en-US" smtClean="0"/>
              <a:pPr eaLnBrk="0" hangingPunct="0"/>
              <a:t>‹#›</a:t>
            </a:fld>
            <a:endParaRPr lang="en-US" dirty="0"/>
          </a:p>
        </p:txBody>
      </p:sp>
    </p:spTree>
    <p:extLst>
      <p:ext uri="{BB962C8B-B14F-4D97-AF65-F5344CB8AC3E}">
        <p14:creationId xmlns:p14="http://schemas.microsoft.com/office/powerpoint/2010/main" val="54404564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86_Title Slide">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4"/>
            <a:ext cx="2133600" cy="365125"/>
          </a:xfrm>
          <a:prstGeom prst="rect">
            <a:avLst/>
          </a:prstGeom>
        </p:spPr>
        <p:txBody>
          <a:bodyPr vert="horz" wrap="square" lIns="91440" tIns="45720" rIns="91440" bIns="45720" numCol="1" anchor="t" anchorCtr="0" compatLnSpc="1">
            <a:prstTxWarp prst="textNoShape">
              <a:avLst/>
            </a:prstTxWarp>
          </a:bodyPr>
          <a:lstStyle>
            <a:lvl1pPr>
              <a:defRPr sz="2400" i="0">
                <a:solidFill>
                  <a:srgbClr val="003296"/>
                </a:solidFill>
                <a:latin typeface="Times" charset="0"/>
                <a:ea typeface="MS PGothic" charset="0"/>
                <a:cs typeface="MS PGothic" charset="0"/>
              </a:defRPr>
            </a:lvl1pPr>
          </a:lstStyle>
          <a:p>
            <a:pPr eaLnBrk="0" hangingPunct="0"/>
            <a:fld id="{A6D52B70-ED55-7044-82A7-0358EB2F9B86}" type="datetimeFigureOut">
              <a:rPr lang="en-US" smtClean="0"/>
              <a:pPr eaLnBrk="0" hangingPunct="0"/>
              <a:t>4/1/2021</a:t>
            </a:fld>
            <a:endParaRPr lang="en-US" dirty="0"/>
          </a:p>
        </p:txBody>
      </p:sp>
      <p:sp>
        <p:nvSpPr>
          <p:cNvPr id="3" name="Footer Placeholder 4"/>
          <p:cNvSpPr>
            <a:spLocks noGrp="1"/>
          </p:cNvSpPr>
          <p:nvPr>
            <p:ph type="ftr" sz="quarter" idx="11"/>
          </p:nvPr>
        </p:nvSpPr>
        <p:spPr/>
        <p:txBody>
          <a:bodyPr/>
          <a:lstStyle>
            <a:lvl1pPr>
              <a:defRPr>
                <a:latin typeface="Arial"/>
              </a:defRPr>
            </a:lvl1pPr>
          </a:lstStyle>
          <a:p>
            <a:pPr>
              <a:defRPr/>
            </a:pPr>
            <a:endParaRPr lang="en-US" dirty="0"/>
          </a:p>
        </p:txBody>
      </p:sp>
      <p:sp>
        <p:nvSpPr>
          <p:cNvPr id="4" name="Slide Number Placeholder 5"/>
          <p:cNvSpPr>
            <a:spLocks noGrp="1"/>
          </p:cNvSpPr>
          <p:nvPr>
            <p:ph type="sldNum" sz="quarter" idx="12"/>
          </p:nvPr>
        </p:nvSpPr>
        <p:spPr>
          <a:xfrm>
            <a:off x="6400800" y="6324604"/>
            <a:ext cx="2133600" cy="365125"/>
          </a:xfrm>
          <a:prstGeom prst="rect">
            <a:avLst/>
          </a:prstGeom>
        </p:spPr>
        <p:txBody>
          <a:bodyPr vert="horz" wrap="square" lIns="91440" tIns="45720" rIns="91440" bIns="45720" numCol="1" anchor="t" anchorCtr="0" compatLnSpc="1">
            <a:prstTxWarp prst="textNoShape">
              <a:avLst/>
            </a:prstTxWarp>
          </a:bodyPr>
          <a:lstStyle>
            <a:lvl1pPr>
              <a:defRPr sz="2400" i="0">
                <a:solidFill>
                  <a:srgbClr val="003296"/>
                </a:solidFill>
                <a:latin typeface="Times" charset="0"/>
                <a:ea typeface="MS PGothic" charset="0"/>
                <a:cs typeface="MS PGothic" charset="0"/>
              </a:defRPr>
            </a:lvl1pPr>
          </a:lstStyle>
          <a:p>
            <a:pPr eaLnBrk="0" hangingPunct="0"/>
            <a:fld id="{98EEC344-AA0C-5949-95C7-598E2C9441A9}" type="slidenum">
              <a:rPr lang="en-US" smtClean="0"/>
              <a:pPr eaLnBrk="0" hangingPunct="0"/>
              <a:t>‹#›</a:t>
            </a:fld>
            <a:endParaRPr lang="en-US" dirty="0"/>
          </a:p>
        </p:txBody>
      </p:sp>
    </p:spTree>
    <p:extLst>
      <p:ext uri="{BB962C8B-B14F-4D97-AF65-F5344CB8AC3E}">
        <p14:creationId xmlns:p14="http://schemas.microsoft.com/office/powerpoint/2010/main" val="23519669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87_Title Slide">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4"/>
            <a:ext cx="2133600" cy="365125"/>
          </a:xfrm>
          <a:prstGeom prst="rect">
            <a:avLst/>
          </a:prstGeom>
        </p:spPr>
        <p:txBody>
          <a:bodyPr vert="horz" wrap="square" lIns="91440" tIns="45720" rIns="91440" bIns="45720" numCol="1" anchor="t" anchorCtr="0" compatLnSpc="1">
            <a:prstTxWarp prst="textNoShape">
              <a:avLst/>
            </a:prstTxWarp>
          </a:bodyPr>
          <a:lstStyle>
            <a:lvl1pPr>
              <a:defRPr sz="2400" i="0">
                <a:solidFill>
                  <a:srgbClr val="003296"/>
                </a:solidFill>
                <a:latin typeface="Times" charset="0"/>
                <a:ea typeface="MS PGothic" charset="0"/>
                <a:cs typeface="MS PGothic" charset="0"/>
              </a:defRPr>
            </a:lvl1pPr>
          </a:lstStyle>
          <a:p>
            <a:pPr eaLnBrk="0" hangingPunct="0"/>
            <a:fld id="{752922C0-7415-6644-BF82-BA2CC0133E94}" type="datetimeFigureOut">
              <a:rPr lang="en-US" smtClean="0"/>
              <a:pPr eaLnBrk="0" hangingPunct="0"/>
              <a:t>4/1/2021</a:t>
            </a:fld>
            <a:endParaRPr lang="en-US" dirty="0"/>
          </a:p>
        </p:txBody>
      </p:sp>
      <p:sp>
        <p:nvSpPr>
          <p:cNvPr id="3" name="Footer Placeholder 4"/>
          <p:cNvSpPr>
            <a:spLocks noGrp="1"/>
          </p:cNvSpPr>
          <p:nvPr>
            <p:ph type="ftr" sz="quarter" idx="11"/>
          </p:nvPr>
        </p:nvSpPr>
        <p:spPr/>
        <p:txBody>
          <a:bodyPr/>
          <a:lstStyle>
            <a:lvl1pPr>
              <a:defRPr>
                <a:latin typeface="Arial"/>
              </a:defRPr>
            </a:lvl1pPr>
          </a:lstStyle>
          <a:p>
            <a:pPr>
              <a:defRPr/>
            </a:pPr>
            <a:endParaRPr lang="en-US" dirty="0"/>
          </a:p>
        </p:txBody>
      </p:sp>
      <p:sp>
        <p:nvSpPr>
          <p:cNvPr id="4" name="Slide Number Placeholder 5"/>
          <p:cNvSpPr>
            <a:spLocks noGrp="1"/>
          </p:cNvSpPr>
          <p:nvPr>
            <p:ph type="sldNum" sz="quarter" idx="12"/>
          </p:nvPr>
        </p:nvSpPr>
        <p:spPr>
          <a:xfrm>
            <a:off x="6400800" y="6324604"/>
            <a:ext cx="2133600" cy="365125"/>
          </a:xfrm>
          <a:prstGeom prst="rect">
            <a:avLst/>
          </a:prstGeom>
        </p:spPr>
        <p:txBody>
          <a:bodyPr vert="horz" wrap="square" lIns="91440" tIns="45720" rIns="91440" bIns="45720" numCol="1" anchor="t" anchorCtr="0" compatLnSpc="1">
            <a:prstTxWarp prst="textNoShape">
              <a:avLst/>
            </a:prstTxWarp>
          </a:bodyPr>
          <a:lstStyle>
            <a:lvl1pPr>
              <a:defRPr sz="2400" i="0">
                <a:solidFill>
                  <a:srgbClr val="003296"/>
                </a:solidFill>
                <a:latin typeface="Times" charset="0"/>
                <a:ea typeface="MS PGothic" charset="0"/>
                <a:cs typeface="MS PGothic" charset="0"/>
              </a:defRPr>
            </a:lvl1pPr>
          </a:lstStyle>
          <a:p>
            <a:pPr eaLnBrk="0" hangingPunct="0"/>
            <a:fld id="{4B8C694E-AA79-1047-904A-F49BCE20E667}" type="slidenum">
              <a:rPr lang="en-US" smtClean="0"/>
              <a:pPr eaLnBrk="0" hangingPunct="0"/>
              <a:t>‹#›</a:t>
            </a:fld>
            <a:endParaRPr lang="en-US" dirty="0"/>
          </a:p>
        </p:txBody>
      </p:sp>
    </p:spTree>
    <p:extLst>
      <p:ext uri="{BB962C8B-B14F-4D97-AF65-F5344CB8AC3E}">
        <p14:creationId xmlns:p14="http://schemas.microsoft.com/office/powerpoint/2010/main" val="114289332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88_Title Slide">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4"/>
            <a:ext cx="2133600" cy="365125"/>
          </a:xfrm>
          <a:prstGeom prst="rect">
            <a:avLst/>
          </a:prstGeom>
        </p:spPr>
        <p:txBody>
          <a:bodyPr vert="horz" wrap="square" lIns="91440" tIns="45720" rIns="91440" bIns="45720" numCol="1" anchor="t" anchorCtr="0" compatLnSpc="1">
            <a:prstTxWarp prst="textNoShape">
              <a:avLst/>
            </a:prstTxWarp>
          </a:bodyPr>
          <a:lstStyle>
            <a:lvl1pPr>
              <a:defRPr sz="2400" i="0">
                <a:solidFill>
                  <a:srgbClr val="003296"/>
                </a:solidFill>
                <a:latin typeface="Times" charset="0"/>
                <a:ea typeface="MS PGothic" charset="0"/>
                <a:cs typeface="MS PGothic" charset="0"/>
              </a:defRPr>
            </a:lvl1pPr>
          </a:lstStyle>
          <a:p>
            <a:pPr eaLnBrk="0" hangingPunct="0"/>
            <a:fld id="{352ED45F-73E9-7640-8250-4D9B357A40CE}" type="datetimeFigureOut">
              <a:rPr lang="en-US" smtClean="0"/>
              <a:pPr eaLnBrk="0" hangingPunct="0"/>
              <a:t>4/1/2021</a:t>
            </a:fld>
            <a:endParaRPr lang="en-US" dirty="0"/>
          </a:p>
        </p:txBody>
      </p:sp>
      <p:sp>
        <p:nvSpPr>
          <p:cNvPr id="3" name="Footer Placeholder 4"/>
          <p:cNvSpPr>
            <a:spLocks noGrp="1"/>
          </p:cNvSpPr>
          <p:nvPr>
            <p:ph type="ftr" sz="quarter" idx="11"/>
          </p:nvPr>
        </p:nvSpPr>
        <p:spPr/>
        <p:txBody>
          <a:bodyPr/>
          <a:lstStyle>
            <a:lvl1pPr>
              <a:defRPr>
                <a:latin typeface="Arial"/>
              </a:defRPr>
            </a:lvl1pPr>
          </a:lstStyle>
          <a:p>
            <a:pPr>
              <a:defRPr/>
            </a:pPr>
            <a:endParaRPr lang="en-US" dirty="0"/>
          </a:p>
        </p:txBody>
      </p:sp>
      <p:sp>
        <p:nvSpPr>
          <p:cNvPr id="4" name="Slide Number Placeholder 5"/>
          <p:cNvSpPr>
            <a:spLocks noGrp="1"/>
          </p:cNvSpPr>
          <p:nvPr>
            <p:ph type="sldNum" sz="quarter" idx="12"/>
          </p:nvPr>
        </p:nvSpPr>
        <p:spPr>
          <a:xfrm>
            <a:off x="6400800" y="6324604"/>
            <a:ext cx="2133600" cy="365125"/>
          </a:xfrm>
          <a:prstGeom prst="rect">
            <a:avLst/>
          </a:prstGeom>
        </p:spPr>
        <p:txBody>
          <a:bodyPr vert="horz" wrap="square" lIns="91440" tIns="45720" rIns="91440" bIns="45720" numCol="1" anchor="t" anchorCtr="0" compatLnSpc="1">
            <a:prstTxWarp prst="textNoShape">
              <a:avLst/>
            </a:prstTxWarp>
          </a:bodyPr>
          <a:lstStyle>
            <a:lvl1pPr>
              <a:defRPr sz="2400" i="0">
                <a:solidFill>
                  <a:srgbClr val="003296"/>
                </a:solidFill>
                <a:latin typeface="Times" charset="0"/>
                <a:ea typeface="MS PGothic" charset="0"/>
                <a:cs typeface="MS PGothic" charset="0"/>
              </a:defRPr>
            </a:lvl1pPr>
          </a:lstStyle>
          <a:p>
            <a:pPr eaLnBrk="0" hangingPunct="0"/>
            <a:fld id="{E9A0D15D-5EFD-1544-90D1-B555287C0438}" type="slidenum">
              <a:rPr lang="en-US" smtClean="0"/>
              <a:pPr eaLnBrk="0" hangingPunct="0"/>
              <a:t>‹#›</a:t>
            </a:fld>
            <a:endParaRPr lang="en-US" dirty="0"/>
          </a:p>
        </p:txBody>
      </p:sp>
    </p:spTree>
    <p:extLst>
      <p:ext uri="{BB962C8B-B14F-4D97-AF65-F5344CB8AC3E}">
        <p14:creationId xmlns:p14="http://schemas.microsoft.com/office/powerpoint/2010/main" val="359723320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89_Title Slide">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4"/>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i="0">
                <a:solidFill>
                  <a:srgbClr val="003296"/>
                </a:solidFill>
                <a:latin typeface="Arial" charset="0"/>
                <a:ea typeface="MS PGothic" charset="0"/>
                <a:cs typeface="MS PGothic" charset="0"/>
              </a:defRPr>
            </a:lvl1pPr>
          </a:lstStyle>
          <a:p>
            <a:fld id="{DC4A00FA-469A-FA43-A217-0E1907743D86}" type="datetimeFigureOut">
              <a:rPr lang="en-US" smtClean="0"/>
              <a:pPr/>
              <a:t>4/1/2021</a:t>
            </a:fld>
            <a:endParaRPr lang="en-US" dirty="0"/>
          </a:p>
        </p:txBody>
      </p:sp>
      <p:sp>
        <p:nvSpPr>
          <p:cNvPr id="3" name="Footer Placeholder 4"/>
          <p:cNvSpPr>
            <a:spLocks noGrp="1"/>
          </p:cNvSpPr>
          <p:nvPr>
            <p:ph type="ftr" sz="quarter" idx="11"/>
          </p:nvPr>
        </p:nvSpPr>
        <p:spPr/>
        <p:txBody>
          <a:bodyPr/>
          <a:lstStyle>
            <a:lvl1pPr>
              <a:defRPr>
                <a:latin typeface="Arial"/>
              </a:defRPr>
            </a:lvl1pPr>
          </a:lstStyle>
          <a:p>
            <a:pPr>
              <a:defRPr/>
            </a:pPr>
            <a:endParaRPr lang="en-US" dirty="0"/>
          </a:p>
        </p:txBody>
      </p:sp>
      <p:sp>
        <p:nvSpPr>
          <p:cNvPr id="4" name="Slide Number Placeholder 5"/>
          <p:cNvSpPr>
            <a:spLocks noGrp="1"/>
          </p:cNvSpPr>
          <p:nvPr>
            <p:ph type="sldNum" sz="quarter" idx="12"/>
          </p:nvPr>
        </p:nvSpPr>
        <p:spPr>
          <a:xfrm>
            <a:off x="6400800" y="6324604"/>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i="0">
                <a:solidFill>
                  <a:srgbClr val="003296"/>
                </a:solidFill>
                <a:latin typeface="Arial" charset="0"/>
                <a:ea typeface="MS PGothic" charset="0"/>
                <a:cs typeface="MS PGothic" charset="0"/>
              </a:defRPr>
            </a:lvl1pPr>
          </a:lstStyle>
          <a:p>
            <a:fld id="{EEC7C75E-E449-7448-B097-58E779255B11}" type="slidenum">
              <a:rPr lang="en-US" smtClean="0"/>
              <a:pPr/>
              <a:t>‹#›</a:t>
            </a:fld>
            <a:endParaRPr lang="en-US" dirty="0"/>
          </a:p>
        </p:txBody>
      </p:sp>
    </p:spTree>
    <p:extLst>
      <p:ext uri="{BB962C8B-B14F-4D97-AF65-F5344CB8AC3E}">
        <p14:creationId xmlns:p14="http://schemas.microsoft.com/office/powerpoint/2010/main" val="272937611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90_Title Slide">
    <p:spTree>
      <p:nvGrpSpPr>
        <p:cNvPr id="1" name=""/>
        <p:cNvGrpSpPr/>
        <p:nvPr/>
      </p:nvGrpSpPr>
      <p:grpSpPr>
        <a:xfrm>
          <a:off x="0" y="0"/>
          <a:ext cx="0" cy="0"/>
          <a:chOff x="0" y="0"/>
          <a:chExt cx="0" cy="0"/>
        </a:xfrm>
      </p:grpSpPr>
      <p:sp>
        <p:nvSpPr>
          <p:cNvPr id="2" name="Footer Placeholder 4"/>
          <p:cNvSpPr>
            <a:spLocks noGrp="1"/>
          </p:cNvSpPr>
          <p:nvPr>
            <p:ph type="ftr" sz="quarter" idx="10"/>
          </p:nvPr>
        </p:nvSpPr>
        <p:spPr/>
        <p:txBody>
          <a:bodyPr/>
          <a:lstStyle>
            <a:lvl1pPr>
              <a:defRPr>
                <a:latin typeface="Arial"/>
              </a:defRPr>
            </a:lvl1pPr>
          </a:lstStyle>
          <a:p>
            <a:pPr>
              <a:defRPr/>
            </a:pPr>
            <a:endParaRPr lang="en-US" dirty="0"/>
          </a:p>
        </p:txBody>
      </p:sp>
      <p:sp>
        <p:nvSpPr>
          <p:cNvPr id="3" name="Slide Number Placeholder 5"/>
          <p:cNvSpPr>
            <a:spLocks noGrp="1"/>
          </p:cNvSpPr>
          <p:nvPr>
            <p:ph type="sldNum" sz="quarter" idx="11"/>
          </p:nvPr>
        </p:nvSpPr>
        <p:spPr>
          <a:xfrm>
            <a:off x="6400800" y="6324604"/>
            <a:ext cx="2133600" cy="365125"/>
          </a:xfrm>
          <a:prstGeom prst="rect">
            <a:avLst/>
          </a:prstGeom>
        </p:spPr>
        <p:txBody>
          <a:bodyPr vert="horz" wrap="square" lIns="91440" tIns="45720" rIns="91440" bIns="45720" numCol="1" anchor="t" anchorCtr="0" compatLnSpc="1">
            <a:prstTxWarp prst="textNoShape">
              <a:avLst/>
            </a:prstTxWarp>
          </a:bodyPr>
          <a:lstStyle>
            <a:lvl1pPr>
              <a:defRPr sz="2400" i="0">
                <a:solidFill>
                  <a:srgbClr val="003296"/>
                </a:solidFill>
                <a:latin typeface="Times" charset="0"/>
                <a:ea typeface="MS PGothic" charset="0"/>
                <a:cs typeface="MS PGothic" charset="0"/>
              </a:defRPr>
            </a:lvl1pPr>
          </a:lstStyle>
          <a:p>
            <a:pPr eaLnBrk="0" hangingPunct="0"/>
            <a:fld id="{A57BFA6B-B5AF-7D41-B5C1-F89CBB68D08F}" type="slidenum">
              <a:rPr lang="en-US" smtClean="0"/>
              <a:pPr eaLnBrk="0" hangingPunct="0"/>
              <a:t>‹#›</a:t>
            </a:fld>
            <a:endParaRPr lang="en-US" dirty="0"/>
          </a:p>
        </p:txBody>
      </p:sp>
    </p:spTree>
    <p:extLst>
      <p:ext uri="{BB962C8B-B14F-4D97-AF65-F5344CB8AC3E}">
        <p14:creationId xmlns:p14="http://schemas.microsoft.com/office/powerpoint/2010/main" val="212023880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91_Title Slide">
    <p:spTree>
      <p:nvGrpSpPr>
        <p:cNvPr id="1" name=""/>
        <p:cNvGrpSpPr/>
        <p:nvPr/>
      </p:nvGrpSpPr>
      <p:grpSpPr>
        <a:xfrm>
          <a:off x="0" y="0"/>
          <a:ext cx="0" cy="0"/>
          <a:chOff x="0" y="0"/>
          <a:chExt cx="0" cy="0"/>
        </a:xfrm>
      </p:grpSpPr>
      <p:sp>
        <p:nvSpPr>
          <p:cNvPr id="2" name="Footer Placeholder 4"/>
          <p:cNvSpPr>
            <a:spLocks noGrp="1"/>
          </p:cNvSpPr>
          <p:nvPr>
            <p:ph type="ftr" sz="quarter" idx="10"/>
          </p:nvPr>
        </p:nvSpPr>
        <p:spPr/>
        <p:txBody>
          <a:bodyPr/>
          <a:lstStyle>
            <a:lvl1pPr>
              <a:defRPr>
                <a:latin typeface="Arial"/>
              </a:defRPr>
            </a:lvl1pPr>
          </a:lstStyle>
          <a:p>
            <a:pPr>
              <a:defRPr/>
            </a:pPr>
            <a:endParaRPr lang="en-US" dirty="0"/>
          </a:p>
        </p:txBody>
      </p:sp>
      <p:sp>
        <p:nvSpPr>
          <p:cNvPr id="3" name="Slide Number Placeholder 5"/>
          <p:cNvSpPr>
            <a:spLocks noGrp="1"/>
          </p:cNvSpPr>
          <p:nvPr>
            <p:ph type="sldNum" sz="quarter" idx="11"/>
          </p:nvPr>
        </p:nvSpPr>
        <p:spPr>
          <a:xfrm>
            <a:off x="6400800" y="6324604"/>
            <a:ext cx="2133600" cy="365125"/>
          </a:xfrm>
          <a:prstGeom prst="rect">
            <a:avLst/>
          </a:prstGeom>
        </p:spPr>
        <p:txBody>
          <a:bodyPr vert="horz" wrap="square" lIns="91440" tIns="45720" rIns="91440" bIns="45720" numCol="1" anchor="t" anchorCtr="0" compatLnSpc="1">
            <a:prstTxWarp prst="textNoShape">
              <a:avLst/>
            </a:prstTxWarp>
          </a:bodyPr>
          <a:lstStyle>
            <a:lvl1pPr>
              <a:defRPr sz="2400" i="0">
                <a:solidFill>
                  <a:srgbClr val="003296"/>
                </a:solidFill>
                <a:latin typeface="Times" charset="0"/>
                <a:ea typeface="MS PGothic" charset="0"/>
                <a:cs typeface="MS PGothic" charset="0"/>
              </a:defRPr>
            </a:lvl1pPr>
          </a:lstStyle>
          <a:p>
            <a:pPr eaLnBrk="0" hangingPunct="0"/>
            <a:fld id="{440B9F0F-A202-7A4A-8D5E-D32BA002A801}" type="slidenum">
              <a:rPr lang="en-US" smtClean="0"/>
              <a:pPr eaLnBrk="0" hangingPunct="0"/>
              <a:t>‹#›</a:t>
            </a:fld>
            <a:endParaRPr lang="en-US" dirty="0"/>
          </a:p>
        </p:txBody>
      </p:sp>
    </p:spTree>
    <p:extLst>
      <p:ext uri="{BB962C8B-B14F-4D97-AF65-F5344CB8AC3E}">
        <p14:creationId xmlns:p14="http://schemas.microsoft.com/office/powerpoint/2010/main" val="300919635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a:xfrm>
            <a:off x="6705600" y="6356350"/>
            <a:ext cx="1981200" cy="365760"/>
          </a:xfrm>
          <a:prstGeom prst="rect">
            <a:avLst/>
          </a:prstGeom>
        </p:spPr>
        <p:txBody>
          <a:bodyPr/>
          <a:lstStyle/>
          <a:p>
            <a:pPr defTabSz="457200" fontAlgn="auto">
              <a:spcBef>
                <a:spcPts val="0"/>
              </a:spcBef>
              <a:spcAft>
                <a:spcPts val="0"/>
              </a:spcAft>
            </a:pPr>
            <a:fld id="{BA160F9F-5A53-4DFD-BA55-8E3063BB41B2}" type="slidenum">
              <a:rPr lang="en-US">
                <a:solidFill>
                  <a:srgbClr val="464653"/>
                </a:solidFill>
                <a:latin typeface="Gill Sans MT"/>
                <a:ea typeface="ＭＳ Ｐゴシック"/>
                <a:cs typeface="ＭＳ Ｐゴシック"/>
              </a:rPr>
              <a:pPr defTabSz="457200" fontAlgn="auto">
                <a:spcBef>
                  <a:spcPts val="0"/>
                </a:spcBef>
                <a:spcAft>
                  <a:spcPts val="0"/>
                </a:spcAft>
              </a:pPr>
              <a:t>‹#›</a:t>
            </a:fld>
            <a:endParaRPr lang="en-US" dirty="0">
              <a:solidFill>
                <a:srgbClr val="464653"/>
              </a:solidFill>
              <a:latin typeface="Gill Sans MT"/>
              <a:ea typeface="ＭＳ Ｐゴシック"/>
              <a:cs typeface="ＭＳ Ｐゴシック"/>
            </a:endParaRPr>
          </a:p>
        </p:txBody>
      </p:sp>
      <p:sp>
        <p:nvSpPr>
          <p:cNvPr id="4" name="Footer Placeholder 3"/>
          <p:cNvSpPr>
            <a:spLocks noGrp="1"/>
          </p:cNvSpPr>
          <p:nvPr>
            <p:ph type="ftr" sz="quarter" idx="11"/>
          </p:nvPr>
        </p:nvSpPr>
        <p:spPr>
          <a:xfrm>
            <a:off x="3124200" y="6356354"/>
            <a:ext cx="2895600" cy="365125"/>
          </a:xfrm>
          <a:prstGeom prst="rect">
            <a:avLst/>
          </a:prstGeom>
        </p:spPr>
        <p:txBody>
          <a:bodyPr/>
          <a:lstStyle/>
          <a:p>
            <a:pPr defTabSz="457200"/>
            <a:r>
              <a:rPr lang="en-US" dirty="0">
                <a:solidFill>
                  <a:prstClr val="black">
                    <a:tint val="75000"/>
                  </a:prstClr>
                </a:solidFill>
                <a:latin typeface="Gill Sans MT"/>
                <a:ea typeface="ＭＳ Ｐゴシック"/>
                <a:cs typeface="ＭＳ Ｐゴシック"/>
              </a:rPr>
              <a:t>www.nasa.gov</a:t>
            </a:r>
          </a:p>
        </p:txBody>
      </p:sp>
    </p:spTree>
    <p:extLst>
      <p:ext uri="{BB962C8B-B14F-4D97-AF65-F5344CB8AC3E}">
        <p14:creationId xmlns:p14="http://schemas.microsoft.com/office/powerpoint/2010/main" val="348516435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92_Title Slide">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4"/>
            <a:ext cx="2133600" cy="365125"/>
          </a:xfrm>
          <a:prstGeom prst="rect">
            <a:avLst/>
          </a:prstGeom>
        </p:spPr>
        <p:txBody>
          <a:bodyPr/>
          <a:lstStyle>
            <a:lvl1pPr>
              <a:defRPr/>
            </a:lvl1pPr>
          </a:lstStyle>
          <a:p>
            <a:pPr eaLnBrk="0" hangingPunct="0">
              <a:defRPr/>
            </a:pPr>
            <a:fld id="{91E6DB70-6748-49C6-8F57-6F1FA1821A34}" type="datetimeFigureOut">
              <a:rPr lang="en-US" sz="2400">
                <a:solidFill>
                  <a:srgbClr val="003296"/>
                </a:solidFill>
                <a:latin typeface="Times" pitchFamily="1" charset="0"/>
              </a:rPr>
              <a:pPr eaLnBrk="0" hangingPunct="0">
                <a:defRPr/>
              </a:pPr>
              <a:t>4/1/2021</a:t>
            </a:fld>
            <a:endParaRPr lang="en-US" sz="2400" dirty="0">
              <a:solidFill>
                <a:srgbClr val="003296"/>
              </a:solidFill>
              <a:latin typeface="Times" pitchFamily="1" charset="0"/>
            </a:endParaRPr>
          </a:p>
        </p:txBody>
      </p:sp>
      <p:sp>
        <p:nvSpPr>
          <p:cNvPr id="3" name="Footer Placeholder 4"/>
          <p:cNvSpPr>
            <a:spLocks noGrp="1"/>
          </p:cNvSpPr>
          <p:nvPr>
            <p:ph type="ftr" sz="quarter" idx="11"/>
          </p:nvPr>
        </p:nvSpPr>
        <p:spPr>
          <a:xfrm>
            <a:off x="3124200" y="6356354"/>
            <a:ext cx="2895600" cy="365125"/>
          </a:xfrm>
        </p:spPr>
        <p:txBody>
          <a:bodyPr/>
          <a:lstStyle>
            <a:lvl1pPr>
              <a:defRPr/>
            </a:lvl1pPr>
          </a:lstStyle>
          <a:p>
            <a:pPr>
              <a:defRPr/>
            </a:pPr>
            <a:endParaRPr lang="en-US" dirty="0">
              <a:solidFill>
                <a:prstClr val="black">
                  <a:lumMod val="75000"/>
                  <a:lumOff val="25000"/>
                </a:prstClr>
              </a:solidFill>
              <a:latin typeface="Arial"/>
            </a:endParaRPr>
          </a:p>
        </p:txBody>
      </p:sp>
      <p:sp>
        <p:nvSpPr>
          <p:cNvPr id="4" name="Slide Number Placeholder 5"/>
          <p:cNvSpPr>
            <a:spLocks noGrp="1"/>
          </p:cNvSpPr>
          <p:nvPr>
            <p:ph type="sldNum" sz="quarter" idx="12"/>
          </p:nvPr>
        </p:nvSpPr>
        <p:spPr>
          <a:xfrm>
            <a:off x="6400800" y="6324604"/>
            <a:ext cx="2133600" cy="365125"/>
          </a:xfrm>
          <a:prstGeom prst="rect">
            <a:avLst/>
          </a:prstGeom>
        </p:spPr>
        <p:txBody>
          <a:bodyPr/>
          <a:lstStyle>
            <a:lvl1pPr>
              <a:defRPr/>
            </a:lvl1pPr>
          </a:lstStyle>
          <a:p>
            <a:pPr eaLnBrk="0" hangingPunct="0">
              <a:defRPr/>
            </a:pPr>
            <a:fld id="{3AAB0B0F-B503-1740-8A77-2FD081CE1A1D}" type="slidenum">
              <a:rPr lang="en-US" sz="2400">
                <a:solidFill>
                  <a:srgbClr val="003296"/>
                </a:solidFill>
                <a:latin typeface="Times" pitchFamily="1" charset="0"/>
              </a:rPr>
              <a:pPr eaLnBrk="0" hangingPunct="0">
                <a:defRPr/>
              </a:pPr>
              <a:t>‹#›</a:t>
            </a:fld>
            <a:endParaRPr lang="en-US" sz="2400" dirty="0">
              <a:solidFill>
                <a:srgbClr val="003296"/>
              </a:solidFill>
              <a:latin typeface="Times" pitchFamily="1" charset="0"/>
            </a:endParaRPr>
          </a:p>
        </p:txBody>
      </p:sp>
    </p:spTree>
    <p:extLst>
      <p:ext uri="{BB962C8B-B14F-4D97-AF65-F5344CB8AC3E}">
        <p14:creationId xmlns:p14="http://schemas.microsoft.com/office/powerpoint/2010/main" val="48892887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95_Title Slide">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4"/>
            <a:ext cx="2133600" cy="365125"/>
          </a:xfrm>
          <a:prstGeom prst="rect">
            <a:avLst/>
          </a:prstGeom>
        </p:spPr>
        <p:txBody>
          <a:bodyPr/>
          <a:lstStyle>
            <a:lvl1pPr>
              <a:defRPr/>
            </a:lvl1pPr>
          </a:lstStyle>
          <a:p>
            <a:pPr>
              <a:defRPr/>
            </a:pPr>
            <a:fld id="{91E6DB70-6748-49C6-8F57-6F1FA1821A34}" type="datetimeFigureOut">
              <a:rPr lang="en-US">
                <a:solidFill>
                  <a:srgbClr val="003296"/>
                </a:solidFill>
              </a:rPr>
              <a:pPr>
                <a:defRPr/>
              </a:pPr>
              <a:t>4/1/2021</a:t>
            </a:fld>
            <a:endParaRPr lang="en-US" dirty="0">
              <a:solidFill>
                <a:srgbClr val="003296"/>
              </a:solidFill>
            </a:endParaRPr>
          </a:p>
        </p:txBody>
      </p:sp>
      <p:sp>
        <p:nvSpPr>
          <p:cNvPr id="3" name="Footer Placeholder 4"/>
          <p:cNvSpPr>
            <a:spLocks noGrp="1"/>
          </p:cNvSpPr>
          <p:nvPr>
            <p:ph type="ftr" sz="quarter" idx="11"/>
          </p:nvPr>
        </p:nvSpPr>
        <p:spPr>
          <a:xfrm>
            <a:off x="3124200" y="6356354"/>
            <a:ext cx="2895600" cy="365125"/>
          </a:xfrm>
          <a:prstGeom prst="rect">
            <a:avLst/>
          </a:prstGeom>
        </p:spPr>
        <p:txBody>
          <a:bodyPr/>
          <a:lstStyle>
            <a:lvl1pPr>
              <a:defRPr/>
            </a:lvl1pPr>
          </a:lstStyle>
          <a:p>
            <a:pPr>
              <a:defRPr/>
            </a:pPr>
            <a:endParaRPr lang="en-US" dirty="0">
              <a:solidFill>
                <a:prstClr val="black">
                  <a:lumMod val="75000"/>
                  <a:lumOff val="25000"/>
                </a:prstClr>
              </a:solidFill>
              <a:latin typeface="Arial"/>
            </a:endParaRPr>
          </a:p>
        </p:txBody>
      </p:sp>
      <p:sp>
        <p:nvSpPr>
          <p:cNvPr id="4" name="Slide Number Placeholder 5"/>
          <p:cNvSpPr>
            <a:spLocks noGrp="1"/>
          </p:cNvSpPr>
          <p:nvPr>
            <p:ph type="sldNum" sz="quarter" idx="12"/>
          </p:nvPr>
        </p:nvSpPr>
        <p:spPr>
          <a:xfrm>
            <a:off x="6400800" y="6324604"/>
            <a:ext cx="2133600" cy="365125"/>
          </a:xfrm>
          <a:prstGeom prst="rect">
            <a:avLst/>
          </a:prstGeom>
        </p:spPr>
        <p:txBody>
          <a:bodyPr/>
          <a:lstStyle>
            <a:lvl1pPr>
              <a:defRPr/>
            </a:lvl1pPr>
          </a:lstStyle>
          <a:p>
            <a:pPr>
              <a:defRPr/>
            </a:pPr>
            <a:fld id="{3AAB0B0F-B503-1740-8A77-2FD081CE1A1D}" type="slidenum">
              <a:rPr lang="en-US">
                <a:solidFill>
                  <a:srgbClr val="003296"/>
                </a:solidFill>
              </a:rPr>
              <a:pPr>
                <a:defRPr/>
              </a:pPr>
              <a:t>‹#›</a:t>
            </a:fld>
            <a:endParaRPr lang="en-US" dirty="0">
              <a:solidFill>
                <a:srgbClr val="003296"/>
              </a:solidFill>
            </a:endParaRPr>
          </a:p>
        </p:txBody>
      </p:sp>
    </p:spTree>
    <p:extLst>
      <p:ext uri="{BB962C8B-B14F-4D97-AF65-F5344CB8AC3E}">
        <p14:creationId xmlns:p14="http://schemas.microsoft.com/office/powerpoint/2010/main" val="90272439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100_Title Slide">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4"/>
            <a:ext cx="2133600" cy="365125"/>
          </a:xfrm>
          <a:prstGeom prst="rect">
            <a:avLst/>
          </a:prstGeom>
        </p:spPr>
        <p:txBody>
          <a:bodyPr/>
          <a:lstStyle>
            <a:lvl1pPr>
              <a:defRPr/>
            </a:lvl1pPr>
          </a:lstStyle>
          <a:p>
            <a:pPr>
              <a:defRPr/>
            </a:pPr>
            <a:fld id="{91E6DB70-6748-49C6-8F57-6F1FA1821A34}" type="datetimeFigureOut">
              <a:rPr lang="en-US">
                <a:solidFill>
                  <a:srgbClr val="003296"/>
                </a:solidFill>
              </a:rPr>
              <a:pPr>
                <a:defRPr/>
              </a:pPr>
              <a:t>4/1/2021</a:t>
            </a:fld>
            <a:endParaRPr lang="en-US" dirty="0">
              <a:solidFill>
                <a:srgbClr val="003296"/>
              </a:solidFill>
            </a:endParaRPr>
          </a:p>
        </p:txBody>
      </p:sp>
      <p:sp>
        <p:nvSpPr>
          <p:cNvPr id="3" name="Footer Placeholder 4"/>
          <p:cNvSpPr>
            <a:spLocks noGrp="1"/>
          </p:cNvSpPr>
          <p:nvPr>
            <p:ph type="ftr" sz="quarter" idx="11"/>
          </p:nvPr>
        </p:nvSpPr>
        <p:spPr>
          <a:xfrm>
            <a:off x="3124200" y="6356354"/>
            <a:ext cx="2895600" cy="365125"/>
          </a:xfrm>
          <a:prstGeom prst="rect">
            <a:avLst/>
          </a:prstGeom>
        </p:spPr>
        <p:txBody>
          <a:bodyPr/>
          <a:lstStyle>
            <a:lvl1pPr>
              <a:defRPr/>
            </a:lvl1pPr>
          </a:lstStyle>
          <a:p>
            <a:pPr>
              <a:defRPr/>
            </a:pPr>
            <a:endParaRPr lang="en-US" dirty="0">
              <a:solidFill>
                <a:prstClr val="black">
                  <a:lumMod val="75000"/>
                  <a:lumOff val="25000"/>
                </a:prstClr>
              </a:solidFill>
              <a:latin typeface="Arial"/>
            </a:endParaRPr>
          </a:p>
        </p:txBody>
      </p:sp>
    </p:spTree>
    <p:extLst>
      <p:ext uri="{BB962C8B-B14F-4D97-AF65-F5344CB8AC3E}">
        <p14:creationId xmlns:p14="http://schemas.microsoft.com/office/powerpoint/2010/main" val="272972084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108_Title Slide">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4"/>
            <a:ext cx="2133600" cy="365125"/>
          </a:xfrm>
          <a:prstGeom prst="rect">
            <a:avLst/>
          </a:prstGeom>
        </p:spPr>
        <p:txBody>
          <a:bodyPr/>
          <a:lstStyle>
            <a:lvl1pPr>
              <a:defRPr/>
            </a:lvl1pPr>
          </a:lstStyle>
          <a:p>
            <a:pPr eaLnBrk="0" hangingPunct="0">
              <a:defRPr/>
            </a:pPr>
            <a:fld id="{91E6DB70-6748-49C6-8F57-6F1FA1821A34}" type="datetimeFigureOut">
              <a:rPr lang="en-US" sz="2400">
                <a:solidFill>
                  <a:srgbClr val="003296"/>
                </a:solidFill>
                <a:latin typeface="Times" pitchFamily="1" charset="0"/>
              </a:rPr>
              <a:pPr eaLnBrk="0" hangingPunct="0">
                <a:defRPr/>
              </a:pPr>
              <a:t>4/1/2021</a:t>
            </a:fld>
            <a:endParaRPr lang="en-US" sz="2400" dirty="0">
              <a:solidFill>
                <a:srgbClr val="003296"/>
              </a:solidFill>
              <a:latin typeface="Times" pitchFamily="1" charset="0"/>
            </a:endParaRPr>
          </a:p>
        </p:txBody>
      </p:sp>
      <p:sp>
        <p:nvSpPr>
          <p:cNvPr id="3" name="Footer Placeholder 4"/>
          <p:cNvSpPr>
            <a:spLocks noGrp="1"/>
          </p:cNvSpPr>
          <p:nvPr>
            <p:ph type="ftr" sz="quarter" idx="11"/>
          </p:nvPr>
        </p:nvSpPr>
        <p:spPr>
          <a:xfrm>
            <a:off x="3124200" y="6356354"/>
            <a:ext cx="2895600" cy="365125"/>
          </a:xfrm>
        </p:spPr>
        <p:txBody>
          <a:bodyPr/>
          <a:lstStyle>
            <a:lvl1pPr>
              <a:defRPr/>
            </a:lvl1pPr>
          </a:lstStyle>
          <a:p>
            <a:pPr>
              <a:defRPr/>
            </a:pPr>
            <a:endParaRPr lang="en-US" dirty="0">
              <a:solidFill>
                <a:prstClr val="black">
                  <a:lumMod val="75000"/>
                  <a:lumOff val="25000"/>
                </a:prstClr>
              </a:solidFill>
              <a:latin typeface="Arial"/>
            </a:endParaRPr>
          </a:p>
        </p:txBody>
      </p:sp>
    </p:spTree>
    <p:extLst>
      <p:ext uri="{BB962C8B-B14F-4D97-AF65-F5344CB8AC3E}">
        <p14:creationId xmlns:p14="http://schemas.microsoft.com/office/powerpoint/2010/main" val="119308116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109_Title Slide">
    <p:spTree>
      <p:nvGrpSpPr>
        <p:cNvPr id="1" name=""/>
        <p:cNvGrpSpPr/>
        <p:nvPr/>
      </p:nvGrpSpPr>
      <p:grpSpPr>
        <a:xfrm>
          <a:off x="0" y="0"/>
          <a:ext cx="0" cy="0"/>
          <a:chOff x="0" y="0"/>
          <a:chExt cx="0" cy="0"/>
        </a:xfrm>
      </p:grpSpPr>
      <p:sp>
        <p:nvSpPr>
          <p:cNvPr id="3" name="Footer Placeholder 4"/>
          <p:cNvSpPr>
            <a:spLocks noGrp="1"/>
          </p:cNvSpPr>
          <p:nvPr>
            <p:ph type="ftr" sz="quarter" idx="11"/>
          </p:nvPr>
        </p:nvSpPr>
        <p:spPr>
          <a:xfrm>
            <a:off x="3124200" y="6356354"/>
            <a:ext cx="2895600" cy="365125"/>
          </a:xfrm>
        </p:spPr>
        <p:txBody>
          <a:bodyPr/>
          <a:lstStyle>
            <a:lvl1pPr>
              <a:defRPr/>
            </a:lvl1pPr>
          </a:lstStyle>
          <a:p>
            <a:pPr>
              <a:defRPr/>
            </a:pPr>
            <a:endParaRPr lang="en-US" dirty="0">
              <a:solidFill>
                <a:prstClr val="black">
                  <a:lumMod val="75000"/>
                  <a:lumOff val="25000"/>
                </a:prstClr>
              </a:solidFill>
              <a:latin typeface="Arial"/>
            </a:endParaRPr>
          </a:p>
        </p:txBody>
      </p:sp>
    </p:spTree>
    <p:extLst>
      <p:ext uri="{BB962C8B-B14F-4D97-AF65-F5344CB8AC3E}">
        <p14:creationId xmlns:p14="http://schemas.microsoft.com/office/powerpoint/2010/main" val="165782387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124_Title Slide">
    <p:spTree>
      <p:nvGrpSpPr>
        <p:cNvPr id="1" name=""/>
        <p:cNvGrpSpPr/>
        <p:nvPr/>
      </p:nvGrpSpPr>
      <p:grpSpPr>
        <a:xfrm>
          <a:off x="0" y="0"/>
          <a:ext cx="0" cy="0"/>
          <a:chOff x="0" y="0"/>
          <a:chExt cx="0" cy="0"/>
        </a:xfrm>
      </p:grpSpPr>
      <p:sp>
        <p:nvSpPr>
          <p:cNvPr id="3" name="Footer Placeholder 4"/>
          <p:cNvSpPr>
            <a:spLocks noGrp="1"/>
          </p:cNvSpPr>
          <p:nvPr>
            <p:ph type="ftr" sz="quarter" idx="11"/>
          </p:nvPr>
        </p:nvSpPr>
        <p:spPr>
          <a:xfrm>
            <a:off x="3124200" y="6356354"/>
            <a:ext cx="2895600" cy="365125"/>
          </a:xfrm>
        </p:spPr>
        <p:txBody>
          <a:bodyPr/>
          <a:lstStyle>
            <a:lvl1pPr>
              <a:defRPr/>
            </a:lvl1pPr>
          </a:lstStyle>
          <a:p>
            <a:pPr>
              <a:defRPr/>
            </a:pPr>
            <a:endParaRPr lang="en-US" dirty="0">
              <a:solidFill>
                <a:prstClr val="black">
                  <a:lumMod val="75000"/>
                  <a:lumOff val="25000"/>
                </a:prstClr>
              </a:solidFill>
              <a:latin typeface="Arial"/>
            </a:endParaRPr>
          </a:p>
        </p:txBody>
      </p:sp>
      <p:sp>
        <p:nvSpPr>
          <p:cNvPr id="4" name="Slide Number Placeholder 5"/>
          <p:cNvSpPr>
            <a:spLocks noGrp="1"/>
          </p:cNvSpPr>
          <p:nvPr>
            <p:ph type="sldNum" sz="quarter" idx="12"/>
          </p:nvPr>
        </p:nvSpPr>
        <p:spPr>
          <a:xfrm>
            <a:off x="6400800" y="6324604"/>
            <a:ext cx="2133600" cy="365125"/>
          </a:xfrm>
          <a:prstGeom prst="rect">
            <a:avLst/>
          </a:prstGeom>
        </p:spPr>
        <p:txBody>
          <a:bodyPr/>
          <a:lstStyle>
            <a:lvl1pPr>
              <a:defRPr/>
            </a:lvl1pPr>
          </a:lstStyle>
          <a:p>
            <a:pPr eaLnBrk="0" hangingPunct="0">
              <a:defRPr/>
            </a:pPr>
            <a:fld id="{3AAB0B0F-B503-1740-8A77-2FD081CE1A1D}" type="slidenum">
              <a:rPr lang="en-US" sz="2400">
                <a:solidFill>
                  <a:srgbClr val="003296"/>
                </a:solidFill>
                <a:latin typeface="Times" pitchFamily="1" charset="0"/>
              </a:rPr>
              <a:pPr eaLnBrk="0" hangingPunct="0">
                <a:defRPr/>
              </a:pPr>
              <a:t>‹#›</a:t>
            </a:fld>
            <a:endParaRPr lang="en-US" sz="2400" dirty="0">
              <a:solidFill>
                <a:srgbClr val="003296"/>
              </a:solidFill>
              <a:latin typeface="Times" pitchFamily="1" charset="0"/>
            </a:endParaRPr>
          </a:p>
        </p:txBody>
      </p:sp>
    </p:spTree>
    <p:extLst>
      <p:ext uri="{BB962C8B-B14F-4D97-AF65-F5344CB8AC3E}">
        <p14:creationId xmlns:p14="http://schemas.microsoft.com/office/powerpoint/2010/main" val="52333951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8" name="Content Placeholder 7"/>
          <p:cNvSpPr>
            <a:spLocks noGrp="1"/>
          </p:cNvSpPr>
          <p:nvPr>
            <p:ph sz="quarter" idx="1"/>
          </p:nvPr>
        </p:nvSpPr>
        <p:spPr>
          <a:xfrm>
            <a:off x="228600" y="1005840"/>
            <a:ext cx="8229600" cy="4937760"/>
          </a:xfrm>
        </p:spPr>
        <p:txBody>
          <a:bodyPr/>
          <a:lstStyle>
            <a:lvl1pPr>
              <a:defRPr>
                <a:latin typeface="Calibri" pitchFamily="34" charset="0"/>
                <a:cs typeface="Calibri" pitchFamily="34" charset="0"/>
              </a:defRPr>
            </a:lvl1pPr>
            <a:lvl2pPr>
              <a:defRPr>
                <a:latin typeface="Calibri" pitchFamily="34" charset="0"/>
                <a:cs typeface="Calibri" pitchFamily="34" charset="0"/>
              </a:defRPr>
            </a:lvl2pPr>
            <a:lvl3pPr>
              <a:defRPr>
                <a:latin typeface="Calibri" pitchFamily="34" charset="0"/>
                <a:cs typeface="Calibri" pitchFamily="34" charset="0"/>
              </a:defRPr>
            </a:lvl3pPr>
            <a:lvl4pPr>
              <a:defRPr>
                <a:latin typeface="Calibri" pitchFamily="34" charset="0"/>
                <a:cs typeface="Calibri" pitchFamily="34" charset="0"/>
              </a:defRPr>
            </a:lvl4pPr>
            <a:lvl5pPr>
              <a:defRPr>
                <a:latin typeface="Calibri" pitchFamily="34" charset="0"/>
                <a:cs typeface="Calibri" pitchFamily="34" charset="0"/>
              </a:defRPr>
            </a:lvl5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7" name="Footer Placeholder 1"/>
          <p:cNvSpPr>
            <a:spLocks noGrp="1"/>
          </p:cNvSpPr>
          <p:nvPr>
            <p:ph type="ftr" sz="quarter" idx="3"/>
          </p:nvPr>
        </p:nvSpPr>
        <p:spPr>
          <a:xfrm>
            <a:off x="457200" y="6356354"/>
            <a:ext cx="2895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dirty="0">
                <a:solidFill>
                  <a:prstClr val="black">
                    <a:tint val="75000"/>
                  </a:prstClr>
                </a:solidFill>
                <a:latin typeface="Gill Sans MT"/>
              </a:rPr>
              <a:t>For Internal NASA Use Only</a:t>
            </a:r>
          </a:p>
        </p:txBody>
      </p:sp>
      <p:sp>
        <p:nvSpPr>
          <p:cNvPr id="5" name="Slide Number Placeholder 22"/>
          <p:cNvSpPr>
            <a:spLocks noGrp="1"/>
          </p:cNvSpPr>
          <p:nvPr>
            <p:ph type="sldNum" sz="quarter" idx="4"/>
          </p:nvPr>
        </p:nvSpPr>
        <p:spPr>
          <a:xfrm>
            <a:off x="6705600" y="6356350"/>
            <a:ext cx="1981200" cy="365760"/>
          </a:xfrm>
          <a:prstGeom prst="rect">
            <a:avLst/>
          </a:prstGeom>
        </p:spPr>
        <p:txBody>
          <a:bodyPr vert="horz"/>
          <a:lstStyle>
            <a:lvl1pPr algn="r" eaLnBrk="1" latinLnBrk="0" hangingPunct="1">
              <a:defRPr kumimoji="0" sz="1200">
                <a:solidFill>
                  <a:schemeClr val="tx2"/>
                </a:solidFill>
              </a:defRPr>
            </a:lvl1pPr>
          </a:lstStyle>
          <a:p>
            <a:fld id="{BA160F9F-5A53-4DFD-BA55-8E3063BB41B2}" type="slidenum">
              <a:rPr lang="en-US" smtClean="0">
                <a:solidFill>
                  <a:srgbClr val="464653"/>
                </a:solidFill>
                <a:latin typeface="Gill Sans MT"/>
              </a:rPr>
              <a:pPr/>
              <a:t>‹#›</a:t>
            </a:fld>
            <a:endParaRPr lang="en-US" dirty="0">
              <a:solidFill>
                <a:srgbClr val="464653"/>
              </a:solidFill>
              <a:latin typeface="Gill Sans MT"/>
            </a:endParaRPr>
          </a:p>
        </p:txBody>
      </p:sp>
      <p:sp>
        <p:nvSpPr>
          <p:cNvPr id="3" name="Title 2"/>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72546362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7010400" y="6499154"/>
            <a:ext cx="2057400" cy="365125"/>
          </a:xfrm>
          <a:prstGeom prst="rect">
            <a:avLst/>
          </a:prstGeom>
        </p:spPr>
        <p:txBody>
          <a:bodyPr/>
          <a:lstStyle/>
          <a:p>
            <a:fld id="{BA160F9F-5A53-4DFD-BA55-8E3063BB41B2}" type="slidenum">
              <a:rPr lang="en-US">
                <a:solidFill>
                  <a:srgbClr val="464653"/>
                </a:solidFill>
                <a:latin typeface="Gill Sans MT"/>
              </a:rPr>
              <a:pPr/>
              <a:t>‹#›</a:t>
            </a:fld>
            <a:endParaRPr lang="en-US" dirty="0">
              <a:solidFill>
                <a:srgbClr val="464653"/>
              </a:solidFill>
              <a:latin typeface="Gill Sans MT"/>
            </a:endParaRPr>
          </a:p>
        </p:txBody>
      </p:sp>
      <p:sp>
        <p:nvSpPr>
          <p:cNvPr id="4" name="Footer Placeholder 3"/>
          <p:cNvSpPr>
            <a:spLocks noGrp="1"/>
          </p:cNvSpPr>
          <p:nvPr>
            <p:ph type="ftr" sz="quarter" idx="11"/>
          </p:nvPr>
        </p:nvSpPr>
        <p:spPr/>
        <p:txBody>
          <a:bodyPr/>
          <a:lstStyle/>
          <a:p>
            <a:r>
              <a:rPr lang="en-US" dirty="0">
                <a:solidFill>
                  <a:prstClr val="black">
                    <a:tint val="75000"/>
                  </a:prstClr>
                </a:solidFill>
                <a:latin typeface="Gill Sans MT"/>
              </a:rPr>
              <a:t>For Internal NASA Use Only</a:t>
            </a:r>
          </a:p>
        </p:txBody>
      </p:sp>
      <p:sp>
        <p:nvSpPr>
          <p:cNvPr id="5" name="Title 4"/>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51671337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a:xfrm>
            <a:off x="7010400" y="6499154"/>
            <a:ext cx="2057400" cy="365125"/>
          </a:xfrm>
          <a:prstGeom prst="rect">
            <a:avLst/>
          </a:prstGeom>
        </p:spPr>
        <p:txBody>
          <a:bodyPr/>
          <a:lstStyle>
            <a:lvl1pPr>
              <a:defRPr>
                <a:solidFill>
                  <a:schemeClr val="tx2"/>
                </a:solidFill>
              </a:defRPr>
            </a:lvl1pPr>
          </a:lstStyle>
          <a:p>
            <a:fld id="{FC4A6E67-DA7D-4B3D-84A8-E37BCFFD0232}" type="slidenum">
              <a:rPr lang="en-US" altLang="en-US" smtClean="0">
                <a:solidFill>
                  <a:srgbClr val="464653"/>
                </a:solidFill>
              </a:rPr>
              <a:pPr/>
              <a:t>‹#›</a:t>
            </a:fld>
            <a:endParaRPr lang="en-US" altLang="en-US" dirty="0">
              <a:solidFill>
                <a:srgbClr val="464653"/>
              </a:solidFill>
              <a:latin typeface="Times New Roman" pitchFamily="1" charset="0"/>
            </a:endParaRPr>
          </a:p>
        </p:txBody>
      </p:sp>
    </p:spTree>
    <p:extLst>
      <p:ext uri="{BB962C8B-B14F-4D97-AF65-F5344CB8AC3E}">
        <p14:creationId xmlns:p14="http://schemas.microsoft.com/office/powerpoint/2010/main" val="380366561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20463674"/>
      </p:ext>
    </p:extLst>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9"/>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14"/>
          <p:cNvSpPr>
            <a:spLocks noGrp="1" noChangeArrowheads="1"/>
          </p:cNvSpPr>
          <p:nvPr>
            <p:ph type="ftr" sz="quarter" idx="10"/>
          </p:nvPr>
        </p:nvSpPr>
        <p:spPr>
          <a:ln/>
        </p:spPr>
        <p:txBody>
          <a:bodyPr/>
          <a:lstStyle>
            <a:lvl1pPr>
              <a:defRPr/>
            </a:lvl1pPr>
          </a:lstStyle>
          <a:p>
            <a:pPr>
              <a:defRPr/>
            </a:pPr>
            <a:r>
              <a:rPr lang="en-US" dirty="0">
                <a:cs typeface="ＭＳ Ｐゴシック"/>
              </a:rPr>
              <a:t>2009_09_28_</a:t>
            </a:r>
          </a:p>
        </p:txBody>
      </p:sp>
      <p:sp>
        <p:nvSpPr>
          <p:cNvPr id="5" name="Rectangle 15"/>
          <p:cNvSpPr>
            <a:spLocks noGrp="1" noChangeArrowheads="1"/>
          </p:cNvSpPr>
          <p:nvPr>
            <p:ph type="sldNum" sz="quarter" idx="11"/>
          </p:nvPr>
        </p:nvSpPr>
        <p:spPr>
          <a:ln/>
        </p:spPr>
        <p:txBody>
          <a:bodyPr/>
          <a:lstStyle>
            <a:lvl1pPr>
              <a:defRPr/>
            </a:lvl1pPr>
          </a:lstStyle>
          <a:p>
            <a:pPr>
              <a:defRPr/>
            </a:pPr>
            <a:fld id="{AA6CC471-2FE2-D847-B976-1102E9171A69}" type="slidenum">
              <a:rPr lang="en-US"/>
              <a:pPr>
                <a:defRPr/>
              </a:pPr>
              <a:t>‹#›</a:t>
            </a:fld>
            <a:endParaRPr lang="en-US" dirty="0"/>
          </a:p>
        </p:txBody>
      </p:sp>
    </p:spTree>
    <p:extLst>
      <p:ext uri="{BB962C8B-B14F-4D97-AF65-F5344CB8AC3E}">
        <p14:creationId xmlns:p14="http://schemas.microsoft.com/office/powerpoint/2010/main" val="413618919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4"/>
          <p:cNvSpPr>
            <a:spLocks noGrp="1" noChangeArrowheads="1"/>
          </p:cNvSpPr>
          <p:nvPr>
            <p:ph type="ftr" sz="quarter" idx="10"/>
          </p:nvPr>
        </p:nvSpPr>
        <p:spPr>
          <a:ln/>
        </p:spPr>
        <p:txBody>
          <a:bodyPr/>
          <a:lstStyle>
            <a:lvl1pPr>
              <a:defRPr/>
            </a:lvl1pPr>
          </a:lstStyle>
          <a:p>
            <a:pPr>
              <a:defRPr/>
            </a:pPr>
            <a:r>
              <a:rPr lang="en-US" dirty="0">
                <a:cs typeface="ＭＳ Ｐゴシック"/>
              </a:rPr>
              <a:t>2009_09_28_</a:t>
            </a:r>
          </a:p>
        </p:txBody>
      </p:sp>
      <p:sp>
        <p:nvSpPr>
          <p:cNvPr id="5" name="Rectangle 15"/>
          <p:cNvSpPr>
            <a:spLocks noGrp="1" noChangeArrowheads="1"/>
          </p:cNvSpPr>
          <p:nvPr>
            <p:ph type="sldNum" sz="quarter" idx="11"/>
          </p:nvPr>
        </p:nvSpPr>
        <p:spPr>
          <a:ln/>
        </p:spPr>
        <p:txBody>
          <a:bodyPr/>
          <a:lstStyle>
            <a:lvl1pPr>
              <a:defRPr/>
            </a:lvl1pPr>
          </a:lstStyle>
          <a:p>
            <a:pPr>
              <a:defRPr/>
            </a:pPr>
            <a:fld id="{65B7DC83-A940-9243-A5E3-D08B9CFDB3C4}" type="slidenum">
              <a:rPr lang="en-US"/>
              <a:pPr>
                <a:defRPr/>
              </a:pPr>
              <a:t>‹#›</a:t>
            </a:fld>
            <a:endParaRPr lang="en-US" dirty="0"/>
          </a:p>
        </p:txBody>
      </p:sp>
    </p:spTree>
    <p:extLst>
      <p:ext uri="{BB962C8B-B14F-4D97-AF65-F5344CB8AC3E}">
        <p14:creationId xmlns:p14="http://schemas.microsoft.com/office/powerpoint/2010/main" val="189057080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4"/>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4"/>
          <p:cNvSpPr>
            <a:spLocks noGrp="1" noChangeArrowheads="1"/>
          </p:cNvSpPr>
          <p:nvPr>
            <p:ph type="ftr" sz="quarter" idx="10"/>
          </p:nvPr>
        </p:nvSpPr>
        <p:spPr>
          <a:ln/>
        </p:spPr>
        <p:txBody>
          <a:bodyPr/>
          <a:lstStyle>
            <a:lvl1pPr>
              <a:defRPr/>
            </a:lvl1pPr>
          </a:lstStyle>
          <a:p>
            <a:pPr>
              <a:defRPr/>
            </a:pPr>
            <a:r>
              <a:rPr lang="en-US" dirty="0">
                <a:cs typeface="ＭＳ Ｐゴシック"/>
              </a:rPr>
              <a:t>2009_09_28_</a:t>
            </a:r>
          </a:p>
        </p:txBody>
      </p:sp>
      <p:sp>
        <p:nvSpPr>
          <p:cNvPr id="5" name="Rectangle 15"/>
          <p:cNvSpPr>
            <a:spLocks noGrp="1" noChangeArrowheads="1"/>
          </p:cNvSpPr>
          <p:nvPr>
            <p:ph type="sldNum" sz="quarter" idx="11"/>
          </p:nvPr>
        </p:nvSpPr>
        <p:spPr>
          <a:ln/>
        </p:spPr>
        <p:txBody>
          <a:bodyPr/>
          <a:lstStyle>
            <a:lvl1pPr>
              <a:defRPr/>
            </a:lvl1pPr>
          </a:lstStyle>
          <a:p>
            <a:pPr>
              <a:defRPr/>
            </a:pPr>
            <a:fld id="{1CF20C28-8A3E-DB43-85CB-1EA5DABD5880}" type="slidenum">
              <a:rPr lang="en-US"/>
              <a:pPr>
                <a:defRPr/>
              </a:pPr>
              <a:t>‹#›</a:t>
            </a:fld>
            <a:endParaRPr lang="en-US" dirty="0"/>
          </a:p>
        </p:txBody>
      </p:sp>
    </p:spTree>
    <p:extLst>
      <p:ext uri="{BB962C8B-B14F-4D97-AF65-F5344CB8AC3E}">
        <p14:creationId xmlns:p14="http://schemas.microsoft.com/office/powerpoint/2010/main" val="251067191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1" y="4114800"/>
            <a:ext cx="4262438" cy="21478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3440" y="4114800"/>
            <a:ext cx="4264025" cy="21478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4"/>
          <p:cNvSpPr>
            <a:spLocks noGrp="1" noChangeArrowheads="1"/>
          </p:cNvSpPr>
          <p:nvPr>
            <p:ph type="ftr" sz="quarter" idx="10"/>
          </p:nvPr>
        </p:nvSpPr>
        <p:spPr>
          <a:ln/>
        </p:spPr>
        <p:txBody>
          <a:bodyPr/>
          <a:lstStyle>
            <a:lvl1pPr>
              <a:defRPr/>
            </a:lvl1pPr>
          </a:lstStyle>
          <a:p>
            <a:pPr>
              <a:defRPr/>
            </a:pPr>
            <a:r>
              <a:rPr lang="en-US" dirty="0">
                <a:cs typeface="ＭＳ Ｐゴシック"/>
              </a:rPr>
              <a:t>2009_09_28_</a:t>
            </a:r>
          </a:p>
        </p:txBody>
      </p:sp>
      <p:sp>
        <p:nvSpPr>
          <p:cNvPr id="6" name="Rectangle 15"/>
          <p:cNvSpPr>
            <a:spLocks noGrp="1" noChangeArrowheads="1"/>
          </p:cNvSpPr>
          <p:nvPr>
            <p:ph type="sldNum" sz="quarter" idx="11"/>
          </p:nvPr>
        </p:nvSpPr>
        <p:spPr>
          <a:ln/>
        </p:spPr>
        <p:txBody>
          <a:bodyPr/>
          <a:lstStyle>
            <a:lvl1pPr>
              <a:defRPr/>
            </a:lvl1pPr>
          </a:lstStyle>
          <a:p>
            <a:pPr>
              <a:defRPr/>
            </a:pPr>
            <a:fld id="{163BF177-5071-344B-AA86-DA3195B2EDBA}" type="slidenum">
              <a:rPr lang="en-US"/>
              <a:pPr>
                <a:defRPr/>
              </a:pPr>
              <a:t>‹#›</a:t>
            </a:fld>
            <a:endParaRPr lang="en-US" dirty="0"/>
          </a:p>
        </p:txBody>
      </p:sp>
    </p:spTree>
    <p:extLst>
      <p:ext uri="{BB962C8B-B14F-4D97-AF65-F5344CB8AC3E}">
        <p14:creationId xmlns:p14="http://schemas.microsoft.com/office/powerpoint/2010/main" val="221177808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4"/>
          <p:cNvSpPr>
            <a:spLocks noGrp="1" noChangeArrowheads="1"/>
          </p:cNvSpPr>
          <p:nvPr>
            <p:ph type="ftr" sz="quarter" idx="10"/>
          </p:nvPr>
        </p:nvSpPr>
        <p:spPr>
          <a:ln/>
        </p:spPr>
        <p:txBody>
          <a:bodyPr/>
          <a:lstStyle>
            <a:lvl1pPr>
              <a:defRPr/>
            </a:lvl1pPr>
          </a:lstStyle>
          <a:p>
            <a:pPr>
              <a:defRPr/>
            </a:pPr>
            <a:r>
              <a:rPr lang="en-US" dirty="0">
                <a:cs typeface="ＭＳ Ｐゴシック"/>
              </a:rPr>
              <a:t>2009_09_28_</a:t>
            </a:r>
          </a:p>
        </p:txBody>
      </p:sp>
      <p:sp>
        <p:nvSpPr>
          <p:cNvPr id="8" name="Rectangle 15"/>
          <p:cNvSpPr>
            <a:spLocks noGrp="1" noChangeArrowheads="1"/>
          </p:cNvSpPr>
          <p:nvPr>
            <p:ph type="sldNum" sz="quarter" idx="11"/>
          </p:nvPr>
        </p:nvSpPr>
        <p:spPr>
          <a:ln/>
        </p:spPr>
        <p:txBody>
          <a:bodyPr/>
          <a:lstStyle>
            <a:lvl1pPr>
              <a:defRPr/>
            </a:lvl1pPr>
          </a:lstStyle>
          <a:p>
            <a:pPr>
              <a:defRPr/>
            </a:pPr>
            <a:fld id="{5763231D-3C13-9F46-9EDB-363939F5DE24}" type="slidenum">
              <a:rPr lang="en-US"/>
              <a:pPr>
                <a:defRPr/>
              </a:pPr>
              <a:t>‹#›</a:t>
            </a:fld>
            <a:endParaRPr lang="en-US" dirty="0"/>
          </a:p>
        </p:txBody>
      </p:sp>
    </p:spTree>
    <p:extLst>
      <p:ext uri="{BB962C8B-B14F-4D97-AF65-F5344CB8AC3E}">
        <p14:creationId xmlns:p14="http://schemas.microsoft.com/office/powerpoint/2010/main" val="101411868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4"/>
          <p:cNvSpPr>
            <a:spLocks noGrp="1" noChangeArrowheads="1"/>
          </p:cNvSpPr>
          <p:nvPr>
            <p:ph type="ftr" sz="quarter" idx="10"/>
          </p:nvPr>
        </p:nvSpPr>
        <p:spPr>
          <a:ln/>
        </p:spPr>
        <p:txBody>
          <a:bodyPr/>
          <a:lstStyle>
            <a:lvl1pPr>
              <a:defRPr/>
            </a:lvl1pPr>
          </a:lstStyle>
          <a:p>
            <a:pPr>
              <a:defRPr/>
            </a:pPr>
            <a:r>
              <a:rPr lang="en-US" dirty="0">
                <a:cs typeface="ＭＳ Ｐゴシック"/>
              </a:rPr>
              <a:t>2009_09_28_</a:t>
            </a:r>
          </a:p>
        </p:txBody>
      </p:sp>
      <p:sp>
        <p:nvSpPr>
          <p:cNvPr id="4" name="Rectangle 15"/>
          <p:cNvSpPr>
            <a:spLocks noGrp="1" noChangeArrowheads="1"/>
          </p:cNvSpPr>
          <p:nvPr>
            <p:ph type="sldNum" sz="quarter" idx="11"/>
          </p:nvPr>
        </p:nvSpPr>
        <p:spPr>
          <a:ln/>
        </p:spPr>
        <p:txBody>
          <a:bodyPr/>
          <a:lstStyle>
            <a:lvl1pPr>
              <a:defRPr/>
            </a:lvl1pPr>
          </a:lstStyle>
          <a:p>
            <a:pPr>
              <a:defRPr/>
            </a:pPr>
            <a:fld id="{6EB8C7F9-29B1-D041-A49F-C2F1FBBB650F}" type="slidenum">
              <a:rPr lang="en-US"/>
              <a:pPr>
                <a:defRPr/>
              </a:pPr>
              <a:t>‹#›</a:t>
            </a:fld>
            <a:endParaRPr lang="en-US" dirty="0"/>
          </a:p>
        </p:txBody>
      </p:sp>
    </p:spTree>
    <p:extLst>
      <p:ext uri="{BB962C8B-B14F-4D97-AF65-F5344CB8AC3E}">
        <p14:creationId xmlns:p14="http://schemas.microsoft.com/office/powerpoint/2010/main" val="218729078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4"/>
          <p:cNvSpPr>
            <a:spLocks noGrp="1" noChangeArrowheads="1"/>
          </p:cNvSpPr>
          <p:nvPr>
            <p:ph type="ftr" sz="quarter" idx="10"/>
          </p:nvPr>
        </p:nvSpPr>
        <p:spPr>
          <a:ln/>
        </p:spPr>
        <p:txBody>
          <a:bodyPr/>
          <a:lstStyle>
            <a:lvl1pPr>
              <a:defRPr/>
            </a:lvl1pPr>
          </a:lstStyle>
          <a:p>
            <a:pPr>
              <a:defRPr/>
            </a:pPr>
            <a:r>
              <a:rPr lang="en-US" dirty="0">
                <a:cs typeface="ＭＳ Ｐゴシック"/>
              </a:rPr>
              <a:t>2009_09_28_</a:t>
            </a:r>
          </a:p>
        </p:txBody>
      </p:sp>
      <p:sp>
        <p:nvSpPr>
          <p:cNvPr id="3" name="Rectangle 15"/>
          <p:cNvSpPr>
            <a:spLocks noGrp="1" noChangeArrowheads="1"/>
          </p:cNvSpPr>
          <p:nvPr>
            <p:ph type="sldNum" sz="quarter" idx="11"/>
          </p:nvPr>
        </p:nvSpPr>
        <p:spPr>
          <a:ln/>
        </p:spPr>
        <p:txBody>
          <a:bodyPr/>
          <a:lstStyle>
            <a:lvl1pPr>
              <a:defRPr/>
            </a:lvl1pPr>
          </a:lstStyle>
          <a:p>
            <a:pPr>
              <a:defRPr/>
            </a:pPr>
            <a:fld id="{C5B2191C-98BA-F645-98FE-38679CFC30CF}" type="slidenum">
              <a:rPr lang="en-US"/>
              <a:pPr>
                <a:defRPr/>
              </a:pPr>
              <a:t>‹#›</a:t>
            </a:fld>
            <a:endParaRPr lang="en-US" dirty="0"/>
          </a:p>
        </p:txBody>
      </p:sp>
    </p:spTree>
    <p:extLst>
      <p:ext uri="{BB962C8B-B14F-4D97-AF65-F5344CB8AC3E}">
        <p14:creationId xmlns:p14="http://schemas.microsoft.com/office/powerpoint/2010/main" val="7821638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4"/>
          <p:cNvSpPr>
            <a:spLocks noGrp="1" noChangeArrowheads="1"/>
          </p:cNvSpPr>
          <p:nvPr>
            <p:ph type="ftr" sz="quarter" idx="10"/>
          </p:nvPr>
        </p:nvSpPr>
        <p:spPr>
          <a:ln/>
        </p:spPr>
        <p:txBody>
          <a:bodyPr/>
          <a:lstStyle>
            <a:lvl1pPr>
              <a:defRPr/>
            </a:lvl1pPr>
          </a:lstStyle>
          <a:p>
            <a:pPr>
              <a:defRPr/>
            </a:pPr>
            <a:r>
              <a:rPr lang="en-US" dirty="0">
                <a:cs typeface="ＭＳ Ｐゴシック"/>
              </a:rPr>
              <a:t>2009_09_28_</a:t>
            </a:r>
          </a:p>
        </p:txBody>
      </p:sp>
      <p:sp>
        <p:nvSpPr>
          <p:cNvPr id="6" name="Rectangle 15"/>
          <p:cNvSpPr>
            <a:spLocks noGrp="1" noChangeArrowheads="1"/>
          </p:cNvSpPr>
          <p:nvPr>
            <p:ph type="sldNum" sz="quarter" idx="11"/>
          </p:nvPr>
        </p:nvSpPr>
        <p:spPr>
          <a:ln/>
        </p:spPr>
        <p:txBody>
          <a:bodyPr/>
          <a:lstStyle>
            <a:lvl1pPr>
              <a:defRPr/>
            </a:lvl1pPr>
          </a:lstStyle>
          <a:p>
            <a:pPr>
              <a:defRPr/>
            </a:pPr>
            <a:fld id="{28D1A691-1D61-4346-AE8D-D5479EBCE710}" type="slidenum">
              <a:rPr lang="en-US"/>
              <a:pPr>
                <a:defRPr/>
              </a:pPr>
              <a:t>‹#›</a:t>
            </a:fld>
            <a:endParaRPr lang="en-US" dirty="0"/>
          </a:p>
        </p:txBody>
      </p:sp>
    </p:spTree>
    <p:extLst>
      <p:ext uri="{BB962C8B-B14F-4D97-AF65-F5344CB8AC3E}">
        <p14:creationId xmlns:p14="http://schemas.microsoft.com/office/powerpoint/2010/main" val="5698084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4"/>
          <p:cNvSpPr>
            <a:spLocks noGrp="1" noChangeArrowheads="1"/>
          </p:cNvSpPr>
          <p:nvPr>
            <p:ph type="ftr" sz="quarter" idx="10"/>
          </p:nvPr>
        </p:nvSpPr>
        <p:spPr>
          <a:ln/>
        </p:spPr>
        <p:txBody>
          <a:bodyPr/>
          <a:lstStyle>
            <a:lvl1pPr>
              <a:defRPr/>
            </a:lvl1pPr>
          </a:lstStyle>
          <a:p>
            <a:pPr>
              <a:defRPr/>
            </a:pPr>
            <a:r>
              <a:rPr lang="en-US" dirty="0">
                <a:cs typeface="ＭＳ Ｐゴシック"/>
              </a:rPr>
              <a:t>2009_09_28_</a:t>
            </a:r>
          </a:p>
        </p:txBody>
      </p:sp>
      <p:sp>
        <p:nvSpPr>
          <p:cNvPr id="6" name="Rectangle 15"/>
          <p:cNvSpPr>
            <a:spLocks noGrp="1" noChangeArrowheads="1"/>
          </p:cNvSpPr>
          <p:nvPr>
            <p:ph type="sldNum" sz="quarter" idx="11"/>
          </p:nvPr>
        </p:nvSpPr>
        <p:spPr>
          <a:ln/>
        </p:spPr>
        <p:txBody>
          <a:bodyPr/>
          <a:lstStyle>
            <a:lvl1pPr>
              <a:defRPr/>
            </a:lvl1pPr>
          </a:lstStyle>
          <a:p>
            <a:pPr>
              <a:defRPr/>
            </a:pPr>
            <a:fld id="{3A80A9E4-7207-BA4D-A7F1-1E97E0FEBD77}" type="slidenum">
              <a:rPr lang="en-US"/>
              <a:pPr>
                <a:defRPr/>
              </a:pPr>
              <a:t>‹#›</a:t>
            </a:fld>
            <a:endParaRPr lang="en-US" dirty="0"/>
          </a:p>
        </p:txBody>
      </p:sp>
    </p:spTree>
    <p:extLst>
      <p:ext uri="{BB962C8B-B14F-4D97-AF65-F5344CB8AC3E}">
        <p14:creationId xmlns:p14="http://schemas.microsoft.com/office/powerpoint/2010/main" val="404163142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4"/>
          <p:cNvSpPr>
            <a:spLocks noGrp="1" noChangeArrowheads="1"/>
          </p:cNvSpPr>
          <p:nvPr>
            <p:ph type="ftr" sz="quarter" idx="10"/>
          </p:nvPr>
        </p:nvSpPr>
        <p:spPr>
          <a:ln/>
        </p:spPr>
        <p:txBody>
          <a:bodyPr/>
          <a:lstStyle>
            <a:lvl1pPr>
              <a:defRPr/>
            </a:lvl1pPr>
          </a:lstStyle>
          <a:p>
            <a:pPr>
              <a:defRPr/>
            </a:pPr>
            <a:r>
              <a:rPr lang="en-US" dirty="0">
                <a:cs typeface="ＭＳ Ｐゴシック"/>
              </a:rPr>
              <a:t>2009_09_28_</a:t>
            </a:r>
          </a:p>
        </p:txBody>
      </p:sp>
      <p:sp>
        <p:nvSpPr>
          <p:cNvPr id="5" name="Rectangle 15"/>
          <p:cNvSpPr>
            <a:spLocks noGrp="1" noChangeArrowheads="1"/>
          </p:cNvSpPr>
          <p:nvPr>
            <p:ph type="sldNum" sz="quarter" idx="11"/>
          </p:nvPr>
        </p:nvSpPr>
        <p:spPr>
          <a:ln/>
        </p:spPr>
        <p:txBody>
          <a:bodyPr/>
          <a:lstStyle>
            <a:lvl1pPr>
              <a:defRPr/>
            </a:lvl1pPr>
          </a:lstStyle>
          <a:p>
            <a:pPr>
              <a:defRPr/>
            </a:pPr>
            <a:fld id="{0801FCB2-94CD-084E-A3B2-C544A1FEA896}" type="slidenum">
              <a:rPr lang="en-US"/>
              <a:pPr>
                <a:defRPr/>
              </a:pPr>
              <a:t>‹#›</a:t>
            </a:fld>
            <a:endParaRPr lang="en-US" dirty="0"/>
          </a:p>
        </p:txBody>
      </p:sp>
    </p:spTree>
    <p:extLst>
      <p:ext uri="{BB962C8B-B14F-4D97-AF65-F5344CB8AC3E}">
        <p14:creationId xmlns:p14="http://schemas.microsoft.com/office/powerpoint/2010/main" val="36649857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3700" y="266700"/>
            <a:ext cx="2171700" cy="599598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266700"/>
            <a:ext cx="6362700" cy="59959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4"/>
          <p:cNvSpPr>
            <a:spLocks noGrp="1" noChangeArrowheads="1"/>
          </p:cNvSpPr>
          <p:nvPr>
            <p:ph type="ftr" sz="quarter" idx="10"/>
          </p:nvPr>
        </p:nvSpPr>
        <p:spPr>
          <a:ln/>
        </p:spPr>
        <p:txBody>
          <a:bodyPr/>
          <a:lstStyle>
            <a:lvl1pPr>
              <a:defRPr/>
            </a:lvl1pPr>
          </a:lstStyle>
          <a:p>
            <a:pPr>
              <a:defRPr/>
            </a:pPr>
            <a:r>
              <a:rPr lang="en-US" dirty="0">
                <a:cs typeface="ＭＳ Ｐゴシック"/>
              </a:rPr>
              <a:t>2009_09_28_</a:t>
            </a:r>
          </a:p>
        </p:txBody>
      </p:sp>
      <p:sp>
        <p:nvSpPr>
          <p:cNvPr id="5" name="Rectangle 15"/>
          <p:cNvSpPr>
            <a:spLocks noGrp="1" noChangeArrowheads="1"/>
          </p:cNvSpPr>
          <p:nvPr>
            <p:ph type="sldNum" sz="quarter" idx="11"/>
          </p:nvPr>
        </p:nvSpPr>
        <p:spPr>
          <a:ln/>
        </p:spPr>
        <p:txBody>
          <a:bodyPr/>
          <a:lstStyle>
            <a:lvl1pPr>
              <a:defRPr/>
            </a:lvl1pPr>
          </a:lstStyle>
          <a:p>
            <a:pPr>
              <a:defRPr/>
            </a:pPr>
            <a:fld id="{51834EDC-F0F1-7B46-BE10-E1BF0E38EF0D}" type="slidenum">
              <a:rPr lang="en-US"/>
              <a:pPr>
                <a:defRPr/>
              </a:pPr>
              <a:t>‹#›</a:t>
            </a:fld>
            <a:endParaRPr lang="en-US" dirty="0"/>
          </a:p>
        </p:txBody>
      </p:sp>
    </p:spTree>
    <p:extLst>
      <p:ext uri="{BB962C8B-B14F-4D97-AF65-F5344CB8AC3E}">
        <p14:creationId xmlns:p14="http://schemas.microsoft.com/office/powerpoint/2010/main" val="75517279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30188" y="266700"/>
            <a:ext cx="8685212" cy="622300"/>
          </a:xfrm>
        </p:spPr>
        <p:txBody>
          <a:bodyPr/>
          <a:lstStyle/>
          <a:p>
            <a:r>
              <a:rPr lang="en-US"/>
              <a:t>Click to edit Master title style</a:t>
            </a:r>
          </a:p>
        </p:txBody>
      </p:sp>
      <p:sp>
        <p:nvSpPr>
          <p:cNvPr id="3" name="Table Placeholder 2"/>
          <p:cNvSpPr>
            <a:spLocks noGrp="1"/>
          </p:cNvSpPr>
          <p:nvPr>
            <p:ph type="tbl" idx="1"/>
          </p:nvPr>
        </p:nvSpPr>
        <p:spPr>
          <a:xfrm>
            <a:off x="228602" y="4114800"/>
            <a:ext cx="8678863" cy="2147888"/>
          </a:xfrm>
        </p:spPr>
        <p:txBody>
          <a:bodyPr/>
          <a:lstStyle/>
          <a:p>
            <a:pPr lvl="0"/>
            <a:r>
              <a:rPr lang="en-US" noProof="0" dirty="0"/>
              <a:t>Click icon to add table</a:t>
            </a:r>
          </a:p>
        </p:txBody>
      </p:sp>
      <p:sp>
        <p:nvSpPr>
          <p:cNvPr id="4" name="Rectangle 14"/>
          <p:cNvSpPr>
            <a:spLocks noGrp="1" noChangeArrowheads="1"/>
          </p:cNvSpPr>
          <p:nvPr>
            <p:ph type="ftr" sz="quarter" idx="10"/>
          </p:nvPr>
        </p:nvSpPr>
        <p:spPr>
          <a:ln/>
        </p:spPr>
        <p:txBody>
          <a:bodyPr/>
          <a:lstStyle>
            <a:lvl1pPr>
              <a:defRPr/>
            </a:lvl1pPr>
          </a:lstStyle>
          <a:p>
            <a:pPr>
              <a:defRPr/>
            </a:pPr>
            <a:r>
              <a:rPr lang="en-US" dirty="0">
                <a:cs typeface="ＭＳ Ｐゴシック"/>
              </a:rPr>
              <a:t>2009_09_28_</a:t>
            </a:r>
          </a:p>
        </p:txBody>
      </p:sp>
      <p:sp>
        <p:nvSpPr>
          <p:cNvPr id="5" name="Rectangle 15"/>
          <p:cNvSpPr>
            <a:spLocks noGrp="1" noChangeArrowheads="1"/>
          </p:cNvSpPr>
          <p:nvPr>
            <p:ph type="sldNum" sz="quarter" idx="11"/>
          </p:nvPr>
        </p:nvSpPr>
        <p:spPr>
          <a:ln/>
        </p:spPr>
        <p:txBody>
          <a:bodyPr/>
          <a:lstStyle>
            <a:lvl1pPr>
              <a:defRPr/>
            </a:lvl1pPr>
          </a:lstStyle>
          <a:p>
            <a:pPr>
              <a:defRPr/>
            </a:pPr>
            <a:fld id="{275C0E0C-FE7B-7D4F-B956-1DECAB509EC5}" type="slidenum">
              <a:rPr lang="en-US"/>
              <a:pPr>
                <a:defRPr/>
              </a:pPr>
              <a:t>‹#›</a:t>
            </a:fld>
            <a:endParaRPr lang="en-US" dirty="0"/>
          </a:p>
        </p:txBody>
      </p:sp>
    </p:spTree>
    <p:extLst>
      <p:ext uri="{BB962C8B-B14F-4D97-AF65-F5344CB8AC3E}">
        <p14:creationId xmlns:p14="http://schemas.microsoft.com/office/powerpoint/2010/main" val="80214286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30188" y="266700"/>
            <a:ext cx="8685212" cy="622300"/>
          </a:xfrm>
        </p:spPr>
        <p:txBody>
          <a:bodyPr/>
          <a:lstStyle/>
          <a:p>
            <a:r>
              <a:rPr lang="en-US"/>
              <a:t>Click to edit Master title style</a:t>
            </a:r>
          </a:p>
        </p:txBody>
      </p:sp>
      <p:sp>
        <p:nvSpPr>
          <p:cNvPr id="3" name="Text Placeholder 2"/>
          <p:cNvSpPr>
            <a:spLocks noGrp="1"/>
          </p:cNvSpPr>
          <p:nvPr>
            <p:ph type="body" sz="half" idx="1"/>
          </p:nvPr>
        </p:nvSpPr>
        <p:spPr>
          <a:xfrm>
            <a:off x="228601" y="4114800"/>
            <a:ext cx="4262438" cy="21478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3440" y="4114800"/>
            <a:ext cx="4264025" cy="21478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4"/>
          <p:cNvSpPr>
            <a:spLocks noGrp="1" noChangeArrowheads="1"/>
          </p:cNvSpPr>
          <p:nvPr>
            <p:ph type="ftr" sz="quarter" idx="10"/>
          </p:nvPr>
        </p:nvSpPr>
        <p:spPr>
          <a:ln/>
        </p:spPr>
        <p:txBody>
          <a:bodyPr/>
          <a:lstStyle>
            <a:lvl1pPr>
              <a:defRPr/>
            </a:lvl1pPr>
          </a:lstStyle>
          <a:p>
            <a:pPr>
              <a:defRPr/>
            </a:pPr>
            <a:r>
              <a:rPr lang="en-US" dirty="0">
                <a:cs typeface="ＭＳ Ｐゴシック"/>
              </a:rPr>
              <a:t>2009_09_28_</a:t>
            </a:r>
          </a:p>
        </p:txBody>
      </p:sp>
      <p:sp>
        <p:nvSpPr>
          <p:cNvPr id="6" name="Rectangle 15"/>
          <p:cNvSpPr>
            <a:spLocks noGrp="1" noChangeArrowheads="1"/>
          </p:cNvSpPr>
          <p:nvPr>
            <p:ph type="sldNum" sz="quarter" idx="11"/>
          </p:nvPr>
        </p:nvSpPr>
        <p:spPr>
          <a:ln/>
        </p:spPr>
        <p:txBody>
          <a:bodyPr/>
          <a:lstStyle>
            <a:lvl1pPr>
              <a:defRPr/>
            </a:lvl1pPr>
          </a:lstStyle>
          <a:p>
            <a:pPr>
              <a:defRPr/>
            </a:pPr>
            <a:fld id="{D189DC7B-9639-9D4C-A293-26821B320346}" type="slidenum">
              <a:rPr lang="en-US"/>
              <a:pPr>
                <a:defRPr/>
              </a:pPr>
              <a:t>‹#›</a:t>
            </a:fld>
            <a:endParaRPr lang="en-US" dirty="0"/>
          </a:p>
        </p:txBody>
      </p:sp>
    </p:spTree>
    <p:extLst>
      <p:ext uri="{BB962C8B-B14F-4D97-AF65-F5344CB8AC3E}">
        <p14:creationId xmlns:p14="http://schemas.microsoft.com/office/powerpoint/2010/main" val="222265970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8284000" y="228434"/>
            <a:ext cx="610490" cy="504828"/>
          </a:xfrm>
          <a:prstGeom prst="rect">
            <a:avLst/>
          </a:prstGeom>
        </p:spPr>
      </p:pic>
      <p:sp>
        <p:nvSpPr>
          <p:cNvPr id="2" name="Title 1"/>
          <p:cNvSpPr>
            <a:spLocks noGrp="1"/>
          </p:cNvSpPr>
          <p:nvPr>
            <p:ph type="title"/>
          </p:nvPr>
        </p:nvSpPr>
        <p:spPr>
          <a:xfrm>
            <a:off x="262295" y="223671"/>
            <a:ext cx="8554605" cy="504829"/>
          </a:xfrm>
          <a:prstGeom prst="rect">
            <a:avLst/>
          </a:prstGeom>
        </p:spPr>
        <p:txBody>
          <a:bodyPr>
            <a:noAutofit/>
          </a:bodyPr>
          <a:lstStyle>
            <a:lvl1pPr algn="l">
              <a:defRPr lang="en-US" sz="2800" b="1" kern="1200" dirty="0">
                <a:solidFill>
                  <a:schemeClr val="accent1">
                    <a:lumMod val="75000"/>
                  </a:schemeClr>
                </a:solidFill>
                <a:latin typeface="Arial Narrow"/>
                <a:ea typeface="+mj-ea"/>
                <a:cs typeface="Arial Narrow"/>
              </a:defRPr>
            </a:lvl1pPr>
          </a:lstStyle>
          <a:p>
            <a:r>
              <a:rPr lang="en-US" dirty="0"/>
              <a:t>Click to edit Master title style</a:t>
            </a:r>
          </a:p>
        </p:txBody>
      </p:sp>
      <p:sp>
        <p:nvSpPr>
          <p:cNvPr id="3" name="Content Placeholder 2"/>
          <p:cNvSpPr>
            <a:spLocks noGrp="1"/>
          </p:cNvSpPr>
          <p:nvPr>
            <p:ph idx="1"/>
          </p:nvPr>
        </p:nvSpPr>
        <p:spPr>
          <a:xfrm>
            <a:off x="282352" y="1108041"/>
            <a:ext cx="8671940" cy="5018125"/>
          </a:xfrm>
          <a:prstGeom prst="rect">
            <a:avLst/>
          </a:prstGeom>
        </p:spPr>
        <p:txBody>
          <a:bodyPr/>
          <a:lstStyle>
            <a:lvl1pPr>
              <a:defRPr sz="2400">
                <a:solidFill>
                  <a:schemeClr val="tx1">
                    <a:lumMod val="75000"/>
                    <a:lumOff val="25000"/>
                  </a:schemeClr>
                </a:solidFill>
                <a:latin typeface="Arial"/>
                <a:cs typeface="Arial"/>
              </a:defRPr>
            </a:lvl1pPr>
            <a:lvl2pPr>
              <a:defRPr sz="2000">
                <a:solidFill>
                  <a:schemeClr val="tx1">
                    <a:lumMod val="75000"/>
                    <a:lumOff val="25000"/>
                  </a:schemeClr>
                </a:solidFill>
                <a:latin typeface="Arial"/>
                <a:cs typeface="Arial"/>
              </a:defRPr>
            </a:lvl2pPr>
            <a:lvl3pPr>
              <a:defRPr sz="1800">
                <a:solidFill>
                  <a:schemeClr val="tx1">
                    <a:lumMod val="75000"/>
                    <a:lumOff val="25000"/>
                  </a:schemeClr>
                </a:solidFill>
                <a:latin typeface="Arial"/>
                <a:cs typeface="Arial"/>
              </a:defRPr>
            </a:lvl3pPr>
            <a:lvl4pPr>
              <a:defRPr sz="1800">
                <a:solidFill>
                  <a:schemeClr val="tx1">
                    <a:lumMod val="75000"/>
                    <a:lumOff val="25000"/>
                  </a:schemeClr>
                </a:solidFill>
                <a:latin typeface="Arial"/>
                <a:cs typeface="Arial"/>
              </a:defRPr>
            </a:lvl4pPr>
            <a:lvl5pPr>
              <a:defRPr sz="1800">
                <a:solidFill>
                  <a:schemeClr val="tx1">
                    <a:lumMod val="75000"/>
                    <a:lumOff val="25000"/>
                  </a:schemeClr>
                </a:solidFill>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r>
              <a:rPr lang="en-US" dirty="0">
                <a:solidFill>
                  <a:prstClr val="black">
                    <a:tint val="75000"/>
                  </a:prstClr>
                </a:solidFill>
              </a:rPr>
              <a:t>www.nasa.gov</a:t>
            </a:r>
          </a:p>
        </p:txBody>
      </p:sp>
      <p:sp>
        <p:nvSpPr>
          <p:cNvPr id="6" name="Footer Placeholder 5"/>
          <p:cNvSpPr>
            <a:spLocks noGrp="1"/>
          </p:cNvSpPr>
          <p:nvPr>
            <p:ph type="ftr" sz="quarter" idx="11"/>
          </p:nvPr>
        </p:nvSpPr>
        <p:spPr/>
        <p:txBody>
          <a:bodyPr/>
          <a:lstStyle/>
          <a:p>
            <a:r>
              <a:rPr lang="en-US" dirty="0">
                <a:solidFill>
                  <a:prstClr val="black">
                    <a:tint val="75000"/>
                  </a:prstClr>
                </a:solidFill>
              </a:rPr>
              <a:t>v2 05-24-16</a:t>
            </a:r>
          </a:p>
        </p:txBody>
      </p:sp>
      <p:sp>
        <p:nvSpPr>
          <p:cNvPr id="9" name="Slide Number Placeholder 8"/>
          <p:cNvSpPr>
            <a:spLocks noGrp="1"/>
          </p:cNvSpPr>
          <p:nvPr>
            <p:ph type="sldNum" sz="quarter" idx="12"/>
          </p:nvPr>
        </p:nvSpPr>
        <p:spPr/>
        <p:txBody>
          <a:bodyPr/>
          <a:lstStyle/>
          <a:p>
            <a:fld id="{FAF4534F-D91E-47CD-BC63-BD3259A59244}"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40052061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173040" y="6492879"/>
            <a:ext cx="2359891" cy="365125"/>
          </a:xfrm>
          <a:prstGeom prst="rect">
            <a:avLst/>
          </a:prstGeom>
        </p:spPr>
        <p:txBody>
          <a:bodyPr/>
          <a:lstStyle/>
          <a:p>
            <a:r>
              <a:rPr lang="en-US" dirty="0">
                <a:solidFill>
                  <a:prstClr val="black">
                    <a:tint val="75000"/>
                  </a:prstClr>
                </a:solidFill>
              </a:rPr>
              <a:t>www.nasa.gov</a:t>
            </a:r>
          </a:p>
        </p:txBody>
      </p:sp>
      <p:sp>
        <p:nvSpPr>
          <p:cNvPr id="6" name="Slide Number Placeholder 5"/>
          <p:cNvSpPr>
            <a:spLocks noGrp="1"/>
          </p:cNvSpPr>
          <p:nvPr>
            <p:ph type="sldNum" sz="quarter" idx="12"/>
          </p:nvPr>
        </p:nvSpPr>
        <p:spPr/>
        <p:txBody>
          <a:bodyPr/>
          <a:lstStyle/>
          <a:p>
            <a:fld id="{FE0F85FA-DC2F-8940-8F22-1CA46041ED4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63693743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110863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8284000" y="228434"/>
            <a:ext cx="610490" cy="504828"/>
          </a:xfrm>
          <a:prstGeom prst="rect">
            <a:avLst/>
          </a:prstGeom>
        </p:spPr>
      </p:pic>
      <p:sp>
        <p:nvSpPr>
          <p:cNvPr id="2" name="Title 1"/>
          <p:cNvSpPr>
            <a:spLocks noGrp="1"/>
          </p:cNvSpPr>
          <p:nvPr>
            <p:ph type="title"/>
          </p:nvPr>
        </p:nvSpPr>
        <p:spPr>
          <a:xfrm>
            <a:off x="262295" y="223671"/>
            <a:ext cx="8554605" cy="504829"/>
          </a:xfrm>
          <a:prstGeom prst="rect">
            <a:avLst/>
          </a:prstGeom>
        </p:spPr>
        <p:txBody>
          <a:bodyPr>
            <a:noAutofit/>
          </a:bodyPr>
          <a:lstStyle>
            <a:lvl1pPr algn="l">
              <a:defRPr lang="en-US" sz="2800" b="1" kern="1200" dirty="0">
                <a:solidFill>
                  <a:schemeClr val="accent1">
                    <a:lumMod val="75000"/>
                  </a:schemeClr>
                </a:solidFill>
                <a:latin typeface="Arial Narrow"/>
                <a:ea typeface="+mj-ea"/>
                <a:cs typeface="Arial Narrow"/>
              </a:defRPr>
            </a:lvl1pPr>
          </a:lstStyle>
          <a:p>
            <a:r>
              <a:rPr lang="en-US" dirty="0"/>
              <a:t>Click to edit Master title style</a:t>
            </a:r>
          </a:p>
        </p:txBody>
      </p:sp>
      <p:sp>
        <p:nvSpPr>
          <p:cNvPr id="3" name="Content Placeholder 2"/>
          <p:cNvSpPr>
            <a:spLocks noGrp="1"/>
          </p:cNvSpPr>
          <p:nvPr>
            <p:ph idx="1"/>
          </p:nvPr>
        </p:nvSpPr>
        <p:spPr>
          <a:xfrm>
            <a:off x="282352" y="1108041"/>
            <a:ext cx="8671940" cy="5018125"/>
          </a:xfrm>
          <a:prstGeom prst="rect">
            <a:avLst/>
          </a:prstGeom>
        </p:spPr>
        <p:txBody>
          <a:bodyPr/>
          <a:lstStyle>
            <a:lvl1pPr>
              <a:defRPr sz="2400">
                <a:solidFill>
                  <a:schemeClr val="tx1">
                    <a:lumMod val="75000"/>
                    <a:lumOff val="25000"/>
                  </a:schemeClr>
                </a:solidFill>
                <a:latin typeface="Arial"/>
                <a:cs typeface="Arial"/>
              </a:defRPr>
            </a:lvl1pPr>
            <a:lvl2pPr>
              <a:defRPr sz="2000">
                <a:solidFill>
                  <a:schemeClr val="tx1">
                    <a:lumMod val="75000"/>
                    <a:lumOff val="25000"/>
                  </a:schemeClr>
                </a:solidFill>
                <a:latin typeface="Arial"/>
                <a:cs typeface="Arial"/>
              </a:defRPr>
            </a:lvl2pPr>
            <a:lvl3pPr>
              <a:defRPr sz="1800">
                <a:solidFill>
                  <a:schemeClr val="tx1">
                    <a:lumMod val="75000"/>
                    <a:lumOff val="25000"/>
                  </a:schemeClr>
                </a:solidFill>
                <a:latin typeface="Arial"/>
                <a:cs typeface="Arial"/>
              </a:defRPr>
            </a:lvl3pPr>
            <a:lvl4pPr>
              <a:defRPr sz="1800">
                <a:solidFill>
                  <a:schemeClr val="tx1">
                    <a:lumMod val="75000"/>
                    <a:lumOff val="25000"/>
                  </a:schemeClr>
                </a:solidFill>
                <a:latin typeface="Arial"/>
                <a:cs typeface="Arial"/>
              </a:defRPr>
            </a:lvl4pPr>
            <a:lvl5pPr>
              <a:defRPr sz="1800">
                <a:solidFill>
                  <a:schemeClr val="tx1">
                    <a:lumMod val="75000"/>
                    <a:lumOff val="25000"/>
                  </a:schemeClr>
                </a:solidFill>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r>
              <a:rPr lang="en-US" dirty="0">
                <a:solidFill>
                  <a:prstClr val="black">
                    <a:tint val="75000"/>
                  </a:prstClr>
                </a:solidFill>
              </a:rPr>
              <a:t>www.nasa.gov</a:t>
            </a:r>
          </a:p>
        </p:txBody>
      </p:sp>
      <p:sp>
        <p:nvSpPr>
          <p:cNvPr id="6" name="Footer Placeholder 5"/>
          <p:cNvSpPr>
            <a:spLocks noGrp="1"/>
          </p:cNvSpPr>
          <p:nvPr>
            <p:ph type="ftr" sz="quarter" idx="11"/>
          </p:nvPr>
        </p:nvSpPr>
        <p:spPr/>
        <p:txBody>
          <a:bodyPr/>
          <a:lstStyle/>
          <a:p>
            <a:r>
              <a:rPr lang="en-US" dirty="0">
                <a:solidFill>
                  <a:prstClr val="black">
                    <a:tint val="75000"/>
                  </a:prstClr>
                </a:solidFill>
              </a:rPr>
              <a:t>v2 05-24-16</a:t>
            </a:r>
          </a:p>
        </p:txBody>
      </p:sp>
      <p:sp>
        <p:nvSpPr>
          <p:cNvPr id="9" name="Slide Number Placeholder 8"/>
          <p:cNvSpPr>
            <a:spLocks noGrp="1"/>
          </p:cNvSpPr>
          <p:nvPr>
            <p:ph type="sldNum" sz="quarter" idx="12"/>
          </p:nvPr>
        </p:nvSpPr>
        <p:spPr/>
        <p:txBody>
          <a:bodyPr/>
          <a:lstStyle/>
          <a:p>
            <a:fld id="{FAF4534F-D91E-47CD-BC63-BD3259A59244}" type="slidenum">
              <a:rPr lang="en-US" smtClean="0">
                <a:solidFill>
                  <a:prstClr val="black">
                    <a:tint val="75000"/>
                  </a:prstClr>
                </a:solidFill>
              </a:rPr>
              <a:pPr/>
              <a:t>‹#›</a:t>
            </a:fld>
            <a:endParaRPr lang="en-US" dirty="0">
              <a:solidFill>
                <a:prstClr val="black">
                  <a:tint val="75000"/>
                </a:prstClr>
              </a:solidFill>
            </a:endParaRPr>
          </a:p>
        </p:txBody>
      </p:sp>
      <p:sp>
        <p:nvSpPr>
          <p:cNvPr id="8" name="Rectangle 15"/>
          <p:cNvSpPr txBox="1">
            <a:spLocks noChangeArrowheads="1"/>
          </p:cNvSpPr>
          <p:nvPr userDrawn="1"/>
        </p:nvSpPr>
        <p:spPr bwMode="auto">
          <a:xfrm>
            <a:off x="8578851" y="6477000"/>
            <a:ext cx="565150" cy="388938"/>
          </a:xfrm>
          <a:prstGeom prst="rect">
            <a:avLst/>
          </a:prstGeom>
          <a:noFill/>
          <a:ln w="9525">
            <a:noFill/>
            <a:miter lim="800000"/>
            <a:headEnd/>
            <a:tailEnd/>
          </a:ln>
          <a:effectLst/>
        </p:spPr>
        <p:txBody>
          <a:bodyPr lIns="101882" tIns="50941" rIns="101882" bIns="50941" anchor="b">
            <a:prstTxWarp prst="textNoShape">
              <a:avLst/>
            </a:prstTxWarp>
          </a:bodyPr>
          <a:lstStyle/>
          <a:p>
            <a:pPr algn="r" defTabSz="457200">
              <a:defRPr/>
            </a:pPr>
            <a:fld id="{85F47F51-C293-C340-8F74-DB005D0768D5}" type="slidenum">
              <a:rPr lang="en-US" sz="1000" smtClean="0">
                <a:solidFill>
                  <a:srgbClr val="800000"/>
                </a:solidFill>
                <a:latin typeface="75 Helvetica Bold" charset="0"/>
                <a:ea typeface="ＭＳ Ｐゴシック" pitchFamily="1" charset="-128"/>
                <a:cs typeface="ＭＳ Ｐゴシック" pitchFamily="1" charset="-128"/>
              </a:rPr>
              <a:pPr algn="r" defTabSz="457200">
                <a:defRPr/>
              </a:pPr>
              <a:t>‹#›</a:t>
            </a:fld>
            <a:endParaRPr lang="en-US" sz="1000" dirty="0">
              <a:solidFill>
                <a:srgbClr val="800000"/>
              </a:solidFill>
              <a:latin typeface="75 Helvetica Bold"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142883269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173040" y="6492879"/>
            <a:ext cx="2359891" cy="365125"/>
          </a:xfrm>
          <a:prstGeom prst="rect">
            <a:avLst/>
          </a:prstGeom>
        </p:spPr>
        <p:txBody>
          <a:bodyPr/>
          <a:lstStyle/>
          <a:p>
            <a:r>
              <a:rPr lang="en-US" dirty="0">
                <a:solidFill>
                  <a:prstClr val="black">
                    <a:tint val="75000"/>
                  </a:prstClr>
                </a:solidFill>
              </a:rPr>
              <a:t>www.nasa.gov</a:t>
            </a:r>
          </a:p>
        </p:txBody>
      </p:sp>
      <p:sp>
        <p:nvSpPr>
          <p:cNvPr id="6" name="Slide Number Placeholder 5"/>
          <p:cNvSpPr>
            <a:spLocks noGrp="1"/>
          </p:cNvSpPr>
          <p:nvPr>
            <p:ph type="sldNum" sz="quarter" idx="12"/>
          </p:nvPr>
        </p:nvSpPr>
        <p:spPr/>
        <p:txBody>
          <a:bodyPr/>
          <a:lstStyle/>
          <a:p>
            <a:fld id="{FE0F85FA-DC2F-8940-8F22-1CA46041ED4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21082186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510322369"/>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image" Target="../media/image1.png"/><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slideLayout" Target="../slideLayouts/slideLayout57.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slideLayout" Target="../slideLayouts/slideLayout5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5" Type="http://schemas.openxmlformats.org/officeDocument/2006/relationships/image" Target="../media/image2.png"/><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60.xml"/><Relationship Id="rId2" Type="http://schemas.openxmlformats.org/officeDocument/2006/relationships/slideLayout" Target="../slideLayouts/slideLayout59.xml"/><Relationship Id="rId1" Type="http://schemas.openxmlformats.org/officeDocument/2006/relationships/slideLayout" Target="../slideLayouts/slideLayout58.xml"/><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63.xml"/><Relationship Id="rId2" Type="http://schemas.openxmlformats.org/officeDocument/2006/relationships/slideLayout" Target="../slideLayouts/slideLayout62.xml"/><Relationship Id="rId1" Type="http://schemas.openxmlformats.org/officeDocument/2006/relationships/slideLayout" Target="../slideLayouts/slideLayout61.xml"/><Relationship Id="rId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243181" y="0"/>
            <a:ext cx="7943864" cy="762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234174" y="891731"/>
            <a:ext cx="8637376" cy="546461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20" name="Straight Connector 19"/>
          <p:cNvCxnSpPr/>
          <p:nvPr userDrawn="1"/>
        </p:nvCxnSpPr>
        <p:spPr bwMode="auto">
          <a:xfrm>
            <a:off x="228600" y="762000"/>
            <a:ext cx="7772400" cy="1588"/>
          </a:xfrm>
          <a:prstGeom prst="line">
            <a:avLst/>
          </a:prstGeom>
          <a:solidFill>
            <a:schemeClr val="accent1"/>
          </a:solidFill>
          <a:ln w="38100" cap="flat" cmpd="sng" algn="ctr">
            <a:gradFill flip="none" rotWithShape="1">
              <a:gsLst>
                <a:gs pos="0">
                  <a:srgbClr val="800000"/>
                </a:gs>
                <a:gs pos="100000">
                  <a:prstClr val="white"/>
                </a:gs>
              </a:gsLst>
              <a:lin ang="0" scaled="1"/>
              <a:tileRect/>
            </a:gradFill>
            <a:prstDash val="solid"/>
            <a:round/>
            <a:headEnd type="none" w="med" len="med"/>
            <a:tailEnd type="none" w="med" len="med"/>
          </a:ln>
          <a:effectLst/>
        </p:spPr>
      </p:cxnSp>
      <p:pic>
        <p:nvPicPr>
          <p:cNvPr id="1029" name="Picture 13" descr="NASA insigniaCMYK"/>
          <p:cNvPicPr preferRelativeResize="0">
            <a:picLocks noChangeAspect="1" noChangeArrowheads="1"/>
          </p:cNvPicPr>
          <p:nvPr userDrawn="1"/>
        </p:nvPicPr>
        <p:blipFill>
          <a:blip r:embed="rId46" cstate="print"/>
          <a:srcRect/>
          <a:stretch>
            <a:fillRect/>
          </a:stretch>
        </p:blipFill>
        <p:spPr bwMode="auto">
          <a:xfrm>
            <a:off x="8129590" y="76200"/>
            <a:ext cx="777875" cy="622300"/>
          </a:xfrm>
          <a:prstGeom prst="rect">
            <a:avLst/>
          </a:prstGeom>
          <a:noFill/>
          <a:ln w="9525">
            <a:noFill/>
            <a:miter lim="800000"/>
            <a:headEnd/>
            <a:tailEnd/>
          </a:ln>
        </p:spPr>
      </p:pic>
      <p:sp>
        <p:nvSpPr>
          <p:cNvPr id="6" name="Footer Placeholder 5"/>
          <p:cNvSpPr>
            <a:spLocks noGrp="1"/>
          </p:cNvSpPr>
          <p:nvPr>
            <p:ph type="ftr" sz="quarter" idx="3"/>
          </p:nvPr>
        </p:nvSpPr>
        <p:spPr>
          <a:xfrm>
            <a:off x="3124200" y="6356354"/>
            <a:ext cx="28956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200" i="0">
                <a:solidFill>
                  <a:srgbClr val="898989"/>
                </a:solidFill>
                <a:latin typeface="Calibri" pitchFamily="34" charset="0"/>
                <a:ea typeface="ＭＳ Ｐゴシック" charset="-128"/>
                <a:cs typeface="+mn-cs"/>
              </a:defRPr>
            </a:lvl1pPr>
          </a:lstStyle>
          <a:p>
            <a:pPr>
              <a:defRPr/>
            </a:pPr>
            <a:endParaRPr lang="en-US" dirty="0"/>
          </a:p>
        </p:txBody>
      </p:sp>
      <p:sp>
        <p:nvSpPr>
          <p:cNvPr id="9" name="Rectangle 15"/>
          <p:cNvSpPr txBox="1">
            <a:spLocks noChangeArrowheads="1"/>
          </p:cNvSpPr>
          <p:nvPr userDrawn="1"/>
        </p:nvSpPr>
        <p:spPr bwMode="auto">
          <a:xfrm>
            <a:off x="8578851" y="6477000"/>
            <a:ext cx="565150" cy="388938"/>
          </a:xfrm>
          <a:prstGeom prst="rect">
            <a:avLst/>
          </a:prstGeom>
          <a:noFill/>
          <a:ln w="9525">
            <a:noFill/>
            <a:miter lim="800000"/>
            <a:headEnd/>
            <a:tailEnd/>
          </a:ln>
          <a:effectLst/>
        </p:spPr>
        <p:txBody>
          <a:bodyPr lIns="101882" tIns="50941" rIns="101882" bIns="50941" anchor="b">
            <a:prstTxWarp prst="textNoShape">
              <a:avLst/>
            </a:prstTxWarp>
          </a:bodyPr>
          <a:lstStyle/>
          <a:p>
            <a:pPr algn="r" defTabSz="457200">
              <a:defRPr/>
            </a:pPr>
            <a:fld id="{85F47F51-C293-C340-8F74-DB005D0768D5}" type="slidenum">
              <a:rPr lang="en-US" sz="1000" smtClean="0">
                <a:solidFill>
                  <a:srgbClr val="800000"/>
                </a:solidFill>
                <a:latin typeface="75 Helvetica Bold" charset="0"/>
                <a:ea typeface="ＭＳ Ｐゴシック" pitchFamily="1" charset="-128"/>
                <a:cs typeface="ＭＳ Ｐゴシック" pitchFamily="1" charset="-128"/>
              </a:rPr>
              <a:pPr algn="r" defTabSz="457200">
                <a:defRPr/>
              </a:pPr>
              <a:t>‹#›</a:t>
            </a:fld>
            <a:endParaRPr lang="en-US" sz="1000" dirty="0">
              <a:solidFill>
                <a:srgbClr val="800000"/>
              </a:solidFill>
              <a:latin typeface="75 Helvetica Bold" charset="0"/>
              <a:ea typeface="ＭＳ Ｐゴシック" pitchFamily="1" charset="-128"/>
              <a:cs typeface="ＭＳ Ｐゴシック" pitchFamily="1" charset="-128"/>
            </a:endParaRPr>
          </a:p>
        </p:txBody>
      </p:sp>
      <p:sp>
        <p:nvSpPr>
          <p:cNvPr id="8" name="Text Box 18"/>
          <p:cNvSpPr txBox="1">
            <a:spLocks noChangeArrowheads="1"/>
          </p:cNvSpPr>
          <p:nvPr userDrawn="1"/>
        </p:nvSpPr>
        <p:spPr bwMode="auto">
          <a:xfrm>
            <a:off x="17037" y="6493679"/>
            <a:ext cx="2954765" cy="400110"/>
          </a:xfrm>
          <a:prstGeom prst="rect">
            <a:avLst/>
          </a:prstGeom>
          <a:noFill/>
          <a:ln w="9525">
            <a:noFill/>
            <a:miter lim="800000"/>
            <a:headEnd/>
            <a:tailEnd/>
          </a:ln>
        </p:spPr>
        <p:txBody>
          <a:bodyPr wrap="square">
            <a:spAutoFit/>
          </a:bodyPr>
          <a:lstStyle/>
          <a:p>
            <a:pPr eaLnBrk="0" hangingPunct="0">
              <a:defRPr/>
            </a:pPr>
            <a:r>
              <a:rPr lang="en-US" sz="1000" dirty="0">
                <a:solidFill>
                  <a:srgbClr val="800000"/>
                </a:solidFill>
                <a:latin typeface="Helvetica"/>
                <a:cs typeface="Helvetica"/>
              </a:rPr>
              <a:t>Advanced Composites Project</a:t>
            </a:r>
          </a:p>
          <a:p>
            <a:pPr eaLnBrk="0" hangingPunct="0"/>
            <a:r>
              <a:rPr lang="en-US" sz="1000" dirty="0">
                <a:solidFill>
                  <a:srgbClr val="800000"/>
                </a:solidFill>
                <a:latin typeface="Helvetica"/>
                <a:cs typeface="Helvetica"/>
              </a:rPr>
              <a:t>Advanced Air Vehicles Program</a:t>
            </a:r>
          </a:p>
        </p:txBody>
      </p:sp>
    </p:spTree>
    <p:extLst>
      <p:ext uri="{BB962C8B-B14F-4D97-AF65-F5344CB8AC3E}">
        <p14:creationId xmlns:p14="http://schemas.microsoft.com/office/powerpoint/2010/main" val="3403576994"/>
      </p:ext>
    </p:extLst>
  </p:cSld>
  <p:clrMap bg1="lt1" tx1="dk1" bg2="lt2" tx2="dk2" accent1="accent1" accent2="accent2" accent3="accent3" accent4="accent4" accent5="accent5" accent6="accent6" hlink="hlink" folHlink="folHlink"/>
  <p:sldLayoutIdLst>
    <p:sldLayoutId id="2147485616" r:id="rId1"/>
    <p:sldLayoutId id="2147485618" r:id="rId2"/>
    <p:sldLayoutId id="2147485622" r:id="rId3"/>
    <p:sldLayoutId id="2147485630" r:id="rId4"/>
    <p:sldLayoutId id="2147485631" r:id="rId5"/>
    <p:sldLayoutId id="2147485632" r:id="rId6"/>
    <p:sldLayoutId id="2147485650" r:id="rId7"/>
    <p:sldLayoutId id="2147484367" r:id="rId8"/>
    <p:sldLayoutId id="2147484059" r:id="rId9"/>
    <p:sldLayoutId id="2147484727" r:id="rId10"/>
    <p:sldLayoutId id="2147484729" r:id="rId11"/>
    <p:sldLayoutId id="2147484731" r:id="rId12"/>
    <p:sldLayoutId id="2147484734" r:id="rId13"/>
    <p:sldLayoutId id="2147484747" r:id="rId14"/>
    <p:sldLayoutId id="2147485582" r:id="rId15"/>
    <p:sldLayoutId id="2147485583" r:id="rId16"/>
    <p:sldLayoutId id="2147485585" r:id="rId17"/>
    <p:sldLayoutId id="2147485586" r:id="rId18"/>
    <p:sldLayoutId id="2147485587" r:id="rId19"/>
    <p:sldLayoutId id="2147485588" r:id="rId20"/>
    <p:sldLayoutId id="2147485589" r:id="rId21"/>
    <p:sldLayoutId id="2147485590" r:id="rId22"/>
    <p:sldLayoutId id="2147485591" r:id="rId23"/>
    <p:sldLayoutId id="2147485593" r:id="rId24"/>
    <p:sldLayoutId id="2147485594" r:id="rId25"/>
    <p:sldLayoutId id="2147485595" r:id="rId26"/>
    <p:sldLayoutId id="2147485596" r:id="rId27"/>
    <p:sldLayoutId id="2147485597" r:id="rId28"/>
    <p:sldLayoutId id="2147485598" r:id="rId29"/>
    <p:sldLayoutId id="2147485599" r:id="rId30"/>
    <p:sldLayoutId id="2147485600" r:id="rId31"/>
    <p:sldLayoutId id="2147485601" r:id="rId32"/>
    <p:sldLayoutId id="2147485602" r:id="rId33"/>
    <p:sldLayoutId id="2147485665" r:id="rId34"/>
    <p:sldLayoutId id="2147485666" r:id="rId35"/>
    <p:sldLayoutId id="2147485669" r:id="rId36"/>
    <p:sldLayoutId id="2147485676" r:id="rId37"/>
    <p:sldLayoutId id="2147485684" r:id="rId38"/>
    <p:sldLayoutId id="2147485685" r:id="rId39"/>
    <p:sldLayoutId id="2147485702" r:id="rId40"/>
    <p:sldLayoutId id="2147485704" r:id="rId41"/>
    <p:sldLayoutId id="2147485705" r:id="rId42"/>
    <p:sldLayoutId id="2147485706" r:id="rId43"/>
    <p:sldLayoutId id="2147485926" r:id="rId44"/>
  </p:sldLayoutIdLst>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hf sldNum="0" hdr="0" ftr="0" dt="0"/>
  <p:txStyles>
    <p:titleStyle>
      <a:lvl1pPr algn="l" defTabSz="457200" rtl="0" eaLnBrk="0" fontAlgn="base" hangingPunct="0">
        <a:spcBef>
          <a:spcPct val="0"/>
        </a:spcBef>
        <a:spcAft>
          <a:spcPct val="0"/>
        </a:spcAft>
        <a:defRPr lang="en-US" sz="2800" b="1" kern="1200" dirty="0">
          <a:solidFill>
            <a:schemeClr val="tx1"/>
          </a:solidFill>
          <a:latin typeface="Helvetica"/>
          <a:ea typeface="ＭＳ Ｐゴシック" charset="-128"/>
          <a:cs typeface="Helvetica"/>
        </a:defRPr>
      </a:lvl1pPr>
      <a:lvl2pPr algn="l" defTabSz="457200" rtl="0" eaLnBrk="0" fontAlgn="base" hangingPunct="0">
        <a:spcBef>
          <a:spcPct val="0"/>
        </a:spcBef>
        <a:spcAft>
          <a:spcPct val="0"/>
        </a:spcAft>
        <a:defRPr sz="2800" b="1">
          <a:solidFill>
            <a:schemeClr val="tx1"/>
          </a:solidFill>
          <a:latin typeface="Helvetica" charset="0"/>
          <a:ea typeface="ＭＳ Ｐゴシック" charset="-128"/>
          <a:cs typeface="Helvetica" pitchFamily="34" charset="0"/>
        </a:defRPr>
      </a:lvl2pPr>
      <a:lvl3pPr algn="l" defTabSz="457200" rtl="0" eaLnBrk="0" fontAlgn="base" hangingPunct="0">
        <a:spcBef>
          <a:spcPct val="0"/>
        </a:spcBef>
        <a:spcAft>
          <a:spcPct val="0"/>
        </a:spcAft>
        <a:defRPr sz="2800" b="1">
          <a:solidFill>
            <a:schemeClr val="tx1"/>
          </a:solidFill>
          <a:latin typeface="Helvetica" charset="0"/>
          <a:ea typeface="ＭＳ Ｐゴシック" charset="-128"/>
          <a:cs typeface="Helvetica" pitchFamily="34" charset="0"/>
        </a:defRPr>
      </a:lvl3pPr>
      <a:lvl4pPr algn="l" defTabSz="457200" rtl="0" eaLnBrk="0" fontAlgn="base" hangingPunct="0">
        <a:spcBef>
          <a:spcPct val="0"/>
        </a:spcBef>
        <a:spcAft>
          <a:spcPct val="0"/>
        </a:spcAft>
        <a:defRPr sz="2800" b="1">
          <a:solidFill>
            <a:schemeClr val="tx1"/>
          </a:solidFill>
          <a:latin typeface="Helvetica" charset="0"/>
          <a:ea typeface="ＭＳ Ｐゴシック" charset="-128"/>
          <a:cs typeface="Helvetica" pitchFamily="34" charset="0"/>
        </a:defRPr>
      </a:lvl4pPr>
      <a:lvl5pPr algn="l" defTabSz="457200" rtl="0" eaLnBrk="0" fontAlgn="base" hangingPunct="0">
        <a:spcBef>
          <a:spcPct val="0"/>
        </a:spcBef>
        <a:spcAft>
          <a:spcPct val="0"/>
        </a:spcAft>
        <a:defRPr sz="2800" b="1">
          <a:solidFill>
            <a:schemeClr val="tx1"/>
          </a:solidFill>
          <a:latin typeface="Helvetica" charset="0"/>
          <a:ea typeface="ＭＳ Ｐゴシック" charset="-128"/>
          <a:cs typeface="Helvetica" pitchFamily="34" charset="0"/>
        </a:defRPr>
      </a:lvl5pPr>
      <a:lvl6pPr marL="457200" algn="ctr" defTabSz="457200" rtl="0" fontAlgn="base">
        <a:spcBef>
          <a:spcPct val="0"/>
        </a:spcBef>
        <a:spcAft>
          <a:spcPct val="0"/>
        </a:spcAft>
        <a:defRPr sz="2800" b="1">
          <a:solidFill>
            <a:schemeClr val="tx1"/>
          </a:solidFill>
          <a:latin typeface="Helvetica" charset="0"/>
          <a:ea typeface="ＭＳ Ｐゴシック" charset="-128"/>
        </a:defRPr>
      </a:lvl6pPr>
      <a:lvl7pPr marL="914400" algn="ctr" defTabSz="457200" rtl="0" fontAlgn="base">
        <a:spcBef>
          <a:spcPct val="0"/>
        </a:spcBef>
        <a:spcAft>
          <a:spcPct val="0"/>
        </a:spcAft>
        <a:defRPr sz="2800" b="1">
          <a:solidFill>
            <a:schemeClr val="tx1"/>
          </a:solidFill>
          <a:latin typeface="Helvetica" charset="0"/>
          <a:ea typeface="ＭＳ Ｐゴシック" charset="-128"/>
        </a:defRPr>
      </a:lvl7pPr>
      <a:lvl8pPr marL="1371600" algn="ctr" defTabSz="457200" rtl="0" fontAlgn="base">
        <a:spcBef>
          <a:spcPct val="0"/>
        </a:spcBef>
        <a:spcAft>
          <a:spcPct val="0"/>
        </a:spcAft>
        <a:defRPr sz="2800" b="1">
          <a:solidFill>
            <a:schemeClr val="tx1"/>
          </a:solidFill>
          <a:latin typeface="Helvetica" charset="0"/>
          <a:ea typeface="ＭＳ Ｐゴシック" charset="-128"/>
        </a:defRPr>
      </a:lvl8pPr>
      <a:lvl9pPr marL="1828800" algn="ctr" defTabSz="457200" rtl="0" fontAlgn="base">
        <a:spcBef>
          <a:spcPct val="0"/>
        </a:spcBef>
        <a:spcAft>
          <a:spcPct val="0"/>
        </a:spcAft>
        <a:defRPr sz="2800" b="1">
          <a:solidFill>
            <a:schemeClr val="tx1"/>
          </a:solidFill>
          <a:latin typeface="Helvetica" charset="0"/>
          <a:ea typeface="ＭＳ Ｐゴシック" charset="-128"/>
        </a:defRPr>
      </a:lvl9pPr>
    </p:titleStyle>
    <p:bodyStyle>
      <a:lvl1pPr marL="342900" indent="-342900" algn="l" defTabSz="457200" rtl="0" eaLnBrk="0" fontAlgn="base" hangingPunct="0">
        <a:spcBef>
          <a:spcPct val="20000"/>
        </a:spcBef>
        <a:spcAft>
          <a:spcPct val="0"/>
        </a:spcAft>
        <a:buFont typeface="Arial" pitchFamily="1" charset="0"/>
        <a:buChar char="•"/>
        <a:defRPr sz="2000" kern="1200">
          <a:solidFill>
            <a:schemeClr val="tx1"/>
          </a:solidFill>
          <a:latin typeface="Helvetica"/>
          <a:ea typeface="ＭＳ Ｐゴシック" charset="-128"/>
          <a:cs typeface="Helvetica"/>
        </a:defRPr>
      </a:lvl1pPr>
      <a:lvl2pPr marL="742950" indent="-285750" algn="l" defTabSz="457200" rtl="0" eaLnBrk="0" fontAlgn="base" hangingPunct="0">
        <a:spcBef>
          <a:spcPct val="20000"/>
        </a:spcBef>
        <a:spcAft>
          <a:spcPct val="0"/>
        </a:spcAft>
        <a:buFont typeface="Arial" pitchFamily="1" charset="0"/>
        <a:buChar char="–"/>
        <a:defRPr sz="1600" kern="1200">
          <a:solidFill>
            <a:schemeClr val="tx1"/>
          </a:solidFill>
          <a:latin typeface="Helvetica"/>
          <a:ea typeface="ＭＳ Ｐゴシック" charset="-128"/>
          <a:cs typeface="Helvetica"/>
        </a:defRPr>
      </a:lvl2pPr>
      <a:lvl3pPr marL="1143000" indent="-228600" algn="l" defTabSz="457200" rtl="0" eaLnBrk="0" fontAlgn="base" hangingPunct="0">
        <a:spcBef>
          <a:spcPct val="20000"/>
        </a:spcBef>
        <a:spcAft>
          <a:spcPct val="0"/>
        </a:spcAft>
        <a:buFont typeface="Arial" pitchFamily="1" charset="0"/>
        <a:buChar char="•"/>
        <a:defRPr sz="1600" kern="1200">
          <a:solidFill>
            <a:schemeClr val="tx1"/>
          </a:solidFill>
          <a:latin typeface="Helvetica"/>
          <a:ea typeface="ＭＳ Ｐゴシック" charset="-128"/>
          <a:cs typeface="Helvetica"/>
        </a:defRPr>
      </a:lvl3pPr>
      <a:lvl4pPr marL="1600200" indent="-228600" algn="l" defTabSz="457200" rtl="0" eaLnBrk="0" fontAlgn="base" hangingPunct="0">
        <a:spcBef>
          <a:spcPct val="20000"/>
        </a:spcBef>
        <a:spcAft>
          <a:spcPct val="0"/>
        </a:spcAft>
        <a:buFont typeface="Arial" pitchFamily="1" charset="0"/>
        <a:buChar char="–"/>
        <a:defRPr sz="1600" kern="1200">
          <a:solidFill>
            <a:schemeClr val="tx1"/>
          </a:solidFill>
          <a:latin typeface="Helvetica"/>
          <a:ea typeface="ＭＳ Ｐゴシック" charset="-128"/>
          <a:cs typeface="Helvetica"/>
        </a:defRPr>
      </a:lvl4pPr>
      <a:lvl5pPr marL="2057400" indent="-228600" algn="l" defTabSz="457200" rtl="0" eaLnBrk="0" fontAlgn="base" hangingPunct="0">
        <a:spcBef>
          <a:spcPct val="20000"/>
        </a:spcBef>
        <a:spcAft>
          <a:spcPct val="0"/>
        </a:spcAft>
        <a:buFont typeface="Arial" pitchFamily="1" charset="0"/>
        <a:buChar char="»"/>
        <a:defRPr sz="1600" kern="1200">
          <a:solidFill>
            <a:schemeClr val="tx1"/>
          </a:solidFill>
          <a:latin typeface="Helvetica"/>
          <a:ea typeface="ＭＳ Ｐゴシック" charset="-128"/>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2"/>
          <p:cNvSpPr>
            <a:spLocks noGrp="1" noChangeArrowheads="1"/>
          </p:cNvSpPr>
          <p:nvPr>
            <p:ph type="title"/>
          </p:nvPr>
        </p:nvSpPr>
        <p:spPr bwMode="auto">
          <a:xfrm>
            <a:off x="230188" y="266700"/>
            <a:ext cx="8685212"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101882" tIns="50941" rIns="101882" bIns="50941" numCol="1" anchor="ctr" anchorCtr="0" compatLnSpc="1">
            <a:prstTxWarp prst="textNoShape">
              <a:avLst/>
            </a:prstTxWarp>
          </a:bodyPr>
          <a:lstStyle/>
          <a:p>
            <a:pPr lvl="0"/>
            <a:r>
              <a:rPr lang="en-US"/>
              <a:t>Click to edit Master title style</a:t>
            </a:r>
          </a:p>
        </p:txBody>
      </p:sp>
      <p:sp>
        <p:nvSpPr>
          <p:cNvPr id="1027" name="Rectangle 13"/>
          <p:cNvSpPr>
            <a:spLocks noGrp="1" noChangeArrowheads="1"/>
          </p:cNvSpPr>
          <p:nvPr>
            <p:ph type="body" idx="1"/>
          </p:nvPr>
        </p:nvSpPr>
        <p:spPr bwMode="auto">
          <a:xfrm>
            <a:off x="228602" y="1219200"/>
            <a:ext cx="8678863" cy="5043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101882" tIns="50941" rIns="101882" bIns="50941"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38" name="Rectangle 14"/>
          <p:cNvSpPr>
            <a:spLocks noGrp="1" noChangeArrowheads="1"/>
          </p:cNvSpPr>
          <p:nvPr>
            <p:ph type="ftr" sz="quarter" idx="3"/>
          </p:nvPr>
        </p:nvSpPr>
        <p:spPr bwMode="auto">
          <a:xfrm>
            <a:off x="4114800" y="6378579"/>
            <a:ext cx="4275138" cy="403225"/>
          </a:xfrm>
          <a:prstGeom prst="rect">
            <a:avLst/>
          </a:prstGeom>
          <a:noFill/>
          <a:ln w="9525">
            <a:noFill/>
            <a:miter lim="800000"/>
            <a:headEnd/>
            <a:tailEnd/>
          </a:ln>
          <a:effectLst/>
        </p:spPr>
        <p:txBody>
          <a:bodyPr vert="horz" wrap="square" lIns="101882" tIns="50941" rIns="101882" bIns="50941" numCol="1" anchor="b" anchorCtr="0" compatLnSpc="1">
            <a:prstTxWarp prst="textNoShape">
              <a:avLst/>
            </a:prstTxWarp>
          </a:bodyPr>
          <a:lstStyle>
            <a:lvl1pPr algn="r">
              <a:defRPr sz="800">
                <a:solidFill>
                  <a:srgbClr val="677085"/>
                </a:solidFill>
                <a:latin typeface="Arial" pitchFamily="34" charset="0"/>
                <a:ea typeface="ＭＳ Ｐゴシック" pitchFamily="-112" charset="-128"/>
                <a:cs typeface="+mn-cs"/>
              </a:defRPr>
            </a:lvl1pPr>
          </a:lstStyle>
          <a:p>
            <a:pPr defTabSz="914400" fontAlgn="base">
              <a:spcBef>
                <a:spcPct val="0"/>
              </a:spcBef>
              <a:spcAft>
                <a:spcPct val="0"/>
              </a:spcAft>
              <a:defRPr/>
            </a:pPr>
            <a:r>
              <a:rPr lang="en-US" dirty="0">
                <a:cs typeface="ＭＳ Ｐゴシック"/>
              </a:rPr>
              <a:t>2009_09_28_</a:t>
            </a:r>
          </a:p>
        </p:txBody>
      </p:sp>
      <p:sp>
        <p:nvSpPr>
          <p:cNvPr id="1039" name="Rectangle 15"/>
          <p:cNvSpPr>
            <a:spLocks noGrp="1" noChangeArrowheads="1"/>
          </p:cNvSpPr>
          <p:nvPr>
            <p:ph type="sldNum" sz="quarter" idx="4"/>
          </p:nvPr>
        </p:nvSpPr>
        <p:spPr bwMode="auto">
          <a:xfrm>
            <a:off x="8458200" y="6392867"/>
            <a:ext cx="412750" cy="388937"/>
          </a:xfrm>
          <a:prstGeom prst="rect">
            <a:avLst/>
          </a:prstGeom>
          <a:noFill/>
          <a:ln w="9525">
            <a:noFill/>
            <a:miter lim="800000"/>
            <a:headEnd/>
            <a:tailEnd/>
          </a:ln>
          <a:effectLst/>
        </p:spPr>
        <p:txBody>
          <a:bodyPr vert="horz" wrap="square" lIns="101882" tIns="50941" rIns="101882" bIns="50941" numCol="1" anchor="b" anchorCtr="0" compatLnSpc="1">
            <a:prstTxWarp prst="textNoShape">
              <a:avLst/>
            </a:prstTxWarp>
          </a:bodyPr>
          <a:lstStyle>
            <a:lvl1pPr algn="r">
              <a:defRPr>
                <a:solidFill>
                  <a:srgbClr val="677085"/>
                </a:solidFill>
                <a:latin typeface="Arial" charset="0"/>
              </a:defRPr>
            </a:lvl1pPr>
          </a:lstStyle>
          <a:p>
            <a:pPr defTabSz="914400" fontAlgn="base">
              <a:spcBef>
                <a:spcPct val="0"/>
              </a:spcBef>
              <a:spcAft>
                <a:spcPct val="0"/>
              </a:spcAft>
              <a:defRPr/>
            </a:pPr>
            <a:fld id="{13376129-3AB4-FC4E-B510-57655C9EF3DC}" type="slidenum">
              <a:rPr lang="en-US" sz="1000">
                <a:ea typeface="ＭＳ Ｐゴシック" charset="0"/>
                <a:cs typeface="ＭＳ Ｐゴシック" charset="0"/>
              </a:rPr>
              <a:pPr defTabSz="914400" fontAlgn="base">
                <a:spcBef>
                  <a:spcPct val="0"/>
                </a:spcBef>
                <a:spcAft>
                  <a:spcPct val="0"/>
                </a:spcAft>
                <a:defRPr/>
              </a:pPr>
              <a:t>‹#›</a:t>
            </a:fld>
            <a:endParaRPr lang="en-US" sz="1000" dirty="0">
              <a:ea typeface="ＭＳ Ｐゴシック" charset="0"/>
              <a:cs typeface="ＭＳ Ｐゴシック" charset="0"/>
            </a:endParaRPr>
          </a:p>
        </p:txBody>
      </p:sp>
      <p:cxnSp>
        <p:nvCxnSpPr>
          <p:cNvPr id="7" name="Straight Connector 6"/>
          <p:cNvCxnSpPr/>
          <p:nvPr/>
        </p:nvCxnSpPr>
        <p:spPr bwMode="auto">
          <a:xfrm>
            <a:off x="228600" y="889000"/>
            <a:ext cx="7772400" cy="1588"/>
          </a:xfrm>
          <a:prstGeom prst="line">
            <a:avLst/>
          </a:prstGeom>
          <a:solidFill>
            <a:schemeClr val="accent1"/>
          </a:solidFill>
          <a:ln w="38100" cap="flat" cmpd="sng" algn="ctr">
            <a:gradFill flip="none" rotWithShape="1">
              <a:gsLst>
                <a:gs pos="0">
                  <a:srgbClr val="800000"/>
                </a:gs>
                <a:gs pos="100000">
                  <a:prstClr val="white"/>
                </a:gs>
              </a:gsLst>
              <a:lin ang="0" scaled="1"/>
              <a:tileRect/>
            </a:gradFill>
            <a:prstDash val="solid"/>
            <a:round/>
            <a:headEnd type="none" w="med" len="med"/>
            <a:tailEnd type="none" w="med" len="med"/>
          </a:ln>
          <a:effectLst/>
        </p:spPr>
      </p:cxnSp>
      <p:pic>
        <p:nvPicPr>
          <p:cNvPr id="1031" name="Picture 13" descr="NASA insigniaCMYK"/>
          <p:cNvPicPr preferRelativeResize="0">
            <a:picLocks noChangeAspect="1" noChangeArrowheads="1"/>
          </p:cNvPicPr>
          <p:nvPr/>
        </p:nvPicPr>
        <p:blipFill>
          <a:blip r:embed="rId15" cstate="email">
            <a:extLst>
              <a:ext uri="{28A0092B-C50C-407E-A947-70E740481C1C}">
                <a14:useLocalDpi xmlns:a14="http://schemas.microsoft.com/office/drawing/2010/main" val="0"/>
              </a:ext>
            </a:extLst>
          </a:blip>
          <a:srcRect/>
          <a:stretch>
            <a:fillRect/>
          </a:stretch>
        </p:blipFill>
        <p:spPr bwMode="auto">
          <a:xfrm>
            <a:off x="8137527" y="268288"/>
            <a:ext cx="777875"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9129286"/>
      </p:ext>
    </p:extLst>
  </p:cSld>
  <p:clrMap bg1="lt1" tx1="dk1" bg2="lt2" tx2="dk2" accent1="accent1" accent2="accent2" accent3="accent3" accent4="accent4" accent5="accent5" accent6="accent6" hlink="hlink" folHlink="folHlink"/>
  <p:sldLayoutIdLst>
    <p:sldLayoutId id="2147485736" r:id="rId1"/>
    <p:sldLayoutId id="2147485737" r:id="rId2"/>
    <p:sldLayoutId id="2147485738" r:id="rId3"/>
    <p:sldLayoutId id="2147485739" r:id="rId4"/>
    <p:sldLayoutId id="2147485740" r:id="rId5"/>
    <p:sldLayoutId id="2147485741" r:id="rId6"/>
    <p:sldLayoutId id="2147485742" r:id="rId7"/>
    <p:sldLayoutId id="2147485743" r:id="rId8"/>
    <p:sldLayoutId id="2147485744" r:id="rId9"/>
    <p:sldLayoutId id="2147485745" r:id="rId10"/>
    <p:sldLayoutId id="2147485746" r:id="rId11"/>
    <p:sldLayoutId id="2147485747" r:id="rId12"/>
    <p:sldLayoutId id="2147485748" r:id="rId13"/>
  </p:sldLayoutIdLst>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hf hdr="0" ftr="0" dt="0"/>
  <p:txStyles>
    <p:titleStyle>
      <a:lvl1pPr algn="l" rtl="0" eaLnBrk="1" fontAlgn="base" hangingPunct="1">
        <a:spcBef>
          <a:spcPct val="0"/>
        </a:spcBef>
        <a:spcAft>
          <a:spcPct val="0"/>
        </a:spcAft>
        <a:defRPr sz="2800" b="1">
          <a:solidFill>
            <a:schemeClr val="tx1"/>
          </a:solidFill>
          <a:latin typeface="+mj-lt"/>
          <a:ea typeface="+mj-ea"/>
          <a:cs typeface="+mj-cs"/>
        </a:defRPr>
      </a:lvl1pPr>
      <a:lvl2pPr algn="l" rtl="0" eaLnBrk="1" fontAlgn="base" hangingPunct="1">
        <a:spcBef>
          <a:spcPct val="0"/>
        </a:spcBef>
        <a:spcAft>
          <a:spcPct val="0"/>
        </a:spcAft>
        <a:defRPr sz="2800" b="1">
          <a:solidFill>
            <a:schemeClr val="tx1"/>
          </a:solidFill>
          <a:latin typeface="Helvetica" pitchFamily="-108" charset="0"/>
          <a:ea typeface="ＭＳ Ｐゴシック" pitchFamily="-108" charset="-128"/>
          <a:cs typeface="ＭＳ Ｐゴシック" pitchFamily="-108" charset="-128"/>
        </a:defRPr>
      </a:lvl2pPr>
      <a:lvl3pPr algn="l" rtl="0" eaLnBrk="1" fontAlgn="base" hangingPunct="1">
        <a:spcBef>
          <a:spcPct val="0"/>
        </a:spcBef>
        <a:spcAft>
          <a:spcPct val="0"/>
        </a:spcAft>
        <a:defRPr sz="2800" b="1">
          <a:solidFill>
            <a:schemeClr val="tx1"/>
          </a:solidFill>
          <a:latin typeface="Helvetica" pitchFamily="-108" charset="0"/>
          <a:ea typeface="ＭＳ Ｐゴシック" pitchFamily="-108" charset="-128"/>
          <a:cs typeface="ＭＳ Ｐゴシック" pitchFamily="-108" charset="-128"/>
        </a:defRPr>
      </a:lvl3pPr>
      <a:lvl4pPr algn="l" rtl="0" eaLnBrk="1" fontAlgn="base" hangingPunct="1">
        <a:spcBef>
          <a:spcPct val="0"/>
        </a:spcBef>
        <a:spcAft>
          <a:spcPct val="0"/>
        </a:spcAft>
        <a:defRPr sz="2800" b="1">
          <a:solidFill>
            <a:schemeClr val="tx1"/>
          </a:solidFill>
          <a:latin typeface="Helvetica" pitchFamily="-108" charset="0"/>
          <a:ea typeface="ＭＳ Ｐゴシック" pitchFamily="-108" charset="-128"/>
          <a:cs typeface="ＭＳ Ｐゴシック" pitchFamily="-108" charset="-128"/>
        </a:defRPr>
      </a:lvl4pPr>
      <a:lvl5pPr algn="l" rtl="0" eaLnBrk="1" fontAlgn="base" hangingPunct="1">
        <a:spcBef>
          <a:spcPct val="0"/>
        </a:spcBef>
        <a:spcAft>
          <a:spcPct val="0"/>
        </a:spcAft>
        <a:defRPr sz="2800" b="1">
          <a:solidFill>
            <a:schemeClr val="tx1"/>
          </a:solidFill>
          <a:latin typeface="Helvetica" pitchFamily="-108" charset="0"/>
          <a:ea typeface="ＭＳ Ｐゴシック" pitchFamily="-108" charset="-128"/>
          <a:cs typeface="ＭＳ Ｐゴシック" pitchFamily="-108" charset="-128"/>
        </a:defRPr>
      </a:lvl5pPr>
      <a:lvl6pPr marL="457200" algn="l" rtl="0" eaLnBrk="1" fontAlgn="base" hangingPunct="1">
        <a:spcBef>
          <a:spcPct val="0"/>
        </a:spcBef>
        <a:spcAft>
          <a:spcPct val="0"/>
        </a:spcAft>
        <a:defRPr sz="2800">
          <a:solidFill>
            <a:schemeClr val="tx1"/>
          </a:solidFill>
          <a:latin typeface="Helvetica" pitchFamily="-108" charset="0"/>
          <a:ea typeface="ＭＳ Ｐゴシック" pitchFamily="-108" charset="-128"/>
          <a:cs typeface="ＭＳ Ｐゴシック" pitchFamily="-108" charset="-128"/>
        </a:defRPr>
      </a:lvl6pPr>
      <a:lvl7pPr marL="914400" algn="l" rtl="0" eaLnBrk="1" fontAlgn="base" hangingPunct="1">
        <a:spcBef>
          <a:spcPct val="0"/>
        </a:spcBef>
        <a:spcAft>
          <a:spcPct val="0"/>
        </a:spcAft>
        <a:defRPr sz="2800">
          <a:solidFill>
            <a:schemeClr val="tx1"/>
          </a:solidFill>
          <a:latin typeface="Helvetica" pitchFamily="-108" charset="0"/>
          <a:ea typeface="ＭＳ Ｐゴシック" pitchFamily="-108" charset="-128"/>
          <a:cs typeface="ＭＳ Ｐゴシック" pitchFamily="-108" charset="-128"/>
        </a:defRPr>
      </a:lvl7pPr>
      <a:lvl8pPr marL="1371600" algn="l" rtl="0" eaLnBrk="1" fontAlgn="base" hangingPunct="1">
        <a:spcBef>
          <a:spcPct val="0"/>
        </a:spcBef>
        <a:spcAft>
          <a:spcPct val="0"/>
        </a:spcAft>
        <a:defRPr sz="2800">
          <a:solidFill>
            <a:schemeClr val="tx1"/>
          </a:solidFill>
          <a:latin typeface="Helvetica" pitchFamily="-108" charset="0"/>
          <a:ea typeface="ＭＳ Ｐゴシック" pitchFamily="-108" charset="-128"/>
          <a:cs typeface="ＭＳ Ｐゴシック" pitchFamily="-108" charset="-128"/>
        </a:defRPr>
      </a:lvl8pPr>
      <a:lvl9pPr marL="1828800" algn="l" rtl="0" eaLnBrk="1" fontAlgn="base" hangingPunct="1">
        <a:spcBef>
          <a:spcPct val="0"/>
        </a:spcBef>
        <a:spcAft>
          <a:spcPct val="0"/>
        </a:spcAft>
        <a:defRPr sz="2800">
          <a:solidFill>
            <a:schemeClr val="tx1"/>
          </a:solidFill>
          <a:latin typeface="Helvetica" pitchFamily="-108" charset="0"/>
          <a:ea typeface="ＭＳ Ｐゴシック" pitchFamily="-108" charset="-128"/>
          <a:cs typeface="ＭＳ Ｐゴシック" pitchFamily="-108" charset="-128"/>
        </a:defRPr>
      </a:lvl9pPr>
    </p:titleStyle>
    <p:bodyStyle>
      <a:lvl1pPr marL="342900" indent="-342900" algn="l" rtl="0" eaLnBrk="1" fontAlgn="base" hangingPunct="1">
        <a:spcBef>
          <a:spcPct val="20000"/>
        </a:spcBef>
        <a:spcAft>
          <a:spcPct val="0"/>
        </a:spcAft>
        <a:buChar char="•"/>
        <a:defRPr>
          <a:solidFill>
            <a:schemeClr val="tx1"/>
          </a:solidFill>
          <a:latin typeface="+mn-lt"/>
          <a:ea typeface="+mn-ea"/>
          <a:cs typeface="+mn-cs"/>
        </a:defRPr>
      </a:lvl1pPr>
      <a:lvl2pPr marL="742950" indent="-285750" algn="l" rtl="0" eaLnBrk="1" fontAlgn="base" hangingPunct="1">
        <a:spcBef>
          <a:spcPct val="20000"/>
        </a:spcBef>
        <a:spcAft>
          <a:spcPct val="0"/>
        </a:spcAft>
        <a:buChar char="–"/>
        <a:defRPr sz="1600">
          <a:solidFill>
            <a:schemeClr val="tx1"/>
          </a:solidFill>
          <a:latin typeface="+mn-lt"/>
          <a:ea typeface="+mn-ea"/>
          <a:cs typeface="ＭＳ Ｐゴシック"/>
        </a:defRPr>
      </a:lvl2pPr>
      <a:lvl3pPr marL="1143000" indent="-228600" algn="l" rtl="0" eaLnBrk="1" fontAlgn="base" hangingPunct="1">
        <a:spcBef>
          <a:spcPct val="20000"/>
        </a:spcBef>
        <a:spcAft>
          <a:spcPct val="0"/>
        </a:spcAft>
        <a:buChar char="•"/>
        <a:defRPr sz="1600">
          <a:solidFill>
            <a:schemeClr val="tx1"/>
          </a:solidFill>
          <a:latin typeface="+mn-lt"/>
          <a:ea typeface="+mn-ea"/>
          <a:cs typeface="ＭＳ Ｐゴシック"/>
        </a:defRPr>
      </a:lvl3pPr>
      <a:lvl4pPr marL="1600200" indent="-228600" algn="l" rtl="0" eaLnBrk="1" fontAlgn="base" hangingPunct="1">
        <a:spcBef>
          <a:spcPct val="20000"/>
        </a:spcBef>
        <a:spcAft>
          <a:spcPct val="0"/>
        </a:spcAft>
        <a:buChar char="–"/>
        <a:defRPr sz="1600">
          <a:solidFill>
            <a:schemeClr val="tx1"/>
          </a:solidFill>
          <a:latin typeface="+mn-lt"/>
          <a:ea typeface="+mn-ea"/>
          <a:cs typeface="ＭＳ Ｐゴシック"/>
        </a:defRPr>
      </a:lvl4pPr>
      <a:lvl5pPr marL="2057400" indent="-228600" algn="l" rtl="0" eaLnBrk="1" fontAlgn="base" hangingPunct="1">
        <a:spcBef>
          <a:spcPct val="20000"/>
        </a:spcBef>
        <a:spcAft>
          <a:spcPct val="0"/>
        </a:spcAft>
        <a:buChar char="»"/>
        <a:defRPr sz="1600">
          <a:solidFill>
            <a:schemeClr val="tx1"/>
          </a:solidFill>
          <a:latin typeface="+mn-lt"/>
          <a:ea typeface="+mn-ea"/>
          <a:cs typeface="ＭＳ Ｐゴシック"/>
        </a:defRPr>
      </a:lvl5pPr>
      <a:lvl6pPr marL="2514600" indent="-228600" algn="l" rtl="0" eaLnBrk="1" fontAlgn="base" hangingPunct="1">
        <a:spcBef>
          <a:spcPct val="20000"/>
        </a:spcBef>
        <a:spcAft>
          <a:spcPct val="0"/>
        </a:spcAft>
        <a:buChar char="»"/>
        <a:defRPr sz="1600">
          <a:solidFill>
            <a:schemeClr val="tx1"/>
          </a:solidFill>
          <a:latin typeface="+mn-lt"/>
          <a:ea typeface="+mn-ea"/>
        </a:defRPr>
      </a:lvl6pPr>
      <a:lvl7pPr marL="2971800" indent="-228600" algn="l" rtl="0" eaLnBrk="1" fontAlgn="base" hangingPunct="1">
        <a:spcBef>
          <a:spcPct val="20000"/>
        </a:spcBef>
        <a:spcAft>
          <a:spcPct val="0"/>
        </a:spcAft>
        <a:buChar char="»"/>
        <a:defRPr sz="1600">
          <a:solidFill>
            <a:schemeClr val="tx1"/>
          </a:solidFill>
          <a:latin typeface="+mn-lt"/>
          <a:ea typeface="+mn-ea"/>
        </a:defRPr>
      </a:lvl7pPr>
      <a:lvl8pPr marL="3429000" indent="-228600" algn="l" rtl="0" eaLnBrk="1" fontAlgn="base" hangingPunct="1">
        <a:spcBef>
          <a:spcPct val="20000"/>
        </a:spcBef>
        <a:spcAft>
          <a:spcPct val="0"/>
        </a:spcAft>
        <a:buChar char="»"/>
        <a:defRPr sz="1600">
          <a:solidFill>
            <a:schemeClr val="tx1"/>
          </a:solidFill>
          <a:latin typeface="+mn-lt"/>
          <a:ea typeface="+mn-ea"/>
        </a:defRPr>
      </a:lvl8pPr>
      <a:lvl9pPr marL="3886200" indent="-228600" algn="l" rtl="0" eaLnBrk="1" fontAlgn="base" hangingPunct="1">
        <a:spcBef>
          <a:spcPct val="20000"/>
        </a:spcBef>
        <a:spcAft>
          <a:spcPct val="0"/>
        </a:spcAft>
        <a:buChar char="»"/>
        <a:defRPr sz="16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Title Placeholder 3"/>
          <p:cNvSpPr>
            <a:spLocks noGrp="1"/>
          </p:cNvSpPr>
          <p:nvPr>
            <p:ph type="title"/>
          </p:nvPr>
        </p:nvSpPr>
        <p:spPr>
          <a:xfrm>
            <a:off x="352427" y="228601"/>
            <a:ext cx="7781925" cy="393700"/>
          </a:xfrm>
          <a:prstGeom prst="rect">
            <a:avLst/>
          </a:prstGeom>
        </p:spPr>
        <p:txBody>
          <a:bodyPr vert="horz" lIns="91440" tIns="45720" rIns="91440" bIns="45720" rtlCol="0" anchor="ctr">
            <a:normAutofit/>
          </a:bodyPr>
          <a:lstStyle/>
          <a:p>
            <a:r>
              <a:rPr lang="en-US" dirty="0"/>
              <a:t>Click to edit Master title style</a:t>
            </a:r>
          </a:p>
        </p:txBody>
      </p:sp>
      <p:sp>
        <p:nvSpPr>
          <p:cNvPr id="5" name="Text Placeholder 4"/>
          <p:cNvSpPr>
            <a:spLocks noGrp="1"/>
          </p:cNvSpPr>
          <p:nvPr>
            <p:ph type="body" idx="1"/>
          </p:nvPr>
        </p:nvSpPr>
        <p:spPr>
          <a:xfrm>
            <a:off x="352427" y="1101725"/>
            <a:ext cx="8162925" cy="50752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Date Placeholder 5"/>
          <p:cNvSpPr>
            <a:spLocks noGrp="1"/>
          </p:cNvSpPr>
          <p:nvPr>
            <p:ph type="dt" sz="half" idx="2"/>
          </p:nvPr>
        </p:nvSpPr>
        <p:spPr>
          <a:xfrm>
            <a:off x="173039" y="6492879"/>
            <a:ext cx="2022939" cy="365125"/>
          </a:xfrm>
          <a:prstGeom prst="rect">
            <a:avLst/>
          </a:prstGeom>
        </p:spPr>
        <p:txBody>
          <a:bodyPr vert="horz" lIns="91440" tIns="45720" rIns="91440" bIns="45720" rtlCol="0" anchor="ctr"/>
          <a:lstStyle>
            <a:lvl1pPr algn="l">
              <a:defRPr sz="800">
                <a:solidFill>
                  <a:schemeClr val="tx1">
                    <a:tint val="75000"/>
                  </a:schemeClr>
                </a:solidFill>
                <a:latin typeface="Arial"/>
                <a:cs typeface="Arial"/>
              </a:defRPr>
            </a:lvl1pPr>
          </a:lstStyle>
          <a:p>
            <a:pPr fontAlgn="auto">
              <a:spcBef>
                <a:spcPts val="0"/>
              </a:spcBef>
              <a:spcAft>
                <a:spcPts val="0"/>
              </a:spcAft>
            </a:pPr>
            <a:r>
              <a:rPr lang="en-US" dirty="0">
                <a:solidFill>
                  <a:prstClr val="black">
                    <a:tint val="75000"/>
                  </a:prstClr>
                </a:solidFill>
                <a:ea typeface="+mn-ea"/>
              </a:rPr>
              <a:t>www.nasa.gov</a:t>
            </a:r>
          </a:p>
        </p:txBody>
      </p:sp>
      <p:sp>
        <p:nvSpPr>
          <p:cNvPr id="10" name="Footer Placeholder 9"/>
          <p:cNvSpPr>
            <a:spLocks noGrp="1"/>
          </p:cNvSpPr>
          <p:nvPr>
            <p:ph type="ftr" sz="quarter" idx="3"/>
          </p:nvPr>
        </p:nvSpPr>
        <p:spPr>
          <a:xfrm>
            <a:off x="3028950" y="6492879"/>
            <a:ext cx="3086100" cy="365125"/>
          </a:xfrm>
          <a:prstGeom prst="rect">
            <a:avLst/>
          </a:prstGeom>
        </p:spPr>
        <p:txBody>
          <a:bodyPr vert="horz" lIns="91440" tIns="45720" rIns="91440" bIns="45720" rtlCol="0" anchor="ctr"/>
          <a:lstStyle>
            <a:lvl1pPr algn="ctr">
              <a:defRPr sz="800">
                <a:solidFill>
                  <a:schemeClr val="tx1">
                    <a:tint val="75000"/>
                  </a:schemeClr>
                </a:solidFill>
                <a:latin typeface="Arial"/>
                <a:cs typeface="Arial"/>
              </a:defRPr>
            </a:lvl1pPr>
          </a:lstStyle>
          <a:p>
            <a:pPr fontAlgn="auto">
              <a:spcBef>
                <a:spcPts val="0"/>
              </a:spcBef>
              <a:spcAft>
                <a:spcPts val="0"/>
              </a:spcAft>
            </a:pPr>
            <a:r>
              <a:rPr lang="en-US" dirty="0">
                <a:solidFill>
                  <a:prstClr val="black">
                    <a:tint val="75000"/>
                  </a:prstClr>
                </a:solidFill>
                <a:ea typeface="+mn-ea"/>
              </a:rPr>
              <a:t>v2 05-24-16</a:t>
            </a:r>
          </a:p>
        </p:txBody>
      </p:sp>
      <p:sp>
        <p:nvSpPr>
          <p:cNvPr id="11" name="Slide Number Placeholder 10"/>
          <p:cNvSpPr>
            <a:spLocks noGrp="1"/>
          </p:cNvSpPr>
          <p:nvPr>
            <p:ph type="sldNum" sz="quarter" idx="4"/>
          </p:nvPr>
        </p:nvSpPr>
        <p:spPr>
          <a:xfrm>
            <a:off x="6948025" y="6492879"/>
            <a:ext cx="2046752" cy="365125"/>
          </a:xfrm>
          <a:prstGeom prst="rect">
            <a:avLst/>
          </a:prstGeom>
        </p:spPr>
        <p:txBody>
          <a:bodyPr vert="horz" lIns="91440" tIns="45720" rIns="91440" bIns="45720" rtlCol="0" anchor="ctr"/>
          <a:lstStyle>
            <a:lvl1pPr algn="r">
              <a:defRPr sz="800">
                <a:solidFill>
                  <a:schemeClr val="tx1">
                    <a:tint val="75000"/>
                  </a:schemeClr>
                </a:solidFill>
                <a:latin typeface="Arial"/>
                <a:cs typeface="Arial"/>
              </a:defRPr>
            </a:lvl1pPr>
          </a:lstStyle>
          <a:p>
            <a:pPr fontAlgn="auto">
              <a:spcBef>
                <a:spcPts val="0"/>
              </a:spcBef>
              <a:spcAft>
                <a:spcPts val="0"/>
              </a:spcAft>
            </a:pPr>
            <a:fld id="{FAF4534F-D91E-47CD-BC63-BD3259A59244}" type="slidenum">
              <a:rPr lang="en-US" smtClean="0">
                <a:solidFill>
                  <a:prstClr val="black">
                    <a:tint val="75000"/>
                  </a:prstClr>
                </a:solidFill>
                <a:ea typeface="+mn-ea"/>
              </a:rPr>
              <a:pPr fontAlgn="auto">
                <a:spcBef>
                  <a:spcPts val="0"/>
                </a:spcBef>
                <a:spcAft>
                  <a:spcPts val="0"/>
                </a:spcAft>
              </a:pPr>
              <a:t>‹#›</a:t>
            </a:fld>
            <a:endParaRPr lang="en-US" dirty="0">
              <a:solidFill>
                <a:prstClr val="black">
                  <a:tint val="75000"/>
                </a:prstClr>
              </a:solidFill>
              <a:ea typeface="+mn-ea"/>
            </a:endParaRPr>
          </a:p>
        </p:txBody>
      </p:sp>
    </p:spTree>
    <p:extLst>
      <p:ext uri="{BB962C8B-B14F-4D97-AF65-F5344CB8AC3E}">
        <p14:creationId xmlns:p14="http://schemas.microsoft.com/office/powerpoint/2010/main" val="224104770"/>
      </p:ext>
    </p:extLst>
  </p:cSld>
  <p:clrMap bg1="lt1" tx1="dk1" bg2="lt2" tx2="dk2" accent1="accent1" accent2="accent2" accent3="accent3" accent4="accent4" accent5="accent5" accent6="accent6" hlink="hlink" folHlink="folHlink"/>
  <p:sldLayoutIdLst>
    <p:sldLayoutId id="2147485919" r:id="rId1"/>
    <p:sldLayoutId id="2147485920" r:id="rId2"/>
    <p:sldLayoutId id="2147485921" r:id="rId3"/>
  </p:sldLayoutIdLst>
  <p:hf hdr="0"/>
  <p:txStyles>
    <p:titleStyle>
      <a:lvl1pPr algn="l" defTabSz="457200" rtl="0" eaLnBrk="1" latinLnBrk="0" hangingPunct="1">
        <a:spcBef>
          <a:spcPct val="0"/>
        </a:spcBef>
        <a:buNone/>
        <a:defRPr lang="en-US" sz="2800" b="1" kern="1200" dirty="0">
          <a:solidFill>
            <a:schemeClr val="accent1">
              <a:lumMod val="75000"/>
            </a:schemeClr>
          </a:solidFill>
          <a:latin typeface="Arial Narrow"/>
          <a:ea typeface="+mj-ea"/>
          <a:cs typeface="Arial Narrow"/>
        </a:defRPr>
      </a:lvl1pPr>
    </p:titleStyle>
    <p:bodyStyle>
      <a:lvl1pPr marL="342900" indent="-342900" algn="l" defTabSz="457200" rtl="0" eaLnBrk="1" latinLnBrk="0" hangingPunct="1">
        <a:spcBef>
          <a:spcPct val="20000"/>
        </a:spcBef>
        <a:buFont typeface="Arial"/>
        <a:buChar char="•"/>
        <a:defRPr sz="2400" kern="1200">
          <a:solidFill>
            <a:schemeClr val="tx1">
              <a:lumMod val="75000"/>
              <a:lumOff val="25000"/>
            </a:schemeClr>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tx1">
              <a:lumMod val="75000"/>
              <a:lumOff val="25000"/>
            </a:schemeClr>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tx1">
              <a:lumMod val="75000"/>
              <a:lumOff val="25000"/>
            </a:schemeClr>
          </a:solidFill>
          <a:latin typeface="Arial"/>
          <a:ea typeface="+mn-ea"/>
          <a:cs typeface="Arial"/>
        </a:defRPr>
      </a:lvl3pPr>
      <a:lvl4pPr marL="1714500" indent="-342900" algn="l" defTabSz="457200" rtl="0" eaLnBrk="1" latinLnBrk="0" hangingPunct="1">
        <a:spcBef>
          <a:spcPct val="20000"/>
        </a:spcBef>
        <a:buFont typeface="Arial" panose="020B0604020202020204" pitchFamily="34" charset="0"/>
        <a:buChar char="•"/>
        <a:defRPr sz="1800" kern="1200" baseline="0">
          <a:solidFill>
            <a:schemeClr val="tx1">
              <a:lumMod val="75000"/>
              <a:lumOff val="25000"/>
            </a:schemeClr>
          </a:solidFill>
          <a:latin typeface="Arial"/>
          <a:ea typeface="+mn-ea"/>
          <a:cs typeface="Arial"/>
        </a:defRPr>
      </a:lvl4pPr>
      <a:lvl5pPr marL="2057400" indent="-228600" algn="l" defTabSz="457200" rtl="0" eaLnBrk="1" latinLnBrk="0" hangingPunct="1">
        <a:spcBef>
          <a:spcPct val="20000"/>
        </a:spcBef>
        <a:buFont typeface="Arial"/>
        <a:buChar char="»"/>
        <a:defRPr sz="1800" kern="1200">
          <a:solidFill>
            <a:schemeClr val="tx1">
              <a:lumMod val="75000"/>
              <a:lumOff val="25000"/>
            </a:schemeClr>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Title Placeholder 3"/>
          <p:cNvSpPr>
            <a:spLocks noGrp="1"/>
          </p:cNvSpPr>
          <p:nvPr>
            <p:ph type="title"/>
          </p:nvPr>
        </p:nvSpPr>
        <p:spPr>
          <a:xfrm>
            <a:off x="352427" y="228601"/>
            <a:ext cx="7781925" cy="393700"/>
          </a:xfrm>
          <a:prstGeom prst="rect">
            <a:avLst/>
          </a:prstGeom>
        </p:spPr>
        <p:txBody>
          <a:bodyPr vert="horz" lIns="91440" tIns="45720" rIns="91440" bIns="45720" rtlCol="0" anchor="ctr">
            <a:normAutofit/>
          </a:bodyPr>
          <a:lstStyle/>
          <a:p>
            <a:r>
              <a:rPr lang="en-US" dirty="0"/>
              <a:t>Click to edit Master title style</a:t>
            </a:r>
          </a:p>
        </p:txBody>
      </p:sp>
      <p:sp>
        <p:nvSpPr>
          <p:cNvPr id="5" name="Text Placeholder 4"/>
          <p:cNvSpPr>
            <a:spLocks noGrp="1"/>
          </p:cNvSpPr>
          <p:nvPr>
            <p:ph type="body" idx="1"/>
          </p:nvPr>
        </p:nvSpPr>
        <p:spPr>
          <a:xfrm>
            <a:off x="352427" y="1101725"/>
            <a:ext cx="8162925" cy="50752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Date Placeholder 5"/>
          <p:cNvSpPr>
            <a:spLocks noGrp="1"/>
          </p:cNvSpPr>
          <p:nvPr>
            <p:ph type="dt" sz="half" idx="2"/>
          </p:nvPr>
        </p:nvSpPr>
        <p:spPr>
          <a:xfrm>
            <a:off x="173039" y="6492879"/>
            <a:ext cx="2022939" cy="365125"/>
          </a:xfrm>
          <a:prstGeom prst="rect">
            <a:avLst/>
          </a:prstGeom>
        </p:spPr>
        <p:txBody>
          <a:bodyPr vert="horz" lIns="91440" tIns="45720" rIns="91440" bIns="45720" rtlCol="0" anchor="ctr"/>
          <a:lstStyle>
            <a:lvl1pPr algn="l">
              <a:defRPr sz="800">
                <a:solidFill>
                  <a:schemeClr val="tx1">
                    <a:tint val="75000"/>
                  </a:schemeClr>
                </a:solidFill>
                <a:latin typeface="Arial"/>
                <a:cs typeface="Arial"/>
              </a:defRPr>
            </a:lvl1pPr>
          </a:lstStyle>
          <a:p>
            <a:pPr fontAlgn="auto">
              <a:spcBef>
                <a:spcPts val="0"/>
              </a:spcBef>
              <a:spcAft>
                <a:spcPts val="0"/>
              </a:spcAft>
            </a:pPr>
            <a:r>
              <a:rPr lang="en-US" dirty="0">
                <a:solidFill>
                  <a:prstClr val="black">
                    <a:tint val="75000"/>
                  </a:prstClr>
                </a:solidFill>
                <a:ea typeface="+mn-ea"/>
              </a:rPr>
              <a:t>www.nasa.gov</a:t>
            </a:r>
          </a:p>
        </p:txBody>
      </p:sp>
      <p:sp>
        <p:nvSpPr>
          <p:cNvPr id="10" name="Footer Placeholder 9"/>
          <p:cNvSpPr>
            <a:spLocks noGrp="1"/>
          </p:cNvSpPr>
          <p:nvPr>
            <p:ph type="ftr" sz="quarter" idx="3"/>
          </p:nvPr>
        </p:nvSpPr>
        <p:spPr>
          <a:xfrm>
            <a:off x="3028950" y="6492879"/>
            <a:ext cx="3086100" cy="365125"/>
          </a:xfrm>
          <a:prstGeom prst="rect">
            <a:avLst/>
          </a:prstGeom>
        </p:spPr>
        <p:txBody>
          <a:bodyPr vert="horz" lIns="91440" tIns="45720" rIns="91440" bIns="45720" rtlCol="0" anchor="ctr"/>
          <a:lstStyle>
            <a:lvl1pPr algn="ctr">
              <a:defRPr sz="800">
                <a:solidFill>
                  <a:schemeClr val="tx1">
                    <a:tint val="75000"/>
                  </a:schemeClr>
                </a:solidFill>
                <a:latin typeface="Arial"/>
                <a:cs typeface="Arial"/>
              </a:defRPr>
            </a:lvl1pPr>
          </a:lstStyle>
          <a:p>
            <a:pPr fontAlgn="auto">
              <a:spcBef>
                <a:spcPts val="0"/>
              </a:spcBef>
              <a:spcAft>
                <a:spcPts val="0"/>
              </a:spcAft>
            </a:pPr>
            <a:r>
              <a:rPr lang="en-US" dirty="0">
                <a:solidFill>
                  <a:prstClr val="black">
                    <a:tint val="75000"/>
                  </a:prstClr>
                </a:solidFill>
                <a:ea typeface="+mn-ea"/>
              </a:rPr>
              <a:t>v2 05-24-16</a:t>
            </a:r>
          </a:p>
        </p:txBody>
      </p:sp>
      <p:sp>
        <p:nvSpPr>
          <p:cNvPr id="11" name="Slide Number Placeholder 10"/>
          <p:cNvSpPr>
            <a:spLocks noGrp="1"/>
          </p:cNvSpPr>
          <p:nvPr>
            <p:ph type="sldNum" sz="quarter" idx="4"/>
          </p:nvPr>
        </p:nvSpPr>
        <p:spPr>
          <a:xfrm>
            <a:off x="6948025" y="6492879"/>
            <a:ext cx="2046752" cy="365125"/>
          </a:xfrm>
          <a:prstGeom prst="rect">
            <a:avLst/>
          </a:prstGeom>
        </p:spPr>
        <p:txBody>
          <a:bodyPr vert="horz" lIns="91440" tIns="45720" rIns="91440" bIns="45720" rtlCol="0" anchor="ctr"/>
          <a:lstStyle>
            <a:lvl1pPr algn="r">
              <a:defRPr sz="800">
                <a:solidFill>
                  <a:schemeClr val="tx1">
                    <a:tint val="75000"/>
                  </a:schemeClr>
                </a:solidFill>
                <a:latin typeface="Arial"/>
                <a:cs typeface="Arial"/>
              </a:defRPr>
            </a:lvl1pPr>
          </a:lstStyle>
          <a:p>
            <a:pPr fontAlgn="auto">
              <a:spcBef>
                <a:spcPts val="0"/>
              </a:spcBef>
              <a:spcAft>
                <a:spcPts val="0"/>
              </a:spcAft>
            </a:pPr>
            <a:fld id="{FAF4534F-D91E-47CD-BC63-BD3259A59244}" type="slidenum">
              <a:rPr lang="en-US" smtClean="0">
                <a:solidFill>
                  <a:prstClr val="black">
                    <a:tint val="75000"/>
                  </a:prstClr>
                </a:solidFill>
                <a:ea typeface="+mn-ea"/>
              </a:rPr>
              <a:pPr fontAlgn="auto">
                <a:spcBef>
                  <a:spcPts val="0"/>
                </a:spcBef>
                <a:spcAft>
                  <a:spcPts val="0"/>
                </a:spcAft>
              </a:pPr>
              <a:t>‹#›</a:t>
            </a:fld>
            <a:endParaRPr lang="en-US" dirty="0">
              <a:solidFill>
                <a:prstClr val="black">
                  <a:tint val="75000"/>
                </a:prstClr>
              </a:solidFill>
              <a:ea typeface="+mn-ea"/>
            </a:endParaRPr>
          </a:p>
        </p:txBody>
      </p:sp>
    </p:spTree>
    <p:extLst>
      <p:ext uri="{BB962C8B-B14F-4D97-AF65-F5344CB8AC3E}">
        <p14:creationId xmlns:p14="http://schemas.microsoft.com/office/powerpoint/2010/main" val="675221146"/>
      </p:ext>
    </p:extLst>
  </p:cSld>
  <p:clrMap bg1="lt1" tx1="dk1" bg2="lt2" tx2="dk2" accent1="accent1" accent2="accent2" accent3="accent3" accent4="accent4" accent5="accent5" accent6="accent6" hlink="hlink" folHlink="folHlink"/>
  <p:sldLayoutIdLst>
    <p:sldLayoutId id="2147485923" r:id="rId1"/>
    <p:sldLayoutId id="2147485924" r:id="rId2"/>
    <p:sldLayoutId id="2147485925" r:id="rId3"/>
  </p:sldLayoutIdLst>
  <p:hf hdr="0"/>
  <p:txStyles>
    <p:titleStyle>
      <a:lvl1pPr algn="l" defTabSz="457200" rtl="0" eaLnBrk="1" latinLnBrk="0" hangingPunct="1">
        <a:spcBef>
          <a:spcPct val="0"/>
        </a:spcBef>
        <a:buNone/>
        <a:defRPr lang="en-US" sz="2800" b="1" kern="1200" dirty="0">
          <a:solidFill>
            <a:schemeClr val="accent1">
              <a:lumMod val="75000"/>
            </a:schemeClr>
          </a:solidFill>
          <a:latin typeface="Arial Narrow"/>
          <a:ea typeface="+mj-ea"/>
          <a:cs typeface="Arial Narrow"/>
        </a:defRPr>
      </a:lvl1pPr>
    </p:titleStyle>
    <p:bodyStyle>
      <a:lvl1pPr marL="342900" indent="-342900" algn="l" defTabSz="457200" rtl="0" eaLnBrk="1" latinLnBrk="0" hangingPunct="1">
        <a:spcBef>
          <a:spcPct val="20000"/>
        </a:spcBef>
        <a:buFont typeface="Arial"/>
        <a:buChar char="•"/>
        <a:defRPr sz="2400" kern="1200">
          <a:solidFill>
            <a:schemeClr val="tx1">
              <a:lumMod val="75000"/>
              <a:lumOff val="25000"/>
            </a:schemeClr>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tx1">
              <a:lumMod val="75000"/>
              <a:lumOff val="25000"/>
            </a:schemeClr>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tx1">
              <a:lumMod val="75000"/>
              <a:lumOff val="25000"/>
            </a:schemeClr>
          </a:solidFill>
          <a:latin typeface="Arial"/>
          <a:ea typeface="+mn-ea"/>
          <a:cs typeface="Arial"/>
        </a:defRPr>
      </a:lvl3pPr>
      <a:lvl4pPr marL="1714500" indent="-342900" algn="l" defTabSz="457200" rtl="0" eaLnBrk="1" latinLnBrk="0" hangingPunct="1">
        <a:spcBef>
          <a:spcPct val="20000"/>
        </a:spcBef>
        <a:buFont typeface="Arial" panose="020B0604020202020204" pitchFamily="34" charset="0"/>
        <a:buChar char="•"/>
        <a:defRPr sz="1800" kern="1200" baseline="0">
          <a:solidFill>
            <a:schemeClr val="tx1">
              <a:lumMod val="75000"/>
              <a:lumOff val="25000"/>
            </a:schemeClr>
          </a:solidFill>
          <a:latin typeface="Arial"/>
          <a:ea typeface="+mn-ea"/>
          <a:cs typeface="Arial"/>
        </a:defRPr>
      </a:lvl4pPr>
      <a:lvl5pPr marL="2057400" indent="-228600" algn="l" defTabSz="457200" rtl="0" eaLnBrk="1" latinLnBrk="0" hangingPunct="1">
        <a:spcBef>
          <a:spcPct val="20000"/>
        </a:spcBef>
        <a:buFont typeface="Arial"/>
        <a:buChar char="»"/>
        <a:defRPr sz="1800" kern="1200">
          <a:solidFill>
            <a:schemeClr val="tx1">
              <a:lumMod val="75000"/>
              <a:lumOff val="25000"/>
            </a:schemeClr>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7.tiff"/><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2"/>
          <p:cNvSpPr>
            <a:spLocks noGrp="1" noChangeArrowheads="1"/>
          </p:cNvSpPr>
          <p:nvPr>
            <p:ph type="title"/>
          </p:nvPr>
        </p:nvSpPr>
        <p:spPr>
          <a:xfrm>
            <a:off x="340990" y="0"/>
            <a:ext cx="8134846" cy="838200"/>
          </a:xfrm>
        </p:spPr>
        <p:txBody>
          <a:bodyPr/>
          <a:lstStyle/>
          <a:p>
            <a:r>
              <a:rPr lang="en-US" sz="2000" dirty="0">
                <a:solidFill>
                  <a:srgbClr val="000000"/>
                </a:solidFill>
                <a:latin typeface="Arial"/>
                <a:cs typeface="Arial"/>
              </a:rPr>
              <a:t>Efficient Manufacturing </a:t>
            </a:r>
            <a:r>
              <a:rPr lang="en-US" sz="2000">
                <a:solidFill>
                  <a:srgbClr val="000000"/>
                </a:solidFill>
                <a:latin typeface="Arial"/>
                <a:cs typeface="Arial"/>
              </a:rPr>
              <a:t>Process Development Summary </a:t>
            </a:r>
            <a:r>
              <a:rPr lang="en-US" sz="2000" dirty="0">
                <a:solidFill>
                  <a:srgbClr val="000000"/>
                </a:solidFill>
                <a:latin typeface="Arial"/>
                <a:cs typeface="Arial"/>
              </a:rPr>
              <a:t>Report</a:t>
            </a:r>
          </a:p>
        </p:txBody>
      </p:sp>
      <p:sp>
        <p:nvSpPr>
          <p:cNvPr id="9" name="TextBox 8"/>
          <p:cNvSpPr txBox="1"/>
          <p:nvPr/>
        </p:nvSpPr>
        <p:spPr>
          <a:xfrm>
            <a:off x="340990" y="1104165"/>
            <a:ext cx="8727708" cy="4508927"/>
          </a:xfrm>
          <a:prstGeom prst="rect">
            <a:avLst/>
          </a:prstGeom>
          <a:noFill/>
          <a:ln>
            <a:solidFill>
              <a:srgbClr val="000000"/>
            </a:solidFill>
          </a:ln>
        </p:spPr>
        <p:txBody>
          <a:bodyPr wrap="square" rtlCol="0">
            <a:spAutoFit/>
          </a:bodyPr>
          <a:lstStyle/>
          <a:p>
            <a:r>
              <a:rPr lang="en-US" sz="1600" dirty="0">
                <a:solidFill>
                  <a:srgbClr val="000000"/>
                </a:solidFill>
                <a:latin typeface="Arial" pitchFamily="34" charset="0"/>
                <a:cs typeface="Arial" pitchFamily="34" charset="0"/>
              </a:rPr>
              <a:t>Brief Summary of Completion / Accomplishment:</a:t>
            </a:r>
          </a:p>
          <a:p>
            <a:pPr>
              <a:spcBef>
                <a:spcPts val="600"/>
              </a:spcBef>
            </a:pPr>
            <a:r>
              <a:rPr lang="en-US" sz="1400" dirty="0">
                <a:latin typeface="Arial"/>
                <a:cs typeface="Arial"/>
              </a:rPr>
              <a:t>     Automated Fiber Placement (AFP) Defects Process Model: Developed and delivered a physics-based model to predict pre-</a:t>
            </a:r>
            <a:r>
              <a:rPr lang="en-US" sz="1400" dirty="0" err="1">
                <a:latin typeface="Arial"/>
                <a:cs typeface="Arial"/>
              </a:rPr>
              <a:t>preg</a:t>
            </a:r>
            <a:r>
              <a:rPr lang="en-US" sz="1400" dirty="0">
                <a:latin typeface="Arial"/>
                <a:cs typeface="Arial"/>
              </a:rPr>
              <a:t> tack and simulate the AFP process at the roller contact point.  Model includes quantified tack force as a function of process parameters, ply geometry exported from path simulation software, and quantified resin pressure.  Model was demonstrated to predict trends observed for relationship between process parameters, part geometry, and out-of-plane defects the formed.</a:t>
            </a:r>
          </a:p>
          <a:p>
            <a:pPr>
              <a:spcBef>
                <a:spcPts val="600"/>
              </a:spcBef>
            </a:pPr>
            <a:r>
              <a:rPr lang="en-US" sz="1400" dirty="0">
                <a:latin typeface="Arial"/>
                <a:cs typeface="Arial"/>
              </a:rPr>
              <a:t>    Process Models Validation &amp; DFM Software Complete: DFM software suite (e.g., </a:t>
            </a:r>
            <a:r>
              <a:rPr lang="en-US" sz="1400" dirty="0" err="1">
                <a:latin typeface="Arial"/>
                <a:cs typeface="Arial"/>
              </a:rPr>
              <a:t>HyperSizer</a:t>
            </a:r>
            <a:r>
              <a:rPr lang="en-US" sz="1400" dirty="0">
                <a:latin typeface="Arial"/>
                <a:cs typeface="Arial"/>
              </a:rPr>
              <a:t>, Central Optimizer, CAPP Module, </a:t>
            </a:r>
            <a:r>
              <a:rPr lang="en-US" sz="1400" dirty="0" err="1">
                <a:latin typeface="Arial"/>
                <a:cs typeface="Arial"/>
              </a:rPr>
              <a:t>Vericut</a:t>
            </a:r>
            <a:r>
              <a:rPr lang="en-US" sz="1400" dirty="0">
                <a:latin typeface="Arial"/>
                <a:cs typeface="Arial"/>
              </a:rPr>
              <a:t> Composite Programming, and process models) were evaluated. Team Members completed the functional checkout of the DFM tools using company-specific composite panel designs and provided feedback to DFM and process model developers. Each software package was updated based on Member feedback.                 </a:t>
            </a:r>
          </a:p>
          <a:p>
            <a:pPr>
              <a:spcBef>
                <a:spcPts val="600"/>
              </a:spcBef>
            </a:pPr>
            <a:r>
              <a:rPr lang="en-US" sz="1400" dirty="0">
                <a:latin typeface="Arial"/>
                <a:cs typeface="Arial"/>
              </a:rPr>
              <a:t>       Design for Manufacturing (DFM) Software Validated: </a:t>
            </a:r>
            <a:r>
              <a:rPr lang="en-US" sz="1400" dirty="0"/>
              <a:t> the DFM central optimizer and the </a:t>
            </a:r>
            <a:r>
              <a:rPr lang="en-US" sz="1400" dirty="0" err="1"/>
              <a:t>Computere</a:t>
            </a:r>
            <a:r>
              <a:rPr lang="en-US" sz="1400" dirty="0"/>
              <a:t> Aided Process Planner (CAPP) module were updated based on team member evaluations.  Updated software includes: Optimization with AFP fiber directions and laps/gaps; automated re-sizing the laminates to resolve negative margins caused by the presence of AFP features by applying “sizing knockdowns” generated from importing and analyzing AFP data.</a:t>
            </a:r>
          </a:p>
          <a:p>
            <a:endParaRPr lang="en-US" sz="1400" dirty="0">
              <a:latin typeface="Arial"/>
              <a:cs typeface="Arial"/>
            </a:endParaRPr>
          </a:p>
          <a:p>
            <a:endParaRPr lang="en-US" sz="1600" dirty="0">
              <a:solidFill>
                <a:srgbClr val="000000"/>
              </a:solidFill>
              <a:latin typeface="Arial"/>
              <a:cs typeface="Arial"/>
            </a:endParaRPr>
          </a:p>
          <a:p>
            <a:r>
              <a:rPr lang="en-US" sz="1600" dirty="0">
                <a:solidFill>
                  <a:srgbClr val="000000"/>
                </a:solidFill>
                <a:latin typeface="Arial"/>
                <a:cs typeface="Arial"/>
              </a:rPr>
              <a:t>Beginning TRL 1, Final TRL 6</a:t>
            </a:r>
          </a:p>
        </p:txBody>
      </p:sp>
    </p:spTree>
    <p:extLst>
      <p:ext uri="{BB962C8B-B14F-4D97-AF65-F5344CB8AC3E}">
        <p14:creationId xmlns:p14="http://schemas.microsoft.com/office/powerpoint/2010/main" val="37158686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3406594601"/>
              </p:ext>
            </p:extLst>
          </p:nvPr>
        </p:nvGraphicFramePr>
        <p:xfrm>
          <a:off x="113967" y="854482"/>
          <a:ext cx="8916065" cy="5516158"/>
        </p:xfrm>
        <a:graphic>
          <a:graphicData uri="http://schemas.openxmlformats.org/drawingml/2006/table">
            <a:tbl>
              <a:tblPr/>
              <a:tblGrid>
                <a:gridCol w="3043327">
                  <a:extLst>
                    <a:ext uri="{9D8B030D-6E8A-4147-A177-3AD203B41FA5}">
                      <a16:colId xmlns:a16="http://schemas.microsoft.com/office/drawing/2014/main" val="20000"/>
                    </a:ext>
                  </a:extLst>
                </a:gridCol>
                <a:gridCol w="3880504">
                  <a:extLst>
                    <a:ext uri="{9D8B030D-6E8A-4147-A177-3AD203B41FA5}">
                      <a16:colId xmlns:a16="http://schemas.microsoft.com/office/drawing/2014/main" val="3290326281"/>
                    </a:ext>
                  </a:extLst>
                </a:gridCol>
                <a:gridCol w="1992234">
                  <a:extLst>
                    <a:ext uri="{9D8B030D-6E8A-4147-A177-3AD203B41FA5}">
                      <a16:colId xmlns:a16="http://schemas.microsoft.com/office/drawing/2014/main" val="20001"/>
                    </a:ext>
                  </a:extLst>
                </a:gridCol>
              </a:tblGrid>
              <a:tr h="303027">
                <a:tc>
                  <a:txBody>
                    <a:bodyPr/>
                    <a:lstStyle/>
                    <a:p>
                      <a:pPr algn="ctr" fontAlgn="ctr"/>
                      <a:r>
                        <a:rPr lang="en-US" sz="1000" b="1" i="0" u="none" strike="noStrike" dirty="0">
                          <a:effectLst/>
                          <a:latin typeface="Arial" panose="020B0604020202020204" pitchFamily="34" charset="0"/>
                          <a:cs typeface="Arial" panose="020B0604020202020204" pitchFamily="34" charset="0"/>
                        </a:rPr>
                        <a:t>Author(s)</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1" i="0" u="none" strike="noStrike" dirty="0">
                          <a:effectLst/>
                          <a:latin typeface="Arial" panose="020B0604020202020204" pitchFamily="34" charset="0"/>
                          <a:cs typeface="Arial" panose="020B0604020202020204" pitchFamily="34" charset="0"/>
                        </a:rPr>
                        <a:t>Title</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1" i="0" u="none" strike="noStrike">
                          <a:effectLst/>
                          <a:latin typeface="Arial" panose="020B0604020202020204" pitchFamily="34" charset="0"/>
                          <a:cs typeface="Arial" panose="020B0604020202020204" pitchFamily="34" charset="0"/>
                        </a:rPr>
                        <a:t>Where </a:t>
                      </a:r>
                      <a:r>
                        <a:rPr lang="en-US" sz="1000" b="1" i="0" u="none" strike="noStrike" dirty="0">
                          <a:effectLst/>
                          <a:latin typeface="Arial" panose="020B0604020202020204" pitchFamily="34" charset="0"/>
                          <a:cs typeface="Arial" panose="020B0604020202020204" pitchFamily="34" charset="0"/>
                        </a:rPr>
                        <a:t>presented</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75359">
                <a:tc>
                  <a:txBody>
                    <a:bodyPr/>
                    <a:lstStyle/>
                    <a:p>
                      <a:pPr algn="l" fontAlgn="b"/>
                      <a:r>
                        <a:rPr lang="en-US" sz="1000" b="0" i="0" u="none" strike="noStrike" dirty="0" err="1">
                          <a:solidFill>
                            <a:srgbClr val="000000"/>
                          </a:solidFill>
                          <a:effectLst/>
                          <a:latin typeface="Arial" panose="020B0604020202020204" pitchFamily="34" charset="0"/>
                          <a:cs typeface="Arial" panose="020B0604020202020204" pitchFamily="34" charset="0"/>
                        </a:rPr>
                        <a:t>Sayata</a:t>
                      </a:r>
                      <a:r>
                        <a:rPr lang="en-US" sz="1000" b="0" i="0" u="none" strike="noStrike" dirty="0">
                          <a:solidFill>
                            <a:srgbClr val="000000"/>
                          </a:solidFill>
                          <a:effectLst/>
                          <a:latin typeface="Arial" panose="020B0604020202020204" pitchFamily="34" charset="0"/>
                          <a:cs typeface="Arial" panose="020B0604020202020204" pitchFamily="34" charset="0"/>
                        </a:rPr>
                        <a:t> Ghose, Kevin Malik, Brice Johnson</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Arial" panose="020B0604020202020204" pitchFamily="34" charset="0"/>
                          <a:cs typeface="Arial" panose="020B0604020202020204" pitchFamily="34" charset="0"/>
                        </a:rPr>
                        <a:t>Slit Tape Buckling and AFP Defect Prediction</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SAMPE 2018</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99426642"/>
                  </a:ext>
                </a:extLst>
              </a:tr>
              <a:tr h="375359">
                <a:tc>
                  <a:txBody>
                    <a:bodyPr/>
                    <a:lstStyle/>
                    <a:p>
                      <a:pPr algn="l" fontAlgn="b"/>
                      <a:r>
                        <a:rPr lang="en-US" sz="1000" b="0" i="0" u="none" strike="noStrike">
                          <a:solidFill>
                            <a:srgbClr val="000000"/>
                          </a:solidFill>
                          <a:effectLst/>
                          <a:latin typeface="Arial" panose="020B0604020202020204" pitchFamily="34" charset="0"/>
                          <a:cs typeface="Arial" panose="020B0604020202020204" pitchFamily="34" charset="0"/>
                        </a:rPr>
                        <a:t>Victoria E. Hutton, Alireza Forghani, Paulo Silva, Curtis Hickmott, Thammaia Sreekantamurthy, Christopher J. Wohl, Brian W. Grimsley, Brian Coxon, Anoush Poursartip</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A Validation Study of a Physics-based Tack Model for an Automated Fiber Placement Process Simulation</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SAMPE 2019</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91949842"/>
                  </a:ext>
                </a:extLst>
              </a:tr>
              <a:tr h="375359">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Tyler B Hudson, Nicolas </a:t>
                      </a:r>
                      <a:r>
                        <a:rPr lang="en-US" sz="1000" b="0" i="0" u="none" strike="noStrike" dirty="0" err="1">
                          <a:solidFill>
                            <a:srgbClr val="000000"/>
                          </a:solidFill>
                          <a:effectLst/>
                          <a:latin typeface="Arial" panose="020B0604020202020204" pitchFamily="34" charset="0"/>
                          <a:cs typeface="Arial" panose="020B0604020202020204" pitchFamily="34" charset="0"/>
                        </a:rPr>
                        <a:t>Auwaijan</a:t>
                      </a:r>
                      <a:r>
                        <a:rPr lang="en-US" sz="1000" b="0" i="0" u="none" strike="noStrike" dirty="0">
                          <a:solidFill>
                            <a:srgbClr val="000000"/>
                          </a:solidFill>
                          <a:effectLst/>
                          <a:latin typeface="Arial" panose="020B0604020202020204" pitchFamily="34" charset="0"/>
                          <a:cs typeface="Arial" panose="020B0604020202020204" pitchFamily="34" charset="0"/>
                        </a:rPr>
                        <a:t>, and </a:t>
                      </a:r>
                      <a:r>
                        <a:rPr lang="en-US" sz="1000" b="0" i="0" u="none" strike="noStrike" dirty="0" err="1">
                          <a:solidFill>
                            <a:srgbClr val="000000"/>
                          </a:solidFill>
                          <a:effectLst/>
                          <a:latin typeface="Arial" panose="020B0604020202020204" pitchFamily="34" charset="0"/>
                          <a:cs typeface="Arial" panose="020B0604020202020204" pitchFamily="34" charset="0"/>
                        </a:rPr>
                        <a:t>Fuh-Gwo</a:t>
                      </a:r>
                      <a:r>
                        <a:rPr lang="en-US" sz="1000" b="0" i="0" u="none" strike="noStrike" dirty="0">
                          <a:solidFill>
                            <a:srgbClr val="000000"/>
                          </a:solidFill>
                          <a:effectLst/>
                          <a:latin typeface="Arial" panose="020B0604020202020204" pitchFamily="34" charset="0"/>
                          <a:cs typeface="Arial" panose="020B0604020202020204" pitchFamily="34" charset="0"/>
                        </a:rPr>
                        <a:t> Yuan</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Guided wave-based system for real-time cure monitoring of composites using piezoelectric discs and phase-shifted</a:t>
                      </a:r>
                      <a:br>
                        <a:rPr lang="en-US" sz="1000" b="0" i="0" u="none" strike="noStrike" dirty="0">
                          <a:solidFill>
                            <a:srgbClr val="000000"/>
                          </a:solidFill>
                          <a:effectLst/>
                          <a:latin typeface="Arial" panose="020B0604020202020204" pitchFamily="34" charset="0"/>
                          <a:cs typeface="Arial" panose="020B0604020202020204" pitchFamily="34" charset="0"/>
                        </a:rPr>
                      </a:br>
                      <a:r>
                        <a:rPr lang="en-US" sz="1000" b="0" i="0" u="none" strike="noStrike" dirty="0">
                          <a:solidFill>
                            <a:srgbClr val="000000"/>
                          </a:solidFill>
                          <a:effectLst/>
                          <a:latin typeface="Arial" panose="020B0604020202020204" pitchFamily="34" charset="0"/>
                          <a:cs typeface="Arial" panose="020B0604020202020204" pitchFamily="34" charset="0"/>
                        </a:rPr>
                        <a:t>fiber Bragg gratings</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Journal of Composite materials, Aug 2018</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39741">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Kevin Malik, </a:t>
                      </a:r>
                      <a:r>
                        <a:rPr lang="en-US" sz="1000" b="0" i="0" u="none" strike="noStrike" dirty="0" err="1">
                          <a:solidFill>
                            <a:srgbClr val="000000"/>
                          </a:solidFill>
                          <a:effectLst/>
                          <a:latin typeface="Arial" panose="020B0604020202020204" pitchFamily="34" charset="0"/>
                          <a:cs typeface="Arial" panose="020B0604020202020204" pitchFamily="34" charset="0"/>
                        </a:rPr>
                        <a:t>Sayata</a:t>
                      </a:r>
                      <a:r>
                        <a:rPr lang="en-US" sz="1000" b="0" i="0" u="none" strike="noStrike" dirty="0">
                          <a:solidFill>
                            <a:srgbClr val="000000"/>
                          </a:solidFill>
                          <a:effectLst/>
                          <a:latin typeface="Arial" panose="020B0604020202020204" pitchFamily="34" charset="0"/>
                          <a:cs typeface="Arial" panose="020B0604020202020204" pitchFamily="34" charset="0"/>
                        </a:rPr>
                        <a:t> Ghose, Geoffrey Butler, and Kurtis </a:t>
                      </a:r>
                      <a:r>
                        <a:rPr lang="en-US" sz="1000" b="0" i="0" u="none" strike="noStrike" dirty="0" err="1">
                          <a:solidFill>
                            <a:srgbClr val="000000"/>
                          </a:solidFill>
                          <a:effectLst/>
                          <a:latin typeface="Arial" panose="020B0604020202020204" pitchFamily="34" charset="0"/>
                          <a:cs typeface="Arial" panose="020B0604020202020204" pitchFamily="34" charset="0"/>
                        </a:rPr>
                        <a:t>Willden</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Cure Process Defects in Composite Laminates</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Arial" panose="020B0604020202020204" pitchFamily="34" charset="0"/>
                          <a:cs typeface="Arial" panose="020B0604020202020204" pitchFamily="34" charset="0"/>
                        </a:rPr>
                        <a:t>SAMPE 2019</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75359">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Curtis </a:t>
                      </a:r>
                      <a:r>
                        <a:rPr lang="en-US" sz="1000" b="0" i="0" u="none" strike="noStrike" dirty="0" err="1">
                          <a:solidFill>
                            <a:srgbClr val="000000"/>
                          </a:solidFill>
                          <a:effectLst/>
                          <a:latin typeface="Arial" panose="020B0604020202020204" pitchFamily="34" charset="0"/>
                          <a:cs typeface="Arial" panose="020B0604020202020204" pitchFamily="34" charset="0"/>
                        </a:rPr>
                        <a:t>Hackmott</a:t>
                      </a:r>
                      <a:r>
                        <a:rPr lang="en-US" sz="1000" b="0" i="0" u="none" strike="noStrike" dirty="0">
                          <a:solidFill>
                            <a:srgbClr val="000000"/>
                          </a:solidFill>
                          <a:effectLst/>
                          <a:latin typeface="Arial" panose="020B0604020202020204" pitchFamily="34" charset="0"/>
                          <a:cs typeface="Arial" panose="020B0604020202020204" pitchFamily="34" charset="0"/>
                        </a:rPr>
                        <a:t>, Alireza </a:t>
                      </a:r>
                      <a:r>
                        <a:rPr lang="en-US" sz="1000" b="0" i="0" u="none" strike="noStrike" dirty="0" err="1">
                          <a:solidFill>
                            <a:srgbClr val="000000"/>
                          </a:solidFill>
                          <a:effectLst/>
                          <a:latin typeface="Arial" panose="020B0604020202020204" pitchFamily="34" charset="0"/>
                          <a:cs typeface="Arial" panose="020B0604020202020204" pitchFamily="34" charset="0"/>
                        </a:rPr>
                        <a:t>Forghani</a:t>
                      </a:r>
                      <a:r>
                        <a:rPr lang="en-US" sz="1000" b="0" i="0" u="none" strike="noStrike" dirty="0">
                          <a:solidFill>
                            <a:srgbClr val="000000"/>
                          </a:solidFill>
                          <a:effectLst/>
                          <a:latin typeface="Arial" panose="020B0604020202020204" pitchFamily="34" charset="0"/>
                          <a:cs typeface="Arial" panose="020B0604020202020204" pitchFamily="34" charset="0"/>
                        </a:rPr>
                        <a:t>, Victoria Hutten, Frank L. Palmieri, Brian W. Grimsley, Brian </a:t>
                      </a:r>
                      <a:r>
                        <a:rPr lang="en-US" sz="1000" b="0" i="0" u="none" strike="noStrike" dirty="0" err="1">
                          <a:solidFill>
                            <a:srgbClr val="000000"/>
                          </a:solidFill>
                          <a:effectLst/>
                          <a:latin typeface="Arial" panose="020B0604020202020204" pitchFamily="34" charset="0"/>
                          <a:cs typeface="Arial" panose="020B0604020202020204" pitchFamily="34" charset="0"/>
                        </a:rPr>
                        <a:t>Coxon</a:t>
                      </a:r>
                      <a:r>
                        <a:rPr lang="en-US" sz="1000" b="0" i="0" u="none" strike="noStrike" dirty="0">
                          <a:solidFill>
                            <a:srgbClr val="000000"/>
                          </a:solidFill>
                          <a:effectLst/>
                          <a:latin typeface="Arial" panose="020B0604020202020204" pitchFamily="34" charset="0"/>
                          <a:cs typeface="Arial" panose="020B0604020202020204" pitchFamily="34" charset="0"/>
                        </a:rPr>
                        <a:t>, Goran </a:t>
                      </a:r>
                      <a:r>
                        <a:rPr lang="en-US" sz="1000" b="0" i="0" u="none" strike="noStrike" dirty="0" err="1">
                          <a:solidFill>
                            <a:srgbClr val="000000"/>
                          </a:solidFill>
                          <a:effectLst/>
                          <a:latin typeface="Arial" panose="020B0604020202020204" pitchFamily="34" charset="0"/>
                          <a:cs typeface="Arial" panose="020B0604020202020204" pitchFamily="34" charset="0"/>
                        </a:rPr>
                        <a:t>Fernlund</a:t>
                      </a:r>
                      <a:r>
                        <a:rPr lang="en-US" sz="1000" b="0" i="0" u="none" strike="noStrike" dirty="0">
                          <a:solidFill>
                            <a:srgbClr val="000000"/>
                          </a:solidFill>
                          <a:effectLst/>
                          <a:latin typeface="Arial" panose="020B0604020202020204" pitchFamily="34" charset="0"/>
                          <a:cs typeface="Arial" panose="020B0604020202020204" pitchFamily="34" charset="0"/>
                        </a:rPr>
                        <a:t>, </a:t>
                      </a:r>
                      <a:r>
                        <a:rPr lang="en-US" sz="1000" b="0" i="0" u="none" strike="noStrike" dirty="0" err="1">
                          <a:solidFill>
                            <a:srgbClr val="000000"/>
                          </a:solidFill>
                          <a:effectLst/>
                          <a:latin typeface="Arial" panose="020B0604020202020204" pitchFamily="34" charset="0"/>
                          <a:cs typeface="Arial" panose="020B0604020202020204" pitchFamily="34" charset="0"/>
                        </a:rPr>
                        <a:t>Anoush</a:t>
                      </a:r>
                      <a:r>
                        <a:rPr lang="en-US" sz="1000" b="0" i="0" u="none" strike="noStrike" dirty="0">
                          <a:solidFill>
                            <a:srgbClr val="000000"/>
                          </a:solidFill>
                          <a:effectLst/>
                          <a:latin typeface="Arial" panose="020B0604020202020204" pitchFamily="34" charset="0"/>
                          <a:cs typeface="Arial" panose="020B0604020202020204" pitchFamily="34" charset="0"/>
                        </a:rPr>
                        <a:t> </a:t>
                      </a:r>
                      <a:r>
                        <a:rPr lang="en-US" sz="1000" b="0" i="0" u="none" strike="noStrike" dirty="0" err="1">
                          <a:solidFill>
                            <a:srgbClr val="000000"/>
                          </a:solidFill>
                          <a:effectLst/>
                          <a:latin typeface="Arial" panose="020B0604020202020204" pitchFamily="34" charset="0"/>
                          <a:cs typeface="Arial" panose="020B0604020202020204" pitchFamily="34" charset="0"/>
                        </a:rPr>
                        <a:t>Poursartip</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A Numerical and Experimental Approach for Modeling Porosity Due to Entrapped Air and Volatiles Off-gassing During Manufacturing of Composite Structures</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SAMPE 2019</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39741">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Daniel Zebrine, Pavel </a:t>
                      </a:r>
                      <a:r>
                        <a:rPr lang="en-US" sz="1000" b="0" i="0" u="none" strike="noStrike" dirty="0" err="1">
                          <a:solidFill>
                            <a:srgbClr val="000000"/>
                          </a:solidFill>
                          <a:effectLst/>
                          <a:latin typeface="Arial" panose="020B0604020202020204" pitchFamily="34" charset="0"/>
                          <a:cs typeface="Arial" panose="020B0604020202020204" pitchFamily="34" charset="0"/>
                        </a:rPr>
                        <a:t>Šimáček</a:t>
                      </a:r>
                      <a:r>
                        <a:rPr lang="en-US" sz="1000" b="0" i="0" u="none" strike="noStrike" dirty="0">
                          <a:solidFill>
                            <a:srgbClr val="000000"/>
                          </a:solidFill>
                          <a:effectLst/>
                          <a:latin typeface="Arial" panose="020B0604020202020204" pitchFamily="34" charset="0"/>
                          <a:cs typeface="Arial" panose="020B0604020202020204" pitchFamily="34" charset="0"/>
                        </a:rPr>
                        <a:t>, Mark Anders, </a:t>
                      </a:r>
                      <a:r>
                        <a:rPr lang="en-US" sz="1000" b="0" i="0" u="none" strike="noStrike" dirty="0" err="1">
                          <a:solidFill>
                            <a:srgbClr val="000000"/>
                          </a:solidFill>
                          <a:effectLst/>
                          <a:latin typeface="Arial" panose="020B0604020202020204" pitchFamily="34" charset="0"/>
                          <a:cs typeface="Arial" panose="020B0604020202020204" pitchFamily="34" charset="0"/>
                        </a:rPr>
                        <a:t>Navid</a:t>
                      </a:r>
                      <a:r>
                        <a:rPr lang="en-US" sz="1000" b="0" i="0" u="none" strike="noStrike" dirty="0">
                          <a:solidFill>
                            <a:srgbClr val="000000"/>
                          </a:solidFill>
                          <a:effectLst/>
                          <a:latin typeface="Arial" panose="020B0604020202020204" pitchFamily="34" charset="0"/>
                          <a:cs typeface="Arial" panose="020B0604020202020204" pitchFamily="34" charset="0"/>
                        </a:rPr>
                        <a:t> </a:t>
                      </a:r>
                      <a:r>
                        <a:rPr lang="en-US" sz="1000" b="0" i="0" u="none" strike="noStrike" dirty="0" err="1">
                          <a:solidFill>
                            <a:srgbClr val="000000"/>
                          </a:solidFill>
                          <a:effectLst/>
                          <a:latin typeface="Arial" panose="020B0604020202020204" pitchFamily="34" charset="0"/>
                          <a:cs typeface="Arial" panose="020B0604020202020204" pitchFamily="34" charset="0"/>
                        </a:rPr>
                        <a:t>Niknafs</a:t>
                      </a:r>
                      <a:r>
                        <a:rPr lang="en-US" sz="1000" b="0" i="0" u="none" strike="noStrike" dirty="0">
                          <a:solidFill>
                            <a:srgbClr val="000000"/>
                          </a:solidFill>
                          <a:effectLst/>
                          <a:latin typeface="Arial" panose="020B0604020202020204" pitchFamily="34" charset="0"/>
                          <a:cs typeface="Arial" panose="020B0604020202020204" pitchFamily="34" charset="0"/>
                        </a:rPr>
                        <a:t> </a:t>
                      </a:r>
                      <a:r>
                        <a:rPr lang="en-US" sz="1000" b="0" i="0" u="none" strike="noStrike" dirty="0" err="1">
                          <a:solidFill>
                            <a:srgbClr val="000000"/>
                          </a:solidFill>
                          <a:effectLst/>
                          <a:latin typeface="Arial" panose="020B0604020202020204" pitchFamily="34" charset="0"/>
                          <a:cs typeface="Arial" panose="020B0604020202020204" pitchFamily="34" charset="0"/>
                        </a:rPr>
                        <a:t>Kermani</a:t>
                      </a:r>
                      <a:r>
                        <a:rPr lang="en-US" sz="1000" b="0" i="0" u="none" strike="noStrike" dirty="0">
                          <a:solidFill>
                            <a:srgbClr val="000000"/>
                          </a:solidFill>
                          <a:effectLst/>
                          <a:latin typeface="Arial" panose="020B0604020202020204" pitchFamily="34" charset="0"/>
                          <a:cs typeface="Arial" panose="020B0604020202020204" pitchFamily="34" charset="0"/>
                        </a:rPr>
                        <a:t>, Suresh Advani, and Steven Nutt</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Arial" panose="020B0604020202020204" pitchFamily="34" charset="0"/>
                          <a:cs typeface="Arial" panose="020B0604020202020204" pitchFamily="34" charset="0"/>
                        </a:rPr>
                        <a:t>Modeling And Simulation of The Co-Cure Of Honeycomb Core Sandwich Structures</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SAMPE 2020</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39741">
                <a:tc>
                  <a:txBody>
                    <a:bodyPr/>
                    <a:lstStyle/>
                    <a:p>
                      <a:pPr algn="l" fontAlgn="b"/>
                      <a:r>
                        <a:rPr lang="en-US" sz="1000" b="0" i="0" u="none" strike="noStrike">
                          <a:solidFill>
                            <a:srgbClr val="000000"/>
                          </a:solidFill>
                          <a:effectLst/>
                          <a:latin typeface="Arial" panose="020B0604020202020204" pitchFamily="34" charset="0"/>
                          <a:cs typeface="Arial" panose="020B0604020202020204" pitchFamily="34" charset="0"/>
                        </a:rPr>
                        <a:t>Navid Niknafs, et al.</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Porosity Predictions during Co-cure of Honeycomb Core Prepreg Sandwich Structures</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Composites Part A: Applied Science and Manufacturing</a:t>
                      </a:r>
                      <a:br>
                        <a:rPr lang="en-US" sz="1000" b="0" i="0" u="none" strike="noStrike" dirty="0">
                          <a:solidFill>
                            <a:srgbClr val="000000"/>
                          </a:solidFill>
                          <a:effectLst/>
                          <a:latin typeface="Arial" panose="020B0604020202020204" pitchFamily="34" charset="0"/>
                          <a:cs typeface="Arial" panose="020B0604020202020204" pitchFamily="34" charset="0"/>
                        </a:rPr>
                      </a:br>
                      <a:r>
                        <a:rPr lang="en-US" sz="1000" b="0" i="0" u="none" strike="noStrike" dirty="0">
                          <a:solidFill>
                            <a:srgbClr val="000000"/>
                          </a:solidFill>
                          <a:effectLst/>
                          <a:latin typeface="Arial" panose="020B0604020202020204" pitchFamily="34" charset="0"/>
                          <a:cs typeface="Arial" panose="020B0604020202020204" pitchFamily="34" charset="0"/>
                        </a:rPr>
                        <a:t>Volume 132, May 2020, 105824</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39741">
                <a:tc>
                  <a:txBody>
                    <a:bodyPr/>
                    <a:lstStyle/>
                    <a:p>
                      <a:pPr algn="l" fontAlgn="b"/>
                      <a:r>
                        <a:rPr lang="en-US" sz="1000" b="0" i="0" u="none" strike="noStrike" dirty="0" err="1">
                          <a:solidFill>
                            <a:srgbClr val="000000"/>
                          </a:solidFill>
                          <a:effectLst/>
                          <a:latin typeface="Arial" panose="020B0604020202020204" pitchFamily="34" charset="0"/>
                          <a:cs typeface="Arial" panose="020B0604020202020204" pitchFamily="34" charset="0"/>
                        </a:rPr>
                        <a:t>Jeron</a:t>
                      </a:r>
                      <a:r>
                        <a:rPr lang="en-US" sz="1000" b="0" i="0" u="none" strike="noStrike" dirty="0">
                          <a:solidFill>
                            <a:srgbClr val="000000"/>
                          </a:solidFill>
                          <a:effectLst/>
                          <a:latin typeface="Arial" panose="020B0604020202020204" pitchFamily="34" charset="0"/>
                          <a:cs typeface="Arial" panose="020B0604020202020204" pitchFamily="34" charset="0"/>
                        </a:rPr>
                        <a:t> Moore, Andre Colvin, </a:t>
                      </a:r>
                      <a:r>
                        <a:rPr lang="en-US" sz="1000" b="0" i="0" u="none" strike="noStrike" dirty="0" err="1">
                          <a:solidFill>
                            <a:srgbClr val="000000"/>
                          </a:solidFill>
                          <a:effectLst/>
                          <a:latin typeface="Arial" panose="020B0604020202020204" pitchFamily="34" charset="0"/>
                          <a:cs typeface="Arial" panose="020B0604020202020204" pitchFamily="34" charset="0"/>
                        </a:rPr>
                        <a:t>Sayata</a:t>
                      </a:r>
                      <a:r>
                        <a:rPr lang="en-US" sz="1000" b="0" i="0" u="none" strike="noStrike" dirty="0">
                          <a:solidFill>
                            <a:srgbClr val="000000"/>
                          </a:solidFill>
                          <a:effectLst/>
                          <a:latin typeface="Arial" panose="020B0604020202020204" pitchFamily="34" charset="0"/>
                          <a:cs typeface="Arial" panose="020B0604020202020204" pitchFamily="34" charset="0"/>
                        </a:rPr>
                        <a:t> Ghose, Brice Johnson</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Arial" panose="020B0604020202020204" pitchFamily="34" charset="0"/>
                          <a:cs typeface="Arial" panose="020B0604020202020204" pitchFamily="34" charset="0"/>
                        </a:rPr>
                        <a:t>Design for Manufacturing:  Laminate Focused Design and Analysis Tools for Automated Composites Manufacturing</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SAMPE 2019</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169871">
                <a:tc>
                  <a:txBody>
                    <a:bodyPr/>
                    <a:lstStyle/>
                    <a:p>
                      <a:pPr algn="l" fontAlgn="b"/>
                      <a:r>
                        <a:rPr lang="en-US" sz="1000" b="0" i="0" u="none" strike="noStrike">
                          <a:solidFill>
                            <a:srgbClr val="000000"/>
                          </a:solidFill>
                          <a:effectLst/>
                          <a:latin typeface="Arial" panose="020B0604020202020204" pitchFamily="34" charset="0"/>
                          <a:cs typeface="Arial" panose="020B0604020202020204" pitchFamily="34" charset="0"/>
                        </a:rPr>
                        <a:t>August Noevere, Craig Collier, Ramy Harik</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Arial" panose="020B0604020202020204" pitchFamily="34" charset="0"/>
                          <a:cs typeface="Arial" panose="020B0604020202020204" pitchFamily="34" charset="0"/>
                        </a:rPr>
                        <a:t>Integrated Design and Manufacturing Analysis for Automated Fiber Placement Structures</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Arial" panose="020B0604020202020204" pitchFamily="34" charset="0"/>
                          <a:cs typeface="Arial" panose="020B0604020202020204" pitchFamily="34" charset="0"/>
                        </a:rPr>
                        <a:t>SAMPE 2019</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509612">
                <a:tc>
                  <a:txBody>
                    <a:bodyPr/>
                    <a:lstStyle/>
                    <a:p>
                      <a:pPr algn="l" fontAlgn="b"/>
                      <a:r>
                        <a:rPr lang="en-US" sz="1000" b="0" i="0" u="none" strike="noStrike">
                          <a:solidFill>
                            <a:srgbClr val="000000"/>
                          </a:solidFill>
                          <a:effectLst/>
                          <a:latin typeface="Arial" panose="020B0604020202020204" pitchFamily="34" charset="0"/>
                          <a:cs typeface="Arial" panose="020B0604020202020204" pitchFamily="34" charset="0"/>
                        </a:rPr>
                        <a:t>Joshua A. Halbritter, Ramy Harik, Clint Saidy, August Noevere, Brian W. Grimsley</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Arial" panose="020B0604020202020204" pitchFamily="34" charset="0"/>
                          <a:cs typeface="Arial" panose="020B0604020202020204" pitchFamily="34" charset="0"/>
                        </a:rPr>
                        <a:t>Automation of AFP Process Planning Functions: Importance and Ranking</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Arial" panose="020B0604020202020204" pitchFamily="34" charset="0"/>
                          <a:cs typeface="Arial" panose="020B0604020202020204" pitchFamily="34" charset="0"/>
                        </a:rPr>
                        <a:t>SAMPE 2019</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339741">
                <a:tc>
                  <a:txBody>
                    <a:bodyPr/>
                    <a:lstStyle/>
                    <a:p>
                      <a:pPr algn="l" fontAlgn="b"/>
                      <a:r>
                        <a:rPr lang="en-US" sz="1000" b="0" i="0" u="none" strike="noStrike">
                          <a:solidFill>
                            <a:srgbClr val="000000"/>
                          </a:solidFill>
                          <a:effectLst/>
                          <a:latin typeface="Arial" panose="020B0604020202020204" pitchFamily="34" charset="0"/>
                          <a:cs typeface="Arial" panose="020B0604020202020204" pitchFamily="34" charset="0"/>
                        </a:rPr>
                        <a:t>August T. Noevere, Craig S. Collier</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Design for Manufacturing Tool for Automated Fiber Placement Structures - Verification and Validation</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SciTech 2020</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bl>
          </a:graphicData>
        </a:graphic>
      </p:graphicFrame>
      <p:sp>
        <p:nvSpPr>
          <p:cNvPr id="5" name="Rectangle 2"/>
          <p:cNvSpPr>
            <a:spLocks noGrp="1" noChangeArrowheads="1"/>
          </p:cNvSpPr>
          <p:nvPr>
            <p:ph type="title"/>
          </p:nvPr>
        </p:nvSpPr>
        <p:spPr>
          <a:xfrm>
            <a:off x="113967" y="16282"/>
            <a:ext cx="8134846" cy="838200"/>
          </a:xfrm>
        </p:spPr>
        <p:txBody>
          <a:bodyPr/>
          <a:lstStyle/>
          <a:p>
            <a:r>
              <a:rPr lang="en-US" sz="2000" dirty="0">
                <a:solidFill>
                  <a:srgbClr val="000000"/>
                </a:solidFill>
                <a:latin typeface="Arial"/>
                <a:cs typeface="Arial"/>
              </a:rPr>
              <a:t>Efficient Manufacturing Process Development Publications</a:t>
            </a:r>
          </a:p>
        </p:txBody>
      </p:sp>
    </p:spTree>
    <p:extLst>
      <p:ext uri="{BB962C8B-B14F-4D97-AF65-F5344CB8AC3E}">
        <p14:creationId xmlns:p14="http://schemas.microsoft.com/office/powerpoint/2010/main" val="37872190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
          <p:cNvSpPr txBox="1">
            <a:spLocks/>
          </p:cNvSpPr>
          <p:nvPr/>
        </p:nvSpPr>
        <p:spPr bwMode="auto">
          <a:xfrm>
            <a:off x="223967" y="86690"/>
            <a:ext cx="8170019" cy="62388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defPPr>
              <a:defRPr lang="en-US"/>
            </a:defPPr>
            <a:lvl1pPr algn="l" defTabSz="457108" rtl="0" fontAlgn="base">
              <a:spcBef>
                <a:spcPct val="0"/>
              </a:spcBef>
              <a:spcAft>
                <a:spcPct val="0"/>
              </a:spcAft>
              <a:defRPr kern="1200">
                <a:solidFill>
                  <a:schemeClr val="tx1"/>
                </a:solidFill>
                <a:latin typeface="Arial" charset="0"/>
                <a:ea typeface="ＭＳ Ｐゴシック" pitchFamily="-111" charset="-128"/>
                <a:cs typeface="+mn-cs"/>
              </a:defRPr>
            </a:lvl1pPr>
            <a:lvl2pPr marL="457108" algn="l" defTabSz="457108" rtl="0" fontAlgn="base">
              <a:spcBef>
                <a:spcPct val="0"/>
              </a:spcBef>
              <a:spcAft>
                <a:spcPct val="0"/>
              </a:spcAft>
              <a:defRPr kern="1200">
                <a:solidFill>
                  <a:schemeClr val="tx1"/>
                </a:solidFill>
                <a:latin typeface="Arial" charset="0"/>
                <a:ea typeface="ＭＳ Ｐゴシック" pitchFamily="-111" charset="-128"/>
                <a:cs typeface="+mn-cs"/>
              </a:defRPr>
            </a:lvl2pPr>
            <a:lvl3pPr marL="914219" algn="l" defTabSz="457108" rtl="0" fontAlgn="base">
              <a:spcBef>
                <a:spcPct val="0"/>
              </a:spcBef>
              <a:spcAft>
                <a:spcPct val="0"/>
              </a:spcAft>
              <a:defRPr kern="1200">
                <a:solidFill>
                  <a:schemeClr val="tx1"/>
                </a:solidFill>
                <a:latin typeface="Arial" charset="0"/>
                <a:ea typeface="ＭＳ Ｐゴシック" pitchFamily="-111" charset="-128"/>
                <a:cs typeface="+mn-cs"/>
              </a:defRPr>
            </a:lvl3pPr>
            <a:lvl4pPr marL="1371327" algn="l" defTabSz="457108" rtl="0" fontAlgn="base">
              <a:spcBef>
                <a:spcPct val="0"/>
              </a:spcBef>
              <a:spcAft>
                <a:spcPct val="0"/>
              </a:spcAft>
              <a:defRPr kern="1200">
                <a:solidFill>
                  <a:schemeClr val="tx1"/>
                </a:solidFill>
                <a:latin typeface="Arial" charset="0"/>
                <a:ea typeface="ＭＳ Ｐゴシック" pitchFamily="-111" charset="-128"/>
                <a:cs typeface="+mn-cs"/>
              </a:defRPr>
            </a:lvl4pPr>
            <a:lvl5pPr marL="1828437" algn="l" defTabSz="457108" rtl="0" fontAlgn="base">
              <a:spcBef>
                <a:spcPct val="0"/>
              </a:spcBef>
              <a:spcAft>
                <a:spcPct val="0"/>
              </a:spcAft>
              <a:defRPr kern="1200">
                <a:solidFill>
                  <a:schemeClr val="tx1"/>
                </a:solidFill>
                <a:latin typeface="Arial" charset="0"/>
                <a:ea typeface="ＭＳ Ｐゴシック" pitchFamily="-111" charset="-128"/>
                <a:cs typeface="+mn-cs"/>
              </a:defRPr>
            </a:lvl5pPr>
            <a:lvl6pPr marL="2285546" algn="l" defTabSz="914219" rtl="0" eaLnBrk="1" latinLnBrk="0" hangingPunct="1">
              <a:defRPr kern="1200">
                <a:solidFill>
                  <a:schemeClr val="tx1"/>
                </a:solidFill>
                <a:latin typeface="Arial" charset="0"/>
                <a:ea typeface="ＭＳ Ｐゴシック" pitchFamily="-111" charset="-128"/>
                <a:cs typeface="+mn-cs"/>
              </a:defRPr>
            </a:lvl6pPr>
            <a:lvl7pPr marL="2742656" algn="l" defTabSz="914219" rtl="0" eaLnBrk="1" latinLnBrk="0" hangingPunct="1">
              <a:defRPr kern="1200">
                <a:solidFill>
                  <a:schemeClr val="tx1"/>
                </a:solidFill>
                <a:latin typeface="Arial" charset="0"/>
                <a:ea typeface="ＭＳ Ｐゴシック" pitchFamily="-111" charset="-128"/>
                <a:cs typeface="+mn-cs"/>
              </a:defRPr>
            </a:lvl7pPr>
            <a:lvl8pPr marL="3199764" algn="l" defTabSz="914219" rtl="0" eaLnBrk="1" latinLnBrk="0" hangingPunct="1">
              <a:defRPr kern="1200">
                <a:solidFill>
                  <a:schemeClr val="tx1"/>
                </a:solidFill>
                <a:latin typeface="Arial" charset="0"/>
                <a:ea typeface="ＭＳ Ｐゴシック" pitchFamily="-111" charset="-128"/>
                <a:cs typeface="+mn-cs"/>
              </a:defRPr>
            </a:lvl8pPr>
            <a:lvl9pPr marL="3656874" algn="l" defTabSz="914219" rtl="0" eaLnBrk="1" latinLnBrk="0" hangingPunct="1">
              <a:defRPr kern="1200">
                <a:solidFill>
                  <a:schemeClr val="tx1"/>
                </a:solidFill>
                <a:latin typeface="Arial" charset="0"/>
                <a:ea typeface="ＭＳ Ｐゴシック" pitchFamily="-111" charset="-128"/>
                <a:cs typeface="+mn-cs"/>
              </a:defRPr>
            </a:lvl9pPr>
          </a:lstStyle>
          <a:p>
            <a:r>
              <a:rPr lang="en-US" sz="2000" b="1" dirty="0">
                <a:latin typeface="Helvetica" charset="0"/>
                <a:ea typeface="MS PGothic" charset="0"/>
              </a:rPr>
              <a:t>Composites: Efficient Manufacturing Process Development</a:t>
            </a:r>
            <a:endParaRPr lang="en-US" sz="2000" b="1" dirty="0">
              <a:latin typeface="Helvetica" charset="0"/>
              <a:ea typeface="ヒラギノ角ゴ Pro W3" charset="0"/>
              <a:cs typeface="ヒラギノ角ゴ Pro W3" charset="0"/>
            </a:endParaRPr>
          </a:p>
        </p:txBody>
      </p:sp>
      <p:sp>
        <p:nvSpPr>
          <p:cNvPr id="31" name="TextBox 11"/>
          <p:cNvSpPr txBox="1">
            <a:spLocks noChangeArrowheads="1"/>
          </p:cNvSpPr>
          <p:nvPr/>
        </p:nvSpPr>
        <p:spPr bwMode="auto">
          <a:xfrm>
            <a:off x="243632" y="835425"/>
            <a:ext cx="5547567" cy="5816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gn="l" defTabSz="457108" rtl="0" fontAlgn="base">
              <a:spcBef>
                <a:spcPct val="0"/>
              </a:spcBef>
              <a:spcAft>
                <a:spcPct val="0"/>
              </a:spcAft>
              <a:defRPr kern="1200">
                <a:solidFill>
                  <a:schemeClr val="tx1"/>
                </a:solidFill>
                <a:latin typeface="Arial" charset="0"/>
                <a:ea typeface="ＭＳ Ｐゴシック" pitchFamily="-111" charset="-128"/>
                <a:cs typeface="+mn-cs"/>
              </a:defRPr>
            </a:lvl1pPr>
            <a:lvl2pPr marL="457108" algn="l" defTabSz="457108" rtl="0" fontAlgn="base">
              <a:spcBef>
                <a:spcPct val="0"/>
              </a:spcBef>
              <a:spcAft>
                <a:spcPct val="0"/>
              </a:spcAft>
              <a:defRPr kern="1200">
                <a:solidFill>
                  <a:schemeClr val="tx1"/>
                </a:solidFill>
                <a:latin typeface="Arial" charset="0"/>
                <a:ea typeface="ＭＳ Ｐゴシック" pitchFamily="-111" charset="-128"/>
                <a:cs typeface="+mn-cs"/>
              </a:defRPr>
            </a:lvl2pPr>
            <a:lvl3pPr marL="914219" algn="l" defTabSz="457108" rtl="0" fontAlgn="base">
              <a:spcBef>
                <a:spcPct val="0"/>
              </a:spcBef>
              <a:spcAft>
                <a:spcPct val="0"/>
              </a:spcAft>
              <a:defRPr kern="1200">
                <a:solidFill>
                  <a:schemeClr val="tx1"/>
                </a:solidFill>
                <a:latin typeface="Arial" charset="0"/>
                <a:ea typeface="ＭＳ Ｐゴシック" pitchFamily="-111" charset="-128"/>
                <a:cs typeface="+mn-cs"/>
              </a:defRPr>
            </a:lvl3pPr>
            <a:lvl4pPr marL="1371327" algn="l" defTabSz="457108" rtl="0" fontAlgn="base">
              <a:spcBef>
                <a:spcPct val="0"/>
              </a:spcBef>
              <a:spcAft>
                <a:spcPct val="0"/>
              </a:spcAft>
              <a:defRPr kern="1200">
                <a:solidFill>
                  <a:schemeClr val="tx1"/>
                </a:solidFill>
                <a:latin typeface="Arial" charset="0"/>
                <a:ea typeface="ＭＳ Ｐゴシック" pitchFamily="-111" charset="-128"/>
                <a:cs typeface="+mn-cs"/>
              </a:defRPr>
            </a:lvl4pPr>
            <a:lvl5pPr marL="1828437" algn="l" defTabSz="457108" rtl="0" fontAlgn="base">
              <a:spcBef>
                <a:spcPct val="0"/>
              </a:spcBef>
              <a:spcAft>
                <a:spcPct val="0"/>
              </a:spcAft>
              <a:defRPr kern="1200">
                <a:solidFill>
                  <a:schemeClr val="tx1"/>
                </a:solidFill>
                <a:latin typeface="Arial" charset="0"/>
                <a:ea typeface="ＭＳ Ｐゴシック" pitchFamily="-111" charset="-128"/>
                <a:cs typeface="+mn-cs"/>
              </a:defRPr>
            </a:lvl5pPr>
            <a:lvl6pPr marL="2285546" algn="l" defTabSz="914219" rtl="0" eaLnBrk="1" latinLnBrk="0" hangingPunct="1">
              <a:defRPr kern="1200">
                <a:solidFill>
                  <a:schemeClr val="tx1"/>
                </a:solidFill>
                <a:latin typeface="Arial" charset="0"/>
                <a:ea typeface="ＭＳ Ｐゴシック" pitchFamily="-111" charset="-128"/>
                <a:cs typeface="+mn-cs"/>
              </a:defRPr>
            </a:lvl6pPr>
            <a:lvl7pPr marL="2742656" algn="l" defTabSz="914219" rtl="0" eaLnBrk="1" latinLnBrk="0" hangingPunct="1">
              <a:defRPr kern="1200">
                <a:solidFill>
                  <a:schemeClr val="tx1"/>
                </a:solidFill>
                <a:latin typeface="Arial" charset="0"/>
                <a:ea typeface="ＭＳ Ｐゴシック" pitchFamily="-111" charset="-128"/>
                <a:cs typeface="+mn-cs"/>
              </a:defRPr>
            </a:lvl7pPr>
            <a:lvl8pPr marL="3199764" algn="l" defTabSz="914219" rtl="0" eaLnBrk="1" latinLnBrk="0" hangingPunct="1">
              <a:defRPr kern="1200">
                <a:solidFill>
                  <a:schemeClr val="tx1"/>
                </a:solidFill>
                <a:latin typeface="Arial" charset="0"/>
                <a:ea typeface="ＭＳ Ｐゴシック" pitchFamily="-111" charset="-128"/>
                <a:cs typeface="+mn-cs"/>
              </a:defRPr>
            </a:lvl8pPr>
            <a:lvl9pPr marL="3656874" algn="l" defTabSz="914219" rtl="0" eaLnBrk="1" latinLnBrk="0" hangingPunct="1">
              <a:defRPr kern="1200">
                <a:solidFill>
                  <a:schemeClr val="tx1"/>
                </a:solidFill>
                <a:latin typeface="Arial" charset="0"/>
                <a:ea typeface="ＭＳ Ｐゴシック" pitchFamily="-111" charset="-128"/>
                <a:cs typeface="+mn-cs"/>
              </a:defRPr>
            </a:lvl9pPr>
          </a:lstStyle>
          <a:p>
            <a:pPr>
              <a:buFont typeface="Arial" charset="0"/>
              <a:buNone/>
            </a:pPr>
            <a:r>
              <a:rPr lang="en-US" sz="1400" b="1" i="0" dirty="0">
                <a:latin typeface="Helvetica" charset="0"/>
              </a:rPr>
              <a:t>Problem</a:t>
            </a:r>
          </a:p>
          <a:p>
            <a:r>
              <a:rPr lang="en-US" sz="1300" dirty="0">
                <a:solidFill>
                  <a:srgbClr val="000000"/>
                </a:solidFill>
                <a:latin typeface="Helvetica" charset="0"/>
                <a:ea typeface="MS PGothic" charset="0"/>
                <a:cs typeface="MS PGothic" charset="0"/>
              </a:rPr>
              <a:t>Composite parts are susceptible to manufacturing defects that are a function of processing parameters.  Manufacturing process development for high quality parts is trial and error, resulting in a long product development time.</a:t>
            </a:r>
          </a:p>
          <a:p>
            <a:endParaRPr lang="en-US" sz="800" b="1" dirty="0">
              <a:latin typeface="Helvetica" pitchFamily="34" charset="0"/>
            </a:endParaRPr>
          </a:p>
          <a:p>
            <a:r>
              <a:rPr lang="en-US" sz="1400" b="1" dirty="0">
                <a:latin typeface="Helvetica" charset="0"/>
              </a:rPr>
              <a:t>Objective</a:t>
            </a:r>
          </a:p>
          <a:p>
            <a:r>
              <a:rPr lang="en-US" sz="1300" dirty="0">
                <a:solidFill>
                  <a:prstClr val="black"/>
                </a:solidFill>
                <a:latin typeface="Helvetica" pitchFamily="2" charset="0"/>
                <a:ea typeface="Helvetica" charset="0"/>
                <a:cs typeface="Helvetica" charset="0"/>
              </a:rPr>
              <a:t>Develop and demonstrate new computational methods to relate manufacturing parameters to defect formation and connect to commercial design and analysis software to allow structural optimization while resolving predicted manufacturing issues.</a:t>
            </a:r>
          </a:p>
          <a:p>
            <a:endParaRPr lang="en-US" sz="800" b="1" dirty="0">
              <a:latin typeface="Helvetica" panose="020B0604020202020204" pitchFamily="34" charset="0"/>
              <a:ea typeface="ヒラギノ角ゴ Pro W3" charset="0"/>
              <a:cs typeface="Helvetica" panose="020B0604020202020204" pitchFamily="34" charset="0"/>
            </a:endParaRPr>
          </a:p>
          <a:p>
            <a:pPr>
              <a:defRPr/>
            </a:pPr>
            <a:r>
              <a:rPr lang="en-US" sz="1400" b="1" dirty="0">
                <a:latin typeface="Helvetica" charset="0"/>
              </a:rPr>
              <a:t>Results</a:t>
            </a:r>
          </a:p>
          <a:p>
            <a:pPr marL="285750" indent="-285750">
              <a:buFont typeface="Arial" panose="020B0604020202020204" pitchFamily="34" charset="0"/>
              <a:buChar char="•"/>
              <a:defRPr/>
            </a:pPr>
            <a:r>
              <a:rPr lang="en-US" sz="1300" dirty="0">
                <a:latin typeface="Helvetica" pitchFamily="2" charset="0"/>
              </a:rPr>
              <a:t>Developed a COMPRO model to predict puckers and wrinkles during automated fiber placement and </a:t>
            </a:r>
            <a:r>
              <a:rPr lang="en-US" sz="1300" kern="0" dirty="0">
                <a:solidFill>
                  <a:srgbClr val="000000"/>
                </a:solidFill>
                <a:latin typeface="Helvetica" pitchFamily="2" charset="0"/>
                <a:ea typeface="ＭＳ Ｐゴシック"/>
                <a:cs typeface="Calibri" panose="020F0502020204030204" pitchFamily="34" charset="0"/>
              </a:rPr>
              <a:t>demonstrated to predicts trends observed in manufacturing experiments.</a:t>
            </a:r>
          </a:p>
          <a:p>
            <a:pPr marL="285750" lvl="0" indent="-285750" defTabSz="914400" fontAlgn="auto">
              <a:spcBef>
                <a:spcPts val="0"/>
              </a:spcBef>
              <a:spcAft>
                <a:spcPts val="0"/>
              </a:spcAft>
              <a:buFont typeface="Arial" panose="020B0604020202020204" pitchFamily="34" charset="0"/>
              <a:buChar char="•"/>
              <a:defRPr/>
            </a:pPr>
            <a:r>
              <a:rPr lang="en-US" sz="1300" dirty="0">
                <a:latin typeface="Helvetica" charset="0"/>
              </a:rPr>
              <a:t>Developed LAMINATE cure model to predict </a:t>
            </a:r>
            <a:r>
              <a:rPr lang="en-US" sz="1400" kern="0" dirty="0">
                <a:solidFill>
                  <a:srgbClr val="000000"/>
                </a:solidFill>
                <a:latin typeface="Calibri" panose="020F0502020204030204" pitchFamily="34" charset="0"/>
                <a:ea typeface="ＭＳ Ｐゴシック"/>
                <a:cs typeface="Calibri" panose="020F0502020204030204" pitchFamily="34" charset="0"/>
              </a:rPr>
              <a:t>porosity and fiber waviness; demonstrated 80% accuracy to 3% porosity, while out-of-plane waviness results are qualitatively consistent with experiments, but not quantified</a:t>
            </a:r>
          </a:p>
          <a:p>
            <a:pPr marL="285750" indent="-285750">
              <a:buFont typeface="Arial" panose="020B0604020202020204" pitchFamily="34" charset="0"/>
              <a:buChar char="•"/>
              <a:defRPr/>
            </a:pPr>
            <a:r>
              <a:rPr lang="en-US" sz="1300" dirty="0">
                <a:latin typeface="Helvetica" charset="0"/>
              </a:rPr>
              <a:t>Enhanced commercial VERICUT software, adding automation of steps, laminate manager, and defect </a:t>
            </a:r>
            <a:r>
              <a:rPr lang="en-US" sz="1300" dirty="0" err="1">
                <a:latin typeface="Helvetica" charset="0"/>
              </a:rPr>
              <a:t>stackup</a:t>
            </a:r>
            <a:r>
              <a:rPr lang="en-US" sz="1300" dirty="0">
                <a:latin typeface="Helvetica" charset="0"/>
              </a:rPr>
              <a:t>, which enabled auto distribution of defects</a:t>
            </a:r>
          </a:p>
          <a:p>
            <a:pPr marL="285750" indent="-285750">
              <a:buFont typeface="Arial" panose="020B0604020202020204" pitchFamily="34" charset="0"/>
              <a:buChar char="•"/>
              <a:defRPr/>
            </a:pPr>
            <a:r>
              <a:rPr lang="en-US" sz="1300" dirty="0">
                <a:latin typeface="Helvetica" charset="0"/>
              </a:rPr>
              <a:t>Models integrated; Design for Manufacturing (DFM) software demo</a:t>
            </a:r>
          </a:p>
          <a:p>
            <a:pPr>
              <a:defRPr/>
            </a:pPr>
            <a:endParaRPr lang="en-US" sz="800" b="1" dirty="0">
              <a:latin typeface="Helvetica" panose="020B0604020202020204" pitchFamily="34" charset="0"/>
              <a:ea typeface="ヒラギノ角ゴ Pro W3" charset="0"/>
              <a:cs typeface="Helvetica" panose="020B0604020202020204" pitchFamily="34" charset="0"/>
            </a:endParaRPr>
          </a:p>
          <a:p>
            <a:pPr>
              <a:defRPr/>
            </a:pPr>
            <a:r>
              <a:rPr lang="en-US" sz="1400" b="1" dirty="0">
                <a:latin typeface="Helvetica" charset="0"/>
              </a:rPr>
              <a:t>Significance</a:t>
            </a:r>
          </a:p>
          <a:p>
            <a:pPr fontAlgn="auto">
              <a:spcBef>
                <a:spcPts val="0"/>
              </a:spcBef>
              <a:spcAft>
                <a:spcPts val="0"/>
              </a:spcAft>
            </a:pPr>
            <a:r>
              <a:rPr lang="en-US" sz="1400" dirty="0">
                <a:solidFill>
                  <a:prstClr val="black"/>
                </a:solidFill>
                <a:latin typeface="Helvetica" charset="0"/>
                <a:ea typeface="Helvetica" charset="0"/>
                <a:cs typeface="Helvetica" charset="0"/>
              </a:rPr>
              <a:t>Reduced manufacturing development time with fewer iterations and quality issues; Reduced likelihood of rework</a:t>
            </a:r>
          </a:p>
        </p:txBody>
      </p:sp>
      <p:pic>
        <p:nvPicPr>
          <p:cNvPr id="14" name="Picture 13">
            <a:extLst>
              <a:ext uri="{FF2B5EF4-FFF2-40B4-BE49-F238E27FC236}">
                <a16:creationId xmlns:a16="http://schemas.microsoft.com/office/drawing/2014/main" id="{360396AC-979C-1D42-BD8A-60D7D5BAB4B9}"/>
              </a:ext>
            </a:extLst>
          </p:cNvPr>
          <p:cNvPicPr>
            <a:picLocks noChangeAspect="1"/>
          </p:cNvPicPr>
          <p:nvPr/>
        </p:nvPicPr>
        <p:blipFill rotWithShape="1">
          <a:blip r:embed="rId3"/>
          <a:srcRect t="8824"/>
          <a:stretch/>
        </p:blipFill>
        <p:spPr>
          <a:xfrm>
            <a:off x="6281678" y="852399"/>
            <a:ext cx="2465232" cy="1055464"/>
          </a:xfrm>
          <a:prstGeom prst="rect">
            <a:avLst/>
          </a:prstGeom>
        </p:spPr>
      </p:pic>
      <p:sp>
        <p:nvSpPr>
          <p:cNvPr id="15" name="TextBox 14">
            <a:extLst>
              <a:ext uri="{FF2B5EF4-FFF2-40B4-BE49-F238E27FC236}">
                <a16:creationId xmlns:a16="http://schemas.microsoft.com/office/drawing/2014/main" id="{59C3627A-6DE7-5D4D-B3DB-7AB6F0E7EA45}"/>
              </a:ext>
            </a:extLst>
          </p:cNvPr>
          <p:cNvSpPr txBox="1"/>
          <p:nvPr/>
        </p:nvSpPr>
        <p:spPr>
          <a:xfrm>
            <a:off x="6072026" y="1888632"/>
            <a:ext cx="2973098" cy="292388"/>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Helvetica" pitchFamily="2" charset="0"/>
                <a:ea typeface="ＭＳ Ｐゴシック" charset="-128"/>
                <a:cs typeface="Calibri" panose="020F0502020204030204" pitchFamily="34" charset="0"/>
              </a:rPr>
              <a:t>Out-of-plane AFP Defects (puckers</a:t>
            </a:r>
            <a:r>
              <a:rPr kumimoji="0" lang="en-US" sz="1300" b="0" i="0" u="none" strike="noStrike" kern="1200" cap="none" spc="0" normalizeH="0" baseline="0" noProof="0" dirty="0">
                <a:ln>
                  <a:noFill/>
                </a:ln>
                <a:solidFill>
                  <a:srgbClr val="1F497D"/>
                </a:solidFill>
                <a:effectLst/>
                <a:uLnTx/>
                <a:uFillTx/>
                <a:latin typeface="Helvetica" pitchFamily="2" charset="0"/>
                <a:ea typeface="ＭＳ Ｐゴシック" charset="-128"/>
                <a:cs typeface="Calibri" panose="020F0502020204030204" pitchFamily="34" charset="0"/>
              </a:rPr>
              <a:t>)</a:t>
            </a:r>
          </a:p>
        </p:txBody>
      </p:sp>
      <p:sp>
        <p:nvSpPr>
          <p:cNvPr id="17" name="TextBox 16">
            <a:extLst>
              <a:ext uri="{FF2B5EF4-FFF2-40B4-BE49-F238E27FC236}">
                <a16:creationId xmlns:a16="http://schemas.microsoft.com/office/drawing/2014/main" id="{FC461640-D249-9E49-9E81-47DE9A515B45}"/>
              </a:ext>
            </a:extLst>
          </p:cNvPr>
          <p:cNvSpPr txBox="1"/>
          <p:nvPr/>
        </p:nvSpPr>
        <p:spPr>
          <a:xfrm>
            <a:off x="5939092" y="3697638"/>
            <a:ext cx="3170951" cy="292388"/>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Helvetica" pitchFamily="2" charset="0"/>
                <a:ea typeface="ＭＳ Ｐゴシック" charset="-128"/>
                <a:cs typeface="Calibri" panose="020F0502020204030204" pitchFamily="34" charset="0"/>
              </a:rPr>
              <a:t>Model of AFP Roller, Tow, and Tool</a:t>
            </a:r>
          </a:p>
        </p:txBody>
      </p:sp>
      <p:pic>
        <p:nvPicPr>
          <p:cNvPr id="18" name="Picture 17">
            <a:extLst>
              <a:ext uri="{FF2B5EF4-FFF2-40B4-BE49-F238E27FC236}">
                <a16:creationId xmlns:a16="http://schemas.microsoft.com/office/drawing/2014/main" id="{D1BE73BE-159D-C748-9F23-19EBA3FB5A40}"/>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t="3006" b="6544"/>
          <a:stretch/>
        </p:blipFill>
        <p:spPr>
          <a:xfrm>
            <a:off x="6290128" y="2312341"/>
            <a:ext cx="2468880" cy="1387114"/>
          </a:xfrm>
          <a:prstGeom prst="rect">
            <a:avLst/>
          </a:prstGeom>
        </p:spPr>
      </p:pic>
      <p:grpSp>
        <p:nvGrpSpPr>
          <p:cNvPr id="2" name="Group 1">
            <a:extLst>
              <a:ext uri="{FF2B5EF4-FFF2-40B4-BE49-F238E27FC236}">
                <a16:creationId xmlns:a16="http://schemas.microsoft.com/office/drawing/2014/main" id="{74797A8D-FD38-A44A-98E0-3FB29985FF6B}"/>
              </a:ext>
            </a:extLst>
          </p:cNvPr>
          <p:cNvGrpSpPr/>
          <p:nvPr/>
        </p:nvGrpSpPr>
        <p:grpSpPr>
          <a:xfrm>
            <a:off x="5762320" y="4142516"/>
            <a:ext cx="3347723" cy="2631740"/>
            <a:chOff x="2469793" y="3216511"/>
            <a:chExt cx="4602136" cy="3617870"/>
          </a:xfrm>
        </p:grpSpPr>
        <p:pic>
          <p:nvPicPr>
            <p:cNvPr id="21" name="Picture 20">
              <a:extLst>
                <a:ext uri="{FF2B5EF4-FFF2-40B4-BE49-F238E27FC236}">
                  <a16:creationId xmlns:a16="http://schemas.microsoft.com/office/drawing/2014/main" id="{4CBADD92-EB47-7F4B-B10B-72B073735E73}"/>
                </a:ext>
              </a:extLst>
            </p:cNvPr>
            <p:cNvPicPr>
              <a:picLocks noChangeAspect="1"/>
            </p:cNvPicPr>
            <p:nvPr/>
          </p:nvPicPr>
          <p:blipFill rotWithShape="1">
            <a:blip r:embed="rId5"/>
            <a:srcRect l="8618" t="7442" r="49874"/>
            <a:stretch/>
          </p:blipFill>
          <p:spPr>
            <a:xfrm flipH="1">
              <a:off x="2469793" y="5215440"/>
              <a:ext cx="2090324" cy="1537811"/>
            </a:xfrm>
            <a:prstGeom prst="rect">
              <a:avLst/>
            </a:prstGeom>
          </p:spPr>
        </p:pic>
        <p:pic>
          <p:nvPicPr>
            <p:cNvPr id="23" name="Picture 22">
              <a:extLst>
                <a:ext uri="{FF2B5EF4-FFF2-40B4-BE49-F238E27FC236}">
                  <a16:creationId xmlns:a16="http://schemas.microsoft.com/office/drawing/2014/main" id="{1B96CB38-2116-A74F-B3E9-6F627A18C8A0}"/>
                </a:ext>
              </a:extLst>
            </p:cNvPr>
            <p:cNvPicPr>
              <a:picLocks noChangeAspect="1"/>
            </p:cNvPicPr>
            <p:nvPr/>
          </p:nvPicPr>
          <p:blipFill rotWithShape="1">
            <a:blip r:embed="rId5"/>
            <a:srcRect l="59458" t="9596"/>
            <a:stretch/>
          </p:blipFill>
          <p:spPr>
            <a:xfrm flipH="1">
              <a:off x="4876971" y="5219321"/>
              <a:ext cx="2090324" cy="1537811"/>
            </a:xfrm>
            <a:prstGeom prst="rect">
              <a:avLst/>
            </a:prstGeom>
          </p:spPr>
        </p:pic>
        <p:sp>
          <p:nvSpPr>
            <p:cNvPr id="24" name="TextBox 23">
              <a:extLst>
                <a:ext uri="{FF2B5EF4-FFF2-40B4-BE49-F238E27FC236}">
                  <a16:creationId xmlns:a16="http://schemas.microsoft.com/office/drawing/2014/main" id="{C410F122-9443-7D4C-BD23-9911AA82F25B}"/>
                </a:ext>
              </a:extLst>
            </p:cNvPr>
            <p:cNvSpPr txBox="1"/>
            <p:nvPr/>
          </p:nvSpPr>
          <p:spPr>
            <a:xfrm>
              <a:off x="5224988" y="6452154"/>
              <a:ext cx="1173719" cy="261611"/>
            </a:xfrm>
            <a:prstGeom prst="rect">
              <a:avLst/>
            </a:prstGeom>
            <a:noFill/>
          </p:spPr>
          <p:txBody>
            <a:bodyPr wrap="none" rtlCol="0">
              <a:spAutoFit/>
            </a:bodyPr>
            <a:lstStyle/>
            <a:p>
              <a:r>
                <a:rPr lang="en-US" sz="1100" dirty="0"/>
                <a:t>Optimized Build</a:t>
              </a:r>
            </a:p>
          </p:txBody>
        </p:sp>
        <p:sp>
          <p:nvSpPr>
            <p:cNvPr id="25" name="TextBox 24">
              <a:extLst>
                <a:ext uri="{FF2B5EF4-FFF2-40B4-BE49-F238E27FC236}">
                  <a16:creationId xmlns:a16="http://schemas.microsoft.com/office/drawing/2014/main" id="{AD81350B-9153-D44A-AF8C-2DDA2073A962}"/>
                </a:ext>
              </a:extLst>
            </p:cNvPr>
            <p:cNvSpPr txBox="1"/>
            <p:nvPr/>
          </p:nvSpPr>
          <p:spPr>
            <a:xfrm>
              <a:off x="2771317" y="6474744"/>
              <a:ext cx="1843829" cy="359637"/>
            </a:xfrm>
            <a:prstGeom prst="rect">
              <a:avLst/>
            </a:prstGeom>
            <a:noFill/>
          </p:spPr>
          <p:txBody>
            <a:bodyPr wrap="square" rtlCol="0">
              <a:spAutoFit/>
            </a:bodyPr>
            <a:lstStyle/>
            <a:p>
              <a:r>
                <a:rPr lang="en-US" sz="1100" dirty="0"/>
                <a:t>Baseline Build</a:t>
              </a:r>
            </a:p>
          </p:txBody>
        </p:sp>
        <p:pic>
          <p:nvPicPr>
            <p:cNvPr id="26" name="Picture 25">
              <a:extLst>
                <a:ext uri="{FF2B5EF4-FFF2-40B4-BE49-F238E27FC236}">
                  <a16:creationId xmlns:a16="http://schemas.microsoft.com/office/drawing/2014/main" id="{B208F8D2-9C84-2A4A-B1E4-21439405746D}"/>
                </a:ext>
              </a:extLst>
            </p:cNvPr>
            <p:cNvPicPr>
              <a:picLocks noChangeAspect="1"/>
            </p:cNvPicPr>
            <p:nvPr/>
          </p:nvPicPr>
          <p:blipFill>
            <a:blip r:embed="rId6"/>
            <a:stretch>
              <a:fillRect/>
            </a:stretch>
          </p:blipFill>
          <p:spPr>
            <a:xfrm>
              <a:off x="2495151" y="3273007"/>
              <a:ext cx="2129582" cy="1499830"/>
            </a:xfrm>
            <a:prstGeom prst="rect">
              <a:avLst/>
            </a:prstGeom>
          </p:spPr>
        </p:pic>
        <p:sp>
          <p:nvSpPr>
            <p:cNvPr id="27" name="TextBox 26">
              <a:extLst>
                <a:ext uri="{FF2B5EF4-FFF2-40B4-BE49-F238E27FC236}">
                  <a16:creationId xmlns:a16="http://schemas.microsoft.com/office/drawing/2014/main" id="{89D9BAC9-13FB-894B-852A-BAC780390CD0}"/>
                </a:ext>
              </a:extLst>
            </p:cNvPr>
            <p:cNvSpPr txBox="1"/>
            <p:nvPr/>
          </p:nvSpPr>
          <p:spPr>
            <a:xfrm>
              <a:off x="4700302" y="3216511"/>
              <a:ext cx="2371627" cy="1819340"/>
            </a:xfrm>
            <a:prstGeom prst="rect">
              <a:avLst/>
            </a:prstGeom>
            <a:noFill/>
          </p:spPr>
          <p:txBody>
            <a:bodyPr wrap="square" rtlCol="0">
              <a:spAutoFit/>
            </a:bodyPr>
            <a:lstStyle/>
            <a:p>
              <a:pPr lvl="0" fontAlgn="auto">
                <a:spcBef>
                  <a:spcPts val="0"/>
                </a:spcBef>
                <a:spcAft>
                  <a:spcPts val="0"/>
                </a:spcAft>
                <a:defRPr/>
              </a:pPr>
              <a:r>
                <a:rPr lang="en-US" sz="1600" dirty="0">
                  <a:solidFill>
                    <a:prstClr val="black"/>
                  </a:solidFill>
                  <a:latin typeface="Calibri"/>
                  <a:ea typeface="+mn-ea"/>
                </a:rPr>
                <a:t>Demonstrated</a:t>
              </a:r>
              <a:br>
                <a:rPr lang="en-US" sz="1600" dirty="0">
                  <a:solidFill>
                    <a:prstClr val="black"/>
                  </a:solidFill>
                  <a:latin typeface="Calibri"/>
                  <a:ea typeface="+mn-ea"/>
                </a:rPr>
              </a:br>
              <a:r>
                <a:rPr kumimoji="0" lang="en-US" sz="1600" i="0" strike="noStrike" kern="1200" cap="none" spc="0" normalizeH="0" baseline="0" noProof="0" dirty="0">
                  <a:ln>
                    <a:noFill/>
                  </a:ln>
                  <a:solidFill>
                    <a:prstClr val="black"/>
                  </a:solidFill>
                  <a:effectLst/>
                  <a:uLnTx/>
                  <a:uFillTx/>
                  <a:latin typeface="Calibri"/>
                  <a:ea typeface="+mn-ea"/>
                  <a:cs typeface="+mn-cs"/>
                </a:rPr>
                <a:t>DFM tools</a:t>
              </a:r>
              <a:r>
                <a:rPr kumimoji="0" lang="en-US" sz="1600" i="0" strike="noStrike" kern="1200" cap="none" spc="0" normalizeH="0" noProof="0" dirty="0">
                  <a:ln>
                    <a:noFill/>
                  </a:ln>
                  <a:solidFill>
                    <a:prstClr val="black"/>
                  </a:solidFill>
                  <a:effectLst/>
                  <a:uLnTx/>
                  <a:uFillTx/>
                  <a:latin typeface="Calibri"/>
                  <a:ea typeface="+mn-ea"/>
                  <a:cs typeface="+mn-cs"/>
                </a:rPr>
                <a:t> </a:t>
              </a:r>
              <a:r>
                <a:rPr kumimoji="0" lang="en-US" sz="1600" i="0" strike="noStrike" kern="1200" cap="none" spc="0" normalizeH="0" baseline="0" noProof="0" dirty="0">
                  <a:ln>
                    <a:noFill/>
                  </a:ln>
                  <a:solidFill>
                    <a:prstClr val="black"/>
                  </a:solidFill>
                  <a:effectLst/>
                  <a:uLnTx/>
                  <a:uFillTx/>
                  <a:latin typeface="Calibri"/>
                  <a:ea typeface="+mn-ea"/>
                  <a:cs typeface="+mn-cs"/>
                </a:rPr>
                <a:t>in </a:t>
              </a:r>
              <a:r>
                <a:rPr lang="en-US" sz="1600" dirty="0">
                  <a:solidFill>
                    <a:prstClr val="black"/>
                  </a:solidFill>
                  <a:latin typeface="Calibri"/>
                  <a:ea typeface="+mn-ea"/>
                </a:rPr>
                <a:t>f</a:t>
              </a:r>
              <a:r>
                <a:rPr kumimoji="0" lang="en-US" sz="1600" i="0" strike="noStrike" kern="1200" cap="none" spc="0" normalizeH="0" baseline="0" noProof="0" dirty="0" err="1">
                  <a:ln>
                    <a:noFill/>
                  </a:ln>
                  <a:solidFill>
                    <a:prstClr val="black"/>
                  </a:solidFill>
                  <a:effectLst/>
                  <a:uLnTx/>
                  <a:uFillTx/>
                  <a:latin typeface="Calibri"/>
                  <a:ea typeface="+mn-ea"/>
                  <a:cs typeface="+mn-cs"/>
                </a:rPr>
                <a:t>uselage</a:t>
              </a:r>
              <a:r>
                <a:rPr kumimoji="0" lang="en-US" sz="1600" i="0" strike="noStrike" kern="1200" cap="none" spc="0" normalizeH="0" baseline="0" noProof="0" dirty="0">
                  <a:ln>
                    <a:noFill/>
                  </a:ln>
                  <a:solidFill>
                    <a:prstClr val="black"/>
                  </a:solidFill>
                  <a:effectLst/>
                  <a:uLnTx/>
                  <a:uFillTx/>
                  <a:latin typeface="Calibri"/>
                  <a:ea typeface="+mn-ea"/>
                  <a:cs typeface="+mn-cs"/>
                </a:rPr>
                <a:t> build: reduced observed defects by 65%</a:t>
              </a:r>
            </a:p>
          </p:txBody>
        </p:sp>
      </p:grpSp>
    </p:spTree>
    <p:extLst>
      <p:ext uri="{BB962C8B-B14F-4D97-AF65-F5344CB8AC3E}">
        <p14:creationId xmlns:p14="http://schemas.microsoft.com/office/powerpoint/2010/main" val="326876994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
</file>

<file path=ppt/theme/theme1.xml><?xml version="1.0" encoding="utf-8"?>
<a:theme xmlns:a="http://schemas.openxmlformats.org/drawingml/2006/main" name="1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Helvetica"/>
        <a:ea typeface="ＭＳ Ｐゴシック"/>
        <a:cs typeface="ＭＳ Ｐゴシック"/>
      </a:majorFont>
      <a:minorFont>
        <a:latin typeface="Helvetica"/>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000" b="0" i="0" u="none" strike="noStrike" cap="none" normalizeH="0" baseline="0">
            <a:ln>
              <a:noFill/>
            </a:ln>
            <a:solidFill>
              <a:schemeClr val="tx1"/>
            </a:solidFill>
            <a:effectLst/>
            <a:latin typeface="Arial Black" pitchFamily="-108" charset="0"/>
            <a:ea typeface="ＭＳ Ｐゴシック" pitchFamily="-108" charset="-128"/>
            <a:cs typeface="ＭＳ Ｐゴシック" pitchFamily="-108"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000" b="0" i="0" u="none" strike="noStrike" cap="none" normalizeH="0" baseline="0">
            <a:ln>
              <a:noFill/>
            </a:ln>
            <a:solidFill>
              <a:schemeClr val="tx1"/>
            </a:solidFill>
            <a:effectLst/>
            <a:latin typeface="Arial Black" pitchFamily="-108" charset="0"/>
            <a:ea typeface="ＭＳ Ｐゴシック" pitchFamily="-108" charset="-128"/>
            <a:cs typeface="ＭＳ Ｐゴシック" pitchFamily="-108"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2370</TotalTime>
  <Words>807</Words>
  <Application>Microsoft Office PowerPoint</Application>
  <PresentationFormat>On-screen Show (4:3)</PresentationFormat>
  <Paragraphs>66</Paragraphs>
  <Slides>3</Slides>
  <Notes>1</Notes>
  <HiddenSlides>0</HiddenSlides>
  <MMClips>0</MMClips>
  <ScaleCrop>false</ScaleCrop>
  <HeadingPairs>
    <vt:vector size="6" baseType="variant">
      <vt:variant>
        <vt:lpstr>Fonts Used</vt:lpstr>
      </vt:variant>
      <vt:variant>
        <vt:i4>9</vt:i4>
      </vt:variant>
      <vt:variant>
        <vt:lpstr>Theme</vt:lpstr>
      </vt:variant>
      <vt:variant>
        <vt:i4>4</vt:i4>
      </vt:variant>
      <vt:variant>
        <vt:lpstr>Slide Titles</vt:lpstr>
      </vt:variant>
      <vt:variant>
        <vt:i4>3</vt:i4>
      </vt:variant>
    </vt:vector>
  </HeadingPairs>
  <TitlesOfParts>
    <vt:vector size="16" baseType="lpstr">
      <vt:lpstr>75 Helvetica Bold</vt:lpstr>
      <vt:lpstr>Arial</vt:lpstr>
      <vt:lpstr>Arial Narrow</vt:lpstr>
      <vt:lpstr>Calibri</vt:lpstr>
      <vt:lpstr>Gill Sans MT</vt:lpstr>
      <vt:lpstr>Helvetica</vt:lpstr>
      <vt:lpstr>Helvetica BlackOblique</vt:lpstr>
      <vt:lpstr>Times</vt:lpstr>
      <vt:lpstr>Times New Roman</vt:lpstr>
      <vt:lpstr>12_Office Theme</vt:lpstr>
      <vt:lpstr>1_Blank Presentation</vt:lpstr>
      <vt:lpstr>1_Office Theme</vt:lpstr>
      <vt:lpstr>2_Office Theme</vt:lpstr>
      <vt:lpstr>Efficient Manufacturing Process Development Summary Report</vt:lpstr>
      <vt:lpstr>Efficient Manufacturing Process Development Publications</vt:lpstr>
      <vt:lpstr>PowerPoint Presentation</vt:lpstr>
    </vt:vector>
  </TitlesOfParts>
  <Company>NASA/ODIN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FY12 ARMD 6-mo Review/DPMC</dc:title>
  <dc:creator>Heidmann, James D. (GRC-K000)</dc:creator>
  <cp:keywords>Unsure</cp:keywords>
  <cp:lastModifiedBy>Boylan, Kristy A. (HQ-EA000)[SAIC]</cp:lastModifiedBy>
  <cp:revision>3064</cp:revision>
  <cp:lastPrinted>2018-08-08T13:50:20Z</cp:lastPrinted>
  <dcterms:created xsi:type="dcterms:W3CDTF">2012-04-23T17:00:03Z</dcterms:created>
  <dcterms:modified xsi:type="dcterms:W3CDTF">2021-04-01T15:34:57Z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itusGUID">
    <vt:lpwstr>a1b6609d-c108-481e-b3e4-83eb4398ff13</vt:lpwstr>
  </property>
  <property fmtid="{D5CDD505-2E9C-101B-9397-08002B2CF9AE}" pid="3" name="UTCTechnicalData">
    <vt:lpwstr>Unsure</vt:lpwstr>
  </property>
  <property fmtid="{D5CDD505-2E9C-101B-9397-08002B2CF9AE}" pid="4" name="UTCTechnicalDataKeyword">
    <vt:lpwstr>Unsure</vt:lpwstr>
  </property>
</Properties>
</file>