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  <p:sldMasterId id="2147483672" r:id="rId5"/>
    <p:sldMasterId id="2147483682" r:id="rId6"/>
  </p:sldMasterIdLst>
  <p:notesMasterIdLst>
    <p:notesMasterId r:id="rId23"/>
  </p:notesMasterIdLst>
  <p:sldIdLst>
    <p:sldId id="546" r:id="rId7"/>
    <p:sldId id="557" r:id="rId8"/>
    <p:sldId id="547" r:id="rId9"/>
    <p:sldId id="587" r:id="rId10"/>
    <p:sldId id="588" r:id="rId11"/>
    <p:sldId id="548" r:id="rId12"/>
    <p:sldId id="590" r:id="rId13"/>
    <p:sldId id="556" r:id="rId14"/>
    <p:sldId id="584" r:id="rId15"/>
    <p:sldId id="256" r:id="rId16"/>
    <p:sldId id="549" r:id="rId17"/>
    <p:sldId id="551" r:id="rId18"/>
    <p:sldId id="589" r:id="rId19"/>
    <p:sldId id="552" r:id="rId20"/>
    <p:sldId id="553" r:id="rId21"/>
    <p:sldId id="5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akidis, Joseph (LARC-D307)[UNIVERSITIES SPACE RESEARCH ASSOCIATION]" initials="PJ(SRA" lastIdx="33" clrIdx="0">
    <p:extLst>
      <p:ext uri="{19B8F6BF-5375-455C-9EA6-DF929625EA0E}">
        <p15:presenceInfo xmlns:p15="http://schemas.microsoft.com/office/powerpoint/2012/main" userId="S::jpinakid@ndc.nasa.gov::3aa1671b-fd5c-4844-b5c8-00f1c4907e98" providerId="AD"/>
      </p:ext>
    </p:extLst>
  </p:cmAuthor>
  <p:cmAuthor id="2" name="Palmieri, Frank L. (LARC-D307)" initials="PFL(" lastIdx="5" clrIdx="1">
    <p:extLst>
      <p:ext uri="{19B8F6BF-5375-455C-9EA6-DF929625EA0E}">
        <p15:presenceInfo xmlns:p15="http://schemas.microsoft.com/office/powerpoint/2012/main" userId="S-1-5-21-330711430-3775241029-4075259233-337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DC"/>
    <a:srgbClr val="FFFFFF"/>
    <a:srgbClr val="FEC208"/>
    <a:srgbClr val="3763B1"/>
    <a:srgbClr val="AB8100"/>
    <a:srgbClr val="F0EA00"/>
    <a:srgbClr val="0033CC"/>
    <a:srgbClr val="D4EFF8"/>
    <a:srgbClr val="E8D9F3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BA8C2-1E44-47B7-9612-A051E39E6FED}" v="106" dt="2020-08-10T15:06:32.799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1047" autoAdjust="0"/>
  </p:normalViewPr>
  <p:slideViewPr>
    <p:cSldViewPr snapToGrid="0">
      <p:cViewPr varScale="1">
        <p:scale>
          <a:sx n="90" d="100"/>
          <a:sy n="90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akidis, Joseph (LARC-D307)[UNIVERSITIES SPACE RESEARCH ASSOCIATION]" userId="3aa1671b-fd5c-4844-b5c8-00f1c4907e98" providerId="ADAL" clId="{66ABA8C2-1E44-47B7-9612-A051E39E6FED}"/>
    <pc:docChg chg="undo custSel addSld delSld modSld">
      <pc:chgData name="Pinakidis, Joseph (LARC-D307)[UNIVERSITIES SPACE RESEARCH ASSOCIATION]" userId="3aa1671b-fd5c-4844-b5c8-00f1c4907e98" providerId="ADAL" clId="{66ABA8C2-1E44-47B7-9612-A051E39E6FED}" dt="2020-08-10T15:15:58.261" v="1331" actId="14100"/>
      <pc:docMkLst>
        <pc:docMk/>
      </pc:docMkLst>
      <pc:sldChg chg="modSp addCm delCm modCm modNotesTx">
        <pc:chgData name="Pinakidis, Joseph (LARC-D307)[UNIVERSITIES SPACE RESEARCH ASSOCIATION]" userId="3aa1671b-fd5c-4844-b5c8-00f1c4907e98" providerId="ADAL" clId="{66ABA8C2-1E44-47B7-9612-A051E39E6FED}" dt="2020-08-10T15:15:58.261" v="1331" actId="14100"/>
        <pc:sldMkLst>
          <pc:docMk/>
          <pc:sldMk cId="22996092" sldId="256"/>
        </pc:sldMkLst>
        <pc:spChg chg="mod">
          <ac:chgData name="Pinakidis, Joseph (LARC-D307)[UNIVERSITIES SPACE RESEARCH ASSOCIATION]" userId="3aa1671b-fd5c-4844-b5c8-00f1c4907e98" providerId="ADAL" clId="{66ABA8C2-1E44-47B7-9612-A051E39E6FED}" dt="2020-08-10T15:11:07.711" v="1269" actId="1038"/>
          <ac:spMkLst>
            <pc:docMk/>
            <pc:sldMk cId="22996092" sldId="256"/>
            <ac:spMk id="6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66ABA8C2-1E44-47B7-9612-A051E39E6FED}" dt="2020-08-10T15:13:11.151" v="1321" actId="1036"/>
          <ac:spMkLst>
            <pc:docMk/>
            <pc:sldMk cId="22996092" sldId="256"/>
            <ac:spMk id="7" creationId="{E3AD553F-BEA9-4DE6-B815-8099CBCC32F8}"/>
          </ac:spMkLst>
        </pc:spChg>
        <pc:spChg chg="mod">
          <ac:chgData name="Pinakidis, Joseph (LARC-D307)[UNIVERSITIES SPACE RESEARCH ASSOCIATION]" userId="3aa1671b-fd5c-4844-b5c8-00f1c4907e98" providerId="ADAL" clId="{66ABA8C2-1E44-47B7-9612-A051E39E6FED}" dt="2020-08-10T15:05:20.820" v="1235" actId="1035"/>
          <ac:spMkLst>
            <pc:docMk/>
            <pc:sldMk cId="22996092" sldId="256"/>
            <ac:spMk id="15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66ABA8C2-1E44-47B7-9612-A051E39E6FED}" dt="2020-08-10T15:13:28.853" v="1328" actId="1076"/>
          <ac:spMkLst>
            <pc:docMk/>
            <pc:sldMk cId="22996092" sldId="256"/>
            <ac:spMk id="18" creationId="{E6D376C0-EA99-45BD-AA99-A09E76E60748}"/>
          </ac:spMkLst>
        </pc:spChg>
        <pc:spChg chg="mod">
          <ac:chgData name="Pinakidis, Joseph (LARC-D307)[UNIVERSITIES SPACE RESEARCH ASSOCIATION]" userId="3aa1671b-fd5c-4844-b5c8-00f1c4907e98" providerId="ADAL" clId="{66ABA8C2-1E44-47B7-9612-A051E39E6FED}" dt="2020-08-10T15:06:32.799" v="1266" actId="20577"/>
          <ac:spMkLst>
            <pc:docMk/>
            <pc:sldMk cId="22996092" sldId="256"/>
            <ac:spMk id="22" creationId="{00000000-0000-0000-0000-000000000000}"/>
          </ac:spMkLst>
        </pc:spChg>
        <pc:picChg chg="mod modCrop">
          <ac:chgData name="Pinakidis, Joseph (LARC-D307)[UNIVERSITIES SPACE RESEARCH ASSOCIATION]" userId="3aa1671b-fd5c-4844-b5c8-00f1c4907e98" providerId="ADAL" clId="{66ABA8C2-1E44-47B7-9612-A051E39E6FED}" dt="2020-08-10T15:11:51.349" v="1275" actId="1076"/>
          <ac:picMkLst>
            <pc:docMk/>
            <pc:sldMk cId="22996092" sldId="256"/>
            <ac:picMk id="12" creationId="{00000000-0000-0000-0000-000000000000}"/>
          </ac:picMkLst>
        </pc:picChg>
        <pc:cxnChg chg="mod">
          <ac:chgData name="Pinakidis, Joseph (LARC-D307)[UNIVERSITIES SPACE RESEARCH ASSOCIATION]" userId="3aa1671b-fd5c-4844-b5c8-00f1c4907e98" providerId="ADAL" clId="{66ABA8C2-1E44-47B7-9612-A051E39E6FED}" dt="2020-08-10T15:13:11.151" v="1321" actId="1036"/>
          <ac:cxnSpMkLst>
            <pc:docMk/>
            <pc:sldMk cId="22996092" sldId="256"/>
            <ac:cxnSpMk id="3" creationId="{AC0C53C0-DC61-4242-8207-9E1405A15D58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2:01.542" v="1278" actId="14100"/>
          <ac:cxnSpMkLst>
            <pc:docMk/>
            <pc:sldMk cId="22996092" sldId="256"/>
            <ac:cxnSpMk id="8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2:04.357" v="1279" actId="14100"/>
          <ac:cxnSpMkLst>
            <pc:docMk/>
            <pc:sldMk cId="22996092" sldId="256"/>
            <ac:cxnSpMk id="9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5:58.261" v="1331" actId="14100"/>
          <ac:cxnSpMkLst>
            <pc:docMk/>
            <pc:sldMk cId="22996092" sldId="256"/>
            <ac:cxnSpMk id="16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1:55.599" v="1276" actId="14100"/>
          <ac:cxnSpMkLst>
            <pc:docMk/>
            <pc:sldMk cId="22996092" sldId="256"/>
            <ac:cxnSpMk id="17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3:51.142" v="1329" actId="14100"/>
          <ac:cxnSpMkLst>
            <pc:docMk/>
            <pc:sldMk cId="22996092" sldId="256"/>
            <ac:cxnSpMk id="19" creationId="{52074BE3-8CD0-46D8-B8CA-48560151C681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3:15.254" v="1322" actId="14100"/>
          <ac:cxnSpMkLst>
            <pc:docMk/>
            <pc:sldMk cId="22996092" sldId="256"/>
            <ac:cxnSpMk id="24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66ABA8C2-1E44-47B7-9612-A051E39E6FED}" dt="2020-08-10T15:13:58.229" v="1330" actId="14100"/>
          <ac:cxnSpMkLst>
            <pc:docMk/>
            <pc:sldMk cId="22996092" sldId="256"/>
            <ac:cxnSpMk id="26" creationId="{00000000-0000-0000-0000-000000000000}"/>
          </ac:cxnSpMkLst>
        </pc:cxnChg>
      </pc:sldChg>
      <pc:sldChg chg="addSp delSp modSp modTransition modAnim modNotesTx">
        <pc:chgData name="Pinakidis, Joseph (LARC-D307)[UNIVERSITIES SPACE RESEARCH ASSOCIATION]" userId="3aa1671b-fd5c-4844-b5c8-00f1c4907e98" providerId="ADAL" clId="{66ABA8C2-1E44-47B7-9612-A051E39E6FED}" dt="2020-08-05T20:44:26.825" v="1208" actId="20577"/>
        <pc:sldMkLst>
          <pc:docMk/>
          <pc:sldMk cId="3491332831" sldId="546"/>
        </pc:sldMkLst>
        <pc:picChg chg="add del mod">
          <ac:chgData name="Pinakidis, Joseph (LARC-D307)[UNIVERSITIES SPACE RESEARCH ASSOCIATION]" userId="3aa1671b-fd5c-4844-b5c8-00f1c4907e98" providerId="ADAL" clId="{66ABA8C2-1E44-47B7-9612-A051E39E6FED}" dt="2020-08-04T18:51:12.475" v="476" actId="478"/>
          <ac:picMkLst>
            <pc:docMk/>
            <pc:sldMk cId="3491332831" sldId="546"/>
            <ac:picMk id="5" creationId="{437AAE9B-6CAA-416C-BC79-6A60F5062782}"/>
          </ac:picMkLst>
        </pc:picChg>
      </pc:sldChg>
      <pc:sldChg chg="addCm delCm modCm modNotesTx">
        <pc:chgData name="Pinakidis, Joseph (LARC-D307)[UNIVERSITIES SPACE RESEARCH ASSOCIATION]" userId="3aa1671b-fd5c-4844-b5c8-00f1c4907e98" providerId="ADAL" clId="{66ABA8C2-1E44-47B7-9612-A051E39E6FED}" dt="2020-08-05T18:03:05.490" v="784" actId="20577"/>
        <pc:sldMkLst>
          <pc:docMk/>
          <pc:sldMk cId="2527404826" sldId="547"/>
        </pc:sldMkLst>
      </pc:sldChg>
      <pc:sldChg chg="modNotesTx">
        <pc:chgData name="Pinakidis, Joseph (LARC-D307)[UNIVERSITIES SPACE RESEARCH ASSOCIATION]" userId="3aa1671b-fd5c-4844-b5c8-00f1c4907e98" providerId="ADAL" clId="{66ABA8C2-1E44-47B7-9612-A051E39E6FED}" dt="2020-08-05T20:38:29.795" v="1207" actId="20577"/>
        <pc:sldMkLst>
          <pc:docMk/>
          <pc:sldMk cId="4188289731" sldId="549"/>
        </pc:sldMkLst>
      </pc:sldChg>
      <pc:sldChg chg="addCm modCm">
        <pc:chgData name="Pinakidis, Joseph (LARC-D307)[UNIVERSITIES SPACE RESEARCH ASSOCIATION]" userId="3aa1671b-fd5c-4844-b5c8-00f1c4907e98" providerId="ADAL" clId="{66ABA8C2-1E44-47B7-9612-A051E39E6FED}" dt="2020-08-04T16:47:14.326" v="170"/>
        <pc:sldMkLst>
          <pc:docMk/>
          <pc:sldMk cId="1818800820" sldId="552"/>
        </pc:sldMkLst>
      </pc:sldChg>
      <pc:sldChg chg="modSp modNotesTx">
        <pc:chgData name="Pinakidis, Joseph (LARC-D307)[UNIVERSITIES SPACE RESEARCH ASSOCIATION]" userId="3aa1671b-fd5c-4844-b5c8-00f1c4907e98" providerId="ADAL" clId="{66ABA8C2-1E44-47B7-9612-A051E39E6FED}" dt="2020-08-05T18:36:22.862" v="1091" actId="20577"/>
        <pc:sldMkLst>
          <pc:docMk/>
          <pc:sldMk cId="3395995446" sldId="553"/>
        </pc:sldMkLst>
        <pc:spChg chg="mod">
          <ac:chgData name="Pinakidis, Joseph (LARC-D307)[UNIVERSITIES SPACE RESEARCH ASSOCIATION]" userId="3aa1671b-fd5c-4844-b5c8-00f1c4907e98" providerId="ADAL" clId="{66ABA8C2-1E44-47B7-9612-A051E39E6FED}" dt="2020-08-04T16:21:34.716" v="168" actId="20577"/>
          <ac:spMkLst>
            <pc:docMk/>
            <pc:sldMk cId="3395995446" sldId="553"/>
            <ac:spMk id="3" creationId="{00000000-0000-0000-0000-000000000000}"/>
          </ac:spMkLst>
        </pc:spChg>
      </pc:sldChg>
      <pc:sldChg chg="addCm delCm modCm modNotesTx">
        <pc:chgData name="Pinakidis, Joseph (LARC-D307)[UNIVERSITIES SPACE RESEARCH ASSOCIATION]" userId="3aa1671b-fd5c-4844-b5c8-00f1c4907e98" providerId="ADAL" clId="{66ABA8C2-1E44-47B7-9612-A051E39E6FED}" dt="2020-08-05T18:07:44.493" v="790" actId="20577"/>
        <pc:sldMkLst>
          <pc:docMk/>
          <pc:sldMk cId="954836268" sldId="555"/>
        </pc:sldMkLst>
      </pc:sldChg>
      <pc:sldChg chg="modSp">
        <pc:chgData name="Pinakidis, Joseph (LARC-D307)[UNIVERSITIES SPACE RESEARCH ASSOCIATION]" userId="3aa1671b-fd5c-4844-b5c8-00f1c4907e98" providerId="ADAL" clId="{66ABA8C2-1E44-47B7-9612-A051E39E6FED}" dt="2020-08-05T18:14:47.796" v="813" actId="14100"/>
        <pc:sldMkLst>
          <pc:docMk/>
          <pc:sldMk cId="4162597818" sldId="556"/>
        </pc:sldMkLst>
        <pc:picChg chg="mod modCrop">
          <ac:chgData name="Pinakidis, Joseph (LARC-D307)[UNIVERSITIES SPACE RESEARCH ASSOCIATION]" userId="3aa1671b-fd5c-4844-b5c8-00f1c4907e98" providerId="ADAL" clId="{66ABA8C2-1E44-47B7-9612-A051E39E6FED}" dt="2020-08-05T18:14:43.755" v="812" actId="1035"/>
          <ac:picMkLst>
            <pc:docMk/>
            <pc:sldMk cId="4162597818" sldId="556"/>
            <ac:picMk id="8" creationId="{B8011734-0DC1-49E7-B55B-19B6E3272001}"/>
          </ac:picMkLst>
        </pc:picChg>
        <pc:picChg chg="mod">
          <ac:chgData name="Pinakidis, Joseph (LARC-D307)[UNIVERSITIES SPACE RESEARCH ASSOCIATION]" userId="3aa1671b-fd5c-4844-b5c8-00f1c4907e98" providerId="ADAL" clId="{66ABA8C2-1E44-47B7-9612-A051E39E6FED}" dt="2020-08-05T18:14:47.796" v="813" actId="14100"/>
          <ac:picMkLst>
            <pc:docMk/>
            <pc:sldMk cId="4162597818" sldId="556"/>
            <ac:picMk id="9" creationId="{BD6F42D4-583D-4EFC-B24A-9B2AEE31E0CF}"/>
          </ac:picMkLst>
        </pc:picChg>
      </pc:sldChg>
      <pc:sldChg chg="addCm modCm modNotesTx">
        <pc:chgData name="Pinakidis, Joseph (LARC-D307)[UNIVERSITIES SPACE RESEARCH ASSOCIATION]" userId="3aa1671b-fd5c-4844-b5c8-00f1c4907e98" providerId="ADAL" clId="{66ABA8C2-1E44-47B7-9612-A051E39E6FED}" dt="2020-08-06T17:21:21.711" v="1213" actId="20577"/>
        <pc:sldMkLst>
          <pc:docMk/>
          <pc:sldMk cId="117919689" sldId="557"/>
        </pc:sldMkLst>
      </pc:sldChg>
      <pc:sldChg chg="modSp">
        <pc:chgData name="Pinakidis, Joseph (LARC-D307)[UNIVERSITIES SPACE RESEARCH ASSOCIATION]" userId="3aa1671b-fd5c-4844-b5c8-00f1c4907e98" providerId="ADAL" clId="{66ABA8C2-1E44-47B7-9612-A051E39E6FED}" dt="2020-08-06T16:27:24.722" v="1210" actId="1076"/>
        <pc:sldMkLst>
          <pc:docMk/>
          <pc:sldMk cId="291725751" sldId="584"/>
        </pc:sldMkLst>
        <pc:graphicFrameChg chg="mod">
          <ac:chgData name="Pinakidis, Joseph (LARC-D307)[UNIVERSITIES SPACE RESEARCH ASSOCIATION]" userId="3aa1671b-fd5c-4844-b5c8-00f1c4907e98" providerId="ADAL" clId="{66ABA8C2-1E44-47B7-9612-A051E39E6FED}" dt="2020-08-06T16:27:24.722" v="1210" actId="1076"/>
          <ac:graphicFrameMkLst>
            <pc:docMk/>
            <pc:sldMk cId="291725751" sldId="584"/>
            <ac:graphicFrameMk id="6" creationId="{A3149E51-3528-424D-90D9-34C5ED82EA73}"/>
          </ac:graphicFrameMkLst>
        </pc:graphicFrameChg>
      </pc:sldChg>
    </pc:docChg>
  </pc:docChgLst>
  <pc:docChgLst>
    <pc:chgData name="Pinakidis, Joseph (LARC-D307)[UNIVERSITIES SPACE RESEARCH ASSOCIATION]" userId="3aa1671b-fd5c-4844-b5c8-00f1c4907e98" providerId="ADAL" clId="{FAC433CA-C7BF-43D8-B0C1-BDA3A71A330B}"/>
    <pc:docChg chg="undo redo custSel addSld delSld modSld sldOrd modMainMaster">
      <pc:chgData name="Pinakidis, Joseph (LARC-D307)[UNIVERSITIES SPACE RESEARCH ASSOCIATION]" userId="3aa1671b-fd5c-4844-b5c8-00f1c4907e98" providerId="ADAL" clId="{FAC433CA-C7BF-43D8-B0C1-BDA3A71A330B}" dt="2020-07-31T19:11:51.635" v="12211" actId="12"/>
      <pc:docMkLst>
        <pc:docMk/>
      </pc:docMkLst>
      <pc:sldChg chg="addSp modSp add ord modTransition addCm delCm modCm modNotesTx">
        <pc:chgData name="Pinakidis, Joseph (LARC-D307)[UNIVERSITIES SPACE RESEARCH ASSOCIATION]" userId="3aa1671b-fd5c-4844-b5c8-00f1c4907e98" providerId="ADAL" clId="{FAC433CA-C7BF-43D8-B0C1-BDA3A71A330B}" dt="2020-07-31T19:04:39.257" v="11360"/>
        <pc:sldMkLst>
          <pc:docMk/>
          <pc:sldMk cId="22996092" sldId="256"/>
        </pc:sldMkLst>
        <pc:spChg chg="add mod ord">
          <ac:chgData name="Pinakidis, Joseph (LARC-D307)[UNIVERSITIES SPACE RESEARCH ASSOCIATION]" userId="3aa1671b-fd5c-4844-b5c8-00f1c4907e98" providerId="ADAL" clId="{FAC433CA-C7BF-43D8-B0C1-BDA3A71A330B}" dt="2020-07-29T22:07:10.765" v="8659" actId="1076"/>
          <ac:spMkLst>
            <pc:docMk/>
            <pc:sldMk cId="22996092" sldId="256"/>
            <ac:spMk id="2" creationId="{05415B36-FE13-49DB-BD48-2D5C5F8CC5B6}"/>
          </ac:spMkLst>
        </pc:spChg>
        <pc:spChg chg="mod ord">
          <ac:chgData name="Pinakidis, Joseph (LARC-D307)[UNIVERSITIES SPACE RESEARCH ASSOCIATION]" userId="3aa1671b-fd5c-4844-b5c8-00f1c4907e98" providerId="ADAL" clId="{FAC433CA-C7BF-43D8-B0C1-BDA3A71A330B}" dt="2020-07-29T22:05:06.541" v="8590" actId="554"/>
          <ac:spMkLst>
            <pc:docMk/>
            <pc:sldMk cId="22996092" sldId="256"/>
            <ac:spMk id="6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22:02:26.228" v="8570" actId="1076"/>
          <ac:spMkLst>
            <pc:docMk/>
            <pc:sldMk cId="22996092" sldId="256"/>
            <ac:spMk id="7" creationId="{E3AD553F-BEA9-4DE6-B815-8099CBCC32F8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22:05:17.214" v="8612" actId="1038"/>
          <ac:spMkLst>
            <pc:docMk/>
            <pc:sldMk cId="22996092" sldId="256"/>
            <ac:spMk id="15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22:01:58.948" v="8565" actId="1076"/>
          <ac:spMkLst>
            <pc:docMk/>
            <pc:sldMk cId="22996092" sldId="256"/>
            <ac:spMk id="18" creationId="{E6D376C0-EA99-45BD-AA99-A09E76E60748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30T13:22:31.031" v="8900" actId="1036"/>
          <ac:spMkLst>
            <pc:docMk/>
            <pc:sldMk cId="22996092" sldId="256"/>
            <ac:spMk id="22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22:06:15.829" v="8617" actId="1076"/>
          <ac:spMkLst>
            <pc:docMk/>
            <pc:sldMk cId="22996092" sldId="256"/>
            <ac:spMk id="47" creationId="{00000000-0000-0000-0000-000000000000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2:07:19.926" v="8660" actId="1076"/>
          <ac:spMkLst>
            <pc:docMk/>
            <pc:sldMk cId="22996092" sldId="256"/>
            <ac:spMk id="51" creationId="{ECF47E5B-4B52-4262-9AA0-773E0CB72409}"/>
          </ac:spMkLst>
        </pc:spChg>
        <pc:grpChg chg="add mod">
          <ac:chgData name="Pinakidis, Joseph (LARC-D307)[UNIVERSITIES SPACE RESEARCH ASSOCIATION]" userId="3aa1671b-fd5c-4844-b5c8-00f1c4907e98" providerId="ADAL" clId="{FAC433CA-C7BF-43D8-B0C1-BDA3A71A330B}" dt="2020-07-29T21:53:10.266" v="8462" actId="12789"/>
          <ac:grpSpMkLst>
            <pc:docMk/>
            <pc:sldMk cId="22996092" sldId="256"/>
            <ac:grpSpMk id="13" creationId="{E656641D-B2B1-4A6A-837E-445CF2ED9DC4}"/>
          </ac:grpSpMkLst>
        </pc:grpChg>
        <pc:grpChg chg="add mod ord">
          <ac:chgData name="Pinakidis, Joseph (LARC-D307)[UNIVERSITIES SPACE RESEARCH ASSOCIATION]" userId="3aa1671b-fd5c-4844-b5c8-00f1c4907e98" providerId="ADAL" clId="{FAC433CA-C7BF-43D8-B0C1-BDA3A71A330B}" dt="2020-07-29T21:53:10.266" v="8462" actId="12789"/>
          <ac:grpSpMkLst>
            <pc:docMk/>
            <pc:sldMk cId="22996092" sldId="256"/>
            <ac:grpSpMk id="20" creationId="{7C7DBCD7-5969-42D5-9EBD-8E810721AB28}"/>
          </ac:grpSpMkLst>
        </pc:grpChg>
        <pc:picChg chg="mod">
          <ac:chgData name="Pinakidis, Joseph (LARC-D307)[UNIVERSITIES SPACE RESEARCH ASSOCIATION]" userId="3aa1671b-fd5c-4844-b5c8-00f1c4907e98" providerId="ADAL" clId="{FAC433CA-C7BF-43D8-B0C1-BDA3A71A330B}" dt="2020-07-30T21:15:50.591" v="9471" actId="14826"/>
          <ac:picMkLst>
            <pc:docMk/>
            <pc:sldMk cId="22996092" sldId="256"/>
            <ac:picMk id="12" creationId="{00000000-0000-0000-0000-000000000000}"/>
          </ac:picMkLst>
        </pc:picChg>
        <pc:picChg chg="mod modCrop">
          <ac:chgData name="Pinakidis, Joseph (LARC-D307)[UNIVERSITIES SPACE RESEARCH ASSOCIATION]" userId="3aa1671b-fd5c-4844-b5c8-00f1c4907e98" providerId="ADAL" clId="{FAC433CA-C7BF-43D8-B0C1-BDA3A71A330B}" dt="2020-07-29T21:37:06.338" v="8418" actId="164"/>
          <ac:picMkLst>
            <pc:docMk/>
            <pc:sldMk cId="22996092" sldId="256"/>
            <ac:picMk id="14" creationId="{F0F20F13-8057-43D8-8549-DCC02D0C7680}"/>
          </ac:picMkLst>
        </pc:picChg>
        <pc:picChg chg="mod modCrop">
          <ac:chgData name="Pinakidis, Joseph (LARC-D307)[UNIVERSITIES SPACE RESEARCH ASSOCIATION]" userId="3aa1671b-fd5c-4844-b5c8-00f1c4907e98" providerId="ADAL" clId="{FAC433CA-C7BF-43D8-B0C1-BDA3A71A330B}" dt="2020-07-29T21:52:52.313" v="8459" actId="164"/>
          <ac:picMkLst>
            <pc:docMk/>
            <pc:sldMk cId="22996092" sldId="256"/>
            <ac:picMk id="25" creationId="{6699EE0E-C38E-4B5A-A91C-67C2FB566B9B}"/>
          </ac:picMkLst>
        </pc:picChg>
        <pc:picChg chg="add mod ord modCrop">
          <ac:chgData name="Pinakidis, Joseph (LARC-D307)[UNIVERSITIES SPACE RESEARCH ASSOCIATION]" userId="3aa1671b-fd5c-4844-b5c8-00f1c4907e98" providerId="ADAL" clId="{FAC433CA-C7BF-43D8-B0C1-BDA3A71A330B}" dt="2020-07-29T21:37:06.338" v="8418" actId="164"/>
          <ac:picMkLst>
            <pc:docMk/>
            <pc:sldMk cId="22996092" sldId="256"/>
            <ac:picMk id="27" creationId="{A0CC63E6-0363-4809-BFBD-30BBDE462B67}"/>
          </ac:picMkLst>
        </pc:picChg>
        <pc:picChg chg="add mod modCrop">
          <ac:chgData name="Pinakidis, Joseph (LARC-D307)[UNIVERSITIES SPACE RESEARCH ASSOCIATION]" userId="3aa1671b-fd5c-4844-b5c8-00f1c4907e98" providerId="ADAL" clId="{FAC433CA-C7BF-43D8-B0C1-BDA3A71A330B}" dt="2020-07-29T21:37:06.338" v="8418" actId="164"/>
          <ac:picMkLst>
            <pc:docMk/>
            <pc:sldMk cId="22996092" sldId="256"/>
            <ac:picMk id="28" creationId="{8587B9B7-174B-4641-91B9-745634F641D7}"/>
          </ac:picMkLst>
        </pc:picChg>
        <pc:picChg chg="add mod modCrop">
          <ac:chgData name="Pinakidis, Joseph (LARC-D307)[UNIVERSITIES SPACE RESEARCH ASSOCIATION]" userId="3aa1671b-fd5c-4844-b5c8-00f1c4907e98" providerId="ADAL" clId="{FAC433CA-C7BF-43D8-B0C1-BDA3A71A330B}" dt="2020-07-29T21:52:52.313" v="8459" actId="164"/>
          <ac:picMkLst>
            <pc:docMk/>
            <pc:sldMk cId="22996092" sldId="256"/>
            <ac:picMk id="29" creationId="{F9FCD004-2131-4A29-A589-C44C0BD5E3CE}"/>
          </ac:picMkLst>
        </pc:picChg>
        <pc:picChg chg="add mod">
          <ac:chgData name="Pinakidis, Joseph (LARC-D307)[UNIVERSITIES SPACE RESEARCH ASSOCIATION]" userId="3aa1671b-fd5c-4844-b5c8-00f1c4907e98" providerId="ADAL" clId="{FAC433CA-C7BF-43D8-B0C1-BDA3A71A330B}" dt="2020-07-29T21:52:52.313" v="8459" actId="164"/>
          <ac:picMkLst>
            <pc:docMk/>
            <pc:sldMk cId="22996092" sldId="256"/>
            <ac:picMk id="30" creationId="{B66B888D-CA41-464B-B449-3882CD749883}"/>
          </ac:picMkLst>
        </pc:picChg>
        <pc:cxnChg chg="mod">
          <ac:chgData name="Pinakidis, Joseph (LARC-D307)[UNIVERSITIES SPACE RESEARCH ASSOCIATION]" userId="3aa1671b-fd5c-4844-b5c8-00f1c4907e98" providerId="ADAL" clId="{FAC433CA-C7BF-43D8-B0C1-BDA3A71A330B}" dt="2020-07-30T21:15:44.704" v="9454" actId="14100"/>
          <ac:cxnSpMkLst>
            <pc:docMk/>
            <pc:sldMk cId="22996092" sldId="256"/>
            <ac:cxnSpMk id="3" creationId="{AC0C53C0-DC61-4242-8207-9E1405A15D58}"/>
          </ac:cxnSpMkLst>
        </pc:cxnChg>
        <pc:cxnChg chg="mod ord">
          <ac:chgData name="Pinakidis, Joseph (LARC-D307)[UNIVERSITIES SPACE RESEARCH ASSOCIATION]" userId="3aa1671b-fd5c-4844-b5c8-00f1c4907e98" providerId="ADAL" clId="{FAC433CA-C7BF-43D8-B0C1-BDA3A71A330B}" dt="2020-07-29T22:05:06.541" v="8590" actId="554"/>
          <ac:cxnSpMkLst>
            <pc:docMk/>
            <pc:sldMk cId="22996092" sldId="256"/>
            <ac:cxnSpMk id="8" creationId="{00000000-0000-0000-0000-000000000000}"/>
          </ac:cxnSpMkLst>
        </pc:cxnChg>
        <pc:cxnChg chg="mod ord">
          <ac:chgData name="Pinakidis, Joseph (LARC-D307)[UNIVERSITIES SPACE RESEARCH ASSOCIATION]" userId="3aa1671b-fd5c-4844-b5c8-00f1c4907e98" providerId="ADAL" clId="{FAC433CA-C7BF-43D8-B0C1-BDA3A71A330B}" dt="2020-07-29T22:05:06.541" v="8590" actId="554"/>
          <ac:cxnSpMkLst>
            <pc:docMk/>
            <pc:sldMk cId="22996092" sldId="256"/>
            <ac:cxnSpMk id="9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29T22:05:22.461" v="8613" actId="14100"/>
          <ac:cxnSpMkLst>
            <pc:docMk/>
            <pc:sldMk cId="22996092" sldId="256"/>
            <ac:cxnSpMk id="16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29T22:05:50.269" v="8615" actId="14100"/>
          <ac:cxnSpMkLst>
            <pc:docMk/>
            <pc:sldMk cId="22996092" sldId="256"/>
            <ac:cxnSpMk id="17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30T21:15:45.119" v="9455" actId="14100"/>
          <ac:cxnSpMkLst>
            <pc:docMk/>
            <pc:sldMk cId="22996092" sldId="256"/>
            <ac:cxnSpMk id="19" creationId="{52074BE3-8CD0-46D8-B8CA-48560151C681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30T21:15:50.231" v="9470" actId="1036"/>
          <ac:cxnSpMkLst>
            <pc:docMk/>
            <pc:sldMk cId="22996092" sldId="256"/>
            <ac:cxnSpMk id="24" creationId="{00000000-0000-0000-0000-000000000000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30T21:15:49.527" v="9468" actId="1037"/>
          <ac:cxnSpMkLst>
            <pc:docMk/>
            <pc:sldMk cId="22996092" sldId="256"/>
            <ac:cxnSpMk id="26" creationId="{00000000-0000-0000-0000-000000000000}"/>
          </ac:cxnSpMkLst>
        </pc:cxnChg>
      </pc:sldChg>
      <pc:sldChg chg="delSp modSp modTransition">
        <pc:chgData name="Pinakidis, Joseph (LARC-D307)[UNIVERSITIES SPACE RESEARCH ASSOCIATION]" userId="3aa1671b-fd5c-4844-b5c8-00f1c4907e98" providerId="ADAL" clId="{FAC433CA-C7BF-43D8-B0C1-BDA3A71A330B}" dt="2020-07-29T17:36:57.863" v="6248" actId="1076"/>
        <pc:sldMkLst>
          <pc:docMk/>
          <pc:sldMk cId="3491332831" sldId="546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17:36:57.863" v="6248" actId="1076"/>
          <ac:spMkLst>
            <pc:docMk/>
            <pc:sldMk cId="3491332831" sldId="546"/>
            <ac:spMk id="2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13:34:40.259" v="4604" actId="20577"/>
          <ac:spMkLst>
            <pc:docMk/>
            <pc:sldMk cId="3491332831" sldId="546"/>
            <ac:spMk id="3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8T18:48:41.160" v="4048" actId="403"/>
          <ac:spMkLst>
            <pc:docMk/>
            <pc:sldMk cId="3491332831" sldId="546"/>
            <ac:spMk id="4" creationId="{00000000-0000-0000-0000-000000000000}"/>
          </ac:spMkLst>
        </pc:spChg>
        <pc:spChg chg="del">
          <ac:chgData name="Pinakidis, Joseph (LARC-D307)[UNIVERSITIES SPACE RESEARCH ASSOCIATION]" userId="3aa1671b-fd5c-4844-b5c8-00f1c4907e98" providerId="ADAL" clId="{FAC433CA-C7BF-43D8-B0C1-BDA3A71A330B}" dt="2020-07-29T13:34:45.423" v="4605" actId="478"/>
          <ac:spMkLst>
            <pc:docMk/>
            <pc:sldMk cId="3491332831" sldId="546"/>
            <ac:spMk id="8" creationId="{00000000-0000-0000-0000-000000000000}"/>
          </ac:spMkLst>
        </pc:spChg>
      </pc:sldChg>
      <pc:sldChg chg="addSp modSp modTransition addCm delCm modCm modNotesTx">
        <pc:chgData name="Pinakidis, Joseph (LARC-D307)[UNIVERSITIES SPACE RESEARCH ASSOCIATION]" userId="3aa1671b-fd5c-4844-b5c8-00f1c4907e98" providerId="ADAL" clId="{FAC433CA-C7BF-43D8-B0C1-BDA3A71A330B}" dt="2020-07-31T18:53:32.043" v="9839"/>
        <pc:sldMkLst>
          <pc:docMk/>
          <pc:sldMk cId="2527404826" sldId="547"/>
        </pc:sldMkLst>
        <pc:spChg chg="mod">
          <ac:chgData name="Pinakidis, Joseph (LARC-D307)[UNIVERSITIES SPACE RESEARCH ASSOCIATION]" userId="3aa1671b-fd5c-4844-b5c8-00f1c4907e98" providerId="ADAL" clId="{FAC433CA-C7BF-43D8-B0C1-BDA3A71A330B}" dt="2020-07-30T13:28:00.934" v="8947" actId="14100"/>
          <ac:spMkLst>
            <pc:docMk/>
            <pc:sldMk cId="2527404826" sldId="547"/>
            <ac:spMk id="2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30T13:29:17.304" v="9003" actId="20577"/>
          <ac:spMkLst>
            <pc:docMk/>
            <pc:sldMk cId="2527404826" sldId="547"/>
            <ac:spMk id="3" creationId="{00000000-0000-0000-0000-000000000000}"/>
          </ac:spMkLst>
        </pc:spChg>
        <pc:picChg chg="add mod">
          <ac:chgData name="Pinakidis, Joseph (LARC-D307)[UNIVERSITIES SPACE RESEARCH ASSOCIATION]" userId="3aa1671b-fd5c-4844-b5c8-00f1c4907e98" providerId="ADAL" clId="{FAC433CA-C7BF-43D8-B0C1-BDA3A71A330B}" dt="2020-07-30T13:30:28.705" v="9028" actId="208"/>
          <ac:picMkLst>
            <pc:docMk/>
            <pc:sldMk cId="2527404826" sldId="547"/>
            <ac:picMk id="5" creationId="{6438AA16-8C63-4E5A-BE67-502987DC6DC4}"/>
          </ac:picMkLst>
        </pc:picChg>
      </pc:sldChg>
      <pc:sldChg chg="addSp delSp modSp modTransition addCm delCm modCm modNotesTx">
        <pc:chgData name="Pinakidis, Joseph (LARC-D307)[UNIVERSITIES SPACE RESEARCH ASSOCIATION]" userId="3aa1671b-fd5c-4844-b5c8-00f1c4907e98" providerId="ADAL" clId="{FAC433CA-C7BF-43D8-B0C1-BDA3A71A330B}" dt="2020-07-31T18:56:25.901" v="10214"/>
        <pc:sldMkLst>
          <pc:docMk/>
          <pc:sldMk cId="62649620" sldId="548"/>
        </pc:sldMkLst>
        <pc:spChg chg="mod">
          <ac:chgData name="Pinakidis, Joseph (LARC-D307)[UNIVERSITIES SPACE RESEARCH ASSOCIATION]" userId="3aa1671b-fd5c-4844-b5c8-00f1c4907e98" providerId="ADAL" clId="{FAC433CA-C7BF-43D8-B0C1-BDA3A71A330B}" dt="2020-07-23T12:51:07.615" v="3214" actId="14100"/>
          <ac:spMkLst>
            <pc:docMk/>
            <pc:sldMk cId="62649620" sldId="548"/>
            <ac:spMk id="2" creationId="{00000000-0000-0000-0000-000000000000}"/>
          </ac:spMkLst>
        </pc:spChg>
        <pc:spChg chg="del mod">
          <ac:chgData name="Pinakidis, Joseph (LARC-D307)[UNIVERSITIES SPACE RESEARCH ASSOCIATION]" userId="3aa1671b-fd5c-4844-b5c8-00f1c4907e98" providerId="ADAL" clId="{FAC433CA-C7BF-43D8-B0C1-BDA3A71A330B}" dt="2020-07-23T12:44:10.605" v="2988" actId="478"/>
          <ac:spMkLst>
            <pc:docMk/>
            <pc:sldMk cId="62649620" sldId="548"/>
            <ac:spMk id="3" creationId="{00000000-0000-0000-0000-000000000000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4:13.399" v="2989" actId="478"/>
          <ac:spMkLst>
            <pc:docMk/>
            <pc:sldMk cId="62649620" sldId="548"/>
            <ac:spMk id="6" creationId="{433C005B-685B-4A09-B831-A757510E85BE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3:57.001" v="3288" actId="14100"/>
          <ac:spMkLst>
            <pc:docMk/>
            <pc:sldMk cId="62649620" sldId="548"/>
            <ac:spMk id="7" creationId="{545ABC91-3344-43D4-AB5C-9F6CA6415402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0:17:47.880" v="6678" actId="1037"/>
          <ac:spMkLst>
            <pc:docMk/>
            <pc:sldMk cId="62649620" sldId="548"/>
            <ac:spMk id="8" creationId="{A79FF403-DC36-4B31-8530-C2132A58CEDF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9:22.959" v="3136" actId="478"/>
          <ac:spMkLst>
            <pc:docMk/>
            <pc:sldMk cId="62649620" sldId="548"/>
            <ac:spMk id="9" creationId="{7815CFD3-4DDD-426B-96BE-4DA701DA4ECC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0:17:43.383" v="6676" actId="1037"/>
          <ac:spMkLst>
            <pc:docMk/>
            <pc:sldMk cId="62649620" sldId="548"/>
            <ac:spMk id="10" creationId="{D0C24FED-545C-41D6-AE82-84BAE1437CA1}"/>
          </ac:spMkLst>
        </pc:spChg>
        <pc:spChg chg="add del">
          <ac:chgData name="Pinakidis, Joseph (LARC-D307)[UNIVERSITIES SPACE RESEARCH ASSOCIATION]" userId="3aa1671b-fd5c-4844-b5c8-00f1c4907e98" providerId="ADAL" clId="{FAC433CA-C7BF-43D8-B0C1-BDA3A71A330B}" dt="2020-07-23T12:46:00.712" v="3023"/>
          <ac:spMkLst>
            <pc:docMk/>
            <pc:sldMk cId="62649620" sldId="548"/>
            <ac:spMk id="11" creationId="{7375E704-886A-4714-A412-8CDE49522B2C}"/>
          </ac:spMkLst>
        </pc:spChg>
        <pc:spChg chg="add del">
          <ac:chgData name="Pinakidis, Joseph (LARC-D307)[UNIVERSITIES SPACE RESEARCH ASSOCIATION]" userId="3aa1671b-fd5c-4844-b5c8-00f1c4907e98" providerId="ADAL" clId="{FAC433CA-C7BF-43D8-B0C1-BDA3A71A330B}" dt="2020-07-23T12:46:00.712" v="3023"/>
          <ac:spMkLst>
            <pc:docMk/>
            <pc:sldMk cId="62649620" sldId="548"/>
            <ac:spMk id="12" creationId="{3E46C6D9-469E-4770-94CE-265962114114}"/>
          </ac:spMkLst>
        </pc:spChg>
        <pc:spChg chg="add del">
          <ac:chgData name="Pinakidis, Joseph (LARC-D307)[UNIVERSITIES SPACE RESEARCH ASSOCIATION]" userId="3aa1671b-fd5c-4844-b5c8-00f1c4907e98" providerId="ADAL" clId="{FAC433CA-C7BF-43D8-B0C1-BDA3A71A330B}" dt="2020-07-23T12:46:00.281" v="3022"/>
          <ac:spMkLst>
            <pc:docMk/>
            <pc:sldMk cId="62649620" sldId="548"/>
            <ac:spMk id="13" creationId="{28DE257C-3255-4ABE-B159-CCE20914260E}"/>
          </ac:spMkLst>
        </pc:spChg>
        <pc:spChg chg="add del">
          <ac:chgData name="Pinakidis, Joseph (LARC-D307)[UNIVERSITIES SPACE RESEARCH ASSOCIATION]" userId="3aa1671b-fd5c-4844-b5c8-00f1c4907e98" providerId="ADAL" clId="{FAC433CA-C7BF-43D8-B0C1-BDA3A71A330B}" dt="2020-07-23T12:46:00.281" v="3022"/>
          <ac:spMkLst>
            <pc:docMk/>
            <pc:sldMk cId="62649620" sldId="548"/>
            <ac:spMk id="14" creationId="{68E6B30F-41FA-4FA4-A7FA-D10519BFB252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6:00.056" v="3021"/>
          <ac:spMkLst>
            <pc:docMk/>
            <pc:sldMk cId="62649620" sldId="548"/>
            <ac:spMk id="15" creationId="{A16159B7-3631-49A2-BF2A-7041189EAA1B}"/>
          </ac:spMkLst>
        </pc:spChg>
        <pc:spChg chg="add del">
          <ac:chgData name="Pinakidis, Joseph (LARC-D307)[UNIVERSITIES SPACE RESEARCH ASSOCIATION]" userId="3aa1671b-fd5c-4844-b5c8-00f1c4907e98" providerId="ADAL" clId="{FAC433CA-C7BF-43D8-B0C1-BDA3A71A330B}" dt="2020-07-23T12:46:00.056" v="3021"/>
          <ac:spMkLst>
            <pc:docMk/>
            <pc:sldMk cId="62649620" sldId="548"/>
            <ac:spMk id="16" creationId="{9840E3C9-ADF0-46BB-A19A-8413C0E6CC0C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5:59.713" v="3020"/>
          <ac:spMkLst>
            <pc:docMk/>
            <pc:sldMk cId="62649620" sldId="548"/>
            <ac:spMk id="17" creationId="{486B76B9-8566-435A-9C3F-67DFB7561107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5:59.713" v="3020"/>
          <ac:spMkLst>
            <pc:docMk/>
            <pc:sldMk cId="62649620" sldId="548"/>
            <ac:spMk id="18" creationId="{AA3E09EA-B7F3-44FA-9519-313A57286B55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3:57.001" v="3288" actId="14100"/>
          <ac:spMkLst>
            <pc:docMk/>
            <pc:sldMk cId="62649620" sldId="548"/>
            <ac:spMk id="19" creationId="{C39E4AC9-5AE8-4A38-92BD-C492B1A45619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0:17:30.038" v="6665" actId="122"/>
          <ac:spMkLst>
            <pc:docMk/>
            <pc:sldMk cId="62649620" sldId="548"/>
            <ac:spMk id="20" creationId="{A54B3BAD-9A0A-4EC9-A3F8-36560FDB977F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8:51.064" v="3124" actId="478"/>
          <ac:spMkLst>
            <pc:docMk/>
            <pc:sldMk cId="62649620" sldId="548"/>
            <ac:spMk id="21" creationId="{DEE6DE46-830A-4D6B-9F49-6DA653BCC257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53:12.146" v="3249" actId="478"/>
          <ac:spMkLst>
            <pc:docMk/>
            <pc:sldMk cId="62649620" sldId="548"/>
            <ac:spMk id="22" creationId="{66E639E4-C05C-48F3-A6D5-178CE1FA3BC1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54:25.241" v="3322" actId="478"/>
          <ac:spMkLst>
            <pc:docMk/>
            <pc:sldMk cId="62649620" sldId="548"/>
            <ac:spMk id="23" creationId="{0BB59662-4AA6-4157-94AF-4C667525950D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54:25.241" v="3322" actId="478"/>
          <ac:spMkLst>
            <pc:docMk/>
            <pc:sldMk cId="62649620" sldId="548"/>
            <ac:spMk id="24" creationId="{6E8ADF7F-B301-40E7-8D0B-87270B9B0940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8:22.743" v="3098" actId="478"/>
          <ac:spMkLst>
            <pc:docMk/>
            <pc:sldMk cId="62649620" sldId="548"/>
            <ac:spMk id="25" creationId="{B6AB587D-C29D-494D-A0D8-40FC655B42E7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3T12:48:22.743" v="3098" actId="478"/>
          <ac:spMkLst>
            <pc:docMk/>
            <pc:sldMk cId="62649620" sldId="548"/>
            <ac:spMk id="26" creationId="{75B45BF2-F01B-4316-B5D0-167C0C16FFAB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3:57.001" v="3288" actId="14100"/>
          <ac:spMkLst>
            <pc:docMk/>
            <pc:sldMk cId="62649620" sldId="548"/>
            <ac:spMk id="27" creationId="{9CE69177-A64E-4ADB-946E-2AE0C0C369FF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0:17:36.015" v="6672" actId="1037"/>
          <ac:spMkLst>
            <pc:docMk/>
            <pc:sldMk cId="62649620" sldId="548"/>
            <ac:spMk id="28" creationId="{9DB39990-BB5C-43E2-AB7D-41CA0319D188}"/>
          </ac:spMkLst>
        </pc:spChg>
        <pc:spChg chg="add del mod ord">
          <ac:chgData name="Pinakidis, Joseph (LARC-D307)[UNIVERSITIES SPACE RESEARCH ASSOCIATION]" userId="3aa1671b-fd5c-4844-b5c8-00f1c4907e98" providerId="ADAL" clId="{FAC433CA-C7BF-43D8-B0C1-BDA3A71A330B}" dt="2020-07-23T12:53:09.519" v="3248" actId="478"/>
          <ac:spMkLst>
            <pc:docMk/>
            <pc:sldMk cId="62649620" sldId="548"/>
            <ac:spMk id="29" creationId="{AD36F6C0-2CC6-42D0-AFBD-341E53B9EBCC}"/>
          </ac:spMkLst>
        </pc:spChg>
        <pc:spChg chg="add mod ord">
          <ac:chgData name="Pinakidis, Joseph (LARC-D307)[UNIVERSITIES SPACE RESEARCH ASSOCIATION]" userId="3aa1671b-fd5c-4844-b5c8-00f1c4907e98" providerId="ADAL" clId="{FAC433CA-C7BF-43D8-B0C1-BDA3A71A330B}" dt="2020-07-23T12:53:57.001" v="3288" actId="14100"/>
          <ac:spMkLst>
            <pc:docMk/>
            <pc:sldMk cId="62649620" sldId="548"/>
            <ac:spMk id="30" creationId="{0BCA2372-3F4C-4112-B372-7EB1893643ED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4:44.673" v="3326" actId="1076"/>
          <ac:spMkLst>
            <pc:docMk/>
            <pc:sldMk cId="62649620" sldId="548"/>
            <ac:spMk id="31" creationId="{C3747C11-19CC-4136-A1DE-F08779ADC0A0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4:50.696" v="3327" actId="1076"/>
          <ac:spMkLst>
            <pc:docMk/>
            <pc:sldMk cId="62649620" sldId="548"/>
            <ac:spMk id="32" creationId="{56076CC1-E8D9-45A8-8AD8-239249B0FE51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4:54.257" v="3328" actId="1076"/>
          <ac:spMkLst>
            <pc:docMk/>
            <pc:sldMk cId="62649620" sldId="548"/>
            <ac:spMk id="33" creationId="{4946DF99-8DF6-4798-87E2-E7AB64D03C53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5:31.042" v="3335" actId="113"/>
          <ac:spMkLst>
            <pc:docMk/>
            <pc:sldMk cId="62649620" sldId="548"/>
            <ac:spMk id="34" creationId="{A6880E9D-2464-49DD-90A1-E81E031EE9C7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6:02.193" v="3349" actId="20577"/>
          <ac:spMkLst>
            <pc:docMk/>
            <pc:sldMk cId="62649620" sldId="548"/>
            <ac:spMk id="35" creationId="{1549EBD7-139B-4BEC-89F7-E7EB4A86C539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5:56.458" v="3346" actId="20577"/>
          <ac:spMkLst>
            <pc:docMk/>
            <pc:sldMk cId="62649620" sldId="548"/>
            <ac:spMk id="36" creationId="{57A9943F-7814-4220-9280-248C6CB8297C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3T12:55:42.398" v="3341" actId="20577"/>
          <ac:spMkLst>
            <pc:docMk/>
            <pc:sldMk cId="62649620" sldId="548"/>
            <ac:spMk id="37" creationId="{E02C62D3-8671-4545-81AC-FB8A5563A837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14:31:19.116" v="4983" actId="14100"/>
          <ac:spMkLst>
            <pc:docMk/>
            <pc:sldMk cId="62649620" sldId="548"/>
            <ac:spMk id="38" creationId="{EFED402E-DE57-4524-8FAB-FF49C42E866D}"/>
          </ac:spMkLst>
        </pc:spChg>
      </pc:sldChg>
      <pc:sldChg chg="addSp delSp modSp modTransition modAnim addCm delCm modCm modNotesTx">
        <pc:chgData name="Pinakidis, Joseph (LARC-D307)[UNIVERSITIES SPACE RESEARCH ASSOCIATION]" userId="3aa1671b-fd5c-4844-b5c8-00f1c4907e98" providerId="ADAL" clId="{FAC433CA-C7BF-43D8-B0C1-BDA3A71A330B}" dt="2020-07-31T19:06:57.860" v="11622"/>
        <pc:sldMkLst>
          <pc:docMk/>
          <pc:sldMk cId="4188289731" sldId="549"/>
        </pc:sldMkLst>
        <pc:spChg chg="mod">
          <ac:chgData name="Pinakidis, Joseph (LARC-D307)[UNIVERSITIES SPACE RESEARCH ASSOCIATION]" userId="3aa1671b-fd5c-4844-b5c8-00f1c4907e98" providerId="ADAL" clId="{FAC433CA-C7BF-43D8-B0C1-BDA3A71A330B}" dt="2020-07-30T21:35:42.450" v="9602" actId="1037"/>
          <ac:spMkLst>
            <pc:docMk/>
            <pc:sldMk cId="4188289731" sldId="549"/>
            <ac:spMk id="2" creationId="{00000000-0000-0000-0000-000000000000}"/>
          </ac:spMkLst>
        </pc:spChg>
        <pc:spChg chg="del mod">
          <ac:chgData name="Pinakidis, Joseph (LARC-D307)[UNIVERSITIES SPACE RESEARCH ASSOCIATION]" userId="3aa1671b-fd5c-4844-b5c8-00f1c4907e98" providerId="ADAL" clId="{FAC433CA-C7BF-43D8-B0C1-BDA3A71A330B}" dt="2020-07-28T16:07:31.670" v="3856" actId="478"/>
          <ac:spMkLst>
            <pc:docMk/>
            <pc:sldMk cId="4188289731" sldId="549"/>
            <ac:spMk id="3" creationId="{00000000-0000-0000-0000-000000000000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8T16:07:33.883" v="3857" actId="478"/>
          <ac:spMkLst>
            <pc:docMk/>
            <pc:sldMk cId="4188289731" sldId="549"/>
            <ac:spMk id="6" creationId="{5BC9F2CA-5652-4C06-BDFB-20B5CE9CE8E9}"/>
          </ac:spMkLst>
        </pc:spChg>
        <pc:spChg chg="add mod ord">
          <ac:chgData name="Pinakidis, Joseph (LARC-D307)[UNIVERSITIES SPACE RESEARCH ASSOCIATION]" userId="3aa1671b-fd5c-4844-b5c8-00f1c4907e98" providerId="ADAL" clId="{FAC433CA-C7BF-43D8-B0C1-BDA3A71A330B}" dt="2020-07-29T21:07:12.739" v="7778" actId="1076"/>
          <ac:spMkLst>
            <pc:docMk/>
            <pc:sldMk cId="4188289731" sldId="549"/>
            <ac:spMk id="9" creationId="{2887C825-BEF1-48F8-AB3F-D891CA5C6066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1:08:48.756" v="7895" actId="14100"/>
          <ac:spMkLst>
            <pc:docMk/>
            <pc:sldMk cId="4188289731" sldId="549"/>
            <ac:spMk id="108" creationId="{D454A684-4F63-43E1-89F0-7633794E43F0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1:07:37.034" v="7782" actId="1076"/>
          <ac:spMkLst>
            <pc:docMk/>
            <pc:sldMk cId="4188289731" sldId="549"/>
            <ac:spMk id="109" creationId="{D40D1BBA-77E7-42B3-AB31-78907B97EDC3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29T21:10:25.580" v="7926" actId="164"/>
          <ac:spMkLst>
            <pc:docMk/>
            <pc:sldMk cId="4188289731" sldId="549"/>
            <ac:spMk id="112" creationId="{DF02CA9D-6667-4981-9D9D-6E5B40F83380}"/>
          </ac:spMkLst>
        </pc:spChg>
        <pc:spChg chg="add del">
          <ac:chgData name="Pinakidis, Joseph (LARC-D307)[UNIVERSITIES SPACE RESEARCH ASSOCIATION]" userId="3aa1671b-fd5c-4844-b5c8-00f1c4907e98" providerId="ADAL" clId="{FAC433CA-C7BF-43D8-B0C1-BDA3A71A330B}" dt="2020-07-29T21:09:34.397" v="7914"/>
          <ac:spMkLst>
            <pc:docMk/>
            <pc:sldMk cId="4188289731" sldId="549"/>
            <ac:spMk id="113" creationId="{936F57DD-739A-48DC-B95D-F95A09C0CF06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30T21:38:00.520" v="9606" actId="554"/>
          <ac:spMkLst>
            <pc:docMk/>
            <pc:sldMk cId="4188289731" sldId="549"/>
            <ac:spMk id="117" creationId="{AA5005F7-AA90-44DD-8C25-2200E7F28892}"/>
          </ac:spMkLst>
        </pc:spChg>
        <pc:spChg chg="add mod">
          <ac:chgData name="Pinakidis, Joseph (LARC-D307)[UNIVERSITIES SPACE RESEARCH ASSOCIATION]" userId="3aa1671b-fd5c-4844-b5c8-00f1c4907e98" providerId="ADAL" clId="{FAC433CA-C7BF-43D8-B0C1-BDA3A71A330B}" dt="2020-07-30T21:38:00.520" v="9606" actId="554"/>
          <ac:spMkLst>
            <pc:docMk/>
            <pc:sldMk cId="4188289731" sldId="549"/>
            <ac:spMk id="118" creationId="{636F1780-7340-4719-8726-65ABF83345A4}"/>
          </ac:spMkLst>
        </pc:spChg>
        <pc:grpChg chg="add del mod">
          <ac:chgData name="Pinakidis, Joseph (LARC-D307)[UNIVERSITIES SPACE RESEARCH ASSOCIATION]" userId="3aa1671b-fd5c-4844-b5c8-00f1c4907e98" providerId="ADAL" clId="{FAC433CA-C7BF-43D8-B0C1-BDA3A71A330B}" dt="2020-07-29T21:01:23.280" v="7627" actId="478"/>
          <ac:grpSpMkLst>
            <pc:docMk/>
            <pc:sldMk cId="4188289731" sldId="549"/>
            <ac:grpSpMk id="11" creationId="{29E7A119-519C-46B5-9089-9CC00DABCE13}"/>
          </ac:grpSpMkLst>
        </pc:grpChg>
        <pc:grpChg chg="add mod">
          <ac:chgData name="Pinakidis, Joseph (LARC-D307)[UNIVERSITIES SPACE RESEARCH ASSOCIATION]" userId="3aa1671b-fd5c-4844-b5c8-00f1c4907e98" providerId="ADAL" clId="{FAC433CA-C7BF-43D8-B0C1-BDA3A71A330B}" dt="2020-07-29T21:05:14.510" v="7738" actId="164"/>
          <ac:grpSpMkLst>
            <pc:docMk/>
            <pc:sldMk cId="4188289731" sldId="549"/>
            <ac:grpSpMk id="110" creationId="{E470CECD-D215-47FE-8B00-C72DC7E2005F}"/>
          </ac:grpSpMkLst>
        </pc:grpChg>
        <pc:grpChg chg="add mod">
          <ac:chgData name="Pinakidis, Joseph (LARC-D307)[UNIVERSITIES SPACE RESEARCH ASSOCIATION]" userId="3aa1671b-fd5c-4844-b5c8-00f1c4907e98" providerId="ADAL" clId="{FAC433CA-C7BF-43D8-B0C1-BDA3A71A330B}" dt="2020-07-29T21:10:25.580" v="7926" actId="164"/>
          <ac:grpSpMkLst>
            <pc:docMk/>
            <pc:sldMk cId="4188289731" sldId="549"/>
            <ac:grpSpMk id="111" creationId="{34736083-B517-4AB3-B331-C81CD2869510}"/>
          </ac:grpSpMkLst>
        </pc:grpChg>
        <pc:grpChg chg="add mod">
          <ac:chgData name="Pinakidis, Joseph (LARC-D307)[UNIVERSITIES SPACE RESEARCH ASSOCIATION]" userId="3aa1671b-fd5c-4844-b5c8-00f1c4907e98" providerId="ADAL" clId="{FAC433CA-C7BF-43D8-B0C1-BDA3A71A330B}" dt="2020-07-30T21:35:21.443" v="9578" actId="1035"/>
          <ac:grpSpMkLst>
            <pc:docMk/>
            <pc:sldMk cId="4188289731" sldId="549"/>
            <ac:grpSpMk id="114" creationId="{EAF09EA9-6662-4738-B672-0203299EDE2E}"/>
          </ac:grpSpMkLst>
        </pc:grpChg>
        <pc:picChg chg="add mod ord modCrop">
          <ac:chgData name="Pinakidis, Joseph (LARC-D307)[UNIVERSITIES SPACE RESEARCH ASSOCIATION]" userId="3aa1671b-fd5c-4844-b5c8-00f1c4907e98" providerId="ADAL" clId="{FAC433CA-C7BF-43D8-B0C1-BDA3A71A330B}" dt="2020-07-30T21:37:46.669" v="9604" actId="170"/>
          <ac:picMkLst>
            <pc:docMk/>
            <pc:sldMk cId="4188289731" sldId="549"/>
            <ac:picMk id="5" creationId="{556DA195-1ABE-4742-90CC-C66FF521D9A5}"/>
          </ac:picMkLst>
        </pc:picChg>
        <pc:picChg chg="add del mod modCrop">
          <ac:chgData name="Pinakidis, Joseph (LARC-D307)[UNIVERSITIES SPACE RESEARCH ASSOCIATION]" userId="3aa1671b-fd5c-4844-b5c8-00f1c4907e98" providerId="ADAL" clId="{FAC433CA-C7BF-43D8-B0C1-BDA3A71A330B}" dt="2020-07-29T21:19:46.016" v="7982" actId="478"/>
          <ac:picMkLst>
            <pc:docMk/>
            <pc:sldMk cId="4188289731" sldId="549"/>
            <ac:picMk id="8" creationId="{1CDA777E-8274-43F0-A094-11A2150841F4}"/>
          </ac:picMkLst>
        </pc:picChg>
        <pc:picChg chg="add del mod modCrop">
          <ac:chgData name="Pinakidis, Joseph (LARC-D307)[UNIVERSITIES SPACE RESEARCH ASSOCIATION]" userId="3aa1671b-fd5c-4844-b5c8-00f1c4907e98" providerId="ADAL" clId="{FAC433CA-C7BF-43D8-B0C1-BDA3A71A330B}" dt="2020-07-29T20:52:05.886" v="7447" actId="478"/>
          <ac:picMkLst>
            <pc:docMk/>
            <pc:sldMk cId="4188289731" sldId="549"/>
            <ac:picMk id="10" creationId="{2881F547-883A-4F67-83E1-873E65BE5D9B}"/>
          </ac:picMkLst>
        </pc:picChg>
        <pc:picChg chg="add mod modCrop">
          <ac:chgData name="Pinakidis, Joseph (LARC-D307)[UNIVERSITIES SPACE RESEARCH ASSOCIATION]" userId="3aa1671b-fd5c-4844-b5c8-00f1c4907e98" providerId="ADAL" clId="{FAC433CA-C7BF-43D8-B0C1-BDA3A71A330B}" dt="2020-07-30T21:35:21.443" v="9578" actId="1035"/>
          <ac:picMkLst>
            <pc:docMk/>
            <pc:sldMk cId="4188289731" sldId="549"/>
            <ac:picMk id="106" creationId="{AE3DE73C-087B-4A09-8A71-25E735641510}"/>
          </ac:picMkLst>
        </pc:picChg>
        <pc:picChg chg="add mod">
          <ac:chgData name="Pinakidis, Joseph (LARC-D307)[UNIVERSITIES SPACE RESEARCH ASSOCIATION]" userId="3aa1671b-fd5c-4844-b5c8-00f1c4907e98" providerId="ADAL" clId="{FAC433CA-C7BF-43D8-B0C1-BDA3A71A330B}" dt="2020-07-29T21:07:37.034" v="7782" actId="1076"/>
          <ac:picMkLst>
            <pc:docMk/>
            <pc:sldMk cId="4188289731" sldId="549"/>
            <ac:picMk id="107" creationId="{A6EEE8BA-5190-44FC-BF6A-37992D8A210E}"/>
          </ac:picMkLst>
        </pc:picChg>
        <pc:picChg chg="add del mod modCrop">
          <ac:chgData name="Pinakidis, Joseph (LARC-D307)[UNIVERSITIES SPACE RESEARCH ASSOCIATION]" userId="3aa1671b-fd5c-4844-b5c8-00f1c4907e98" providerId="ADAL" clId="{FAC433CA-C7BF-43D8-B0C1-BDA3A71A330B}" dt="2020-07-30T21:32:29.732" v="9472" actId="478"/>
          <ac:picMkLst>
            <pc:docMk/>
            <pc:sldMk cId="4188289731" sldId="549"/>
            <ac:picMk id="116" creationId="{09F4460D-4AA8-4794-8422-DF2BDD974F1E}"/>
          </ac:picMkLst>
        </pc:picChg>
        <pc:cxnChg chg="mod">
          <ac:chgData name="Pinakidis, Joseph (LARC-D307)[UNIVERSITIES SPACE RESEARCH ASSOCIATION]" userId="3aa1671b-fd5c-4844-b5c8-00f1c4907e98" providerId="ADAL" clId="{FAC433CA-C7BF-43D8-B0C1-BDA3A71A330B}" dt="2020-07-29T21:01:23.280" v="7627" actId="478"/>
          <ac:cxnSpMkLst>
            <pc:docMk/>
            <pc:sldMk cId="4188289731" sldId="549"/>
            <ac:cxnSpMk id="36" creationId="{499776D9-B580-49AC-937F-90A38457E519}"/>
          </ac:cxnSpMkLst>
        </pc:cxnChg>
      </pc:sldChg>
      <pc:sldChg chg="modSp modTransition addCm delCm modCm modNotesTx">
        <pc:chgData name="Pinakidis, Joseph (LARC-D307)[UNIVERSITIES SPACE RESEARCH ASSOCIATION]" userId="3aa1671b-fd5c-4844-b5c8-00f1c4907e98" providerId="ADAL" clId="{FAC433CA-C7BF-43D8-B0C1-BDA3A71A330B}" dt="2020-07-31T19:10:38.195" v="12163"/>
        <pc:sldMkLst>
          <pc:docMk/>
          <pc:sldMk cId="1450131286" sldId="551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21:13:27.148" v="7980" actId="20577"/>
          <ac:spMkLst>
            <pc:docMk/>
            <pc:sldMk cId="1450131286" sldId="551"/>
            <ac:spMk id="3" creationId="{00000000-0000-0000-0000-000000000000}"/>
          </ac:spMkLst>
        </pc:spChg>
      </pc:sldChg>
      <pc:sldChg chg="addSp modSp modTransition addCm delCm modCm modNotesTx">
        <pc:chgData name="Pinakidis, Joseph (LARC-D307)[UNIVERSITIES SPACE RESEARCH ASSOCIATION]" userId="3aa1671b-fd5c-4844-b5c8-00f1c4907e98" providerId="ADAL" clId="{FAC433CA-C7BF-43D8-B0C1-BDA3A71A330B}" dt="2020-07-31T19:11:29.525" v="12209" actId="20577"/>
        <pc:sldMkLst>
          <pc:docMk/>
          <pc:sldMk cId="1818800820" sldId="552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17:35:00.678" v="6244" actId="20577"/>
          <ac:spMkLst>
            <pc:docMk/>
            <pc:sldMk cId="1818800820" sldId="552"/>
            <ac:spMk id="3" creationId="{00000000-0000-0000-0000-000000000000}"/>
          </ac:spMkLst>
        </pc:spChg>
        <pc:picChg chg="add mod">
          <ac:chgData name="Pinakidis, Joseph (LARC-D307)[UNIVERSITIES SPACE RESEARCH ASSOCIATION]" userId="3aa1671b-fd5c-4844-b5c8-00f1c4907e98" providerId="ADAL" clId="{FAC433CA-C7BF-43D8-B0C1-BDA3A71A330B}" dt="2020-07-30T13:27:29.614" v="8943" actId="1076"/>
          <ac:picMkLst>
            <pc:docMk/>
            <pc:sldMk cId="1818800820" sldId="552"/>
            <ac:picMk id="5" creationId="{99DD07C9-A44D-48FB-B55B-9D1D0EDE2E25}"/>
          </ac:picMkLst>
        </pc:picChg>
      </pc:sldChg>
      <pc:sldChg chg="modSp modTransition modNotesTx">
        <pc:chgData name="Pinakidis, Joseph (LARC-D307)[UNIVERSITIES SPACE RESEARCH ASSOCIATION]" userId="3aa1671b-fd5c-4844-b5c8-00f1c4907e98" providerId="ADAL" clId="{FAC433CA-C7BF-43D8-B0C1-BDA3A71A330B}" dt="2020-07-30T13:34:19.614" v="9068" actId="20577"/>
        <pc:sldMkLst>
          <pc:docMk/>
          <pc:sldMk cId="3395995446" sldId="553"/>
        </pc:sldMkLst>
        <pc:spChg chg="mod">
          <ac:chgData name="Pinakidis, Joseph (LARC-D307)[UNIVERSITIES SPACE RESEARCH ASSOCIATION]" userId="3aa1671b-fd5c-4844-b5c8-00f1c4907e98" providerId="ADAL" clId="{FAC433CA-C7BF-43D8-B0C1-BDA3A71A330B}" dt="2020-07-30T13:34:11.862" v="9067" actId="20577"/>
          <ac:spMkLst>
            <pc:docMk/>
            <pc:sldMk cId="3395995446" sldId="553"/>
            <ac:spMk id="3" creationId="{00000000-0000-0000-0000-000000000000}"/>
          </ac:spMkLst>
        </pc:spChg>
      </pc:sldChg>
      <pc:sldChg chg="delSp modSp add ord modTransition delAnim modAnim addCm delCm modCm">
        <pc:chgData name="Pinakidis, Joseph (LARC-D307)[UNIVERSITIES SPACE RESEARCH ASSOCIATION]" userId="3aa1671b-fd5c-4844-b5c8-00f1c4907e98" providerId="ADAL" clId="{FAC433CA-C7BF-43D8-B0C1-BDA3A71A330B}" dt="2020-07-31T18:56:36.759" v="10215"/>
        <pc:sldMkLst>
          <pc:docMk/>
          <pc:sldMk cId="954836268" sldId="555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14:40:58.422" v="5024" actId="20577"/>
          <ac:spMkLst>
            <pc:docMk/>
            <pc:sldMk cId="954836268" sldId="555"/>
            <ac:spMk id="2" creationId="{96A78840-BD97-4AF7-A789-8919A0CFF31D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spMkLst>
            <pc:docMk/>
            <pc:sldMk cId="954836268" sldId="555"/>
            <ac:spMk id="15" creationId="{AAFA1F87-CF66-485C-B399-970FFBBB2B55}"/>
          </ac:spMkLst>
        </pc:spChg>
        <pc:spChg chg="mod ord">
          <ac:chgData name="Pinakidis, Joseph (LARC-D307)[UNIVERSITIES SPACE RESEARCH ASSOCIATION]" userId="3aa1671b-fd5c-4844-b5c8-00f1c4907e98" providerId="ADAL" clId="{FAC433CA-C7BF-43D8-B0C1-BDA3A71A330B}" dt="2020-07-29T20:24:36.302" v="6811" actId="27636"/>
          <ac:spMkLst>
            <pc:docMk/>
            <pc:sldMk cId="954836268" sldId="555"/>
            <ac:spMk id="26" creationId="{657E86BE-9DF9-41AE-8881-B385018936A7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16:16:18.799" v="6063" actId="20577"/>
          <ac:spMkLst>
            <pc:docMk/>
            <pc:sldMk cId="954836268" sldId="555"/>
            <ac:spMk id="27" creationId="{680B76A6-CBA8-4D56-9414-799C39571A4A}"/>
          </ac:spMkLst>
        </pc:spChg>
        <pc:spChg chg="del">
          <ac:chgData name="Pinakidis, Joseph (LARC-D307)[UNIVERSITIES SPACE RESEARCH ASSOCIATION]" userId="3aa1671b-fd5c-4844-b5c8-00f1c4907e98" providerId="ADAL" clId="{FAC433CA-C7BF-43D8-B0C1-BDA3A71A330B}" dt="2020-07-29T14:41:01.078" v="5025" actId="478"/>
          <ac:spMkLst>
            <pc:docMk/>
            <pc:sldMk cId="954836268" sldId="555"/>
            <ac:spMk id="28" creationId="{9CCE0775-7766-4EA8-852A-8B3BE19A6DCD}"/>
          </ac:spMkLst>
        </pc:spChg>
        <pc:graphicFrame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graphicFrameMkLst>
            <pc:docMk/>
            <pc:sldMk cId="954836268" sldId="555"/>
            <ac:graphicFrameMk id="18" creationId="{8583413B-0405-448D-9270-91AEC12A6FC1}"/>
          </ac:graphicFrameMkLst>
        </pc:graphicFrameChg>
        <pc:pic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picMkLst>
            <pc:docMk/>
            <pc:sldMk cId="954836268" sldId="555"/>
            <ac:picMk id="5" creationId="{778E07F8-C494-4387-A9D1-9A748FB034AC}"/>
          </ac:picMkLst>
        </pc:picChg>
        <pc:pic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picMkLst>
            <pc:docMk/>
            <pc:sldMk cId="954836268" sldId="555"/>
            <ac:picMk id="7" creationId="{FD82064B-3D8A-449E-BDC9-8E4E334B8170}"/>
          </ac:picMkLst>
        </pc:picChg>
        <pc:picChg chg="del">
          <ac:chgData name="Pinakidis, Joseph (LARC-D307)[UNIVERSITIES SPACE RESEARCH ASSOCIATION]" userId="3aa1671b-fd5c-4844-b5c8-00f1c4907e98" providerId="ADAL" clId="{FAC433CA-C7BF-43D8-B0C1-BDA3A71A330B}" dt="2020-07-29T13:59:50.123" v="4952" actId="478"/>
          <ac:picMkLst>
            <pc:docMk/>
            <pc:sldMk cId="954836268" sldId="555"/>
            <ac:picMk id="12" creationId="{C87E88BA-39D1-43FF-9A80-AE3ED9F8D574}"/>
          </ac:picMkLst>
        </pc:picChg>
        <pc:cxn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cxnSpMkLst>
            <pc:docMk/>
            <pc:sldMk cId="954836268" sldId="555"/>
            <ac:cxnSpMk id="9" creationId="{713454CF-66E2-4ED0-B710-3582C71B494C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cxnSpMkLst>
            <pc:docMk/>
            <pc:sldMk cId="954836268" sldId="555"/>
            <ac:cxnSpMk id="11" creationId="{D2E8F924-7B47-432D-B41E-6E86C8F8DF24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cxnSpMkLst>
            <pc:docMk/>
            <pc:sldMk cId="954836268" sldId="555"/>
            <ac:cxnSpMk id="20" creationId="{C6B7DAFF-B0FE-41FE-B956-38C745929E65}"/>
          </ac:cxnSpMkLst>
        </pc:cxnChg>
        <pc:cxnChg chg="mod">
          <ac:chgData name="Pinakidis, Joseph (LARC-D307)[UNIVERSITIES SPACE RESEARCH ASSOCIATION]" userId="3aa1671b-fd5c-4844-b5c8-00f1c4907e98" providerId="ADAL" clId="{FAC433CA-C7BF-43D8-B0C1-BDA3A71A330B}" dt="2020-07-29T20:21:33.692" v="6789" actId="1037"/>
          <ac:cxnSpMkLst>
            <pc:docMk/>
            <pc:sldMk cId="954836268" sldId="555"/>
            <ac:cxnSpMk id="21" creationId="{0D243A94-448E-465F-8895-171DCB966AC7}"/>
          </ac:cxnSpMkLst>
        </pc:cxnChg>
      </pc:sldChg>
      <pc:sldChg chg="addSp delSp modSp add modTransition addCm delCm modCm modNotesTx">
        <pc:chgData name="Pinakidis, Joseph (LARC-D307)[UNIVERSITIES SPACE RESEARCH ASSOCIATION]" userId="3aa1671b-fd5c-4844-b5c8-00f1c4907e98" providerId="ADAL" clId="{FAC433CA-C7BF-43D8-B0C1-BDA3A71A330B}" dt="2020-07-31T18:58:09.340" v="10372"/>
        <pc:sldMkLst>
          <pc:docMk/>
          <pc:sldMk cId="4162597818" sldId="556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14:41:40.455" v="5063" actId="20577"/>
          <ac:spMkLst>
            <pc:docMk/>
            <pc:sldMk cId="4162597818" sldId="556"/>
            <ac:spMk id="2" creationId="{DBFD1F2D-2105-43A5-B144-142E0B2B6AAB}"/>
          </ac:spMkLst>
        </pc:spChg>
        <pc:spChg chg="del mod">
          <ac:chgData name="Pinakidis, Joseph (LARC-D307)[UNIVERSITIES SPACE RESEARCH ASSOCIATION]" userId="3aa1671b-fd5c-4844-b5c8-00f1c4907e98" providerId="ADAL" clId="{FAC433CA-C7BF-43D8-B0C1-BDA3A71A330B}" dt="2020-07-29T13:17:17.496" v="4312" actId="478"/>
          <ac:spMkLst>
            <pc:docMk/>
            <pc:sldMk cId="4162597818" sldId="556"/>
            <ac:spMk id="3" creationId="{C8A1FA78-406B-45C0-AED1-D54D5CA341C8}"/>
          </ac:spMkLst>
        </pc:spChg>
        <pc:spChg chg="add del mod">
          <ac:chgData name="Pinakidis, Joseph (LARC-D307)[UNIVERSITIES SPACE RESEARCH ASSOCIATION]" userId="3aa1671b-fd5c-4844-b5c8-00f1c4907e98" providerId="ADAL" clId="{FAC433CA-C7BF-43D8-B0C1-BDA3A71A330B}" dt="2020-07-29T13:17:19.199" v="4313" actId="478"/>
          <ac:spMkLst>
            <pc:docMk/>
            <pc:sldMk cId="4162597818" sldId="556"/>
            <ac:spMk id="6" creationId="{87DB4BF5-794C-4E2C-9AD7-93DEE2AB3BF9}"/>
          </ac:spMkLst>
        </pc:spChg>
        <pc:picChg chg="add del mod">
          <ac:chgData name="Pinakidis, Joseph (LARC-D307)[UNIVERSITIES SPACE RESEARCH ASSOCIATION]" userId="3aa1671b-fd5c-4844-b5c8-00f1c4907e98" providerId="ADAL" clId="{FAC433CA-C7BF-43D8-B0C1-BDA3A71A330B}" dt="2020-07-29T13:18:20.412" v="4342" actId="478"/>
          <ac:picMkLst>
            <pc:docMk/>
            <pc:sldMk cId="4162597818" sldId="556"/>
            <ac:picMk id="7" creationId="{A0A4D58D-4033-42C2-B770-6E15FB16F3DB}"/>
          </ac:picMkLst>
        </pc:picChg>
        <pc:picChg chg="add mod modCrop">
          <ac:chgData name="Pinakidis, Joseph (LARC-D307)[UNIVERSITIES SPACE RESEARCH ASSOCIATION]" userId="3aa1671b-fd5c-4844-b5c8-00f1c4907e98" providerId="ADAL" clId="{FAC433CA-C7BF-43D8-B0C1-BDA3A71A330B}" dt="2020-07-29T13:30:31.641" v="4563" actId="14100"/>
          <ac:picMkLst>
            <pc:docMk/>
            <pc:sldMk cId="4162597818" sldId="556"/>
            <ac:picMk id="8" creationId="{B8011734-0DC1-49E7-B55B-19B6E3272001}"/>
          </ac:picMkLst>
        </pc:picChg>
        <pc:picChg chg="add mod modCrop">
          <ac:chgData name="Pinakidis, Joseph (LARC-D307)[UNIVERSITIES SPACE RESEARCH ASSOCIATION]" userId="3aa1671b-fd5c-4844-b5c8-00f1c4907e98" providerId="ADAL" clId="{FAC433CA-C7BF-43D8-B0C1-BDA3A71A330B}" dt="2020-07-30T14:27:22.949" v="9099" actId="732"/>
          <ac:picMkLst>
            <pc:docMk/>
            <pc:sldMk cId="4162597818" sldId="556"/>
            <ac:picMk id="9" creationId="{BD6F42D4-583D-4EFC-B24A-9B2AEE31E0CF}"/>
          </ac:picMkLst>
        </pc:picChg>
      </pc:sldChg>
      <pc:sldChg chg="modSp add modTransition addCm delCm modCm modNotesTx">
        <pc:chgData name="Pinakidis, Joseph (LARC-D307)[UNIVERSITIES SPACE RESEARCH ASSOCIATION]" userId="3aa1671b-fd5c-4844-b5c8-00f1c4907e98" providerId="ADAL" clId="{FAC433CA-C7BF-43D8-B0C1-BDA3A71A330B}" dt="2020-07-31T18:52:28.866" v="9671"/>
        <pc:sldMkLst>
          <pc:docMk/>
          <pc:sldMk cId="117919689" sldId="557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13:34:52.817" v="4610" actId="1036"/>
          <ac:spMkLst>
            <pc:docMk/>
            <pc:sldMk cId="117919689" sldId="557"/>
            <ac:spMk id="2" creationId="{00000000-0000-0000-0000-000000000000}"/>
          </ac:spMkLst>
        </pc:spChg>
        <pc:spChg chg="mod">
          <ac:chgData name="Pinakidis, Joseph (LARC-D307)[UNIVERSITIES SPACE RESEARCH ASSOCIATION]" userId="3aa1671b-fd5c-4844-b5c8-00f1c4907e98" providerId="ADAL" clId="{FAC433CA-C7BF-43D8-B0C1-BDA3A71A330B}" dt="2020-07-29T22:14:28.646" v="8861" actId="1037"/>
          <ac:spMkLst>
            <pc:docMk/>
            <pc:sldMk cId="117919689" sldId="557"/>
            <ac:spMk id="3" creationId="{00000000-0000-0000-0000-000000000000}"/>
          </ac:spMkLst>
        </pc:spChg>
      </pc:sldChg>
      <pc:sldChg chg="addSp delSp modSp add modNotesTx">
        <pc:chgData name="Pinakidis, Joseph (LARC-D307)[UNIVERSITIES SPACE RESEARCH ASSOCIATION]" userId="3aa1671b-fd5c-4844-b5c8-00f1c4907e98" providerId="ADAL" clId="{FAC433CA-C7BF-43D8-B0C1-BDA3A71A330B}" dt="2020-07-31T19:11:51.635" v="12211" actId="12"/>
        <pc:sldMkLst>
          <pc:docMk/>
          <pc:sldMk cId="291725751" sldId="584"/>
        </pc:sldMkLst>
        <pc:spChg chg="mod">
          <ac:chgData name="Pinakidis, Joseph (LARC-D307)[UNIVERSITIES SPACE RESEARCH ASSOCIATION]" userId="3aa1671b-fd5c-4844-b5c8-00f1c4907e98" providerId="ADAL" clId="{FAC433CA-C7BF-43D8-B0C1-BDA3A71A330B}" dt="2020-07-29T22:08:15.917" v="8664" actId="14100"/>
          <ac:spMkLst>
            <pc:docMk/>
            <pc:sldMk cId="291725751" sldId="584"/>
            <ac:spMk id="2" creationId="{9925E5A0-5130-454C-BFC3-CFF575D4E05B}"/>
          </ac:spMkLst>
        </pc:spChg>
        <pc:spChg chg="del">
          <ac:chgData name="Pinakidis, Joseph (LARC-D307)[UNIVERSITIES SPACE RESEARCH ASSOCIATION]" userId="3aa1671b-fd5c-4844-b5c8-00f1c4907e98" providerId="ADAL" clId="{FAC433CA-C7BF-43D8-B0C1-BDA3A71A330B}" dt="2020-07-29T16:54:38.082" v="6071" actId="478"/>
          <ac:spMkLst>
            <pc:docMk/>
            <pc:sldMk cId="291725751" sldId="584"/>
            <ac:spMk id="3" creationId="{5F4C4C45-C6D4-4DC1-8319-B825AC080227}"/>
          </ac:spMkLst>
        </pc:spChg>
        <pc:graphicFrameChg chg="add mod">
          <ac:chgData name="Pinakidis, Joseph (LARC-D307)[UNIVERSITIES SPACE RESEARCH ASSOCIATION]" userId="3aa1671b-fd5c-4844-b5c8-00f1c4907e98" providerId="ADAL" clId="{FAC433CA-C7BF-43D8-B0C1-BDA3A71A330B}" dt="2020-07-30T14:31:41.697" v="9124" actId="1076"/>
          <ac:graphicFrameMkLst>
            <pc:docMk/>
            <pc:sldMk cId="291725751" sldId="584"/>
            <ac:graphicFrameMk id="6" creationId="{A3149E51-3528-424D-90D9-34C5ED82EA73}"/>
          </ac:graphicFrameMkLst>
        </pc:graphicFrameChg>
        <pc:picChg chg="add del mod">
          <ac:chgData name="Pinakidis, Joseph (LARC-D307)[UNIVERSITIES SPACE RESEARCH ASSOCIATION]" userId="3aa1671b-fd5c-4844-b5c8-00f1c4907e98" providerId="ADAL" clId="{FAC433CA-C7BF-43D8-B0C1-BDA3A71A330B}" dt="2020-07-30T14:29:55.336" v="9100" actId="478"/>
          <ac:picMkLst>
            <pc:docMk/>
            <pc:sldMk cId="291725751" sldId="584"/>
            <ac:picMk id="5" creationId="{6E5BC3EB-B68E-4818-913E-2823BE593475}"/>
          </ac:picMkLst>
        </pc:picChg>
        <pc:picChg chg="add del mod">
          <ac:chgData name="Pinakidis, Joseph (LARC-D307)[UNIVERSITIES SPACE RESEARCH ASSOCIATION]" userId="3aa1671b-fd5c-4844-b5c8-00f1c4907e98" providerId="ADAL" clId="{FAC433CA-C7BF-43D8-B0C1-BDA3A71A330B}" dt="2020-07-30T14:31:16.073" v="9106" actId="478"/>
          <ac:picMkLst>
            <pc:docMk/>
            <pc:sldMk cId="291725751" sldId="584"/>
            <ac:picMk id="7" creationId="{3593A5AC-35C8-41C7-815C-A4E7C106A1CD}"/>
          </ac:picMkLst>
        </pc:picChg>
        <pc:picChg chg="add mod">
          <ac:chgData name="Pinakidis, Joseph (LARC-D307)[UNIVERSITIES SPACE RESEARCH ASSOCIATION]" userId="3aa1671b-fd5c-4844-b5c8-00f1c4907e98" providerId="ADAL" clId="{FAC433CA-C7BF-43D8-B0C1-BDA3A71A330B}" dt="2020-07-30T14:31:45.122" v="9125" actId="14100"/>
          <ac:picMkLst>
            <pc:docMk/>
            <pc:sldMk cId="291725751" sldId="584"/>
            <ac:picMk id="8" creationId="{15F95308-9AF0-400E-93F2-6C33FE454A48}"/>
          </ac:picMkLst>
        </pc:picChg>
      </pc:sldChg>
      <pc:sldMasterChg chg="modSldLayout">
        <pc:chgData name="Pinakidis, Joseph (LARC-D307)[UNIVERSITIES SPACE RESEARCH ASSOCIATION]" userId="3aa1671b-fd5c-4844-b5c8-00f1c4907e98" providerId="ADAL" clId="{FAC433CA-C7BF-43D8-B0C1-BDA3A71A330B}" dt="2020-07-28T19:51:26.138" v="4217" actId="478"/>
        <pc:sldMasterMkLst>
          <pc:docMk/>
          <pc:sldMasterMk cId="895918918" sldId="2147483660"/>
        </pc:sldMasterMkLst>
        <pc:sldLayoutChg chg="delSp">
          <pc:chgData name="Pinakidis, Joseph (LARC-D307)[UNIVERSITIES SPACE RESEARCH ASSOCIATION]" userId="3aa1671b-fd5c-4844-b5c8-00f1c4907e98" providerId="ADAL" clId="{FAC433CA-C7BF-43D8-B0C1-BDA3A71A330B}" dt="2020-07-28T19:51:26.138" v="4217" actId="478"/>
          <pc:sldLayoutMkLst>
            <pc:docMk/>
            <pc:sldMasterMk cId="895918918" sldId="2147483660"/>
            <pc:sldLayoutMk cId="2281726670" sldId="2147483666"/>
          </pc:sldLayoutMkLst>
          <pc:picChg chg="del">
            <ac:chgData name="Pinakidis, Joseph (LARC-D307)[UNIVERSITIES SPACE RESEARCH ASSOCIATION]" userId="3aa1671b-fd5c-4844-b5c8-00f1c4907e98" providerId="ADAL" clId="{FAC433CA-C7BF-43D8-B0C1-BDA3A71A330B}" dt="2020-07-28T19:51:26.138" v="4217" actId="478"/>
            <ac:picMkLst>
              <pc:docMk/>
              <pc:sldMasterMk cId="895918918" sldId="2147483660"/>
              <pc:sldLayoutMk cId="2281726670" sldId="2147483666"/>
              <ac:picMk id="31" creationId="{00000000-0000-0000-0000-000000000000}"/>
            </ac:picMkLst>
          </pc:picChg>
        </pc:sldLayoutChg>
        <pc:sldLayoutChg chg="delSp">
          <pc:chgData name="Pinakidis, Joseph (LARC-D307)[UNIVERSITIES SPACE RESEARCH ASSOCIATION]" userId="3aa1671b-fd5c-4844-b5c8-00f1c4907e98" providerId="ADAL" clId="{FAC433CA-C7BF-43D8-B0C1-BDA3A71A330B}" dt="2020-07-28T19:51:14.031" v="4216" actId="478"/>
          <pc:sldLayoutMkLst>
            <pc:docMk/>
            <pc:sldMasterMk cId="895918918" sldId="2147483660"/>
            <pc:sldLayoutMk cId="4117435544" sldId="2147483667"/>
          </pc:sldLayoutMkLst>
          <pc:picChg chg="del">
            <ac:chgData name="Pinakidis, Joseph (LARC-D307)[UNIVERSITIES SPACE RESEARCH ASSOCIATION]" userId="3aa1671b-fd5c-4844-b5c8-00f1c4907e98" providerId="ADAL" clId="{FAC433CA-C7BF-43D8-B0C1-BDA3A71A330B}" dt="2020-07-28T19:51:14.031" v="4216" actId="478"/>
            <ac:picMkLst>
              <pc:docMk/>
              <pc:sldMasterMk cId="895918918" sldId="2147483660"/>
              <pc:sldLayoutMk cId="4117435544" sldId="2147483667"/>
              <ac:picMk id="29" creationId="{00000000-0000-0000-0000-00000000000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52BDA-CAF5-4C8B-BD74-22D1D45AABB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58FDB26-243B-4D0E-B76E-EF3D795F4144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733A815F-5F73-44B6-B50E-67ACE8AA004B}" type="parTrans" cxnId="{4D9411AD-0A7E-4368-B21A-D25A95FE40F6}">
      <dgm:prSet/>
      <dgm:spPr/>
      <dgm:t>
        <a:bodyPr/>
        <a:lstStyle/>
        <a:p>
          <a:endParaRPr lang="en-US"/>
        </a:p>
      </dgm:t>
    </dgm:pt>
    <dgm:pt modelId="{25C88AB1-1FAC-42D4-BA9E-E9D8382813D7}" type="sibTrans" cxnId="{4D9411AD-0A7E-4368-B21A-D25A95FE40F6}">
      <dgm:prSet/>
      <dgm:spPr/>
      <dgm:t>
        <a:bodyPr/>
        <a:lstStyle/>
        <a:p>
          <a:endParaRPr lang="en-US" dirty="0"/>
        </a:p>
      </dgm:t>
    </dgm:pt>
    <dgm:pt modelId="{B48BBDF3-0B4E-4DBA-AC39-8833B3E1F689}">
      <dgm:prSet phldrT="[Text]"/>
      <dgm:spPr/>
      <dgm:t>
        <a:bodyPr/>
        <a:lstStyle/>
        <a:p>
          <a:r>
            <a:rPr lang="en-US" dirty="0"/>
            <a:t>Train Model</a:t>
          </a:r>
        </a:p>
      </dgm:t>
    </dgm:pt>
    <dgm:pt modelId="{1F7501DA-21BC-47D7-BD28-24E4416972AD}" type="parTrans" cxnId="{CFB9BB02-3CC4-4472-89CE-1DE8E4476EE6}">
      <dgm:prSet/>
      <dgm:spPr/>
      <dgm:t>
        <a:bodyPr/>
        <a:lstStyle/>
        <a:p>
          <a:endParaRPr lang="en-US"/>
        </a:p>
      </dgm:t>
    </dgm:pt>
    <dgm:pt modelId="{C09B1242-489C-471A-834A-7838E529E4E5}" type="sibTrans" cxnId="{CFB9BB02-3CC4-4472-89CE-1DE8E4476EE6}">
      <dgm:prSet/>
      <dgm:spPr/>
      <dgm:t>
        <a:bodyPr/>
        <a:lstStyle/>
        <a:p>
          <a:endParaRPr lang="en-US" dirty="0"/>
        </a:p>
      </dgm:t>
    </dgm:pt>
    <dgm:pt modelId="{74135829-6FF9-421C-8EFD-72ED654BFDF5}">
      <dgm:prSet phldrT="[Text]"/>
      <dgm:spPr/>
      <dgm:t>
        <a:bodyPr/>
        <a:lstStyle/>
        <a:p>
          <a:r>
            <a:rPr lang="en-US" dirty="0"/>
            <a:t>Save Model</a:t>
          </a:r>
        </a:p>
      </dgm:t>
    </dgm:pt>
    <dgm:pt modelId="{7313D388-84A6-42B2-BB50-2175CB36EE46}" type="parTrans" cxnId="{9023DDFC-D542-45B9-888D-C74E4D7272F4}">
      <dgm:prSet/>
      <dgm:spPr/>
      <dgm:t>
        <a:bodyPr/>
        <a:lstStyle/>
        <a:p>
          <a:endParaRPr lang="en-US"/>
        </a:p>
      </dgm:t>
    </dgm:pt>
    <dgm:pt modelId="{D689BAD0-318E-4520-B82F-69B75D87ADCA}" type="sibTrans" cxnId="{9023DDFC-D542-45B9-888D-C74E4D7272F4}">
      <dgm:prSet/>
      <dgm:spPr/>
      <dgm:t>
        <a:bodyPr/>
        <a:lstStyle/>
        <a:p>
          <a:endParaRPr lang="en-US"/>
        </a:p>
      </dgm:t>
    </dgm:pt>
    <dgm:pt modelId="{EA07A476-08D8-41E6-B651-11E32A013292}" type="pres">
      <dgm:prSet presAssocID="{EDC52BDA-CAF5-4C8B-BD74-22D1D45AABB6}" presName="Name0" presStyleCnt="0">
        <dgm:presLayoutVars>
          <dgm:dir/>
          <dgm:resizeHandles val="exact"/>
        </dgm:presLayoutVars>
      </dgm:prSet>
      <dgm:spPr/>
    </dgm:pt>
    <dgm:pt modelId="{D1AD2037-B746-4214-9097-9AC93EFD6921}" type="pres">
      <dgm:prSet presAssocID="{658FDB26-243B-4D0E-B76E-EF3D795F41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0F902-3AF1-47BD-8556-0A2555784483}" type="pres">
      <dgm:prSet presAssocID="{25C88AB1-1FAC-42D4-BA9E-E9D8382813D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0EE28C5-99CD-4DC9-A6A7-EFC9AC6D6855}" type="pres">
      <dgm:prSet presAssocID="{25C88AB1-1FAC-42D4-BA9E-E9D8382813D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16E5DBF-57B3-4FB7-AF93-BFC4A9F75AE3}" type="pres">
      <dgm:prSet presAssocID="{B48BBDF3-0B4E-4DBA-AC39-8833B3E1F6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B07F6-A1C6-47FB-85F1-F89EF4AF57E4}" type="pres">
      <dgm:prSet presAssocID="{C09B1242-489C-471A-834A-7838E529E4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87353BF-91A9-424A-A856-93A3FEF37088}" type="pres">
      <dgm:prSet presAssocID="{C09B1242-489C-471A-834A-7838E529E4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BC5E539-EC7F-430D-91DC-ED8D127CA1BC}" type="pres">
      <dgm:prSet presAssocID="{74135829-6FF9-421C-8EFD-72ED654BFD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9BB02-3CC4-4472-89CE-1DE8E4476EE6}" srcId="{EDC52BDA-CAF5-4C8B-BD74-22D1D45AABB6}" destId="{B48BBDF3-0B4E-4DBA-AC39-8833B3E1F689}" srcOrd="1" destOrd="0" parTransId="{1F7501DA-21BC-47D7-BD28-24E4416972AD}" sibTransId="{C09B1242-489C-471A-834A-7838E529E4E5}"/>
    <dgm:cxn modelId="{9023DDFC-D542-45B9-888D-C74E4D7272F4}" srcId="{EDC52BDA-CAF5-4C8B-BD74-22D1D45AABB6}" destId="{74135829-6FF9-421C-8EFD-72ED654BFDF5}" srcOrd="2" destOrd="0" parTransId="{7313D388-84A6-42B2-BB50-2175CB36EE46}" sibTransId="{D689BAD0-318E-4520-B82F-69B75D87ADCA}"/>
    <dgm:cxn modelId="{0CC53A4B-5E0A-44E7-8367-2D4BE3EADAC9}" type="presOf" srcId="{25C88AB1-1FAC-42D4-BA9E-E9D8382813D7}" destId="{20EE28C5-99CD-4DC9-A6A7-EFC9AC6D6855}" srcOrd="1" destOrd="0" presId="urn:microsoft.com/office/officeart/2005/8/layout/process1"/>
    <dgm:cxn modelId="{4750934F-2675-4608-9E1C-1DBB0774B032}" type="presOf" srcId="{658FDB26-243B-4D0E-B76E-EF3D795F4144}" destId="{D1AD2037-B746-4214-9097-9AC93EFD6921}" srcOrd="0" destOrd="0" presId="urn:microsoft.com/office/officeart/2005/8/layout/process1"/>
    <dgm:cxn modelId="{640BD3F7-1AAA-4FDE-9E88-7EDEB264A558}" type="presOf" srcId="{25C88AB1-1FAC-42D4-BA9E-E9D8382813D7}" destId="{1590F902-3AF1-47BD-8556-0A2555784483}" srcOrd="0" destOrd="0" presId="urn:microsoft.com/office/officeart/2005/8/layout/process1"/>
    <dgm:cxn modelId="{703AD577-EE4B-4778-BCA9-4C28CB3F1F9D}" type="presOf" srcId="{EDC52BDA-CAF5-4C8B-BD74-22D1D45AABB6}" destId="{EA07A476-08D8-41E6-B651-11E32A013292}" srcOrd="0" destOrd="0" presId="urn:microsoft.com/office/officeart/2005/8/layout/process1"/>
    <dgm:cxn modelId="{AF7597B5-FF1B-4F96-BF86-3FD17C14B691}" type="presOf" srcId="{74135829-6FF9-421C-8EFD-72ED654BFDF5}" destId="{7BC5E539-EC7F-430D-91DC-ED8D127CA1BC}" srcOrd="0" destOrd="0" presId="urn:microsoft.com/office/officeart/2005/8/layout/process1"/>
    <dgm:cxn modelId="{8247517C-5D39-4D01-B86A-CCF10E0300DA}" type="presOf" srcId="{C09B1242-489C-471A-834A-7838E529E4E5}" destId="{686B07F6-A1C6-47FB-85F1-F89EF4AF57E4}" srcOrd="0" destOrd="0" presId="urn:microsoft.com/office/officeart/2005/8/layout/process1"/>
    <dgm:cxn modelId="{2BCDEE6F-A3DB-4D3C-8D81-66319DBD4F85}" type="presOf" srcId="{B48BBDF3-0B4E-4DBA-AC39-8833B3E1F689}" destId="{716E5DBF-57B3-4FB7-AF93-BFC4A9F75AE3}" srcOrd="0" destOrd="0" presId="urn:microsoft.com/office/officeart/2005/8/layout/process1"/>
    <dgm:cxn modelId="{4D9411AD-0A7E-4368-B21A-D25A95FE40F6}" srcId="{EDC52BDA-CAF5-4C8B-BD74-22D1D45AABB6}" destId="{658FDB26-243B-4D0E-B76E-EF3D795F4144}" srcOrd="0" destOrd="0" parTransId="{733A815F-5F73-44B6-B50E-67ACE8AA004B}" sibTransId="{25C88AB1-1FAC-42D4-BA9E-E9D8382813D7}"/>
    <dgm:cxn modelId="{D89C500F-52DC-44F1-A289-478F743D92F1}" type="presOf" srcId="{C09B1242-489C-471A-834A-7838E529E4E5}" destId="{287353BF-91A9-424A-A856-93A3FEF37088}" srcOrd="1" destOrd="0" presId="urn:microsoft.com/office/officeart/2005/8/layout/process1"/>
    <dgm:cxn modelId="{E2EF9181-FBF5-42F7-A727-CB109F2DC334}" type="presParOf" srcId="{EA07A476-08D8-41E6-B651-11E32A013292}" destId="{D1AD2037-B746-4214-9097-9AC93EFD6921}" srcOrd="0" destOrd="0" presId="urn:microsoft.com/office/officeart/2005/8/layout/process1"/>
    <dgm:cxn modelId="{79EECED4-6776-407C-810D-F0DF3B46995A}" type="presParOf" srcId="{EA07A476-08D8-41E6-B651-11E32A013292}" destId="{1590F902-3AF1-47BD-8556-0A2555784483}" srcOrd="1" destOrd="0" presId="urn:microsoft.com/office/officeart/2005/8/layout/process1"/>
    <dgm:cxn modelId="{69CD1D40-71CE-4860-8542-110CE23C5CC8}" type="presParOf" srcId="{1590F902-3AF1-47BD-8556-0A2555784483}" destId="{20EE28C5-99CD-4DC9-A6A7-EFC9AC6D6855}" srcOrd="0" destOrd="0" presId="urn:microsoft.com/office/officeart/2005/8/layout/process1"/>
    <dgm:cxn modelId="{36356486-1030-4EAA-9A21-458F98EAAE46}" type="presParOf" srcId="{EA07A476-08D8-41E6-B651-11E32A013292}" destId="{716E5DBF-57B3-4FB7-AF93-BFC4A9F75AE3}" srcOrd="2" destOrd="0" presId="urn:microsoft.com/office/officeart/2005/8/layout/process1"/>
    <dgm:cxn modelId="{903F87CD-5FDA-4903-A760-87B5E204A440}" type="presParOf" srcId="{EA07A476-08D8-41E6-B651-11E32A013292}" destId="{686B07F6-A1C6-47FB-85F1-F89EF4AF57E4}" srcOrd="3" destOrd="0" presId="urn:microsoft.com/office/officeart/2005/8/layout/process1"/>
    <dgm:cxn modelId="{7809A8F7-CB8A-4CB1-AA59-771AF79D8851}" type="presParOf" srcId="{686B07F6-A1C6-47FB-85F1-F89EF4AF57E4}" destId="{287353BF-91A9-424A-A856-93A3FEF37088}" srcOrd="0" destOrd="0" presId="urn:microsoft.com/office/officeart/2005/8/layout/process1"/>
    <dgm:cxn modelId="{5737A992-726C-41B7-B464-4315A4050937}" type="presParOf" srcId="{EA07A476-08D8-41E6-B651-11E32A013292}" destId="{7BC5E539-EC7F-430D-91DC-ED8D127CA1B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D2037-B746-4214-9097-9AC93EFD6921}">
      <dsp:nvSpPr>
        <dsp:cNvPr id="0" name=""/>
        <dsp:cNvSpPr/>
      </dsp:nvSpPr>
      <dsp:spPr>
        <a:xfrm>
          <a:off x="6811" y="607991"/>
          <a:ext cx="2035773" cy="12214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Input Data</a:t>
          </a:r>
        </a:p>
      </dsp:txBody>
      <dsp:txXfrm>
        <a:off x="42586" y="643766"/>
        <a:ext cx="1964223" cy="1149913"/>
      </dsp:txXfrm>
    </dsp:sp>
    <dsp:sp modelId="{1590F902-3AF1-47BD-8556-0A2555784483}">
      <dsp:nvSpPr>
        <dsp:cNvPr id="0" name=""/>
        <dsp:cNvSpPr/>
      </dsp:nvSpPr>
      <dsp:spPr>
        <a:xfrm>
          <a:off x="2246161" y="966287"/>
          <a:ext cx="431583" cy="504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46161" y="1067261"/>
        <a:ext cx="302108" cy="302923"/>
      </dsp:txXfrm>
    </dsp:sp>
    <dsp:sp modelId="{716E5DBF-57B3-4FB7-AF93-BFC4A9F75AE3}">
      <dsp:nvSpPr>
        <dsp:cNvPr id="0" name=""/>
        <dsp:cNvSpPr/>
      </dsp:nvSpPr>
      <dsp:spPr>
        <a:xfrm>
          <a:off x="2856893" y="607991"/>
          <a:ext cx="2035773" cy="122146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Train Model</a:t>
          </a:r>
        </a:p>
      </dsp:txBody>
      <dsp:txXfrm>
        <a:off x="2892668" y="643766"/>
        <a:ext cx="1964223" cy="1149913"/>
      </dsp:txXfrm>
    </dsp:sp>
    <dsp:sp modelId="{686B07F6-A1C6-47FB-85F1-F89EF4AF57E4}">
      <dsp:nvSpPr>
        <dsp:cNvPr id="0" name=""/>
        <dsp:cNvSpPr/>
      </dsp:nvSpPr>
      <dsp:spPr>
        <a:xfrm>
          <a:off x="5096243" y="966287"/>
          <a:ext cx="431583" cy="504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096243" y="1067261"/>
        <a:ext cx="302108" cy="302923"/>
      </dsp:txXfrm>
    </dsp:sp>
    <dsp:sp modelId="{7BC5E539-EC7F-430D-91DC-ED8D127CA1BC}">
      <dsp:nvSpPr>
        <dsp:cNvPr id="0" name=""/>
        <dsp:cNvSpPr/>
      </dsp:nvSpPr>
      <dsp:spPr>
        <a:xfrm>
          <a:off x="5706975" y="607991"/>
          <a:ext cx="2035773" cy="122146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Save Model</a:t>
          </a:r>
        </a:p>
      </dsp:txBody>
      <dsp:txXfrm>
        <a:off x="5742750" y="643766"/>
        <a:ext cx="1964223" cy="1149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2BDF-65BD-40E4-AC32-7140E17DDCC8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C9CB-75E8-4897-8DC3-F05D0F144F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summer my project focused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are some generated images of the panel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Measured amplitude, predicted porosity, and simulated porosity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It’s important to consider them collectively to get the whole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image a, there are similar porosity levels near the end of the ply drop region, which is really good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small taste of the many panel images I generated this summer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rigid porosity near y = 40 mm is most likely due to a step in “slope”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image b, it does well at y = 300, and the prediction actually does a good job from y = 150 to 200.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observed porosity exists here in post-cure micrographs, so we actually think the problem is with the process model and not with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9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Quantified porosity based on a conglomeration of variables, not just amplitude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Meaningful </a:t>
            </a:r>
            <a:r>
              <a:rPr lang="en-US" dirty="0"/>
              <a:t>results from the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Shows a lot of promise compared to simulated porosity, and it would be even more </a:t>
            </a:r>
            <a:r>
              <a:rPr lang="en-US" dirty="0" smtClean="0"/>
              <a:t>interesting/valuable </a:t>
            </a:r>
            <a:r>
              <a:rPr lang="en-US" dirty="0"/>
              <a:t>to see how it compares to post-cure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Porosity detection in real-time in an autoclave is possible, which was the ultimate goal: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Remember, only post-cure porosity detection has been done, not yet in real-time so this is cutting edge!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9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x-ray CT (computed thermography), microscopy, or acid digestion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Limited right now due to COVID-19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Grander impact on the aerospace realm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Having an opportunity to learn, grow and sense of stability this summer was critical during a time of flux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my personal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 Gabrielle for her patience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4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strength to weight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Image shows all-electric x-57 Maxwell developed by NASA. Uses composite wings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Images show Optical micrographs of carbon fiber laminate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Defects during cure result from uneven pressures, temperature gradients across the part, varying degree of cure and fiber volume fraction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post-cure validation of model has been possible thus far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challenge this time around comes from developing a quantitative function that can relate measured amplitude to porosity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value to this than just validating model... potential use throughout the industry, value to reduce scrap and reduce manufacturing time. will hopefully have large ramifications in the aerospace realm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attack the challenge of quantifying porosity in real time from measured amplitude was to utilize machine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machine learning method has its pros and cons such as training time, prediction time, accuracy, 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image is not to scale and greatly distorted to see the taper, in reality its very thin and the caul plate bends around it during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00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meant an LN2 cooling system was needed to deliver LN2 in bursts to the insulated box. The pressure was okay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Ultrasonic pulse echo inspection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Carbon fiber panel bagged to underside of tool plate to be inspected through the tool plate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Key reflection was the composite and caul plate interface. Amplitude correlated to porosity - Ultrasonic waves dissipate in air (porosity)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Caul plate was varied to create expected low pressure points which allows porosity to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7C9CB-75E8-4897-8DC3-F05D0F144F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7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Unwrap consolidated experimental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Document pros and cons of various ML Regression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Trained the model on a larger data set to make it more robust and capture a larger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Relate the amplitude response signal received to predict porosity in real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creativity used in step 4 with building scripts and how I would use the model for predictions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scripting – would have to go back to step 2 if the generated images were not satisfactory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5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black and white image is what the ultrasonic sensor receives, analogous to an ultrasound just like you use at a doctor’s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the same technology that you use to look at babies to look at defects in a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21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Feed in a smaller subset of data to reduce training time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Simulated porosity as a predictor, we would like to take micrographs post-cure but we cannot due to COVID-19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Number of plies is a substitute for thickness of panel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Cross validation versus holdout validation to prevent overfitting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Various regression algorithms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Perfect fit along black line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GPR is pretty good because it does follow this trendline well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7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we select the preferred model, we want to train it on a larger data 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robust ML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Wider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Save various trained models for convenient usage in later scripts, makes it easier for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Graph</a:t>
            </a:r>
            <a:r>
              <a:rPr lang="en-US" baseline="0" dirty="0" smtClean="0"/>
              <a:t> is for Experiment 1, Scan 13, y = 279 mm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generated ML model is a function that predicts porosity based on these predictors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at one pixel there is a value for each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I held them all constant and varied porosity as I fed it into the prediction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scripts automatically scans the plot to find the entry where the measured amplitude (known) is closest to the predicted amplitude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Follow this over to the point, then go downwards to see what porosity was fed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predicted porosity for that pixel, using a “back-door approach” and it assigns it to a structure so that the image can then be generated at each 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why we need to use amplitude empirical relationship to predict porosity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7C9CB-75E8-4897-8DC3-F05D0F144F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2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458724" y="3406100"/>
            <a:ext cx="11274552" cy="0"/>
          </a:xfrm>
          <a:prstGeom prst="line">
            <a:avLst/>
          </a:prstGeom>
          <a:ln w="1873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D8E-851B-4659-897B-85518CEAD3D0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1" y="5433583"/>
            <a:ext cx="1289687" cy="1331493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726" y="12783"/>
            <a:ext cx="1688676" cy="13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915924" y="3406100"/>
            <a:ext cx="10360152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3124" y="3406100"/>
            <a:ext cx="944575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1102-1BD8-4D40-B1B1-1F59F23CFE8E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9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26E-6F81-4B15-8C31-6BD4049B451D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  <p15:guide id="3" pos="67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4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</a:rPr>
              <a:t>GCD PPBE</a:t>
            </a:r>
            <a:r>
              <a:rPr lang="en-US" sz="800" baseline="0" dirty="0">
                <a:solidFill>
                  <a:sysClr val="windowText" lastClr="000000"/>
                </a:solidFill>
              </a:rPr>
              <a:t> 22 New Start Projects – Full Proposal 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E407-4069-4CF1-8ECE-BB756A4D9798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2012851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4010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609" y="192726"/>
            <a:ext cx="974171" cy="7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8952" cy="182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571"/>
            <a:ext cx="12192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7244" y="6675291"/>
            <a:ext cx="12097512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19" y="45720"/>
            <a:ext cx="1209751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2058710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1849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439" y="91440"/>
            <a:ext cx="120060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7569" y="81915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2104430" y="81914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76138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8453276" y="6615212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Advanced Materials and Processing</a:t>
            </a:r>
            <a:r>
              <a:rPr lang="en-US" sz="1100" baseline="0" dirty="0"/>
              <a:t> Branch</a:t>
            </a:r>
            <a:endParaRPr lang="en-US" sz="11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441234" y="6615212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/>
              <a:t>NASA Langley Research Center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11323381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764280" y="6755542"/>
            <a:ext cx="46634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2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458724" y="3406100"/>
            <a:ext cx="11274552" cy="0"/>
          </a:xfrm>
          <a:prstGeom prst="line">
            <a:avLst/>
          </a:prstGeom>
          <a:ln w="1873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D8E-851B-4659-897B-85518CEAD3D0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1" y="5433583"/>
            <a:ext cx="1289687" cy="1331493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726" y="12783"/>
            <a:ext cx="1688676" cy="13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915924" y="3406100"/>
            <a:ext cx="10360152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3124" y="3406100"/>
            <a:ext cx="944575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8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260"/>
            <a:ext cx="10515600" cy="1325563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240"/>
            <a:ext cx="10515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E407-4069-4CF1-8ECE-BB756A4D9798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2012851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4010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609" y="192726"/>
            <a:ext cx="974171" cy="7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8952" cy="182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571"/>
            <a:ext cx="12192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7244" y="6675291"/>
            <a:ext cx="12097512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19" y="45720"/>
            <a:ext cx="1209751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2058710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1849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439" y="91440"/>
            <a:ext cx="120060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7569" y="81915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2104430" y="81914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76138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8482151" y="6615212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Advanced Materials and Processing</a:t>
            </a:r>
            <a:r>
              <a:rPr lang="en-US" sz="1100" baseline="0" dirty="0"/>
              <a:t> Branch</a:t>
            </a:r>
            <a:endParaRPr lang="en-US" sz="11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537485" y="6615212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/>
              <a:t>NASA Langley Research Center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711213" y="6755542"/>
            <a:ext cx="476957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1323381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5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675D-FF15-42AD-A0BB-7B49477CDBCD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5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51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098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098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13AC-706D-40DF-88AE-1DF114596698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3614030" y="6755542"/>
              <a:ext cx="483924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11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7315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9706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315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706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4FE-3B77-4B94-B894-04EC32C9417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>
              <a:off x="3614030" y="6755542"/>
              <a:ext cx="473107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01AB-F464-4D5C-89CA-750160D73C12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FFD-A8C8-4EFA-A5A7-91466935EDD8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8" name="Rectangle 7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79FE-330F-4E52-B6EF-9072569AC7D3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5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75F-E830-40AF-B49A-C5BFC23B73CD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675D-FF15-42AD-A0BB-7B49477CDBCD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8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1102-1BD8-4D40-B1B1-1F59F23CFE8E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35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26E-6F81-4B15-8C31-6BD4049B451D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8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13AC-706D-40DF-88AE-1DF114596698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3764280" y="6755542"/>
              <a:ext cx="466344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4FE-3B77-4B94-B894-04EC32C9417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cxnSp>
        <p:nvCxnSpPr>
          <p:cNvPr id="34" name="Straight Connector 33"/>
          <p:cNvCxnSpPr/>
          <p:nvPr userDrawn="1"/>
        </p:nvCxnSpPr>
        <p:spPr>
          <a:xfrm>
            <a:off x="3764280" y="6755542"/>
            <a:ext cx="46634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3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01AB-F464-4D5C-89CA-750160D73C12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9" name="Straight Connector 28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3764280" y="6755542"/>
            <a:ext cx="46634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FFD-A8C8-4EFA-A5A7-91466935EDD8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8" name="Rectangle 7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>
            <a:off x="3764280" y="6755542"/>
            <a:ext cx="46634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3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79FE-330F-4E52-B6EF-9072569AC7D3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75F-E830-40AF-B49A-C5BFC23B73CD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BD33-461B-4688-8AB9-170C7688F2F3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BD33-461B-4688-8AB9-170C7688F2F3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0C37-3CEC-4CB4-B902-37F94E20E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.b.hudson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0.tiff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if"/><Relationship Id="rId4" Type="http://schemas.openxmlformats.org/officeDocument/2006/relationships/image" Target="../media/image21.tiff"/><Relationship Id="rId9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tiff"/><Relationship Id="rId5" Type="http://schemas.openxmlformats.org/officeDocument/2006/relationships/image" Target="../media/image13.tiff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yler.b.hudson@nas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tif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968" y="830263"/>
            <a:ext cx="11228064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Porosity Quantification During Composite Cure in an Autoclave Utilizing an Ultrasonic Inspection System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68" y="3640137"/>
            <a:ext cx="11228064" cy="31511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Tyler B. Hudson</a:t>
            </a:r>
            <a:r>
              <a:rPr lang="en-US" baseline="30000" dirty="0"/>
              <a:t>1*</a:t>
            </a:r>
            <a:r>
              <a:rPr lang="en-US" dirty="0"/>
              <a:t>, Joseph J. Pinakidis</a:t>
            </a:r>
            <a:r>
              <a:rPr lang="en-US" baseline="30000" dirty="0"/>
              <a:t>2</a:t>
            </a:r>
            <a:r>
              <a:rPr lang="en-US" dirty="0"/>
              <a:t>, Patrick J. Follis</a:t>
            </a:r>
            <a:r>
              <a:rPr lang="en-US" baseline="30000" dirty="0"/>
              <a:t>2</a:t>
            </a:r>
            <a:r>
              <a:rPr lang="en-US" dirty="0"/>
              <a:t>, and Frank L. </a:t>
            </a:r>
            <a:r>
              <a:rPr lang="en-US" dirty="0" smtClean="0"/>
              <a:t>Palmieri</a:t>
            </a:r>
            <a:r>
              <a:rPr lang="en-US" baseline="30000" dirty="0" smtClean="0"/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 smtClean="0"/>
              <a:t>1 </a:t>
            </a:r>
            <a:r>
              <a:rPr lang="en-US" sz="1800" dirty="0" smtClean="0"/>
              <a:t>NASA </a:t>
            </a:r>
            <a:r>
              <a:rPr lang="en-US" sz="1800" dirty="0"/>
              <a:t>Langley Research Center, Hampton, VA 23681, 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 smtClean="0"/>
              <a:t>2 </a:t>
            </a:r>
            <a:r>
              <a:rPr lang="en-US" sz="1800" dirty="0" smtClean="0"/>
              <a:t>NASA </a:t>
            </a:r>
            <a:r>
              <a:rPr lang="en-US" sz="1800" dirty="0"/>
              <a:t>Internships and </a:t>
            </a:r>
            <a:r>
              <a:rPr lang="en-US" sz="1800" dirty="0" smtClean="0"/>
              <a:t>Fellowships, NASA </a:t>
            </a:r>
            <a:r>
              <a:rPr lang="en-US" sz="1800" dirty="0"/>
              <a:t>Langley Research Center, Hampton, VA 23666, </a:t>
            </a:r>
            <a:r>
              <a:rPr lang="en-US" sz="1800" dirty="0" smtClean="0"/>
              <a:t>USA</a:t>
            </a:r>
            <a:r>
              <a:rPr lang="en-US" sz="18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*Corresponding </a:t>
            </a:r>
            <a:r>
              <a:rPr lang="en-US" sz="1800" dirty="0" smtClean="0"/>
              <a:t>author: </a:t>
            </a:r>
            <a:r>
              <a:rPr lang="en-US" sz="1800" dirty="0" smtClean="0">
                <a:hlinkClick r:id="rId3"/>
              </a:rPr>
              <a:t>tyler.b.hudson@nasa.gov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ASNT Research Symposium </a:t>
            </a:r>
            <a:r>
              <a:rPr lang="en-US" dirty="0" smtClean="0"/>
              <a:t>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April 27-29, </a:t>
            </a:r>
            <a:r>
              <a:rPr lang="en-US" dirty="0"/>
              <a:t>2021</a:t>
            </a:r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9551" y="6550223"/>
            <a:ext cx="4362449" cy="307777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 algn="r"/>
            <a:r>
              <a:rPr lang="en-US" sz="1400" dirty="0" smtClean="0"/>
              <a:t>All uncredited figures and images generated at NASA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13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415B36-FE13-49DB-BD48-2D5C5F8CC5B6}"/>
              </a:ext>
            </a:extLst>
          </p:cNvPr>
          <p:cNvSpPr/>
          <p:nvPr/>
        </p:nvSpPr>
        <p:spPr>
          <a:xfrm>
            <a:off x="190499" y="198000"/>
            <a:ext cx="11820525" cy="6381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7DBCD7-5969-42D5-9EBD-8E810721AB28}"/>
              </a:ext>
            </a:extLst>
          </p:cNvPr>
          <p:cNvGrpSpPr/>
          <p:nvPr/>
        </p:nvGrpSpPr>
        <p:grpSpPr>
          <a:xfrm>
            <a:off x="10201728" y="1770050"/>
            <a:ext cx="1171399" cy="4599432"/>
            <a:chOff x="10201728" y="1628945"/>
            <a:chExt cx="1171399" cy="45994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99EE0E-C38E-4B5A-A91C-67C2FB56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77" r="49274" b="5428"/>
            <a:stretch/>
          </p:blipFill>
          <p:spPr>
            <a:xfrm>
              <a:off x="10201728" y="1628945"/>
              <a:ext cx="242079" cy="45994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FCD004-2131-4A29-A589-C44C0BD5E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28" r="29522" b="5428"/>
            <a:stretch/>
          </p:blipFill>
          <p:spPr>
            <a:xfrm>
              <a:off x="10762084" y="1871261"/>
              <a:ext cx="611043" cy="41148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66B888D-CA41-464B-B449-3882CD749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5" r="76229" b="5428"/>
            <a:stretch/>
          </p:blipFill>
          <p:spPr>
            <a:xfrm>
              <a:off x="10587609" y="1871261"/>
              <a:ext cx="184637" cy="41148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0275998" y="2890828"/>
            <a:ext cx="86360" cy="83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cxnSpLocks/>
            <a:stCxn id="15" idx="0"/>
          </p:cNvCxnSpPr>
          <p:nvPr/>
        </p:nvCxnSpPr>
        <p:spPr>
          <a:xfrm flipH="1" flipV="1">
            <a:off x="8744193" y="1909206"/>
            <a:ext cx="1574985" cy="9816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15" idx="2"/>
          </p:cNvCxnSpPr>
          <p:nvPr/>
        </p:nvCxnSpPr>
        <p:spPr>
          <a:xfrm flipH="1">
            <a:off x="8745174" y="2974648"/>
            <a:ext cx="1574004" cy="34086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0315" y="1225756"/>
                <a:ext cx="7533109" cy="66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At this pixel,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𝑛𝑢𝑚𝑏𝑒𝑟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𝑝𝑙𝑖𝑒𝑠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𝑠𝑙𝑜𝑝𝑒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=0.022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𝑡𝑒𝑚𝑝𝑒𝑟𝑎𝑡𝑢𝑟𝑒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=110 ℃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𝑣𝑖𝑠𝑐𝑜𝑠𝑖𝑡𝑦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=14.4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 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=0 °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𝑃𝑟𝑒𝑠𝑠𝑢𝑟𝑒</m:t>
                    </m:r>
                    <m:r>
                      <a:rPr lang="en-US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=587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kpa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5" y="1225756"/>
                <a:ext cx="7533109" cy="668901"/>
              </a:xfrm>
              <a:prstGeom prst="rect">
                <a:avLst/>
              </a:prstGeom>
              <a:blipFill>
                <a:blip r:embed="rId7"/>
                <a:stretch>
                  <a:fillRect l="-728" t="-54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cxnSpLocks/>
          </p:cNvCxnSpPr>
          <p:nvPr/>
        </p:nvCxnSpPr>
        <p:spPr>
          <a:xfrm>
            <a:off x="3847205" y="4791277"/>
            <a:ext cx="292734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6774550" y="4791277"/>
            <a:ext cx="0" cy="109370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00782" y="877876"/>
                <a:ext cx="9790436" cy="332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𝐴𝑚𝑝𝑙𝑖𝑡𝑢𝑑𝑒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𝑝𝑜𝑟𝑜𝑠𝑖𝑡𝑦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𝑝𝑙𝑖𝑒𝑠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𝑡𝑒𝑚𝑝𝑒𝑟𝑎𝑡𝑢𝑟𝑒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𝑣𝑖𝑠𝑐𝑜𝑠𝑖𝑡𝑦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𝑝𝑟𝑒𝑠𝑠𝑢𝑟𝑒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82" y="877876"/>
                <a:ext cx="9790436" cy="332720"/>
              </a:xfrm>
              <a:prstGeom prst="rect">
                <a:avLst/>
              </a:prstGeom>
              <a:blipFill>
                <a:blip r:embed="rId8"/>
                <a:stretch>
                  <a:fillRect l="-498" r="-4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0C53C0-DC61-4242-8207-9E1405A15D58}"/>
              </a:ext>
            </a:extLst>
          </p:cNvPr>
          <p:cNvCxnSpPr>
            <a:cxnSpLocks/>
          </p:cNvCxnSpPr>
          <p:nvPr/>
        </p:nvCxnSpPr>
        <p:spPr>
          <a:xfrm flipH="1">
            <a:off x="3847205" y="4398041"/>
            <a:ext cx="320560" cy="3734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AD553F-BEA9-4DE6-B815-8099CBCC32F8}"/>
              </a:ext>
            </a:extLst>
          </p:cNvPr>
          <p:cNvSpPr txBox="1"/>
          <p:nvPr/>
        </p:nvSpPr>
        <p:spPr>
          <a:xfrm>
            <a:off x="3937942" y="3911366"/>
            <a:ext cx="16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Measured Amplitude = 11.3%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376C0-EA99-45BD-AA99-A09E76E60748}"/>
              </a:ext>
            </a:extLst>
          </p:cNvPr>
          <p:cNvSpPr txBox="1"/>
          <p:nvPr/>
        </p:nvSpPr>
        <p:spPr>
          <a:xfrm>
            <a:off x="5317640" y="5050485"/>
            <a:ext cx="1436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</a:rPr>
              <a:t>Predicted Porosity = 7.6%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074BE3-8CD0-46D8-B8CA-48560151C681}"/>
              </a:ext>
            </a:extLst>
          </p:cNvPr>
          <p:cNvCxnSpPr>
            <a:cxnSpLocks/>
          </p:cNvCxnSpPr>
          <p:nvPr/>
        </p:nvCxnSpPr>
        <p:spPr>
          <a:xfrm>
            <a:off x="6239981" y="5525381"/>
            <a:ext cx="514038" cy="3306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6641D-B2B1-4A6A-837E-445CF2ED9DC4}"/>
              </a:ext>
            </a:extLst>
          </p:cNvPr>
          <p:cNvGrpSpPr/>
          <p:nvPr/>
        </p:nvGrpSpPr>
        <p:grpSpPr>
          <a:xfrm>
            <a:off x="664671" y="1770335"/>
            <a:ext cx="1740024" cy="4598863"/>
            <a:chOff x="360701" y="1966319"/>
            <a:chExt cx="1740024" cy="459886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0CC63E6-0363-4809-BFBD-30BBDE462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r="60335" b="5428"/>
            <a:stretch/>
          </p:blipFill>
          <p:spPr>
            <a:xfrm>
              <a:off x="1580038" y="2208350"/>
              <a:ext cx="520687" cy="4114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F20F13-8057-43D8-8549-DCC02D0C7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74" b="5428"/>
            <a:stretch/>
          </p:blipFill>
          <p:spPr>
            <a:xfrm>
              <a:off x="360701" y="1966319"/>
              <a:ext cx="867042" cy="45988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7B9B7-174B-4641-91B9-745634F64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5" r="76229" b="5428"/>
            <a:stretch/>
          </p:blipFill>
          <p:spPr>
            <a:xfrm>
              <a:off x="1384032" y="2208350"/>
              <a:ext cx="184637" cy="41148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60264" y="2890828"/>
            <a:ext cx="86360" cy="83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cxnSpLocks/>
            <a:stCxn id="6" idx="0"/>
          </p:cNvCxnSpPr>
          <p:nvPr/>
        </p:nvCxnSpPr>
        <p:spPr>
          <a:xfrm flipV="1">
            <a:off x="1403444" y="1890472"/>
            <a:ext cx="1790868" cy="10003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6" idx="2"/>
          </p:cNvCxnSpPr>
          <p:nvPr/>
        </p:nvCxnSpPr>
        <p:spPr>
          <a:xfrm>
            <a:off x="1403444" y="2974648"/>
            <a:ext cx="1790867" cy="340492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ECF47E5B-4B52-4262-9AA0-773E0CB72409}"/>
              </a:ext>
            </a:extLst>
          </p:cNvPr>
          <p:cNvSpPr txBox="1">
            <a:spLocks/>
          </p:cNvSpPr>
          <p:nvPr/>
        </p:nvSpPr>
        <p:spPr>
          <a:xfrm>
            <a:off x="2108864" y="1876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Step 4: Use Model for Prediction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4312" y="1904846"/>
            <a:ext cx="5553274" cy="4478410"/>
            <a:chOff x="3194312" y="1904846"/>
            <a:chExt cx="5553274" cy="44784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" t="2566" r="6820"/>
            <a:stretch/>
          </p:blipFill>
          <p:spPr>
            <a:xfrm>
              <a:off x="3194312" y="1904846"/>
              <a:ext cx="5553274" cy="447841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731488" y="1912380"/>
              <a:ext cx="2987749" cy="208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87C825-BEF1-48F8-AB3F-D891CA5C6066}"/>
              </a:ext>
            </a:extLst>
          </p:cNvPr>
          <p:cNvSpPr/>
          <p:nvPr/>
        </p:nvSpPr>
        <p:spPr>
          <a:xfrm>
            <a:off x="176543" y="206805"/>
            <a:ext cx="11820525" cy="6381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7949B9-8893-4393-9042-3D6DBFB63A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6226" y="2115820"/>
            <a:ext cx="9282198" cy="3428568"/>
          </a:xfrm>
          <a:prstGeom prst="rect">
            <a:avLst/>
          </a:prstGeom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6996" y="1919205"/>
            <a:ext cx="9586678" cy="3780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DA195-1ABE-4742-90CC-C66FF521D9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50000" b="12032"/>
          <a:stretch/>
        </p:blipFill>
        <p:spPr>
          <a:xfrm>
            <a:off x="5474156" y="815527"/>
            <a:ext cx="6480186" cy="577289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E3DE73C-087B-4A09-8A71-25E7356415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6559"/>
          <a:stretch/>
        </p:blipFill>
        <p:spPr>
          <a:xfrm>
            <a:off x="400143" y="998721"/>
            <a:ext cx="2673707" cy="4015606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AF09EA9-6662-4738-B672-0203299EDE2E}"/>
              </a:ext>
            </a:extLst>
          </p:cNvPr>
          <p:cNvGrpSpPr/>
          <p:nvPr/>
        </p:nvGrpSpPr>
        <p:grpSpPr>
          <a:xfrm>
            <a:off x="3453761" y="974433"/>
            <a:ext cx="1674772" cy="3754144"/>
            <a:chOff x="904871" y="928687"/>
            <a:chExt cx="1674772" cy="4015605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4736083-B517-4AB3-B331-C81CD2869510}"/>
                </a:ext>
              </a:extLst>
            </p:cNvPr>
            <p:cNvGrpSpPr/>
            <p:nvPr/>
          </p:nvGrpSpPr>
          <p:grpSpPr>
            <a:xfrm rot="5400000">
              <a:off x="-406653" y="2240211"/>
              <a:ext cx="4015605" cy="1392557"/>
              <a:chOff x="-673434" y="4332839"/>
              <a:chExt cx="3680953" cy="1181194"/>
            </a:xfrm>
          </p:grpSpPr>
          <p:pic>
            <p:nvPicPr>
              <p:cNvPr id="107" name="Animation_Displ">
                <a:hlinkClick r:id="" action="ppaction://media"/>
                <a:extLst>
                  <a:ext uri="{FF2B5EF4-FFF2-40B4-BE49-F238E27FC236}">
                    <a16:creationId xmlns:a16="http://schemas.microsoft.com/office/drawing/2014/main" id="{A6EEE8BA-5190-44FC-BF6A-37992D8A210E}"/>
                  </a:ext>
                </a:extLst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 rotWithShape="1">
              <a:blip r:embed="rId8"/>
              <a:srcRect l="2982" t="44645" b="34412"/>
              <a:stretch/>
            </p:blipFill>
            <p:spPr>
              <a:xfrm rot="10800000" flipV="1">
                <a:off x="-50482" y="4332839"/>
                <a:ext cx="3058001" cy="586013"/>
              </a:xfrm>
              <a:prstGeom prst="rect">
                <a:avLst/>
              </a:prstGeom>
            </p:spPr>
          </p:pic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454A684-4F63-43E1-89F0-7633794E43F0}"/>
                  </a:ext>
                </a:extLst>
              </p:cNvPr>
              <p:cNvSpPr/>
              <p:nvPr/>
            </p:nvSpPr>
            <p:spPr bwMode="auto">
              <a:xfrm rot="10800000" flipH="1">
                <a:off x="-673434" y="4864878"/>
                <a:ext cx="3671701" cy="297481"/>
              </a:xfrm>
              <a:prstGeom prst="rect">
                <a:avLst/>
              </a:pr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itchFamily="-108" charset="0"/>
                    <a:ea typeface="ＭＳ Ｐゴシック" pitchFamily="-108" charset="-128"/>
                    <a:cs typeface="ＭＳ Ｐゴシック" pitchFamily="-108" charset="-128"/>
                  </a:rPr>
                  <a:t>			          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40D1BBA-77E7-42B3-AB31-78907B97EDC3}"/>
                  </a:ext>
                </a:extLst>
              </p:cNvPr>
              <p:cNvSpPr txBox="1"/>
              <p:nvPr/>
            </p:nvSpPr>
            <p:spPr>
              <a:xfrm rot="10800000">
                <a:off x="213065" y="5144701"/>
                <a:ext cx="2588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Tool plate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F02CA9D-6667-4981-9D9D-6E5B40F83380}"/>
                </a:ext>
              </a:extLst>
            </p:cNvPr>
            <p:cNvSpPr txBox="1"/>
            <p:nvPr/>
          </p:nvSpPr>
          <p:spPr>
            <a:xfrm rot="16200000">
              <a:off x="983085" y="3204142"/>
              <a:ext cx="282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cs typeface="Times New Roman" panose="02020603050405020304" pitchFamily="18" charset="0"/>
                </a:rPr>
                <a:t>Caul plate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A5005F7-AA90-44DD-8C25-2200E7F28892}"/>
              </a:ext>
            </a:extLst>
          </p:cNvPr>
          <p:cNvSpPr txBox="1"/>
          <p:nvPr/>
        </p:nvSpPr>
        <p:spPr>
          <a:xfrm>
            <a:off x="7132029" y="5055423"/>
            <a:ext cx="158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(Top view)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6F1780-7340-4719-8726-65ABF83345A4}"/>
              </a:ext>
            </a:extLst>
          </p:cNvPr>
          <p:cNvSpPr txBox="1"/>
          <p:nvPr/>
        </p:nvSpPr>
        <p:spPr>
          <a:xfrm>
            <a:off x="548557" y="5055423"/>
            <a:ext cx="219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(Cross-section view)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24" y="165541"/>
            <a:ext cx="10515600" cy="73274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3030">
                <p:cTn id="26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video>
          </p:childTnLst>
        </p:cTn>
      </p:par>
    </p:tnLst>
    <p:bldLst>
      <p:bldP spid="3" grpId="0" animBg="1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ML demonstrates advancement in defect detection, localization, and </a:t>
            </a:r>
            <a:r>
              <a:rPr lang="en-US" b="1" dirty="0"/>
              <a:t>quantification</a:t>
            </a:r>
            <a:r>
              <a:rPr lang="en-US" dirty="0"/>
              <a:t> for composites</a:t>
            </a:r>
          </a:p>
          <a:p>
            <a:pPr lvl="1"/>
            <a:r>
              <a:rPr lang="en-US" dirty="0"/>
              <a:t>Quantified porosity value from measured amplitude</a:t>
            </a:r>
          </a:p>
          <a:p>
            <a:r>
              <a:rPr lang="en-US" dirty="0"/>
              <a:t>Limited to range of data set</a:t>
            </a:r>
          </a:p>
          <a:p>
            <a:r>
              <a:rPr lang="en-US" dirty="0"/>
              <a:t>The ML tool is effective for predicting porosity in panel	</a:t>
            </a:r>
          </a:p>
          <a:p>
            <a:pPr lvl="1"/>
            <a:r>
              <a:rPr lang="en-US" dirty="0"/>
              <a:t>Compared against simulated </a:t>
            </a:r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137" y="956930"/>
            <a:ext cx="10545726" cy="57073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 Features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System developed that performs defect detection, localization, and quantification during cure in oven and </a:t>
            </a:r>
            <a:r>
              <a:rPr lang="en-US" dirty="0" smtClean="0"/>
              <a:t>autoclave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spatial resolution cure monitoring of resin state and material properties (in addition to defect detection)</a:t>
            </a:r>
          </a:p>
          <a:p>
            <a:pPr lvl="1"/>
            <a:r>
              <a:rPr lang="en-US" dirty="0"/>
              <a:t>Scalable from research and development to existing production lines</a:t>
            </a:r>
          </a:p>
          <a:p>
            <a:pPr lvl="1"/>
            <a:r>
              <a:rPr lang="en-US" dirty="0"/>
              <a:t>No change required to current part design and limited changes to processing equipment</a:t>
            </a:r>
          </a:p>
          <a:p>
            <a:r>
              <a:rPr lang="en-US" dirty="0"/>
              <a:t>Impact: </a:t>
            </a:r>
          </a:p>
          <a:p>
            <a:pPr lvl="1"/>
            <a:r>
              <a:rPr lang="en-US" dirty="0"/>
              <a:t>Real-time knowledge of porosity (or other defect) location and quantity during cure</a:t>
            </a:r>
          </a:p>
          <a:p>
            <a:pPr lvl="1"/>
            <a:r>
              <a:rPr lang="en-US" dirty="0"/>
              <a:t>Validation of process models and/or processing parameters during certification</a:t>
            </a:r>
          </a:p>
          <a:p>
            <a:pPr lvl="1"/>
            <a:r>
              <a:rPr lang="en-US" dirty="0"/>
              <a:t>Control of processing parameters during cure based on real-time measurements </a:t>
            </a:r>
          </a:p>
          <a:p>
            <a:pPr lvl="1"/>
            <a:r>
              <a:rPr lang="en-US" b="1" dirty="0"/>
              <a:t>More efficient process development, shortened certification time, reduction in off-spec parts, and increased production throughput</a:t>
            </a:r>
          </a:p>
          <a:p>
            <a:r>
              <a:rPr lang="en-US" dirty="0" smtClean="0"/>
              <a:t>Applications:</a:t>
            </a:r>
            <a:endParaRPr lang="en-US" dirty="0"/>
          </a:p>
          <a:p>
            <a:pPr lvl="1"/>
            <a:r>
              <a:rPr lang="en-US" dirty="0" smtClean="0"/>
              <a:t>Aircraft</a:t>
            </a:r>
            <a:r>
              <a:rPr lang="en-US" dirty="0"/>
              <a:t>, launch vehicles, satellite buses, automotive, wind turbine </a:t>
            </a:r>
            <a:r>
              <a:rPr lang="en-US" dirty="0" smtClean="0"/>
              <a:t>blades marine, </a:t>
            </a:r>
            <a:r>
              <a:rPr lang="en-US" dirty="0"/>
              <a:t>etc.</a:t>
            </a:r>
          </a:p>
          <a:p>
            <a:pPr lvl="1"/>
            <a:r>
              <a:rPr lang="en-US" dirty="0"/>
              <a:t>Users: OEMs, Tier I/II suppliers, inspection equipment manufacturers, inspection service companies, processing equipment (e.g., autoclaves) manufacturers, government agencies, universities, research 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C0C37-3CEC-4CB4-B902-37F94E20E96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Steps/Future </a:t>
            </a:r>
            <a:r>
              <a:rPr lang="en-US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</a:t>
            </a:r>
            <a:r>
              <a:rPr lang="en-US" dirty="0"/>
              <a:t>with post-cure experimental porosity </a:t>
            </a:r>
            <a:r>
              <a:rPr lang="en-US" dirty="0" smtClean="0"/>
              <a:t>data (optical micrographs and/or acid digestion)</a:t>
            </a:r>
            <a:endParaRPr lang="en-US" dirty="0"/>
          </a:p>
          <a:p>
            <a:r>
              <a:rPr lang="en-US" dirty="0"/>
              <a:t>Investigate methods to make ML algorithms more efficient</a:t>
            </a:r>
          </a:p>
          <a:p>
            <a:r>
              <a:rPr lang="en-US" dirty="0"/>
              <a:t>Further experimentation on industry-relevant composite structures</a:t>
            </a:r>
          </a:p>
          <a:p>
            <a:r>
              <a:rPr lang="en-US" dirty="0"/>
              <a:t>Transition technology to other NASA projects and industry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D07C9-A44D-48FB-B55B-9D1D0EDE2E2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141143" y="4353199"/>
            <a:ext cx="3845674" cy="2058651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16676D-43E2-4635-94A8-5DE08B29DFA8}"/>
              </a:ext>
            </a:extLst>
          </p:cNvPr>
          <p:cNvSpPr txBox="1"/>
          <p:nvPr/>
        </p:nvSpPr>
        <p:spPr>
          <a:xfrm>
            <a:off x="6010382" y="6359120"/>
            <a:ext cx="410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1818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Composite Fabrication: </a:t>
            </a:r>
            <a:r>
              <a:rPr lang="en-US" dirty="0"/>
              <a:t>Hoa </a:t>
            </a:r>
            <a:r>
              <a:rPr lang="en-US" dirty="0" smtClean="0"/>
              <a:t>Luong and </a:t>
            </a:r>
            <a:r>
              <a:rPr lang="en-US" dirty="0"/>
              <a:t>Sean </a:t>
            </a:r>
            <a:r>
              <a:rPr lang="en-US" dirty="0" smtClean="0"/>
              <a:t>Britton</a:t>
            </a:r>
          </a:p>
          <a:p>
            <a:r>
              <a:rPr lang="en-US" dirty="0" smtClean="0"/>
              <a:t>System Design: Eric </a:t>
            </a:r>
            <a:r>
              <a:rPr lang="en-US" dirty="0"/>
              <a:t>Burke, Jeff Seebo, </a:t>
            </a:r>
            <a:r>
              <a:rPr lang="en-US" dirty="0" smtClean="0"/>
              <a:t>and Jamie Shiflett</a:t>
            </a:r>
          </a:p>
          <a:p>
            <a:r>
              <a:rPr lang="en-US" dirty="0"/>
              <a:t>Composite Processing Simulation: </a:t>
            </a:r>
            <a:r>
              <a:rPr lang="en-US" dirty="0" smtClean="0"/>
              <a:t>Thammaia Sreekantamurthy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7773"/>
            <a:ext cx="9144000" cy="2387600"/>
          </a:xfrm>
        </p:spPr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194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Tyler B. Hudson,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Materials Research Engineer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Advanced Materials and Processing Branch (AMPB)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NASA Langley Research Center </a:t>
            </a:r>
            <a:r>
              <a:rPr lang="en-US" sz="3200" dirty="0">
                <a:cs typeface="Times New Roman" panose="02020603050405020304" pitchFamily="18" charset="0"/>
                <a:hlinkClick r:id="rId2"/>
              </a:rPr>
              <a:t>tyler.b.hudson@nasa.gov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Times New Roman" panose="02020603050405020304" pitchFamily="18" charset="0"/>
              </a:rPr>
              <a:t>757-864-3342</a:t>
            </a:r>
          </a:p>
        </p:txBody>
      </p:sp>
    </p:spTree>
    <p:extLst>
      <p:ext uri="{BB962C8B-B14F-4D97-AF65-F5344CB8AC3E}">
        <p14:creationId xmlns:p14="http://schemas.microsoft.com/office/powerpoint/2010/main" val="15476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294"/>
            <a:ext cx="10515600" cy="797901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4163" y="1022877"/>
            <a:ext cx="6454469" cy="553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Composite materials offer many advantages to aerospace applications</a:t>
            </a:r>
          </a:p>
          <a:p>
            <a:r>
              <a:rPr lang="en-US" dirty="0"/>
              <a:t>Defects (</a:t>
            </a:r>
            <a:r>
              <a:rPr lang="en-US" dirty="0">
                <a:cs typeface="Times New Roman"/>
              </a:rPr>
              <a:t>e.g., porosity)</a:t>
            </a:r>
            <a:r>
              <a:rPr lang="en-US" dirty="0"/>
              <a:t> occur during the manufacture of composites, including cure</a:t>
            </a:r>
          </a:p>
          <a:p>
            <a:r>
              <a:rPr lang="en-US" dirty="0"/>
              <a:t>In-situ inspection system developed</a:t>
            </a:r>
          </a:p>
          <a:p>
            <a:pPr lvl="1"/>
            <a:r>
              <a:rPr lang="en-US" dirty="0" smtClean="0"/>
              <a:t>Measures ultrasonic wave amplitude, </a:t>
            </a:r>
            <a:r>
              <a:rPr lang="en-US" dirty="0"/>
              <a:t>which is correlated to panel porosity </a:t>
            </a:r>
          </a:p>
          <a:p>
            <a:r>
              <a:rPr lang="en-US" dirty="0"/>
              <a:t>Seeking quantitative function that can connect these two variables</a:t>
            </a:r>
          </a:p>
          <a:p>
            <a:r>
              <a:rPr lang="en-US" dirty="0"/>
              <a:t>Can a Machine Learning model capture this relationship accurately?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https://images-assets.nasa.gov/image/AFRC2019-0260-53/AFRC2019-0260-53~orig.jpg">
            <a:extLst>
              <a:ext uri="{FF2B5EF4-FFF2-40B4-BE49-F238E27FC236}">
                <a16:creationId xmlns:a16="http://schemas.microsoft.com/office/drawing/2014/main" id="{7CE54EFD-4F71-415D-A8A1-6C6CBEB9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360" y="978230"/>
            <a:ext cx="4107196" cy="27415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6676D-43E2-4635-94A8-5DE08B29DFA8}"/>
              </a:ext>
            </a:extLst>
          </p:cNvPr>
          <p:cNvSpPr txBox="1"/>
          <p:nvPr/>
        </p:nvSpPr>
        <p:spPr>
          <a:xfrm>
            <a:off x="7457360" y="3675341"/>
            <a:ext cx="4107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NASA/AFRC/Ken Ulbrich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(https://images.nasa.gov/details-AFRC2019-0260-53)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12" y="4475139"/>
            <a:ext cx="5092163" cy="1851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16676D-43E2-4635-94A8-5DE08B29DFA8}"/>
              </a:ext>
            </a:extLst>
          </p:cNvPr>
          <p:cNvSpPr txBox="1"/>
          <p:nvPr/>
        </p:nvSpPr>
        <p:spPr>
          <a:xfrm>
            <a:off x="7391795" y="6297626"/>
            <a:ext cx="410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1179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913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4950"/>
            <a:ext cx="11110646" cy="4672013"/>
          </a:xfrm>
        </p:spPr>
        <p:txBody>
          <a:bodyPr>
            <a:normAutofit/>
          </a:bodyPr>
          <a:lstStyle/>
          <a:p>
            <a:r>
              <a:rPr lang="en-US" dirty="0"/>
              <a:t>Utilize Machine Learning (ML) techniques to quantify porosity in real time from measured amplitude</a:t>
            </a:r>
          </a:p>
          <a:p>
            <a:pPr lvl="1"/>
            <a:r>
              <a:rPr lang="en-US" dirty="0"/>
              <a:t>Amplitude depends on many variables (</a:t>
            </a:r>
            <a:r>
              <a:rPr lang="en-US" b="1" dirty="0"/>
              <a:t>Porosity</a:t>
            </a:r>
            <a:r>
              <a:rPr lang="en-US" dirty="0"/>
              <a:t>, number of plies, slope of panel surface, temperature, viscosity, Tg, and pressure)</a:t>
            </a:r>
          </a:p>
          <a:p>
            <a:r>
              <a:rPr lang="en-US" dirty="0"/>
              <a:t>Compare predicted porosities from ML against simulated porosities from process model</a:t>
            </a:r>
          </a:p>
          <a:p>
            <a:r>
              <a:rPr lang="en-US" dirty="0"/>
              <a:t>Determine preferred </a:t>
            </a:r>
            <a:br>
              <a:rPr lang="en-US" dirty="0"/>
            </a:br>
            <a:r>
              <a:rPr lang="en-US" dirty="0"/>
              <a:t>regression method for this data </a:t>
            </a:r>
          </a:p>
          <a:p>
            <a:r>
              <a:rPr lang="en-US" dirty="0"/>
              <a:t>Advance understanding of </a:t>
            </a:r>
            <a:br>
              <a:rPr lang="en-US" dirty="0"/>
            </a:br>
            <a:r>
              <a:rPr lang="en-US" dirty="0"/>
              <a:t>ML and its applications to </a:t>
            </a:r>
            <a:br>
              <a:rPr lang="en-US" dirty="0"/>
            </a:br>
            <a:r>
              <a:rPr lang="en-US" dirty="0"/>
              <a:t>composite process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317" y="3611511"/>
            <a:ext cx="2560494" cy="2687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6676D-43E2-4635-94A8-5DE08B29DFA8}"/>
              </a:ext>
            </a:extLst>
          </p:cNvPr>
          <p:cNvSpPr txBox="1"/>
          <p:nvPr/>
        </p:nvSpPr>
        <p:spPr>
          <a:xfrm>
            <a:off x="8467317" y="6244461"/>
            <a:ext cx="2560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extLst>
      <p:ext uri="{BB962C8B-B14F-4D97-AF65-F5344CB8AC3E}">
        <p14:creationId xmlns:p14="http://schemas.microsoft.com/office/powerpoint/2010/main" val="2527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86" y="1056829"/>
            <a:ext cx="6516491" cy="502866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Began with testing in oven, then transitioned to autoclave</a:t>
            </a:r>
          </a:p>
          <a:p>
            <a:r>
              <a:rPr lang="en-US" dirty="0"/>
              <a:t>Scanner mounted inside insulated, unsealed cooling enclosure</a:t>
            </a:r>
          </a:p>
          <a:p>
            <a:pPr lvl="1"/>
            <a:r>
              <a:rPr lang="en-US" dirty="0"/>
              <a:t>Liquid nitrogen (LN</a:t>
            </a:r>
            <a:r>
              <a:rPr lang="en-US" baseline="-25000" dirty="0"/>
              <a:t>2</a:t>
            </a:r>
            <a:r>
              <a:rPr lang="en-US" dirty="0"/>
              <a:t>) delivered from outside of autoclave maintains the temperature inside enclosure</a:t>
            </a:r>
          </a:p>
          <a:p>
            <a:pPr lvl="1"/>
            <a:r>
              <a:rPr lang="en-US" dirty="0"/>
              <a:t>Autoclave controls maintain temperature and pressure for curing</a:t>
            </a:r>
          </a:p>
          <a:p>
            <a:r>
              <a:rPr lang="en-US" dirty="0"/>
              <a:t>Flexible bellow on side of container allows for </a:t>
            </a:r>
            <a:br>
              <a:rPr lang="en-US" dirty="0"/>
            </a:br>
            <a:r>
              <a:rPr lang="en-US" dirty="0"/>
              <a:t>±X-Y movement of cantilever arm with transducer</a:t>
            </a:r>
          </a:p>
          <a:p>
            <a:r>
              <a:rPr lang="en-US" dirty="0"/>
              <a:t>High-temperature transducer (2.25 MHz) inspects composite part through the tool plate</a:t>
            </a:r>
          </a:p>
          <a:p>
            <a:pPr lvl="1"/>
            <a:r>
              <a:rPr lang="en-US" dirty="0"/>
              <a:t>Composite part vacuum bagged underneath </a:t>
            </a:r>
            <a:br>
              <a:rPr lang="en-US" dirty="0"/>
            </a:br>
            <a:r>
              <a:rPr lang="en-US" dirty="0"/>
              <a:t>tool plate (Other orientations possible)</a:t>
            </a:r>
          </a:p>
          <a:p>
            <a:r>
              <a:rPr lang="en-US" dirty="0">
                <a:latin typeface="Times New Roman"/>
                <a:cs typeface="Times New Roman"/>
              </a:rPr>
              <a:t>Ultrasonic waves reveal internal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structure of composite panel</a:t>
            </a:r>
            <a:endParaRPr lang="en-US" dirty="0"/>
          </a:p>
          <a:p>
            <a:r>
              <a:rPr lang="en-US" dirty="0"/>
              <a:t>Modular design allows for modifications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144CD-5231-4023-BD0C-FCEEF6FBA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710" y="1056829"/>
            <a:ext cx="4601351" cy="2588259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F5A42AB-8159-4023-8089-9CD3B0FD2BFB}"/>
              </a:ext>
            </a:extLst>
          </p:cNvPr>
          <p:cNvSpPr/>
          <p:nvPr/>
        </p:nvSpPr>
        <p:spPr>
          <a:xfrm>
            <a:off x="9833113" y="1454149"/>
            <a:ext cx="397566" cy="83513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2C94DF-92B9-48F2-9300-771C824914AD}"/>
              </a:ext>
            </a:extLst>
          </p:cNvPr>
          <p:cNvSpPr/>
          <p:nvPr/>
        </p:nvSpPr>
        <p:spPr>
          <a:xfrm>
            <a:off x="9717499" y="2289281"/>
            <a:ext cx="635190" cy="60472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134177" y="575086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6134177" y="56714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41" name="Text Box 76"/>
          <p:cNvSpPr txBox="1">
            <a:spLocks noChangeArrowheads="1"/>
          </p:cNvSpPr>
          <p:nvPr/>
        </p:nvSpPr>
        <p:spPr bwMode="auto">
          <a:xfrm>
            <a:off x="5997652" y="56333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42" name="Text Box 79"/>
          <p:cNvSpPr txBox="1">
            <a:spLocks noChangeArrowheads="1"/>
          </p:cNvSpPr>
          <p:nvPr/>
        </p:nvSpPr>
        <p:spPr bwMode="auto">
          <a:xfrm>
            <a:off x="6018290" y="49475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732132" y="5321214"/>
            <a:ext cx="62394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496090" y="575086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8496090" y="56714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8359565" y="56333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8380203" y="494758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2132" y="5370657"/>
            <a:ext cx="6239488" cy="714833"/>
          </a:xfrm>
          <a:prstGeom prst="rect">
            <a:avLst/>
          </a:prstGeom>
          <a:solidFill>
            <a:srgbClr val="B2B2B2"/>
          </a:solidFill>
          <a:ln w="3810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32132" y="6104960"/>
            <a:ext cx="6239488" cy="463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Moon 49"/>
          <p:cNvSpPr/>
          <p:nvPr/>
        </p:nvSpPr>
        <p:spPr>
          <a:xfrm rot="16200000">
            <a:off x="8824863" y="4622616"/>
            <a:ext cx="86191" cy="548895"/>
          </a:xfrm>
          <a:prstGeom prst="mo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Moon 50"/>
          <p:cNvSpPr/>
          <p:nvPr/>
        </p:nvSpPr>
        <p:spPr>
          <a:xfrm rot="5400000" flipV="1">
            <a:off x="8808416" y="5790322"/>
            <a:ext cx="86191" cy="548895"/>
          </a:xfrm>
          <a:prstGeom prst="mo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Moon 51"/>
          <p:cNvSpPr/>
          <p:nvPr/>
        </p:nvSpPr>
        <p:spPr>
          <a:xfrm rot="5400000" flipV="1">
            <a:off x="8818040" y="6309289"/>
            <a:ext cx="86191" cy="548895"/>
          </a:xfrm>
          <a:prstGeom prst="mo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37671" y="4747652"/>
            <a:ext cx="1239086" cy="211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44890" y="4291640"/>
            <a:ext cx="446138" cy="98765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32132" y="5467209"/>
            <a:ext cx="158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 Plate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8767" y="6123181"/>
            <a:ext cx="158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Composite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81802" y="3906185"/>
            <a:ext cx="311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 UT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Transducer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679574" y="5006039"/>
            <a:ext cx="294709" cy="296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500468" y="4295996"/>
            <a:ext cx="446138" cy="98765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Moon 59"/>
          <p:cNvSpPr/>
          <p:nvPr/>
        </p:nvSpPr>
        <p:spPr>
          <a:xfrm rot="16200000" flipV="1">
            <a:off x="8824862" y="5029461"/>
            <a:ext cx="86191" cy="548895"/>
          </a:xfrm>
          <a:prstGeom prst="mo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19091" y="4645393"/>
            <a:ext cx="142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Couplant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416998" y="4260128"/>
            <a:ext cx="294709" cy="296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016676D-43E2-4635-94A8-5DE08B29DFA8}"/>
              </a:ext>
            </a:extLst>
          </p:cNvPr>
          <p:cNvSpPr txBox="1"/>
          <p:nvPr/>
        </p:nvSpPr>
        <p:spPr>
          <a:xfrm>
            <a:off x="8283131" y="3630145"/>
            <a:ext cx="237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NASA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00052 0.1865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21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7.40741E-7 L 0.0013 -0.1108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5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2.91667E-6 -3.7037E-6 L 0.00052 -0.1865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93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6849 0.00069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9 0.00069 L 1.66667E-6 3.7037E-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6849 0.00069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9 0.00069 L 1.66667E-6 3.7037E-7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-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4" grpId="0" animBg="1"/>
      <p:bldP spid="57" grpId="0"/>
      <p:bldP spid="59" grpId="0" animBg="1"/>
      <p:bldP spid="59" grpId="1" animBg="1"/>
      <p:bldP spid="59" grpId="2" animBg="1"/>
      <p:bldP spid="59" grpId="3" animBg="1"/>
      <p:bldP spid="59" grpId="4" animBg="1"/>
      <p:bldP spid="60" grpId="0" animBg="1"/>
      <p:bldP spid="60" grpId="1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nimation_Disp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982" t="44645" b="34412"/>
          <a:stretch/>
        </p:blipFill>
        <p:spPr>
          <a:xfrm flipH="1" flipV="1">
            <a:off x="1030136" y="4870060"/>
            <a:ext cx="3058001" cy="58601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80074" y="224575"/>
            <a:ext cx="5011552" cy="3050799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928726" y="3303125"/>
            <a:ext cx="45142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temperatures from four thermocouples (TCs) in contact with composite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98" y="-9990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Autoclave Testing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6397" y="3419963"/>
            <a:ext cx="34448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Composite panel prior to cure with in-situ scan area highlighted in red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9313598" y="62576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C0C37-3CEC-4CB4-B902-37F94E20E96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949B9-8893-4393-9042-3D6DBFB63A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0074" y="3994031"/>
            <a:ext cx="6182804" cy="2283744"/>
          </a:xfrm>
          <a:prstGeom prst="rect">
            <a:avLst/>
          </a:prstGeom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Arrow: Down 13">
            <a:extLst>
              <a:ext uri="{FF2B5EF4-FFF2-40B4-BE49-F238E27FC236}">
                <a16:creationId xmlns:a16="http://schemas.microsoft.com/office/drawing/2014/main" id="{003569E5-68B0-4460-B5B2-F61DBD6D8664}"/>
              </a:ext>
            </a:extLst>
          </p:cNvPr>
          <p:cNvSpPr/>
          <p:nvPr/>
        </p:nvSpPr>
        <p:spPr>
          <a:xfrm flipV="1">
            <a:off x="8793794" y="4821050"/>
            <a:ext cx="252275" cy="722760"/>
          </a:xfrm>
          <a:prstGeom prst="downArrow">
            <a:avLst>
              <a:gd name="adj1" fmla="val 50000"/>
              <a:gd name="adj2" fmla="val 6610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Down 13">
            <a:extLst>
              <a:ext uri="{FF2B5EF4-FFF2-40B4-BE49-F238E27FC236}">
                <a16:creationId xmlns:a16="http://schemas.microsoft.com/office/drawing/2014/main" id="{003569E5-68B0-4460-B5B2-F61DBD6D8664}"/>
              </a:ext>
            </a:extLst>
          </p:cNvPr>
          <p:cNvSpPr/>
          <p:nvPr/>
        </p:nvSpPr>
        <p:spPr>
          <a:xfrm rot="10800000" flipV="1">
            <a:off x="8435764" y="3987201"/>
            <a:ext cx="729249" cy="251023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3">
            <a:extLst>
              <a:ext uri="{FF2B5EF4-FFF2-40B4-BE49-F238E27FC236}">
                <a16:creationId xmlns:a16="http://schemas.microsoft.com/office/drawing/2014/main" id="{003569E5-68B0-4460-B5B2-F61DBD6D8664}"/>
              </a:ext>
            </a:extLst>
          </p:cNvPr>
          <p:cNvSpPr/>
          <p:nvPr/>
        </p:nvSpPr>
        <p:spPr>
          <a:xfrm rot="10800000" flipV="1">
            <a:off x="8585987" y="4821050"/>
            <a:ext cx="252275" cy="722760"/>
          </a:xfrm>
          <a:prstGeom prst="downArrow">
            <a:avLst>
              <a:gd name="adj1" fmla="val 50000"/>
              <a:gd name="adj2" fmla="val 6610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292" y="6255724"/>
            <a:ext cx="5607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In-situ inspection setup for ply-drop panel with caul plate</a:t>
            </a:r>
          </a:p>
        </p:txBody>
      </p:sp>
      <p:sp>
        <p:nvSpPr>
          <p:cNvPr id="19" name="Rectangle 83"/>
          <p:cNvSpPr>
            <a:spLocks noChangeArrowheads="1"/>
          </p:cNvSpPr>
          <p:nvPr/>
        </p:nvSpPr>
        <p:spPr bwMode="auto">
          <a:xfrm>
            <a:off x="14910549" y="1683824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96933" y="4624858"/>
            <a:ext cx="2981951" cy="297481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-108" charset="0"/>
                <a:ea typeface="ＭＳ Ｐゴシック" pitchFamily="-108" charset="-128"/>
                <a:cs typeface="ＭＳ Ｐゴシック" pitchFamily="-108" charset="-128"/>
              </a:rPr>
              <a:t>			    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6933" y="5411929"/>
            <a:ext cx="310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Caul plate bending during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(color indicates displacement)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1335" y="4298054"/>
            <a:ext cx="258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Tool plate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94357" y="890108"/>
            <a:ext cx="4968953" cy="24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53030">
                <p:cTn id="18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CA2372-3F4C-4112-B372-7EB1893643ED}"/>
              </a:ext>
            </a:extLst>
          </p:cNvPr>
          <p:cNvSpPr/>
          <p:nvPr/>
        </p:nvSpPr>
        <p:spPr>
          <a:xfrm>
            <a:off x="3504264" y="2189813"/>
            <a:ext cx="1908197" cy="2418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Machine Learning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ABC91-3344-43D4-AB5C-9F6CA6415402}"/>
              </a:ext>
            </a:extLst>
          </p:cNvPr>
          <p:cNvSpPr/>
          <p:nvPr/>
        </p:nvSpPr>
        <p:spPr>
          <a:xfrm>
            <a:off x="460930" y="2195148"/>
            <a:ext cx="1908197" cy="2418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FF403-DC36-4B31-8530-C2132A58CEDF}"/>
              </a:ext>
            </a:extLst>
          </p:cNvPr>
          <p:cNvSpPr txBox="1"/>
          <p:nvPr/>
        </p:nvSpPr>
        <p:spPr>
          <a:xfrm>
            <a:off x="704775" y="2621641"/>
            <a:ext cx="137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24FED-545C-41D6-AE82-84BAE1437CA1}"/>
              </a:ext>
            </a:extLst>
          </p:cNvPr>
          <p:cNvSpPr txBox="1"/>
          <p:nvPr/>
        </p:nvSpPr>
        <p:spPr>
          <a:xfrm>
            <a:off x="3621076" y="2483141"/>
            <a:ext cx="1683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Regression Model (Generate Function Code)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E4AC9-5AE8-4A38-92BD-C492B1A45619}"/>
              </a:ext>
            </a:extLst>
          </p:cNvPr>
          <p:cNvSpPr/>
          <p:nvPr/>
        </p:nvSpPr>
        <p:spPr>
          <a:xfrm>
            <a:off x="6547598" y="2189813"/>
            <a:ext cx="1908197" cy="2418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4B3BAD-9A0A-4EC9-A3F8-36560FDB977F}"/>
              </a:ext>
            </a:extLst>
          </p:cNvPr>
          <p:cNvSpPr txBox="1"/>
          <p:nvPr/>
        </p:nvSpPr>
        <p:spPr>
          <a:xfrm>
            <a:off x="6812463" y="3037139"/>
            <a:ext cx="13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E69177-A64E-4ADB-946E-2AE0C0C369FF}"/>
              </a:ext>
            </a:extLst>
          </p:cNvPr>
          <p:cNvSpPr/>
          <p:nvPr/>
        </p:nvSpPr>
        <p:spPr>
          <a:xfrm>
            <a:off x="9590932" y="2189813"/>
            <a:ext cx="1908197" cy="2418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39990-BB5C-43E2-AB7D-41CA0319D188}"/>
              </a:ext>
            </a:extLst>
          </p:cNvPr>
          <p:cNvSpPr txBox="1"/>
          <p:nvPr/>
        </p:nvSpPr>
        <p:spPr>
          <a:xfrm>
            <a:off x="9798645" y="2898640"/>
            <a:ext cx="154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Model for Prediction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3747C11-19CC-4136-A1DE-F08779ADC0A0}"/>
              </a:ext>
            </a:extLst>
          </p:cNvPr>
          <p:cNvSpPr/>
          <p:nvPr/>
        </p:nvSpPr>
        <p:spPr>
          <a:xfrm>
            <a:off x="2490644" y="3035860"/>
            <a:ext cx="972087" cy="7793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6076CC1-E8D9-45A8-8AD8-239249B0FE51}"/>
              </a:ext>
            </a:extLst>
          </p:cNvPr>
          <p:cNvSpPr/>
          <p:nvPr/>
        </p:nvSpPr>
        <p:spPr>
          <a:xfrm>
            <a:off x="5496273" y="3035860"/>
            <a:ext cx="972087" cy="7793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946DF99-8DF6-4798-87E2-E7AB64D03C53}"/>
              </a:ext>
            </a:extLst>
          </p:cNvPr>
          <p:cNvSpPr/>
          <p:nvPr/>
        </p:nvSpPr>
        <p:spPr>
          <a:xfrm>
            <a:off x="8536589" y="3100205"/>
            <a:ext cx="972087" cy="7793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880E9D-2464-49DD-90A1-E81E031EE9C7}"/>
              </a:ext>
            </a:extLst>
          </p:cNvPr>
          <p:cNvSpPr txBox="1"/>
          <p:nvPr/>
        </p:nvSpPr>
        <p:spPr>
          <a:xfrm>
            <a:off x="426265" y="215762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49EBD7-139B-4BEC-89F7-E7EB4A86C539}"/>
              </a:ext>
            </a:extLst>
          </p:cNvPr>
          <p:cNvSpPr txBox="1"/>
          <p:nvPr/>
        </p:nvSpPr>
        <p:spPr>
          <a:xfrm>
            <a:off x="9590932" y="21556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A9943F-7814-4220-9280-248C6CB8297C}"/>
              </a:ext>
            </a:extLst>
          </p:cNvPr>
          <p:cNvSpPr txBox="1"/>
          <p:nvPr/>
        </p:nvSpPr>
        <p:spPr>
          <a:xfrm>
            <a:off x="6547598" y="215566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2C62D3-8671-4545-81AC-FB8A5563A837}"/>
              </a:ext>
            </a:extLst>
          </p:cNvPr>
          <p:cNvSpPr txBox="1"/>
          <p:nvPr/>
        </p:nvSpPr>
        <p:spPr>
          <a:xfrm>
            <a:off x="3459490" y="213322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EFED402E-DE57-4524-8FAB-FF49C42E866D}"/>
              </a:ext>
            </a:extLst>
          </p:cNvPr>
          <p:cNvSpPr/>
          <p:nvPr/>
        </p:nvSpPr>
        <p:spPr>
          <a:xfrm rot="10800000">
            <a:off x="4144616" y="4707837"/>
            <a:ext cx="6523383" cy="1162403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8840-BD97-4AF7-A789-8919A0CF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Step 1: Pre-Process Data 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C2166-EA04-4FC1-93F1-CB52FF39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2671" y="6299200"/>
            <a:ext cx="2743200" cy="365125"/>
          </a:xfrm>
        </p:spPr>
        <p:txBody>
          <a:bodyPr/>
          <a:lstStyle/>
          <a:p>
            <a:fld id="{224C0C37-3CEC-4CB4-B902-37F94E20E9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E07F8-C494-4387-A9D1-9A748FB03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84" y="1930635"/>
            <a:ext cx="4766889" cy="3575166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454CF-66E2-4ED0-B710-3582C71B494C}"/>
              </a:ext>
            </a:extLst>
          </p:cNvPr>
          <p:cNvCxnSpPr>
            <a:cxnSpLocks/>
            <a:endCxn id="7" idx="0"/>
          </p:cNvCxnSpPr>
          <p:nvPr/>
        </p:nvCxnSpPr>
        <p:spPr>
          <a:xfrm flipV="1">
            <a:off x="4864465" y="1526840"/>
            <a:ext cx="2699079" cy="10132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8F924-7B47-432D-B41E-6E86C8F8DF24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864465" y="2540094"/>
            <a:ext cx="2699079" cy="35587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82064B-3D8A-449E-BDC9-8E4E334B8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51" y="1526840"/>
            <a:ext cx="14858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FA1F87-CF66-485C-B399-970FFBBB2B55}"/>
              </a:ext>
            </a:extLst>
          </p:cNvPr>
          <p:cNvSpPr/>
          <p:nvPr/>
        </p:nvSpPr>
        <p:spPr>
          <a:xfrm>
            <a:off x="7570460" y="2735839"/>
            <a:ext cx="45720" cy="45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19F417-4023-47F1-AE22-4FA82C422B08}"/>
              </a:ext>
            </a:extLst>
          </p:cNvPr>
          <p:cNvSpPr/>
          <p:nvPr/>
        </p:nvSpPr>
        <p:spPr>
          <a:xfrm>
            <a:off x="6586163" y="1421028"/>
            <a:ext cx="4987664" cy="3725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80B76A6-CBA8-4D56-9414-799C39571A4A}"/>
              </a:ext>
            </a:extLst>
          </p:cNvPr>
          <p:cNvSpPr txBox="1">
            <a:spLocks/>
          </p:cNvSpPr>
          <p:nvPr/>
        </p:nvSpPr>
        <p:spPr>
          <a:xfrm>
            <a:off x="6806939" y="5232199"/>
            <a:ext cx="4766888" cy="1272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/>
                <a:cs typeface="Times New Roman"/>
              </a:rPr>
              <a:t>Input data for each pixel into machine learning algorithms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49" y="3718218"/>
            <a:ext cx="2615411" cy="234106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57E86BE-9DF9-41AE-8881-B3850189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841" y="1499947"/>
            <a:ext cx="4910986" cy="37322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At each pixel: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Ultrasonic Amplitude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Temperature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Pressure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Resin </a:t>
            </a:r>
            <a:r>
              <a:rPr lang="en-US" dirty="0" smtClean="0">
                <a:latin typeface="Times New Roman"/>
                <a:cs typeface="Times New Roman"/>
              </a:rPr>
              <a:t>Viscosity 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Degree of </a:t>
            </a:r>
            <a:r>
              <a:rPr lang="en-US" dirty="0" smtClean="0">
                <a:latin typeface="Times New Roman"/>
                <a:cs typeface="Times New Roman"/>
              </a:rPr>
              <a:t>Cure (</a:t>
            </a:r>
            <a:r>
              <a:rPr lang="en-US" dirty="0" err="1" smtClean="0">
                <a:latin typeface="Times New Roman"/>
                <a:cs typeface="Times New Roman"/>
              </a:rPr>
              <a:t>DoC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Glass Transition Temperature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T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Viscosity, </a:t>
            </a:r>
            <a:r>
              <a:rPr lang="en-US" dirty="0" err="1" smtClean="0">
                <a:latin typeface="Times New Roman"/>
                <a:cs typeface="Times New Roman"/>
              </a:rPr>
              <a:t>DoC</a:t>
            </a:r>
            <a:r>
              <a:rPr lang="en-US" dirty="0" smtClean="0">
                <a:latin typeface="Times New Roman"/>
                <a:cs typeface="Times New Roman"/>
              </a:rPr>
              <a:t>, and </a:t>
            </a:r>
            <a:r>
              <a:rPr lang="en-US" i="1" dirty="0" err="1" smtClean="0">
                <a:latin typeface="Times New Roman"/>
                <a:cs typeface="Times New Roman"/>
              </a:rPr>
              <a:t>Tg</a:t>
            </a:r>
            <a:r>
              <a:rPr lang="en-US" dirty="0" smtClean="0">
                <a:latin typeface="Times New Roman"/>
                <a:cs typeface="Times New Roman"/>
              </a:rPr>
              <a:t> predicted using process model and measured time vs. temperature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Panel Thickness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…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554 -0.218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-109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8099 -0.01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-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8334 -0.022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5" grpId="0" animBg="1"/>
      <p:bldP spid="27" grpId="0"/>
      <p:bldP spid="2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1F2D-2105-43A5-B144-142E0B2B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6"/>
            <a:ext cx="10515600" cy="901700"/>
          </a:xfrm>
        </p:spPr>
        <p:txBody>
          <a:bodyPr/>
          <a:lstStyle/>
          <a:p>
            <a:r>
              <a:rPr lang="en-US" dirty="0"/>
              <a:t>Step 2: Choose ML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9B0BF-7BD5-4D21-922C-1DEFB1F5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11734-0DC1-49E7-B55B-19B6E327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" t="10544" r="37504" b="14851"/>
          <a:stretch/>
        </p:blipFill>
        <p:spPr>
          <a:xfrm>
            <a:off x="262934" y="1155149"/>
            <a:ext cx="3847978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F42D4-583D-4EFC-B24A-9B2AEE31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" t="22302" r="73515" b="23783"/>
          <a:stretch/>
        </p:blipFill>
        <p:spPr>
          <a:xfrm>
            <a:off x="4373846" y="1155149"/>
            <a:ext cx="2903167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F42D4-583D-4EFC-B24A-9B2AEE31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34" t="23890" r="20588" b="6984"/>
          <a:stretch/>
        </p:blipFill>
        <p:spPr>
          <a:xfrm>
            <a:off x="7539947" y="1155149"/>
            <a:ext cx="4389120" cy="4389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25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E5A0-5130-454C-BFC3-CFF575D4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12"/>
          </a:xfrm>
        </p:spPr>
        <p:txBody>
          <a:bodyPr/>
          <a:lstStyle/>
          <a:p>
            <a:r>
              <a:rPr lang="en-US" dirty="0"/>
              <a:t>Step 3: Train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DE052-F8D6-4844-A217-67240804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149E51-3528-424D-90D9-34C5ED82E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74722"/>
              </p:ext>
            </p:extLst>
          </p:nvPr>
        </p:nvGraphicFramePr>
        <p:xfrm>
          <a:off x="2221220" y="886290"/>
          <a:ext cx="7749560" cy="243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13791"/>
              </p:ext>
            </p:extLst>
          </p:nvPr>
        </p:nvGraphicFramePr>
        <p:xfrm>
          <a:off x="3112770" y="3323736"/>
          <a:ext cx="579239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18646991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293080487"/>
                    </a:ext>
                  </a:extLst>
                </a:gridCol>
                <a:gridCol w="946071">
                  <a:extLst>
                    <a:ext uri="{9D8B030D-6E8A-4147-A177-3AD203B41FA5}">
                      <a16:colId xmlns:a16="http://schemas.microsoft.com/office/drawing/2014/main" val="38493087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19801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Data Points in Training Data Set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Training Time (s</a:t>
                      </a:r>
                      <a:r>
                        <a:rPr lang="en-US" sz="1800" dirty="0" smtClean="0">
                          <a:effectLst/>
                        </a:rPr>
                        <a:t>)*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RMSE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Prediction Time for 500,000 Data Points/Pixels (s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)*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9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872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697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017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115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4,518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611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16,854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56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35,473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1509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12770" y="6098686"/>
            <a:ext cx="5792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*Training and prediction times using single core of laptop computer.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7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16.3|11.1|17.8|13.6|4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!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3" ma:contentTypeDescription="Create a new document." ma:contentTypeScope="" ma:versionID="bd4f02a2ef4b175d17b1596f2aa4b6ce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xmlns:ns4="4817ca35-7031-43a6-bda2-0d9832ef6347" targetNamespace="http://schemas.microsoft.com/office/2006/metadata/properties" ma:root="true" ma:fieldsID="75eaf6942e3198bc47429d20a20f83bf" ns1:_="" ns3:_="" ns4:_="">
    <xsd:import namespace="http://schemas.microsoft.com/sharepoint/v3"/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2883E6-4E45-469D-A6CD-CBF4B7EC55C4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17ca35-7031-43a6-bda2-0d9832ef6347"/>
    <ds:schemaRef ds:uri="3cb15ddf-dbe9-47ea-851d-c70642058130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57579D-3170-4028-9FF6-2B00D8EF8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5D04F-A9C1-4A1D-87B5-0846A027D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40542</TotalTime>
  <Words>1883</Words>
  <Application>Microsoft Office PowerPoint</Application>
  <PresentationFormat>Widescreen</PresentationFormat>
  <Paragraphs>244</Paragraphs>
  <Slides>16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ＭＳ Ｐゴシック</vt:lpstr>
      <vt:lpstr>.AppleSystemUIFont</vt:lpstr>
      <vt:lpstr>Arial</vt:lpstr>
      <vt:lpstr>Arial</vt:lpstr>
      <vt:lpstr>Arial Black</vt:lpstr>
      <vt:lpstr>Arial Bold</vt:lpstr>
      <vt:lpstr>Calibri</vt:lpstr>
      <vt:lpstr>Calibri Light</vt:lpstr>
      <vt:lpstr>Cambria</vt:lpstr>
      <vt:lpstr>Cambria Math</vt:lpstr>
      <vt:lpstr>Comic Sans MS</vt:lpstr>
      <vt:lpstr>Times</vt:lpstr>
      <vt:lpstr>Times New Roman</vt:lpstr>
      <vt:lpstr>Wingdings</vt:lpstr>
      <vt:lpstr>Office Theme</vt:lpstr>
      <vt:lpstr>2_Office Theme</vt:lpstr>
      <vt:lpstr>1_Office Theme</vt:lpstr>
      <vt:lpstr>Porosity Quantification During Composite Cure in an Autoclave Utilizing an Ultrasonic Inspection System and Machine Learning</vt:lpstr>
      <vt:lpstr>Challenge</vt:lpstr>
      <vt:lpstr>Objective</vt:lpstr>
      <vt:lpstr>System Design</vt:lpstr>
      <vt:lpstr>Autoclave Testing</vt:lpstr>
      <vt:lpstr>Machine Learning Approach</vt:lpstr>
      <vt:lpstr>Step 1: Pre-Process Data Collection</vt:lpstr>
      <vt:lpstr>Step 2: Choose ML Model</vt:lpstr>
      <vt:lpstr>Step 3: Train Model</vt:lpstr>
      <vt:lpstr>PowerPoint Presentation</vt:lpstr>
      <vt:lpstr>Results</vt:lpstr>
      <vt:lpstr>Analysis Summary</vt:lpstr>
      <vt:lpstr>Impact</vt:lpstr>
      <vt:lpstr>Next Steps/Future Work</vt:lpstr>
      <vt:lpstr>Acknowledgements</vt:lpstr>
      <vt:lpstr>Questions?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Robbins, Samuel J. (LARC-D307)[UNIVERSITIES SPACE RESEARCH ASSOCIATION]</dc:creator>
  <cp:lastModifiedBy>Hudson, Tyler B. (LARC-D307)</cp:lastModifiedBy>
  <cp:revision>442</cp:revision>
  <dcterms:created xsi:type="dcterms:W3CDTF">2016-08-05T18:34:48Z</dcterms:created>
  <dcterms:modified xsi:type="dcterms:W3CDTF">2021-04-01T13:53:54Z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