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 id="2147483734" r:id="rId2"/>
    <p:sldMasterId id="2147483746" r:id="rId3"/>
  </p:sldMasterIdLst>
  <p:notesMasterIdLst>
    <p:notesMasterId r:id="rId14"/>
  </p:notesMasterIdLst>
  <p:handoutMasterIdLst>
    <p:handoutMasterId r:id="rId15"/>
  </p:handoutMasterIdLst>
  <p:sldIdLst>
    <p:sldId id="270" r:id="rId4"/>
    <p:sldId id="260" r:id="rId5"/>
    <p:sldId id="420" r:id="rId6"/>
    <p:sldId id="418" r:id="rId7"/>
    <p:sldId id="419" r:id="rId8"/>
    <p:sldId id="410" r:id="rId9"/>
    <p:sldId id="413" r:id="rId10"/>
    <p:sldId id="416" r:id="rId11"/>
    <p:sldId id="417" r:id="rId12"/>
    <p:sldId id="259"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7D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97" autoAdjust="0"/>
    <p:restoredTop sz="92109" autoAdjust="0"/>
  </p:normalViewPr>
  <p:slideViewPr>
    <p:cSldViewPr snapToGrid="0">
      <p:cViewPr varScale="1">
        <p:scale>
          <a:sx n="60" d="100"/>
          <a:sy n="60" d="100"/>
        </p:scale>
        <p:origin x="956" y="28"/>
      </p:cViewPr>
      <p:guideLst>
        <p:guide orient="horz" pos="2160"/>
        <p:guide pos="2880"/>
      </p:guideLst>
    </p:cSldViewPr>
  </p:slideViewPr>
  <p:notesTextViewPr>
    <p:cViewPr>
      <p:scale>
        <a:sx n="1" d="1"/>
        <a:sy n="1" d="1"/>
      </p:scale>
      <p:origin x="0" y="0"/>
    </p:cViewPr>
  </p:notesTextViewPr>
  <p:sorterViewPr>
    <p:cViewPr varScale="1">
      <p:scale>
        <a:sx n="1" d="1"/>
        <a:sy n="1" d="1"/>
      </p:scale>
      <p:origin x="0" y="2360"/>
    </p:cViewPr>
  </p:sorterViewPr>
  <p:notesViewPr>
    <p:cSldViewPr snapToGrid="0">
      <p:cViewPr>
        <p:scale>
          <a:sx n="161" d="100"/>
          <a:sy n="161" d="100"/>
        </p:scale>
        <p:origin x="152" y="14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CD83F38A-24F1-4C26-8935-1D40E4DE1223}" type="datetimeFigureOut">
              <a:rPr lang="en-US" smtClean="0"/>
              <a:t>4/6/2021</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EC73C35C-391F-426B-975A-46F03E23A231}" type="slidenum">
              <a:rPr lang="en-US" smtClean="0"/>
              <a:t>‹#›</a:t>
            </a:fld>
            <a:endParaRPr lang="en-US" dirty="0"/>
          </a:p>
        </p:txBody>
      </p:sp>
    </p:spTree>
    <p:extLst>
      <p:ext uri="{BB962C8B-B14F-4D97-AF65-F5344CB8AC3E}">
        <p14:creationId xmlns:p14="http://schemas.microsoft.com/office/powerpoint/2010/main" val="5738866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CDEA45-5117-4F31-8F31-B4DCE512F431}" type="datetimeFigureOut">
              <a:rPr lang="en-US" smtClean="0"/>
              <a:t>4/6/2021</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10B4251-1CB2-47DC-A30E-F189D6C14BAB}" type="slidenum">
              <a:rPr lang="en-US" smtClean="0"/>
              <a:t>‹#›</a:t>
            </a:fld>
            <a:endParaRPr lang="en-US" dirty="0"/>
          </a:p>
        </p:txBody>
      </p:sp>
    </p:spTree>
    <p:extLst>
      <p:ext uri="{BB962C8B-B14F-4D97-AF65-F5344CB8AC3E}">
        <p14:creationId xmlns:p14="http://schemas.microsoft.com/office/powerpoint/2010/main" val="1216527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F852AD-587D-45EC-BFC5-E0BA93343F6D}" type="slidenum">
              <a:rPr lang="en-US" smtClean="0">
                <a:solidFill>
                  <a:srgbClr val="000000"/>
                </a:solidFill>
              </a:rPr>
              <a:pPr>
                <a:defRPr/>
              </a:pPr>
              <a:t>1</a:t>
            </a:fld>
            <a:endParaRPr lang="en-US" dirty="0">
              <a:solidFill>
                <a:srgbClr val="000000"/>
              </a:solidFill>
            </a:endParaRPr>
          </a:p>
        </p:txBody>
      </p:sp>
    </p:spTree>
    <p:extLst>
      <p:ext uri="{BB962C8B-B14F-4D97-AF65-F5344CB8AC3E}">
        <p14:creationId xmlns:p14="http://schemas.microsoft.com/office/powerpoint/2010/main" val="3001707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0B4251-1CB2-47DC-A30E-F189D6C14BAB}" type="slidenum">
              <a:rPr lang="en-US" smtClean="0"/>
              <a:t>3</a:t>
            </a:fld>
            <a:endParaRPr lang="en-US" dirty="0"/>
          </a:p>
        </p:txBody>
      </p:sp>
    </p:spTree>
    <p:extLst>
      <p:ext uri="{BB962C8B-B14F-4D97-AF65-F5344CB8AC3E}">
        <p14:creationId xmlns:p14="http://schemas.microsoft.com/office/powerpoint/2010/main" val="2128829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F852AD-587D-45EC-BFC5-E0BA93343F6D}" type="slidenum">
              <a:rPr lang="en-US" smtClean="0">
                <a:solidFill>
                  <a:srgbClr val="000000"/>
                </a:solidFill>
              </a:rPr>
              <a:pPr>
                <a:defRPr/>
              </a:pPr>
              <a:t>5</a:t>
            </a:fld>
            <a:endParaRPr lang="en-US" dirty="0">
              <a:solidFill>
                <a:srgbClr val="000000"/>
              </a:solidFill>
            </a:endParaRPr>
          </a:p>
        </p:txBody>
      </p:sp>
    </p:spTree>
    <p:extLst>
      <p:ext uri="{BB962C8B-B14F-4D97-AF65-F5344CB8AC3E}">
        <p14:creationId xmlns:p14="http://schemas.microsoft.com/office/powerpoint/2010/main" val="37745803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0" y="0"/>
            <a:ext cx="9145588" cy="6859588"/>
          </a:xfrm>
          <a:prstGeom prst="rect">
            <a:avLst/>
          </a:prstGeom>
          <a:noFill/>
          <a:ln w="9525">
            <a:noFill/>
            <a:miter lim="800000"/>
            <a:headEnd/>
            <a:tailEnd/>
          </a:ln>
        </p:spPr>
      </p:pic>
      <p:sp>
        <p:nvSpPr>
          <p:cNvPr id="5" name="Rectangle 4"/>
          <p:cNvSpPr>
            <a:spLocks noGrp="1" noChangeArrowheads="1"/>
          </p:cNvSpPr>
          <p:nvPr/>
        </p:nvSpPr>
        <p:spPr bwMode="auto">
          <a:xfrm>
            <a:off x="7924800" y="6618288"/>
            <a:ext cx="1219200" cy="152400"/>
          </a:xfrm>
          <a:prstGeom prst="rect">
            <a:avLst/>
          </a:prstGeom>
          <a:noFill/>
          <a:ln w="9525">
            <a:noFill/>
            <a:miter lim="800000"/>
            <a:headEnd/>
            <a:tailEnd/>
          </a:ln>
          <a:effectLst/>
        </p:spPr>
        <p:txBody>
          <a:bodyPr/>
          <a:lstStyle/>
          <a:p>
            <a:pPr algn="ctr" eaLnBrk="0" fontAlgn="base" hangingPunct="0">
              <a:spcBef>
                <a:spcPct val="0"/>
              </a:spcBef>
              <a:spcAft>
                <a:spcPct val="0"/>
              </a:spcAft>
              <a:defRPr/>
            </a:pPr>
            <a:endParaRPr lang="en-US" sz="1400" dirty="0">
              <a:solidFill>
                <a:srgbClr val="000000"/>
              </a:solidFill>
              <a:ea typeface="ＭＳ Ｐゴシック" charset="-128"/>
              <a:cs typeface="ＭＳ Ｐゴシック" charset="-128"/>
            </a:endParaRPr>
          </a:p>
        </p:txBody>
      </p:sp>
      <p:sp>
        <p:nvSpPr>
          <p:cNvPr id="5125" name="Rectangle 5"/>
          <p:cNvSpPr>
            <a:spLocks noGrp="1" noChangeArrowheads="1"/>
          </p:cNvSpPr>
          <p:nvPr>
            <p:ph type="ctrTitle"/>
          </p:nvPr>
        </p:nvSpPr>
        <p:spPr>
          <a:xfrm>
            <a:off x="469900" y="1103313"/>
            <a:ext cx="8343900" cy="647700"/>
          </a:xfrm>
        </p:spPr>
        <p:txBody>
          <a:bodyPr anchor="t"/>
          <a:lstStyle>
            <a:lvl1pPr>
              <a:defRPr/>
            </a:lvl1pPr>
          </a:lstStyle>
          <a:p>
            <a:r>
              <a:rPr lang="en-US"/>
              <a:t>Click to edit Master title style</a:t>
            </a:r>
          </a:p>
        </p:txBody>
      </p:sp>
      <p:sp>
        <p:nvSpPr>
          <p:cNvPr id="5126" name="Rectangle 6"/>
          <p:cNvSpPr>
            <a:spLocks noGrp="1" noChangeArrowheads="1"/>
          </p:cNvSpPr>
          <p:nvPr>
            <p:ph type="subTitle" idx="1"/>
          </p:nvPr>
        </p:nvSpPr>
        <p:spPr>
          <a:xfrm>
            <a:off x="22225" y="5854700"/>
            <a:ext cx="3708400" cy="889000"/>
          </a:xfrm>
        </p:spPr>
        <p:txBody>
          <a:bodyPr/>
          <a:lstStyle>
            <a:lvl1pPr marL="0" indent="0">
              <a:buFont typeface="Wingdings" pitchFamily="-107" charset="2"/>
              <a:buNone/>
              <a:defRPr sz="1600" b="1">
                <a:solidFill>
                  <a:srgbClr val="104A84"/>
                </a:solidFill>
              </a:defRPr>
            </a:lvl1pPr>
          </a:lstStyle>
          <a:p>
            <a:r>
              <a:rPr lang="en-US"/>
              <a:t>Click to edit Master subtitle style</a:t>
            </a:r>
          </a:p>
        </p:txBody>
      </p:sp>
      <p:sp>
        <p:nvSpPr>
          <p:cNvPr id="6" name="Rectangle 3"/>
          <p:cNvSpPr>
            <a:spLocks noGrp="1" noChangeArrowheads="1"/>
          </p:cNvSpPr>
          <p:nvPr>
            <p:ph type="sldNum" sz="quarter" idx="10"/>
          </p:nvPr>
        </p:nvSpPr>
        <p:spPr>
          <a:xfrm>
            <a:off x="6465888" y="6303963"/>
            <a:ext cx="1905000" cy="457200"/>
          </a:xfrm>
        </p:spPr>
        <p:txBody>
          <a:bodyPr/>
          <a:lstStyle>
            <a:lvl1pPr>
              <a:defRPr/>
            </a:lvl1pPr>
          </a:lstStyle>
          <a:p>
            <a:pPr>
              <a:defRPr/>
            </a:pPr>
            <a:fld id="{C1C33D2C-CE13-420B-95DA-B996F42B5146}"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11208820"/>
      </p:ext>
    </p:extLst>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2"/>
          <p:cNvSpPr>
            <a:spLocks noGrp="1" noChangeArrowheads="1"/>
          </p:cNvSpPr>
          <p:nvPr>
            <p:ph type="sldNum" sz="quarter" idx="10"/>
          </p:nvPr>
        </p:nvSpPr>
        <p:spPr>
          <a:ln/>
        </p:spPr>
        <p:txBody>
          <a:bodyPr/>
          <a:lstStyle>
            <a:lvl1pPr>
              <a:defRPr/>
            </a:lvl1pPr>
          </a:lstStyle>
          <a:p>
            <a:pPr>
              <a:defRPr/>
            </a:pPr>
            <a:fld id="{A55769B6-FEE2-465E-96D7-E5644261516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58680551"/>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sldNum" sz="quarter" idx="10"/>
          </p:nvPr>
        </p:nvSpPr>
        <p:spPr>
          <a:ln/>
        </p:spPr>
        <p:txBody>
          <a:bodyPr/>
          <a:lstStyle>
            <a:lvl1pPr>
              <a:defRPr/>
            </a:lvl1pPr>
          </a:lstStyle>
          <a:p>
            <a:pPr>
              <a:defRPr/>
            </a:pPr>
            <a:fld id="{8F99FDAC-D3A3-4025-95C3-ED09F0DD4370}"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81895323"/>
      </p:ext>
    </p:extLst>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63613" y="1290638"/>
            <a:ext cx="3846512" cy="513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62525" y="1290638"/>
            <a:ext cx="3846513" cy="513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sldNum" sz="quarter" idx="10"/>
          </p:nvPr>
        </p:nvSpPr>
        <p:spPr>
          <a:ln/>
        </p:spPr>
        <p:txBody>
          <a:bodyPr/>
          <a:lstStyle>
            <a:lvl1pPr>
              <a:defRPr/>
            </a:lvl1pPr>
          </a:lstStyle>
          <a:p>
            <a:pPr>
              <a:defRPr/>
            </a:pPr>
            <a:fld id="{2D138ABF-CEAC-43C0-8780-BAF8872245BD}"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91420820"/>
      </p:ext>
    </p:extLst>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sldNum" sz="quarter" idx="10"/>
          </p:nvPr>
        </p:nvSpPr>
        <p:spPr>
          <a:ln/>
        </p:spPr>
        <p:txBody>
          <a:bodyPr/>
          <a:lstStyle>
            <a:lvl1pPr>
              <a:defRPr/>
            </a:lvl1pPr>
          </a:lstStyle>
          <a:p>
            <a:pPr>
              <a:defRPr/>
            </a:pPr>
            <a:fld id="{AEE2A5D0-806E-4DF3-A3BD-59734EA0D62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94259174"/>
      </p:ext>
    </p:extLst>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sldNum" sz="quarter" idx="10"/>
          </p:nvPr>
        </p:nvSpPr>
        <p:spPr>
          <a:ln/>
        </p:spPr>
        <p:txBody>
          <a:bodyPr/>
          <a:lstStyle>
            <a:lvl1pPr>
              <a:defRPr/>
            </a:lvl1pPr>
          </a:lstStyle>
          <a:p>
            <a:pPr>
              <a:defRPr/>
            </a:pPr>
            <a:fld id="{FED1B1B5-53DB-4081-B44F-C15D726C4330}"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14791738"/>
      </p:ext>
    </p:extLst>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sldNum" sz="quarter" idx="10"/>
          </p:nvPr>
        </p:nvSpPr>
        <p:spPr>
          <a:ln/>
        </p:spPr>
        <p:txBody>
          <a:bodyPr/>
          <a:lstStyle>
            <a:lvl1pPr>
              <a:defRPr/>
            </a:lvl1pPr>
          </a:lstStyle>
          <a:p>
            <a:pPr>
              <a:defRPr/>
            </a:pPr>
            <a:fld id="{4D87A0DC-7ADC-4DA1-BD0D-C3E9E3CD573E}"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71504865"/>
      </p:ext>
    </p:extLst>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sldNum" sz="quarter" idx="10"/>
          </p:nvPr>
        </p:nvSpPr>
        <p:spPr>
          <a:ln/>
        </p:spPr>
        <p:txBody>
          <a:bodyPr/>
          <a:lstStyle>
            <a:lvl1pPr>
              <a:defRPr/>
            </a:lvl1pPr>
          </a:lstStyle>
          <a:p>
            <a:pPr>
              <a:defRPr/>
            </a:pPr>
            <a:fld id="{A2E1C933-9A80-4F81-8068-9B5AF49164E0}"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54729633"/>
      </p:ext>
    </p:extLst>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sldNum" sz="quarter" idx="10"/>
          </p:nvPr>
        </p:nvSpPr>
        <p:spPr>
          <a:ln/>
        </p:spPr>
        <p:txBody>
          <a:bodyPr/>
          <a:lstStyle>
            <a:lvl1pPr>
              <a:defRPr/>
            </a:lvl1pPr>
          </a:lstStyle>
          <a:p>
            <a:pPr>
              <a:defRPr/>
            </a:pPr>
            <a:fld id="{EAF24E0B-62FD-460B-B80A-93DF911C698C}"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89245847"/>
      </p:ext>
    </p:extLst>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sldNum" sz="quarter" idx="10"/>
          </p:nvPr>
        </p:nvSpPr>
        <p:spPr>
          <a:ln/>
        </p:spPr>
        <p:txBody>
          <a:bodyPr/>
          <a:lstStyle>
            <a:lvl1pPr>
              <a:defRPr/>
            </a:lvl1pPr>
          </a:lstStyle>
          <a:p>
            <a:pPr>
              <a:defRPr/>
            </a:pPr>
            <a:fld id="{C61FE138-7094-432B-8354-0461F484D1A2}"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85761345"/>
      </p:ext>
    </p:extLst>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8475" y="36513"/>
            <a:ext cx="1960563" cy="6391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63613" y="36513"/>
            <a:ext cx="5732462" cy="6391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sldNum" sz="quarter" idx="10"/>
          </p:nvPr>
        </p:nvSpPr>
        <p:spPr>
          <a:ln/>
        </p:spPr>
        <p:txBody>
          <a:bodyPr/>
          <a:lstStyle>
            <a:lvl1pPr>
              <a:defRPr/>
            </a:lvl1pPr>
          </a:lstStyle>
          <a:p>
            <a:pPr>
              <a:defRPr/>
            </a:pPr>
            <a:fld id="{710DFC02-283E-413B-A62A-3021EE57F41F}"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68180425"/>
      </p:ext>
    </p:extLst>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base">
              <a:spcBef>
                <a:spcPct val="0"/>
              </a:spcBef>
              <a:spcAft>
                <a:spcPct val="0"/>
              </a:spcAft>
              <a:defRPr/>
            </a:pPr>
            <a:fld id="{DEC9C0F1-BF59-4B8A-B57D-9A9BD26B9E67}" type="datetime1">
              <a:rPr lang="en-US" smtClean="0">
                <a:solidFill>
                  <a:srgbClr val="000000"/>
                </a:solidFill>
              </a:rPr>
              <a:t>4/6/2021</a:t>
            </a:fld>
            <a:endParaRPr lang="en-US" dirty="0">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base">
              <a:spcBef>
                <a:spcPct val="0"/>
              </a:spcBef>
              <a:spcAft>
                <a:spcPct val="0"/>
              </a:spcAft>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F26A66F-646F-483B-95D8-95EED87ECAD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64472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ctangle 4"/>
          <p:cNvSpPr>
            <a:spLocks noGrp="1" noChangeArrowheads="1"/>
          </p:cNvSpPr>
          <p:nvPr/>
        </p:nvSpPr>
        <p:spPr bwMode="auto">
          <a:xfrm>
            <a:off x="7924800" y="6618288"/>
            <a:ext cx="1219200" cy="152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fontAlgn="base">
              <a:spcBef>
                <a:spcPct val="0"/>
              </a:spcBef>
              <a:spcAft>
                <a:spcPct val="0"/>
              </a:spcAft>
              <a:defRPr/>
            </a:pPr>
            <a:endParaRPr lang="en-US" altLang="en-US" sz="1400" dirty="0">
              <a:solidFill>
                <a:srgbClr val="000000"/>
              </a:solidFill>
            </a:endParaRPr>
          </a:p>
        </p:txBody>
      </p:sp>
      <p:sp>
        <p:nvSpPr>
          <p:cNvPr id="5125" name="Rectangle 5"/>
          <p:cNvSpPr>
            <a:spLocks noGrp="1" noChangeArrowheads="1"/>
          </p:cNvSpPr>
          <p:nvPr>
            <p:ph type="ctrTitle"/>
          </p:nvPr>
        </p:nvSpPr>
        <p:spPr>
          <a:xfrm>
            <a:off x="469900" y="1103313"/>
            <a:ext cx="8343900" cy="647700"/>
          </a:xfrm>
        </p:spPr>
        <p:txBody>
          <a:bodyPr anchor="t"/>
          <a:lstStyle>
            <a:lvl1pPr>
              <a:defRPr/>
            </a:lvl1pPr>
          </a:lstStyle>
          <a:p>
            <a:r>
              <a:rPr lang="en-US"/>
              <a:t>Click to edit Master title style</a:t>
            </a:r>
          </a:p>
        </p:txBody>
      </p:sp>
      <p:sp>
        <p:nvSpPr>
          <p:cNvPr id="5126" name="Rectangle 6"/>
          <p:cNvSpPr>
            <a:spLocks noGrp="1" noChangeArrowheads="1"/>
          </p:cNvSpPr>
          <p:nvPr>
            <p:ph type="subTitle" idx="1"/>
          </p:nvPr>
        </p:nvSpPr>
        <p:spPr>
          <a:xfrm>
            <a:off x="22225" y="5854700"/>
            <a:ext cx="3708400" cy="889000"/>
          </a:xfrm>
        </p:spPr>
        <p:txBody>
          <a:bodyPr/>
          <a:lstStyle>
            <a:lvl1pPr marL="0" indent="0">
              <a:buFont typeface="Wingdings" pitchFamily="-107" charset="2"/>
              <a:buNone/>
              <a:defRPr sz="1600" b="1">
                <a:solidFill>
                  <a:srgbClr val="104A84"/>
                </a:solidFill>
              </a:defRPr>
            </a:lvl1pPr>
          </a:lstStyle>
          <a:p>
            <a:r>
              <a:rPr lang="en-US"/>
              <a:t>Click to edit Master subtitle style</a:t>
            </a:r>
          </a:p>
        </p:txBody>
      </p:sp>
      <p:sp>
        <p:nvSpPr>
          <p:cNvPr id="6" name="Rectangle 3"/>
          <p:cNvSpPr>
            <a:spLocks noGrp="1" noChangeArrowheads="1"/>
          </p:cNvSpPr>
          <p:nvPr>
            <p:ph type="sldNum" sz="quarter" idx="10"/>
          </p:nvPr>
        </p:nvSpPr>
        <p:spPr>
          <a:xfrm>
            <a:off x="6465888" y="6303963"/>
            <a:ext cx="1905000" cy="457200"/>
          </a:xfrm>
        </p:spPr>
        <p:txBody>
          <a:bodyPr/>
          <a:lstStyle>
            <a:lvl1pPr>
              <a:defRPr/>
            </a:lvl1pPr>
          </a:lstStyle>
          <a:p>
            <a:fld id="{2543F1FE-77C5-4E0E-847B-3B8816AC07AE}"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147948560"/>
      </p:ext>
    </p:extLst>
  </p:cSld>
  <p:clrMapOvr>
    <a:masterClrMapping/>
  </p:clrMapOvr>
  <p:transition>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2"/>
          <p:cNvSpPr>
            <a:spLocks noGrp="1" noChangeArrowheads="1"/>
          </p:cNvSpPr>
          <p:nvPr>
            <p:ph type="sldNum" sz="quarter" idx="10"/>
          </p:nvPr>
        </p:nvSpPr>
        <p:spPr>
          <a:ln/>
        </p:spPr>
        <p:txBody>
          <a:bodyPr/>
          <a:lstStyle>
            <a:lvl1pPr>
              <a:defRPr/>
            </a:lvl1pPr>
          </a:lstStyle>
          <a:p>
            <a:fld id="{EA73A69F-5CD1-4646-B217-3A7E8E562A92}"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6046814"/>
      </p:ext>
    </p:extLst>
  </p:cSld>
  <p:clrMapOvr>
    <a:masterClrMapping/>
  </p:clrMapOvr>
  <p:transition>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sldNum" sz="quarter" idx="10"/>
          </p:nvPr>
        </p:nvSpPr>
        <p:spPr>
          <a:ln/>
        </p:spPr>
        <p:txBody>
          <a:bodyPr/>
          <a:lstStyle>
            <a:lvl1pPr>
              <a:defRPr/>
            </a:lvl1pPr>
          </a:lstStyle>
          <a:p>
            <a:fld id="{97771CE5-0FEE-4610-AFEA-4CB07D870A36}"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295503023"/>
      </p:ext>
    </p:extLst>
  </p:cSld>
  <p:clrMapOvr>
    <a:masterClrMapping/>
  </p:clrMapOvr>
  <p:transition>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63613" y="1290638"/>
            <a:ext cx="3846512" cy="513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962525" y="1290638"/>
            <a:ext cx="3846513" cy="5137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sldNum" sz="quarter" idx="10"/>
          </p:nvPr>
        </p:nvSpPr>
        <p:spPr>
          <a:ln/>
        </p:spPr>
        <p:txBody>
          <a:bodyPr/>
          <a:lstStyle>
            <a:lvl1pPr>
              <a:defRPr/>
            </a:lvl1pPr>
          </a:lstStyle>
          <a:p>
            <a:fld id="{73B45F18-D243-4D3D-88A9-B71040636FA5}"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549670668"/>
      </p:ext>
    </p:extLst>
  </p:cSld>
  <p:clrMapOvr>
    <a:masterClrMapping/>
  </p:clrMapOvr>
  <p:transition>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sldNum" sz="quarter" idx="10"/>
          </p:nvPr>
        </p:nvSpPr>
        <p:spPr>
          <a:ln/>
        </p:spPr>
        <p:txBody>
          <a:bodyPr/>
          <a:lstStyle>
            <a:lvl1pPr>
              <a:defRPr/>
            </a:lvl1pPr>
          </a:lstStyle>
          <a:p>
            <a:fld id="{6DA53891-DA8B-4217-8A2A-748EB4644748}"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464663147"/>
      </p:ext>
    </p:extLst>
  </p:cSld>
  <p:clrMapOvr>
    <a:masterClrMapping/>
  </p:clrMapOvr>
  <p:transition>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sldNum" sz="quarter" idx="10"/>
          </p:nvPr>
        </p:nvSpPr>
        <p:spPr>
          <a:ln/>
        </p:spPr>
        <p:txBody>
          <a:bodyPr/>
          <a:lstStyle>
            <a:lvl1pPr>
              <a:defRPr/>
            </a:lvl1pPr>
          </a:lstStyle>
          <a:p>
            <a:fld id="{E9AF5A34-D5C8-4BFF-8D7B-8753E242A65C}"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699503865"/>
      </p:ext>
    </p:extLst>
  </p:cSld>
  <p:clrMapOvr>
    <a:masterClrMapping/>
  </p:clrMapOvr>
  <p:transition>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sldNum" sz="quarter" idx="10"/>
          </p:nvPr>
        </p:nvSpPr>
        <p:spPr>
          <a:ln/>
        </p:spPr>
        <p:txBody>
          <a:bodyPr/>
          <a:lstStyle>
            <a:lvl1pPr>
              <a:defRPr/>
            </a:lvl1pPr>
          </a:lstStyle>
          <a:p>
            <a:fld id="{D22852D3-3D0E-4F93-9823-945127AF5D3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128017132"/>
      </p:ext>
    </p:extLst>
  </p:cSld>
  <p:clrMapOvr>
    <a:masterClrMapping/>
  </p:clrMapOvr>
  <p:transition>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sldNum" sz="quarter" idx="10"/>
          </p:nvPr>
        </p:nvSpPr>
        <p:spPr>
          <a:ln/>
        </p:spPr>
        <p:txBody>
          <a:bodyPr/>
          <a:lstStyle>
            <a:lvl1pPr>
              <a:defRPr/>
            </a:lvl1pPr>
          </a:lstStyle>
          <a:p>
            <a:fld id="{33535FA9-8FEC-4B27-8195-9C021DF0F02E}"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804777220"/>
      </p:ext>
    </p:extLst>
  </p:cSld>
  <p:clrMapOvr>
    <a:masterClrMapping/>
  </p:clrMapOvr>
  <p:transition>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sldNum" sz="quarter" idx="10"/>
          </p:nvPr>
        </p:nvSpPr>
        <p:spPr>
          <a:ln/>
        </p:spPr>
        <p:txBody>
          <a:bodyPr/>
          <a:lstStyle>
            <a:lvl1pPr>
              <a:defRPr/>
            </a:lvl1pPr>
          </a:lstStyle>
          <a:p>
            <a:fld id="{ADA8BF7A-98BF-47AE-9AB8-07ED2283ED8D}"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698957114"/>
      </p:ext>
    </p:extLst>
  </p:cSld>
  <p:clrMapOvr>
    <a:masterClrMapping/>
  </p:clrMapOvr>
  <p:transition>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sldNum" sz="quarter" idx="10"/>
          </p:nvPr>
        </p:nvSpPr>
        <p:spPr>
          <a:ln/>
        </p:spPr>
        <p:txBody>
          <a:bodyPr/>
          <a:lstStyle>
            <a:lvl1pPr>
              <a:defRPr/>
            </a:lvl1pPr>
          </a:lstStyle>
          <a:p>
            <a:fld id="{7BD0601F-3A63-4921-A215-FC11CE895D31}"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371250836"/>
      </p:ext>
    </p:extLst>
  </p:cSld>
  <p:clrMapOvr>
    <a:masterClrMapping/>
  </p:clrMapOvr>
  <p:transition>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8475" y="36513"/>
            <a:ext cx="1960563" cy="63912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63613" y="36513"/>
            <a:ext cx="5732462" cy="6391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sldNum" sz="quarter" idx="10"/>
          </p:nvPr>
        </p:nvSpPr>
        <p:spPr>
          <a:ln/>
        </p:spPr>
        <p:txBody>
          <a:bodyPr/>
          <a:lstStyle>
            <a:lvl1pPr>
              <a:defRPr/>
            </a:lvl1pPr>
          </a:lstStyle>
          <a:p>
            <a:fld id="{6839F040-3286-4A1A-92EE-D8BBC2CA5477}"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82388914"/>
      </p:ext>
    </p:extLst>
  </p:cSld>
  <p:clrMapOvr>
    <a:masterClrMapping/>
  </p:clrMapOvr>
  <p:transition>
    <p:wipe di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51846-1F25-A343-90B3-7FE0EAE2C51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DB0EE99-4E99-A64A-A1B1-15AC4B281FB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3471738-154E-8B45-A353-86614FBDB758}"/>
              </a:ext>
            </a:extLst>
          </p:cNvPr>
          <p:cNvSpPr>
            <a:spLocks noGrp="1"/>
          </p:cNvSpPr>
          <p:nvPr>
            <p:ph type="dt" sz="half" idx="10"/>
          </p:nvPr>
        </p:nvSpPr>
        <p:spPr/>
        <p:txBody>
          <a:bodyPr/>
          <a:lstStyle/>
          <a:p>
            <a:fld id="{93F95EC9-DEFA-3C4B-9112-8E326404DF99}" type="datetimeFigureOut">
              <a:rPr lang="en-US" smtClean="0"/>
              <a:t>4/6/2021</a:t>
            </a:fld>
            <a:endParaRPr lang="en-US"/>
          </a:p>
        </p:txBody>
      </p:sp>
      <p:sp>
        <p:nvSpPr>
          <p:cNvPr id="5" name="Footer Placeholder 4">
            <a:extLst>
              <a:ext uri="{FF2B5EF4-FFF2-40B4-BE49-F238E27FC236}">
                <a16:creationId xmlns:a16="http://schemas.microsoft.com/office/drawing/2014/main" id="{7D5E5823-AC6B-E749-AA0A-154AAEEB89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C04F12-94E2-194E-B4F0-CA7D0C41E9AE}"/>
              </a:ext>
            </a:extLst>
          </p:cNvPr>
          <p:cNvSpPr>
            <a:spLocks noGrp="1"/>
          </p:cNvSpPr>
          <p:nvPr>
            <p:ph type="sldNum" sz="quarter" idx="12"/>
          </p:nvPr>
        </p:nvSpPr>
        <p:spPr/>
        <p:txBody>
          <a:bodyPr/>
          <a:lstStyle/>
          <a:p>
            <a:fld id="{B14BBD04-5450-4440-ACFC-4345FD8D6E15}" type="slidenum">
              <a:rPr lang="en-US" smtClean="0"/>
              <a:t>‹#›</a:t>
            </a:fld>
            <a:endParaRPr lang="en-US"/>
          </a:p>
        </p:txBody>
      </p:sp>
    </p:spTree>
    <p:extLst>
      <p:ext uri="{BB962C8B-B14F-4D97-AF65-F5344CB8AC3E}">
        <p14:creationId xmlns:p14="http://schemas.microsoft.com/office/powerpoint/2010/main" val="17212423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57DCB-4CCA-3542-B65B-FE15B874FF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CB9EC4-E5C1-2A45-8382-B042503F4FF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DBE00-3FE4-9F49-B795-2C62818DD36C}"/>
              </a:ext>
            </a:extLst>
          </p:cNvPr>
          <p:cNvSpPr>
            <a:spLocks noGrp="1"/>
          </p:cNvSpPr>
          <p:nvPr>
            <p:ph type="dt" sz="half" idx="10"/>
          </p:nvPr>
        </p:nvSpPr>
        <p:spPr/>
        <p:txBody>
          <a:bodyPr/>
          <a:lstStyle/>
          <a:p>
            <a:fld id="{93F95EC9-DEFA-3C4B-9112-8E326404DF99}" type="datetimeFigureOut">
              <a:rPr lang="en-US" smtClean="0"/>
              <a:t>4/6/2021</a:t>
            </a:fld>
            <a:endParaRPr lang="en-US"/>
          </a:p>
        </p:txBody>
      </p:sp>
      <p:sp>
        <p:nvSpPr>
          <p:cNvPr id="5" name="Footer Placeholder 4">
            <a:extLst>
              <a:ext uri="{FF2B5EF4-FFF2-40B4-BE49-F238E27FC236}">
                <a16:creationId xmlns:a16="http://schemas.microsoft.com/office/drawing/2014/main" id="{CCB02940-1EE6-9D46-BD25-C1FB37937D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1D021C-A905-9740-AB7B-B54944658F79}"/>
              </a:ext>
            </a:extLst>
          </p:cNvPr>
          <p:cNvSpPr>
            <a:spLocks noGrp="1"/>
          </p:cNvSpPr>
          <p:nvPr>
            <p:ph type="sldNum" sz="quarter" idx="12"/>
          </p:nvPr>
        </p:nvSpPr>
        <p:spPr/>
        <p:txBody>
          <a:bodyPr/>
          <a:lstStyle/>
          <a:p>
            <a:fld id="{B14BBD04-5450-4440-ACFC-4345FD8D6E15}" type="slidenum">
              <a:rPr lang="en-US" smtClean="0"/>
              <a:t>‹#›</a:t>
            </a:fld>
            <a:endParaRPr lang="en-US"/>
          </a:p>
        </p:txBody>
      </p:sp>
    </p:spTree>
    <p:extLst>
      <p:ext uri="{BB962C8B-B14F-4D97-AF65-F5344CB8AC3E}">
        <p14:creationId xmlns:p14="http://schemas.microsoft.com/office/powerpoint/2010/main" val="10099864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A68BE-A24A-8E49-922A-72336DADB02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8D6ED27D-61AC-8840-BC84-9F396DA0249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5B9DC8E-F342-B347-AAFC-1A0351F549B4}"/>
              </a:ext>
            </a:extLst>
          </p:cNvPr>
          <p:cNvSpPr>
            <a:spLocks noGrp="1"/>
          </p:cNvSpPr>
          <p:nvPr>
            <p:ph type="dt" sz="half" idx="10"/>
          </p:nvPr>
        </p:nvSpPr>
        <p:spPr/>
        <p:txBody>
          <a:bodyPr/>
          <a:lstStyle/>
          <a:p>
            <a:fld id="{93F95EC9-DEFA-3C4B-9112-8E326404DF99}" type="datetimeFigureOut">
              <a:rPr lang="en-US" smtClean="0"/>
              <a:t>4/6/2021</a:t>
            </a:fld>
            <a:endParaRPr lang="en-US"/>
          </a:p>
        </p:txBody>
      </p:sp>
      <p:sp>
        <p:nvSpPr>
          <p:cNvPr id="5" name="Footer Placeholder 4">
            <a:extLst>
              <a:ext uri="{FF2B5EF4-FFF2-40B4-BE49-F238E27FC236}">
                <a16:creationId xmlns:a16="http://schemas.microsoft.com/office/drawing/2014/main" id="{EC163409-2C55-AA4B-BAEB-645F66E73A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DE7F73-D44E-9E4B-BB1E-00A98BCC56E8}"/>
              </a:ext>
            </a:extLst>
          </p:cNvPr>
          <p:cNvSpPr>
            <a:spLocks noGrp="1"/>
          </p:cNvSpPr>
          <p:nvPr>
            <p:ph type="sldNum" sz="quarter" idx="12"/>
          </p:nvPr>
        </p:nvSpPr>
        <p:spPr/>
        <p:txBody>
          <a:bodyPr/>
          <a:lstStyle/>
          <a:p>
            <a:fld id="{B14BBD04-5450-4440-ACFC-4345FD8D6E15}" type="slidenum">
              <a:rPr lang="en-US" smtClean="0"/>
              <a:t>‹#›</a:t>
            </a:fld>
            <a:endParaRPr lang="en-US"/>
          </a:p>
        </p:txBody>
      </p:sp>
    </p:spTree>
    <p:extLst>
      <p:ext uri="{BB962C8B-B14F-4D97-AF65-F5344CB8AC3E}">
        <p14:creationId xmlns:p14="http://schemas.microsoft.com/office/powerpoint/2010/main" val="31067217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A09AE-22EE-5C4B-AD78-0E78617076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A49352-5570-3849-A334-A2D2CB1E33DD}"/>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FE07BF-D551-7A42-AF17-444FE38F88BA}"/>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F525B1-9549-1848-9C60-9D579BB212E8}"/>
              </a:ext>
            </a:extLst>
          </p:cNvPr>
          <p:cNvSpPr>
            <a:spLocks noGrp="1"/>
          </p:cNvSpPr>
          <p:nvPr>
            <p:ph type="dt" sz="half" idx="10"/>
          </p:nvPr>
        </p:nvSpPr>
        <p:spPr/>
        <p:txBody>
          <a:bodyPr/>
          <a:lstStyle/>
          <a:p>
            <a:fld id="{93F95EC9-DEFA-3C4B-9112-8E326404DF99}" type="datetimeFigureOut">
              <a:rPr lang="en-US" smtClean="0"/>
              <a:t>4/6/2021</a:t>
            </a:fld>
            <a:endParaRPr lang="en-US"/>
          </a:p>
        </p:txBody>
      </p:sp>
      <p:sp>
        <p:nvSpPr>
          <p:cNvPr id="6" name="Footer Placeholder 5">
            <a:extLst>
              <a:ext uri="{FF2B5EF4-FFF2-40B4-BE49-F238E27FC236}">
                <a16:creationId xmlns:a16="http://schemas.microsoft.com/office/drawing/2014/main" id="{76C8F002-6926-0048-B3E2-9930687CB6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2E00FF-6CCA-AE4D-A141-47F6AB1B0CD1}"/>
              </a:ext>
            </a:extLst>
          </p:cNvPr>
          <p:cNvSpPr>
            <a:spLocks noGrp="1"/>
          </p:cNvSpPr>
          <p:nvPr>
            <p:ph type="sldNum" sz="quarter" idx="12"/>
          </p:nvPr>
        </p:nvSpPr>
        <p:spPr/>
        <p:txBody>
          <a:bodyPr/>
          <a:lstStyle/>
          <a:p>
            <a:fld id="{B14BBD04-5450-4440-ACFC-4345FD8D6E15}" type="slidenum">
              <a:rPr lang="en-US" smtClean="0"/>
              <a:t>‹#›</a:t>
            </a:fld>
            <a:endParaRPr lang="en-US"/>
          </a:p>
        </p:txBody>
      </p:sp>
    </p:spTree>
    <p:extLst>
      <p:ext uri="{BB962C8B-B14F-4D97-AF65-F5344CB8AC3E}">
        <p14:creationId xmlns:p14="http://schemas.microsoft.com/office/powerpoint/2010/main" val="2171276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687BF-853A-C149-B95C-7E20F0A27463}"/>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DFD92F-2DB2-1A49-95C2-7FE284E7E8A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6C34349B-FFC5-ED43-9EC5-B946238FF1BD}"/>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C12369-69EC-F046-95B1-203CE7EBB73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A47EE0D6-5778-8B46-9824-C1925695D249}"/>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61B8A9-DFB2-7943-B416-991E4D8389BF}"/>
              </a:ext>
            </a:extLst>
          </p:cNvPr>
          <p:cNvSpPr>
            <a:spLocks noGrp="1"/>
          </p:cNvSpPr>
          <p:nvPr>
            <p:ph type="dt" sz="half" idx="10"/>
          </p:nvPr>
        </p:nvSpPr>
        <p:spPr/>
        <p:txBody>
          <a:bodyPr/>
          <a:lstStyle/>
          <a:p>
            <a:fld id="{93F95EC9-DEFA-3C4B-9112-8E326404DF99}" type="datetimeFigureOut">
              <a:rPr lang="en-US" smtClean="0"/>
              <a:t>4/6/2021</a:t>
            </a:fld>
            <a:endParaRPr lang="en-US"/>
          </a:p>
        </p:txBody>
      </p:sp>
      <p:sp>
        <p:nvSpPr>
          <p:cNvPr id="8" name="Footer Placeholder 7">
            <a:extLst>
              <a:ext uri="{FF2B5EF4-FFF2-40B4-BE49-F238E27FC236}">
                <a16:creationId xmlns:a16="http://schemas.microsoft.com/office/drawing/2014/main" id="{AC70B999-BC33-2648-A8CA-86FE3B058E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973AA1-86CF-1146-AEE2-C2BD14060626}"/>
              </a:ext>
            </a:extLst>
          </p:cNvPr>
          <p:cNvSpPr>
            <a:spLocks noGrp="1"/>
          </p:cNvSpPr>
          <p:nvPr>
            <p:ph type="sldNum" sz="quarter" idx="12"/>
          </p:nvPr>
        </p:nvSpPr>
        <p:spPr/>
        <p:txBody>
          <a:bodyPr/>
          <a:lstStyle/>
          <a:p>
            <a:fld id="{B14BBD04-5450-4440-ACFC-4345FD8D6E15}" type="slidenum">
              <a:rPr lang="en-US" smtClean="0"/>
              <a:t>‹#›</a:t>
            </a:fld>
            <a:endParaRPr lang="en-US"/>
          </a:p>
        </p:txBody>
      </p:sp>
    </p:spTree>
    <p:extLst>
      <p:ext uri="{BB962C8B-B14F-4D97-AF65-F5344CB8AC3E}">
        <p14:creationId xmlns:p14="http://schemas.microsoft.com/office/powerpoint/2010/main" val="18456933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4CFF9-8D9B-0148-B944-AAE2FB6C03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CBC7C-82D5-F947-AC48-2DD6EBC61AC9}"/>
              </a:ext>
            </a:extLst>
          </p:cNvPr>
          <p:cNvSpPr>
            <a:spLocks noGrp="1"/>
          </p:cNvSpPr>
          <p:nvPr>
            <p:ph type="dt" sz="half" idx="10"/>
          </p:nvPr>
        </p:nvSpPr>
        <p:spPr/>
        <p:txBody>
          <a:bodyPr/>
          <a:lstStyle/>
          <a:p>
            <a:fld id="{93F95EC9-DEFA-3C4B-9112-8E326404DF99}" type="datetimeFigureOut">
              <a:rPr lang="en-US" smtClean="0"/>
              <a:t>4/6/2021</a:t>
            </a:fld>
            <a:endParaRPr lang="en-US"/>
          </a:p>
        </p:txBody>
      </p:sp>
      <p:sp>
        <p:nvSpPr>
          <p:cNvPr id="4" name="Footer Placeholder 3">
            <a:extLst>
              <a:ext uri="{FF2B5EF4-FFF2-40B4-BE49-F238E27FC236}">
                <a16:creationId xmlns:a16="http://schemas.microsoft.com/office/drawing/2014/main" id="{1102216E-4B91-8D44-909C-7C8D03A7A5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92C7C5-B9E9-C648-9BA4-26487ACCAFC8}"/>
              </a:ext>
            </a:extLst>
          </p:cNvPr>
          <p:cNvSpPr>
            <a:spLocks noGrp="1"/>
          </p:cNvSpPr>
          <p:nvPr>
            <p:ph type="sldNum" sz="quarter" idx="12"/>
          </p:nvPr>
        </p:nvSpPr>
        <p:spPr/>
        <p:txBody>
          <a:bodyPr/>
          <a:lstStyle/>
          <a:p>
            <a:fld id="{B14BBD04-5450-4440-ACFC-4345FD8D6E15}" type="slidenum">
              <a:rPr lang="en-US" smtClean="0"/>
              <a:t>‹#›</a:t>
            </a:fld>
            <a:endParaRPr lang="en-US"/>
          </a:p>
        </p:txBody>
      </p:sp>
    </p:spTree>
    <p:extLst>
      <p:ext uri="{BB962C8B-B14F-4D97-AF65-F5344CB8AC3E}">
        <p14:creationId xmlns:p14="http://schemas.microsoft.com/office/powerpoint/2010/main" val="898423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5FDFB5-2C28-AA42-83A7-89D51A30EA71}"/>
              </a:ext>
            </a:extLst>
          </p:cNvPr>
          <p:cNvSpPr>
            <a:spLocks noGrp="1"/>
          </p:cNvSpPr>
          <p:nvPr>
            <p:ph type="dt" sz="half" idx="10"/>
          </p:nvPr>
        </p:nvSpPr>
        <p:spPr/>
        <p:txBody>
          <a:bodyPr/>
          <a:lstStyle/>
          <a:p>
            <a:fld id="{93F95EC9-DEFA-3C4B-9112-8E326404DF99}" type="datetimeFigureOut">
              <a:rPr lang="en-US" smtClean="0"/>
              <a:t>4/6/2021</a:t>
            </a:fld>
            <a:endParaRPr lang="en-US"/>
          </a:p>
        </p:txBody>
      </p:sp>
      <p:sp>
        <p:nvSpPr>
          <p:cNvPr id="3" name="Footer Placeholder 2">
            <a:extLst>
              <a:ext uri="{FF2B5EF4-FFF2-40B4-BE49-F238E27FC236}">
                <a16:creationId xmlns:a16="http://schemas.microsoft.com/office/drawing/2014/main" id="{8314E665-B091-614F-A279-DDE0EA32666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75238F-710B-8E48-AA3E-5EE04CB86528}"/>
              </a:ext>
            </a:extLst>
          </p:cNvPr>
          <p:cNvSpPr>
            <a:spLocks noGrp="1"/>
          </p:cNvSpPr>
          <p:nvPr>
            <p:ph type="sldNum" sz="quarter" idx="12"/>
          </p:nvPr>
        </p:nvSpPr>
        <p:spPr/>
        <p:txBody>
          <a:bodyPr/>
          <a:lstStyle/>
          <a:p>
            <a:fld id="{B14BBD04-5450-4440-ACFC-4345FD8D6E15}" type="slidenum">
              <a:rPr lang="en-US" smtClean="0"/>
              <a:t>‹#›</a:t>
            </a:fld>
            <a:endParaRPr lang="en-US"/>
          </a:p>
        </p:txBody>
      </p:sp>
    </p:spTree>
    <p:extLst>
      <p:ext uri="{BB962C8B-B14F-4D97-AF65-F5344CB8AC3E}">
        <p14:creationId xmlns:p14="http://schemas.microsoft.com/office/powerpoint/2010/main" val="20352339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4D1FB-BBCE-4949-8545-BC90E2136E4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5A0DB67-EF7D-5B4C-BD33-44BDD79FCF0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8208C3-A481-D742-90B0-9DF8334CF54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05801D5F-3AC8-B14A-83F9-1CD205E4AE01}"/>
              </a:ext>
            </a:extLst>
          </p:cNvPr>
          <p:cNvSpPr>
            <a:spLocks noGrp="1"/>
          </p:cNvSpPr>
          <p:nvPr>
            <p:ph type="dt" sz="half" idx="10"/>
          </p:nvPr>
        </p:nvSpPr>
        <p:spPr/>
        <p:txBody>
          <a:bodyPr/>
          <a:lstStyle/>
          <a:p>
            <a:fld id="{93F95EC9-DEFA-3C4B-9112-8E326404DF99}" type="datetimeFigureOut">
              <a:rPr lang="en-US" smtClean="0"/>
              <a:t>4/6/2021</a:t>
            </a:fld>
            <a:endParaRPr lang="en-US"/>
          </a:p>
        </p:txBody>
      </p:sp>
      <p:sp>
        <p:nvSpPr>
          <p:cNvPr id="6" name="Footer Placeholder 5">
            <a:extLst>
              <a:ext uri="{FF2B5EF4-FFF2-40B4-BE49-F238E27FC236}">
                <a16:creationId xmlns:a16="http://schemas.microsoft.com/office/drawing/2014/main" id="{672F66DF-F703-2C40-B366-49640CD505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73A45F-5245-1845-80E2-190654372143}"/>
              </a:ext>
            </a:extLst>
          </p:cNvPr>
          <p:cNvSpPr>
            <a:spLocks noGrp="1"/>
          </p:cNvSpPr>
          <p:nvPr>
            <p:ph type="sldNum" sz="quarter" idx="12"/>
          </p:nvPr>
        </p:nvSpPr>
        <p:spPr/>
        <p:txBody>
          <a:bodyPr/>
          <a:lstStyle/>
          <a:p>
            <a:fld id="{B14BBD04-5450-4440-ACFC-4345FD8D6E15}" type="slidenum">
              <a:rPr lang="en-US" smtClean="0"/>
              <a:t>‹#›</a:t>
            </a:fld>
            <a:endParaRPr lang="en-US"/>
          </a:p>
        </p:txBody>
      </p:sp>
    </p:spTree>
    <p:extLst>
      <p:ext uri="{BB962C8B-B14F-4D97-AF65-F5344CB8AC3E}">
        <p14:creationId xmlns:p14="http://schemas.microsoft.com/office/powerpoint/2010/main" val="16613399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B2184-2197-8641-B6E9-408834C70F9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ACD8B32-9EDD-BD42-858A-F75FCADE003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C66EFF0-DA85-1F40-B795-5591CB7F798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257623F-7266-EA41-A85F-102EF0DA4023}"/>
              </a:ext>
            </a:extLst>
          </p:cNvPr>
          <p:cNvSpPr>
            <a:spLocks noGrp="1"/>
          </p:cNvSpPr>
          <p:nvPr>
            <p:ph type="dt" sz="half" idx="10"/>
          </p:nvPr>
        </p:nvSpPr>
        <p:spPr/>
        <p:txBody>
          <a:bodyPr/>
          <a:lstStyle/>
          <a:p>
            <a:fld id="{93F95EC9-DEFA-3C4B-9112-8E326404DF99}" type="datetimeFigureOut">
              <a:rPr lang="en-US" smtClean="0"/>
              <a:t>4/6/2021</a:t>
            </a:fld>
            <a:endParaRPr lang="en-US"/>
          </a:p>
        </p:txBody>
      </p:sp>
      <p:sp>
        <p:nvSpPr>
          <p:cNvPr id="6" name="Footer Placeholder 5">
            <a:extLst>
              <a:ext uri="{FF2B5EF4-FFF2-40B4-BE49-F238E27FC236}">
                <a16:creationId xmlns:a16="http://schemas.microsoft.com/office/drawing/2014/main" id="{702176D4-B911-8149-ACEF-D331ACED30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1BA203-964A-F947-AB26-E52F13B4294C}"/>
              </a:ext>
            </a:extLst>
          </p:cNvPr>
          <p:cNvSpPr>
            <a:spLocks noGrp="1"/>
          </p:cNvSpPr>
          <p:nvPr>
            <p:ph type="sldNum" sz="quarter" idx="12"/>
          </p:nvPr>
        </p:nvSpPr>
        <p:spPr/>
        <p:txBody>
          <a:bodyPr/>
          <a:lstStyle/>
          <a:p>
            <a:fld id="{B14BBD04-5450-4440-ACFC-4345FD8D6E15}" type="slidenum">
              <a:rPr lang="en-US" smtClean="0"/>
              <a:t>‹#›</a:t>
            </a:fld>
            <a:endParaRPr lang="en-US"/>
          </a:p>
        </p:txBody>
      </p:sp>
    </p:spTree>
    <p:extLst>
      <p:ext uri="{BB962C8B-B14F-4D97-AF65-F5344CB8AC3E}">
        <p14:creationId xmlns:p14="http://schemas.microsoft.com/office/powerpoint/2010/main" val="32146534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740E9-84B6-D34F-A272-5A847636E9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85A5BD-1DD6-3741-9868-3C9B1FC52A6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F2C359-041C-7042-8DD9-E16030606387}"/>
              </a:ext>
            </a:extLst>
          </p:cNvPr>
          <p:cNvSpPr>
            <a:spLocks noGrp="1"/>
          </p:cNvSpPr>
          <p:nvPr>
            <p:ph type="dt" sz="half" idx="10"/>
          </p:nvPr>
        </p:nvSpPr>
        <p:spPr/>
        <p:txBody>
          <a:bodyPr/>
          <a:lstStyle/>
          <a:p>
            <a:fld id="{93F95EC9-DEFA-3C4B-9112-8E326404DF99}" type="datetimeFigureOut">
              <a:rPr lang="en-US" smtClean="0"/>
              <a:t>4/6/2021</a:t>
            </a:fld>
            <a:endParaRPr lang="en-US"/>
          </a:p>
        </p:txBody>
      </p:sp>
      <p:sp>
        <p:nvSpPr>
          <p:cNvPr id="5" name="Footer Placeholder 4">
            <a:extLst>
              <a:ext uri="{FF2B5EF4-FFF2-40B4-BE49-F238E27FC236}">
                <a16:creationId xmlns:a16="http://schemas.microsoft.com/office/drawing/2014/main" id="{0BCB0A0D-431F-F740-8D07-69CA6C27A4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850C5E-F84B-9F4E-9F5A-CC19203C1953}"/>
              </a:ext>
            </a:extLst>
          </p:cNvPr>
          <p:cNvSpPr>
            <a:spLocks noGrp="1"/>
          </p:cNvSpPr>
          <p:nvPr>
            <p:ph type="sldNum" sz="quarter" idx="12"/>
          </p:nvPr>
        </p:nvSpPr>
        <p:spPr/>
        <p:txBody>
          <a:bodyPr/>
          <a:lstStyle/>
          <a:p>
            <a:fld id="{B14BBD04-5450-4440-ACFC-4345FD8D6E15}" type="slidenum">
              <a:rPr lang="en-US" smtClean="0"/>
              <a:t>‹#›</a:t>
            </a:fld>
            <a:endParaRPr lang="en-US"/>
          </a:p>
        </p:txBody>
      </p:sp>
    </p:spTree>
    <p:extLst>
      <p:ext uri="{BB962C8B-B14F-4D97-AF65-F5344CB8AC3E}">
        <p14:creationId xmlns:p14="http://schemas.microsoft.com/office/powerpoint/2010/main" val="5612309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F88CA7-9E39-C94F-8F6B-7504BF02382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70154D-4089-374C-9716-2AE40B33D7AC}"/>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D96913-2D64-0841-95D3-5CE4F939A187}"/>
              </a:ext>
            </a:extLst>
          </p:cNvPr>
          <p:cNvSpPr>
            <a:spLocks noGrp="1"/>
          </p:cNvSpPr>
          <p:nvPr>
            <p:ph type="dt" sz="half" idx="10"/>
          </p:nvPr>
        </p:nvSpPr>
        <p:spPr/>
        <p:txBody>
          <a:bodyPr/>
          <a:lstStyle/>
          <a:p>
            <a:fld id="{93F95EC9-DEFA-3C4B-9112-8E326404DF99}" type="datetimeFigureOut">
              <a:rPr lang="en-US" smtClean="0"/>
              <a:t>4/6/2021</a:t>
            </a:fld>
            <a:endParaRPr lang="en-US"/>
          </a:p>
        </p:txBody>
      </p:sp>
      <p:sp>
        <p:nvSpPr>
          <p:cNvPr id="5" name="Footer Placeholder 4">
            <a:extLst>
              <a:ext uri="{FF2B5EF4-FFF2-40B4-BE49-F238E27FC236}">
                <a16:creationId xmlns:a16="http://schemas.microsoft.com/office/drawing/2014/main" id="{B54DAE92-730E-C549-AA01-7EEF71E895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2DD07B-8A03-CC48-BA8B-56FD27122981}"/>
              </a:ext>
            </a:extLst>
          </p:cNvPr>
          <p:cNvSpPr>
            <a:spLocks noGrp="1"/>
          </p:cNvSpPr>
          <p:nvPr>
            <p:ph type="sldNum" sz="quarter" idx="12"/>
          </p:nvPr>
        </p:nvSpPr>
        <p:spPr/>
        <p:txBody>
          <a:bodyPr/>
          <a:lstStyle/>
          <a:p>
            <a:fld id="{B14BBD04-5450-4440-ACFC-4345FD8D6E15}" type="slidenum">
              <a:rPr lang="en-US" smtClean="0"/>
              <a:t>‹#›</a:t>
            </a:fld>
            <a:endParaRPr lang="en-US"/>
          </a:p>
        </p:txBody>
      </p:sp>
    </p:spTree>
    <p:extLst>
      <p:ext uri="{BB962C8B-B14F-4D97-AF65-F5344CB8AC3E}">
        <p14:creationId xmlns:p14="http://schemas.microsoft.com/office/powerpoint/2010/main" val="795659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4.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sldNum" sz="quarter" idx="4"/>
          </p:nvPr>
        </p:nvSpPr>
        <p:spPr bwMode="auto">
          <a:xfrm>
            <a:off x="7083425" y="6503988"/>
            <a:ext cx="1905000" cy="3540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vl1pPr>
          </a:lstStyle>
          <a:p>
            <a:pPr fontAlgn="base">
              <a:spcBef>
                <a:spcPct val="0"/>
              </a:spcBef>
              <a:spcAft>
                <a:spcPct val="0"/>
              </a:spcAft>
              <a:defRPr/>
            </a:pPr>
            <a:fld id="{85609454-2F6F-4568-BB71-ADFB2C553CE8}" type="slidenum">
              <a:rPr lang="en-US" smtClean="0">
                <a:solidFill>
                  <a:srgbClr val="000000"/>
                </a:solidFill>
              </a:rPr>
              <a:pPr fontAlgn="base">
                <a:spcBef>
                  <a:spcPct val="0"/>
                </a:spcBef>
                <a:spcAft>
                  <a:spcPct val="0"/>
                </a:spcAft>
                <a:defRPr/>
              </a:pPr>
              <a:t>‹#›</a:t>
            </a:fld>
            <a:endParaRPr lang="en-US" dirty="0">
              <a:solidFill>
                <a:srgbClr val="000000"/>
              </a:solidFill>
            </a:endParaRPr>
          </a:p>
        </p:txBody>
      </p:sp>
      <p:sp>
        <p:nvSpPr>
          <p:cNvPr id="1027" name="Rectangle 3"/>
          <p:cNvSpPr>
            <a:spLocks noGrp="1" noChangeArrowheads="1"/>
          </p:cNvSpPr>
          <p:nvPr>
            <p:ph type="title"/>
          </p:nvPr>
        </p:nvSpPr>
        <p:spPr bwMode="auto">
          <a:xfrm>
            <a:off x="1263650" y="36513"/>
            <a:ext cx="6950075" cy="8540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963613" y="1290638"/>
            <a:ext cx="7845425" cy="5137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1" name="Rectangle 5">
            <a:hlinkClick r:id="" action="ppaction://hlinkshowjump?jump=lastslide"/>
          </p:cNvPr>
          <p:cNvSpPr>
            <a:spLocks noChangeArrowheads="1"/>
          </p:cNvSpPr>
          <p:nvPr/>
        </p:nvSpPr>
        <p:spPr bwMode="auto">
          <a:xfrm>
            <a:off x="8932863" y="0"/>
            <a:ext cx="211137" cy="254000"/>
          </a:xfrm>
          <a:prstGeom prst="rect">
            <a:avLst/>
          </a:prstGeom>
          <a:solidFill>
            <a:schemeClr val="accent1">
              <a:alpha val="0"/>
            </a:schemeClr>
          </a:solidFill>
          <a:ln w="9525">
            <a:noFill/>
            <a:miter lim="800000"/>
            <a:headEnd/>
            <a:tailEnd/>
          </a:ln>
          <a:effectLst/>
        </p:spPr>
        <p:txBody>
          <a:bodyPr wrap="none" anchor="ctr"/>
          <a:lstStyle/>
          <a:p>
            <a:pPr fontAlgn="base">
              <a:spcBef>
                <a:spcPct val="0"/>
              </a:spcBef>
              <a:spcAft>
                <a:spcPct val="0"/>
              </a:spcAft>
              <a:defRPr/>
            </a:pPr>
            <a:endParaRPr lang="en-US" dirty="0">
              <a:solidFill>
                <a:srgbClr val="000000"/>
              </a:solidFill>
              <a:ea typeface="ＭＳ Ｐゴシック" charset="-128"/>
              <a:cs typeface="ＭＳ Ｐゴシック" charset="-128"/>
            </a:endParaRPr>
          </a:p>
        </p:txBody>
      </p:sp>
      <p:grpSp>
        <p:nvGrpSpPr>
          <p:cNvPr id="1030" name="Group 6"/>
          <p:cNvGrpSpPr>
            <a:grpSpLocks/>
          </p:cNvGrpSpPr>
          <p:nvPr/>
        </p:nvGrpSpPr>
        <p:grpSpPr bwMode="auto">
          <a:xfrm>
            <a:off x="152400" y="914400"/>
            <a:ext cx="8915400" cy="77788"/>
            <a:chOff x="281" y="734"/>
            <a:chExt cx="5616" cy="49"/>
          </a:xfrm>
        </p:grpSpPr>
        <p:sp>
          <p:nvSpPr>
            <p:cNvPr id="2" name="Line 7"/>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ffectLst/>
          </p:spPr>
          <p:txBody>
            <a:bodyPr wrap="none" anchor="ctr"/>
            <a:lstStyle/>
            <a:p>
              <a:pPr fontAlgn="base">
                <a:spcBef>
                  <a:spcPct val="0"/>
                </a:spcBef>
                <a:spcAft>
                  <a:spcPct val="0"/>
                </a:spcAft>
                <a:defRPr/>
              </a:pPr>
              <a:endParaRPr lang="en-US" dirty="0">
                <a:solidFill>
                  <a:srgbClr val="000000"/>
                </a:solidFill>
              </a:endParaRPr>
            </a:p>
          </p:txBody>
        </p:sp>
        <p:sp>
          <p:nvSpPr>
            <p:cNvPr id="4104" name="Line 8"/>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ffectLst/>
          </p:spPr>
          <p:txBody>
            <a:bodyPr wrap="none" anchor="ctr"/>
            <a:lstStyle/>
            <a:p>
              <a:pPr fontAlgn="base">
                <a:spcBef>
                  <a:spcPct val="0"/>
                </a:spcBef>
                <a:spcAft>
                  <a:spcPct val="0"/>
                </a:spcAft>
                <a:defRPr/>
              </a:pPr>
              <a:endParaRPr lang="en-US" dirty="0">
                <a:solidFill>
                  <a:srgbClr val="000000"/>
                </a:solidFill>
              </a:endParaRPr>
            </a:p>
          </p:txBody>
        </p:sp>
      </p:grpSp>
      <p:pic>
        <p:nvPicPr>
          <p:cNvPr id="1031" name="Picture 9" descr="nasa_3D"/>
          <p:cNvPicPr>
            <a:picLocks noChangeAspect="1" noChangeArrowheads="1"/>
          </p:cNvPicPr>
          <p:nvPr/>
        </p:nvPicPr>
        <p:blipFill>
          <a:blip r:embed="rId14"/>
          <a:srcRect/>
          <a:stretch>
            <a:fillRect/>
          </a:stretch>
        </p:blipFill>
        <p:spPr bwMode="auto">
          <a:xfrm>
            <a:off x="8077200" y="66675"/>
            <a:ext cx="1066800" cy="847725"/>
          </a:xfrm>
          <a:prstGeom prst="rect">
            <a:avLst/>
          </a:prstGeom>
          <a:noFill/>
          <a:ln w="9525">
            <a:noFill/>
            <a:miter lim="800000"/>
            <a:headEnd/>
            <a:tailEnd/>
          </a:ln>
        </p:spPr>
      </p:pic>
    </p:spTree>
    <p:extLst>
      <p:ext uri="{BB962C8B-B14F-4D97-AF65-F5344CB8AC3E}">
        <p14:creationId xmlns:p14="http://schemas.microsoft.com/office/powerpoint/2010/main" val="26740444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ransition>
    <p:wipe dir="d"/>
  </p:transition>
  <p:hf hdr="0" ftr="0" dt="0"/>
  <p:txStyles>
    <p:titleStyle>
      <a:lvl1pPr algn="ctr" rtl="0" eaLnBrk="1" fontAlgn="base" hangingPunct="1">
        <a:lnSpc>
          <a:spcPct val="85000"/>
        </a:lnSpc>
        <a:spcBef>
          <a:spcPct val="0"/>
        </a:spcBef>
        <a:spcAft>
          <a:spcPct val="0"/>
        </a:spcAft>
        <a:defRPr sz="3200" b="1">
          <a:solidFill>
            <a:schemeClr val="accent2"/>
          </a:solidFill>
          <a:latin typeface="+mj-lt"/>
          <a:ea typeface="ＭＳ Ｐゴシック" pitchFamily="-65" charset="-128"/>
          <a:cs typeface="ＭＳ Ｐゴシック" pitchFamily="-65" charset="-128"/>
        </a:defRPr>
      </a:lvl1pPr>
      <a:lvl2pPr algn="ctr" rtl="0" eaLnBrk="1" fontAlgn="base" hangingPunct="1">
        <a:lnSpc>
          <a:spcPct val="85000"/>
        </a:lnSpc>
        <a:spcBef>
          <a:spcPct val="0"/>
        </a:spcBef>
        <a:spcAft>
          <a:spcPct val="0"/>
        </a:spcAft>
        <a:defRPr sz="3200" b="1">
          <a:solidFill>
            <a:schemeClr val="accent2"/>
          </a:solidFill>
          <a:latin typeface="Arial" pitchFamily="-107" charset="0"/>
          <a:ea typeface="ＭＳ Ｐゴシック" pitchFamily="-65" charset="-128"/>
          <a:cs typeface="ＭＳ Ｐゴシック" pitchFamily="-65" charset="-128"/>
        </a:defRPr>
      </a:lvl2pPr>
      <a:lvl3pPr algn="ctr" rtl="0" eaLnBrk="1" fontAlgn="base" hangingPunct="1">
        <a:lnSpc>
          <a:spcPct val="85000"/>
        </a:lnSpc>
        <a:spcBef>
          <a:spcPct val="0"/>
        </a:spcBef>
        <a:spcAft>
          <a:spcPct val="0"/>
        </a:spcAft>
        <a:defRPr sz="3200" b="1">
          <a:solidFill>
            <a:schemeClr val="accent2"/>
          </a:solidFill>
          <a:latin typeface="Arial" pitchFamily="-107" charset="0"/>
          <a:ea typeface="ＭＳ Ｐゴシック" pitchFamily="-65" charset="-128"/>
          <a:cs typeface="ＭＳ Ｐゴシック" pitchFamily="-65" charset="-128"/>
        </a:defRPr>
      </a:lvl3pPr>
      <a:lvl4pPr algn="ctr" rtl="0" eaLnBrk="1" fontAlgn="base" hangingPunct="1">
        <a:lnSpc>
          <a:spcPct val="85000"/>
        </a:lnSpc>
        <a:spcBef>
          <a:spcPct val="0"/>
        </a:spcBef>
        <a:spcAft>
          <a:spcPct val="0"/>
        </a:spcAft>
        <a:defRPr sz="3200" b="1">
          <a:solidFill>
            <a:schemeClr val="accent2"/>
          </a:solidFill>
          <a:latin typeface="Arial" pitchFamily="-107" charset="0"/>
          <a:ea typeface="ＭＳ Ｐゴシック" pitchFamily="-65" charset="-128"/>
          <a:cs typeface="ＭＳ Ｐゴシック" pitchFamily="-65" charset="-128"/>
        </a:defRPr>
      </a:lvl4pPr>
      <a:lvl5pPr algn="ctr" rtl="0" eaLnBrk="1" fontAlgn="base" hangingPunct="1">
        <a:lnSpc>
          <a:spcPct val="85000"/>
        </a:lnSpc>
        <a:spcBef>
          <a:spcPct val="0"/>
        </a:spcBef>
        <a:spcAft>
          <a:spcPct val="0"/>
        </a:spcAft>
        <a:defRPr sz="3200" b="1">
          <a:solidFill>
            <a:schemeClr val="accent2"/>
          </a:solidFill>
          <a:latin typeface="Arial" pitchFamily="-107" charset="0"/>
          <a:ea typeface="ＭＳ Ｐゴシック" pitchFamily="-65" charset="-128"/>
          <a:cs typeface="ＭＳ Ｐゴシック" pitchFamily="-65" charset="-128"/>
        </a:defRPr>
      </a:lvl5pPr>
      <a:lvl6pPr marL="457200" algn="ctr" rtl="0" eaLnBrk="1" fontAlgn="base" hangingPunct="1">
        <a:lnSpc>
          <a:spcPct val="85000"/>
        </a:lnSpc>
        <a:spcBef>
          <a:spcPct val="0"/>
        </a:spcBef>
        <a:spcAft>
          <a:spcPct val="0"/>
        </a:spcAft>
        <a:defRPr sz="3200" b="1">
          <a:solidFill>
            <a:schemeClr val="accent2"/>
          </a:solidFill>
          <a:latin typeface="Arial" pitchFamily="-107" charset="0"/>
        </a:defRPr>
      </a:lvl6pPr>
      <a:lvl7pPr marL="914400" algn="ctr" rtl="0" eaLnBrk="1" fontAlgn="base" hangingPunct="1">
        <a:lnSpc>
          <a:spcPct val="85000"/>
        </a:lnSpc>
        <a:spcBef>
          <a:spcPct val="0"/>
        </a:spcBef>
        <a:spcAft>
          <a:spcPct val="0"/>
        </a:spcAft>
        <a:defRPr sz="3200" b="1">
          <a:solidFill>
            <a:schemeClr val="accent2"/>
          </a:solidFill>
          <a:latin typeface="Arial" pitchFamily="-107" charset="0"/>
        </a:defRPr>
      </a:lvl7pPr>
      <a:lvl8pPr marL="1371600" algn="ctr" rtl="0" eaLnBrk="1" fontAlgn="base" hangingPunct="1">
        <a:lnSpc>
          <a:spcPct val="85000"/>
        </a:lnSpc>
        <a:spcBef>
          <a:spcPct val="0"/>
        </a:spcBef>
        <a:spcAft>
          <a:spcPct val="0"/>
        </a:spcAft>
        <a:defRPr sz="3200" b="1">
          <a:solidFill>
            <a:schemeClr val="accent2"/>
          </a:solidFill>
          <a:latin typeface="Arial" pitchFamily="-107" charset="0"/>
        </a:defRPr>
      </a:lvl8pPr>
      <a:lvl9pPr marL="1828800" algn="ctr" rtl="0" eaLnBrk="1" fontAlgn="base" hangingPunct="1">
        <a:lnSpc>
          <a:spcPct val="85000"/>
        </a:lnSpc>
        <a:spcBef>
          <a:spcPct val="0"/>
        </a:spcBef>
        <a:spcAft>
          <a:spcPct val="0"/>
        </a:spcAft>
        <a:defRPr sz="3200" b="1">
          <a:solidFill>
            <a:schemeClr val="accent2"/>
          </a:solidFill>
          <a:latin typeface="Arial" pitchFamily="-107" charset="0"/>
        </a:defRPr>
      </a:lvl9pPr>
    </p:titleStyle>
    <p:bodyStyle>
      <a:lvl1pPr marL="282575" indent="-282575" algn="l" rtl="0" eaLnBrk="1" fontAlgn="base" hangingPunct="1">
        <a:lnSpc>
          <a:spcPct val="85000"/>
        </a:lnSpc>
        <a:spcBef>
          <a:spcPct val="20000"/>
        </a:spcBef>
        <a:spcAft>
          <a:spcPct val="0"/>
        </a:spcAft>
        <a:buSzPct val="70000"/>
        <a:buFont typeface="Wingdings" pitchFamily="2" charset="2"/>
        <a:buBlip>
          <a:blip r:embed="rId15"/>
        </a:buBlip>
        <a:defRPr sz="2000">
          <a:solidFill>
            <a:schemeClr val="tx1"/>
          </a:solidFill>
          <a:latin typeface="+mn-lt"/>
          <a:ea typeface="ＭＳ Ｐゴシック" pitchFamily="-65" charset="-128"/>
          <a:cs typeface="ＭＳ Ｐゴシック" pitchFamily="-65" charset="-128"/>
        </a:defRPr>
      </a:lvl1pPr>
      <a:lvl2pPr marL="636588" indent="-239713" algn="l" rtl="0" eaLnBrk="1" fontAlgn="base" hangingPunct="1">
        <a:lnSpc>
          <a:spcPct val="85000"/>
        </a:lnSpc>
        <a:spcBef>
          <a:spcPct val="20000"/>
        </a:spcBef>
        <a:spcAft>
          <a:spcPct val="0"/>
        </a:spcAft>
        <a:buFont typeface="Times" pitchFamily="29" charset="0"/>
        <a:buChar char="•"/>
        <a:defRPr sz="2000">
          <a:solidFill>
            <a:schemeClr val="tx1"/>
          </a:solidFill>
          <a:latin typeface="+mn-lt"/>
          <a:ea typeface="ＭＳ Ｐゴシック" pitchFamily="-107" charset="-128"/>
        </a:defRPr>
      </a:lvl2pPr>
      <a:lvl3pPr marL="917575" indent="-166688" algn="l" rtl="0" eaLnBrk="1" fontAlgn="base" hangingPunct="1">
        <a:lnSpc>
          <a:spcPct val="85000"/>
        </a:lnSpc>
        <a:spcBef>
          <a:spcPct val="20000"/>
        </a:spcBef>
        <a:spcAft>
          <a:spcPct val="0"/>
        </a:spcAft>
        <a:buChar char="•"/>
        <a:defRPr sz="2000">
          <a:solidFill>
            <a:schemeClr val="tx1"/>
          </a:solidFill>
          <a:latin typeface="+mn-lt"/>
          <a:ea typeface="ヒラギノ角ゴ Pro W3" pitchFamily="-111" charset="-128"/>
          <a:cs typeface="ヒラギノ角ゴ Pro W3" pitchFamily="-111" charset="-128"/>
        </a:defRPr>
      </a:lvl3pPr>
      <a:lvl4pPr marL="1255713" indent="-223838" algn="l" rtl="0" eaLnBrk="1" fontAlgn="base" hangingPunct="1">
        <a:lnSpc>
          <a:spcPct val="85000"/>
        </a:lnSpc>
        <a:spcBef>
          <a:spcPct val="20000"/>
        </a:spcBef>
        <a:spcAft>
          <a:spcPct val="0"/>
        </a:spcAft>
        <a:buChar char="–"/>
        <a:defRPr sz="2000">
          <a:solidFill>
            <a:schemeClr val="tx1"/>
          </a:solidFill>
          <a:latin typeface="+mn-lt"/>
          <a:ea typeface="ヒラギノ角ゴ Pro W3" pitchFamily="-111" charset="-128"/>
        </a:defRPr>
      </a:lvl4pPr>
      <a:lvl5pPr marL="1593850" indent="-223838" algn="l" rtl="0" eaLnBrk="1" fontAlgn="base" hangingPunct="1">
        <a:lnSpc>
          <a:spcPct val="85000"/>
        </a:lnSpc>
        <a:spcBef>
          <a:spcPct val="20000"/>
        </a:spcBef>
        <a:spcAft>
          <a:spcPct val="0"/>
        </a:spcAft>
        <a:buChar char="»"/>
        <a:defRPr sz="2000">
          <a:solidFill>
            <a:schemeClr val="tx1"/>
          </a:solidFill>
          <a:latin typeface="+mn-lt"/>
          <a:ea typeface="ＭＳ Ｐゴシック" pitchFamily="-108" charset="-128"/>
          <a:cs typeface="ＭＳ Ｐゴシック" pitchFamily="-108" charset="-128"/>
        </a:defRPr>
      </a:lvl5pPr>
      <a:lvl6pPr marL="2051050" indent="-223838" algn="l" rtl="0" eaLnBrk="1" fontAlgn="base" hangingPunct="1">
        <a:lnSpc>
          <a:spcPct val="85000"/>
        </a:lnSpc>
        <a:spcBef>
          <a:spcPct val="20000"/>
        </a:spcBef>
        <a:spcAft>
          <a:spcPct val="0"/>
        </a:spcAft>
        <a:buChar char="»"/>
        <a:defRPr sz="2000">
          <a:solidFill>
            <a:schemeClr val="tx1"/>
          </a:solidFill>
          <a:latin typeface="+mn-lt"/>
          <a:ea typeface="ＭＳ Ｐゴシック" pitchFamily="-107" charset="-128"/>
        </a:defRPr>
      </a:lvl6pPr>
      <a:lvl7pPr marL="2508250" indent="-223838" algn="l" rtl="0" eaLnBrk="1" fontAlgn="base" hangingPunct="1">
        <a:lnSpc>
          <a:spcPct val="85000"/>
        </a:lnSpc>
        <a:spcBef>
          <a:spcPct val="20000"/>
        </a:spcBef>
        <a:spcAft>
          <a:spcPct val="0"/>
        </a:spcAft>
        <a:buChar char="»"/>
        <a:defRPr sz="2000">
          <a:solidFill>
            <a:schemeClr val="tx1"/>
          </a:solidFill>
          <a:latin typeface="+mn-lt"/>
          <a:ea typeface="ＭＳ Ｐゴシック" pitchFamily="-107" charset="-128"/>
        </a:defRPr>
      </a:lvl7pPr>
      <a:lvl8pPr marL="2965450" indent="-223838" algn="l" rtl="0" eaLnBrk="1" fontAlgn="base" hangingPunct="1">
        <a:lnSpc>
          <a:spcPct val="85000"/>
        </a:lnSpc>
        <a:spcBef>
          <a:spcPct val="20000"/>
        </a:spcBef>
        <a:spcAft>
          <a:spcPct val="0"/>
        </a:spcAft>
        <a:buChar char="»"/>
        <a:defRPr sz="2000">
          <a:solidFill>
            <a:schemeClr val="tx1"/>
          </a:solidFill>
          <a:latin typeface="+mn-lt"/>
          <a:ea typeface="ＭＳ Ｐゴシック" pitchFamily="-107" charset="-128"/>
        </a:defRPr>
      </a:lvl8pPr>
      <a:lvl9pPr marL="3422650" indent="-223838" algn="l" rtl="0" eaLnBrk="1" fontAlgn="base" hangingPunct="1">
        <a:lnSpc>
          <a:spcPct val="85000"/>
        </a:lnSpc>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sldNum" sz="quarter" idx="4"/>
          </p:nvPr>
        </p:nvSpPr>
        <p:spPr bwMode="auto">
          <a:xfrm>
            <a:off x="7083425" y="6503988"/>
            <a:ext cx="1905000" cy="3540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vl1pPr>
          </a:lstStyle>
          <a:p>
            <a:pPr fontAlgn="base">
              <a:spcBef>
                <a:spcPct val="0"/>
              </a:spcBef>
              <a:spcAft>
                <a:spcPct val="0"/>
              </a:spcAft>
            </a:pPr>
            <a:fld id="{5E96DCF0-5F3F-4F01-AAC2-24EBE5BDEA40}" type="slidenum">
              <a:rPr lang="en-US" altLang="en-US" smtClean="0">
                <a:solidFill>
                  <a:srgbClr val="000000"/>
                </a:solidFill>
                <a:ea typeface="MS PGothic" panose="020B0600070205080204" pitchFamily="34" charset="-128"/>
              </a:rPr>
              <a:pPr fontAlgn="base">
                <a:spcBef>
                  <a:spcPct val="0"/>
                </a:spcBef>
                <a:spcAft>
                  <a:spcPct val="0"/>
                </a:spcAft>
              </a:pPr>
              <a:t>‹#›</a:t>
            </a:fld>
            <a:endParaRPr lang="en-US" altLang="en-US" dirty="0">
              <a:solidFill>
                <a:srgbClr val="000000"/>
              </a:solidFill>
              <a:ea typeface="MS PGothic" panose="020B0600070205080204" pitchFamily="34" charset="-128"/>
            </a:endParaRPr>
          </a:p>
        </p:txBody>
      </p:sp>
      <p:sp>
        <p:nvSpPr>
          <p:cNvPr id="1027" name="Rectangle 3"/>
          <p:cNvSpPr>
            <a:spLocks noGrp="1" noChangeArrowheads="1"/>
          </p:cNvSpPr>
          <p:nvPr>
            <p:ph type="title"/>
          </p:nvPr>
        </p:nvSpPr>
        <p:spPr bwMode="auto">
          <a:xfrm>
            <a:off x="1263650" y="36513"/>
            <a:ext cx="6950075" cy="85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963613" y="1290638"/>
            <a:ext cx="7845425" cy="5137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Rectangle 5">
            <a:hlinkClick r:id="" action="ppaction://hlinkshowjump?jump=lastslide"/>
          </p:cNvPr>
          <p:cNvSpPr>
            <a:spLocks noChangeArrowheads="1"/>
          </p:cNvSpPr>
          <p:nvPr userDrawn="1"/>
        </p:nvSpPr>
        <p:spPr bwMode="auto">
          <a:xfrm>
            <a:off x="8932863" y="0"/>
            <a:ext cx="211137" cy="254000"/>
          </a:xfrm>
          <a:prstGeom prst="rect">
            <a:avLst/>
          </a:prstGeom>
          <a:solidFill>
            <a:schemeClr val="accent1">
              <a:alpha val="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fontAlgn="base" hangingPunct="1">
              <a:spcBef>
                <a:spcPct val="0"/>
              </a:spcBef>
              <a:spcAft>
                <a:spcPct val="0"/>
              </a:spcAft>
              <a:defRPr/>
            </a:pPr>
            <a:endParaRPr lang="en-US" altLang="en-US" sz="1800" dirty="0">
              <a:solidFill>
                <a:srgbClr val="000000"/>
              </a:solidFill>
            </a:endParaRPr>
          </a:p>
        </p:txBody>
      </p:sp>
      <p:grpSp>
        <p:nvGrpSpPr>
          <p:cNvPr id="1030" name="Group 6"/>
          <p:cNvGrpSpPr>
            <a:grpSpLocks/>
          </p:cNvGrpSpPr>
          <p:nvPr userDrawn="1"/>
        </p:nvGrpSpPr>
        <p:grpSpPr bwMode="auto">
          <a:xfrm>
            <a:off x="152400" y="914400"/>
            <a:ext cx="8915400" cy="77788"/>
            <a:chOff x="281" y="734"/>
            <a:chExt cx="5616" cy="49"/>
          </a:xfrm>
        </p:grpSpPr>
        <p:sp>
          <p:nvSpPr>
            <p:cNvPr id="1032" name="Line 7"/>
            <p:cNvSpPr>
              <a:spLocks noChangeShapeType="1"/>
            </p:cNvSpPr>
            <p:nvPr/>
          </p:nvSpPr>
          <p:spPr bwMode="auto">
            <a:xfrm>
              <a:off x="281" y="734"/>
              <a:ext cx="5616" cy="0"/>
            </a:xfrm>
            <a:prstGeom prst="line">
              <a:avLst/>
            </a:prstGeom>
            <a:noFill/>
            <a:ln w="50800">
              <a:solidFill>
                <a:srgbClr val="114FFB"/>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pPr fontAlgn="base">
                <a:spcBef>
                  <a:spcPct val="0"/>
                </a:spcBef>
                <a:spcAft>
                  <a:spcPct val="0"/>
                </a:spcAft>
              </a:pPr>
              <a:endParaRPr lang="en-US" dirty="0">
                <a:solidFill>
                  <a:srgbClr val="000000"/>
                </a:solidFill>
                <a:ea typeface="MS PGothic" panose="020B0600070205080204" pitchFamily="34" charset="-128"/>
              </a:endParaRPr>
            </a:p>
          </p:txBody>
        </p:sp>
        <p:sp>
          <p:nvSpPr>
            <p:cNvPr id="1033" name="Line 8"/>
            <p:cNvSpPr>
              <a:spLocks noChangeShapeType="1"/>
            </p:cNvSpPr>
            <p:nvPr/>
          </p:nvSpPr>
          <p:spPr bwMode="auto">
            <a:xfrm>
              <a:off x="281" y="783"/>
              <a:ext cx="5616" cy="0"/>
            </a:xfrm>
            <a:prstGeom prst="line">
              <a:avLst/>
            </a:prstGeom>
            <a:noFill/>
            <a:ln w="50800">
              <a:solidFill>
                <a:srgbClr val="A2C1FE"/>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pPr fontAlgn="base">
                <a:spcBef>
                  <a:spcPct val="0"/>
                </a:spcBef>
                <a:spcAft>
                  <a:spcPct val="0"/>
                </a:spcAft>
              </a:pPr>
              <a:endParaRPr lang="en-US" dirty="0">
                <a:solidFill>
                  <a:srgbClr val="000000"/>
                </a:solidFill>
                <a:ea typeface="MS PGothic" panose="020B0600070205080204" pitchFamily="34" charset="-128"/>
              </a:endParaRPr>
            </a:p>
          </p:txBody>
        </p:sp>
      </p:grpSp>
      <p:pic>
        <p:nvPicPr>
          <p:cNvPr id="1031" name="Picture 9" descr="nasa_3D"/>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077200" y="66675"/>
            <a:ext cx="1066800" cy="847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174351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ransition>
    <p:wipe dir="d"/>
  </p:transition>
  <p:hf hdr="0" ftr="0" dt="0"/>
  <p:txStyles>
    <p:titleStyle>
      <a:lvl1pPr algn="ctr" rtl="0" eaLnBrk="0" fontAlgn="base" hangingPunct="0">
        <a:lnSpc>
          <a:spcPct val="85000"/>
        </a:lnSpc>
        <a:spcBef>
          <a:spcPct val="0"/>
        </a:spcBef>
        <a:spcAft>
          <a:spcPct val="0"/>
        </a:spcAft>
        <a:defRPr sz="3200" b="1">
          <a:solidFill>
            <a:schemeClr val="accent2"/>
          </a:solidFill>
          <a:latin typeface="+mj-lt"/>
          <a:ea typeface="MS PGothic" panose="020B0600070205080204" pitchFamily="34" charset="-128"/>
          <a:cs typeface="ＭＳ Ｐゴシック" pitchFamily="-65" charset="-128"/>
        </a:defRPr>
      </a:lvl1pPr>
      <a:lvl2pPr algn="ctr" rtl="0" eaLnBrk="0" fontAlgn="base" hangingPunct="0">
        <a:lnSpc>
          <a:spcPct val="85000"/>
        </a:lnSpc>
        <a:spcBef>
          <a:spcPct val="0"/>
        </a:spcBef>
        <a:spcAft>
          <a:spcPct val="0"/>
        </a:spcAft>
        <a:defRPr sz="3200" b="1">
          <a:solidFill>
            <a:schemeClr val="accent2"/>
          </a:solidFill>
          <a:latin typeface="Arial" pitchFamily="-107" charset="0"/>
          <a:ea typeface="MS PGothic" panose="020B0600070205080204" pitchFamily="34" charset="-128"/>
          <a:cs typeface="ＭＳ Ｐゴシック" pitchFamily="-65" charset="-128"/>
        </a:defRPr>
      </a:lvl2pPr>
      <a:lvl3pPr algn="ctr" rtl="0" eaLnBrk="0" fontAlgn="base" hangingPunct="0">
        <a:lnSpc>
          <a:spcPct val="85000"/>
        </a:lnSpc>
        <a:spcBef>
          <a:spcPct val="0"/>
        </a:spcBef>
        <a:spcAft>
          <a:spcPct val="0"/>
        </a:spcAft>
        <a:defRPr sz="3200" b="1">
          <a:solidFill>
            <a:schemeClr val="accent2"/>
          </a:solidFill>
          <a:latin typeface="Arial" pitchFamily="-107" charset="0"/>
          <a:ea typeface="MS PGothic" panose="020B0600070205080204" pitchFamily="34" charset="-128"/>
          <a:cs typeface="ＭＳ Ｐゴシック" pitchFamily="-65" charset="-128"/>
        </a:defRPr>
      </a:lvl3pPr>
      <a:lvl4pPr algn="ctr" rtl="0" eaLnBrk="0" fontAlgn="base" hangingPunct="0">
        <a:lnSpc>
          <a:spcPct val="85000"/>
        </a:lnSpc>
        <a:spcBef>
          <a:spcPct val="0"/>
        </a:spcBef>
        <a:spcAft>
          <a:spcPct val="0"/>
        </a:spcAft>
        <a:defRPr sz="3200" b="1">
          <a:solidFill>
            <a:schemeClr val="accent2"/>
          </a:solidFill>
          <a:latin typeface="Arial" pitchFamily="-107" charset="0"/>
          <a:ea typeface="MS PGothic" panose="020B0600070205080204" pitchFamily="34" charset="-128"/>
          <a:cs typeface="ＭＳ Ｐゴシック" pitchFamily="-65" charset="-128"/>
        </a:defRPr>
      </a:lvl4pPr>
      <a:lvl5pPr algn="ctr" rtl="0" eaLnBrk="0" fontAlgn="base" hangingPunct="0">
        <a:lnSpc>
          <a:spcPct val="85000"/>
        </a:lnSpc>
        <a:spcBef>
          <a:spcPct val="0"/>
        </a:spcBef>
        <a:spcAft>
          <a:spcPct val="0"/>
        </a:spcAft>
        <a:defRPr sz="3200" b="1">
          <a:solidFill>
            <a:schemeClr val="accent2"/>
          </a:solidFill>
          <a:latin typeface="Arial" pitchFamily="-107" charset="0"/>
          <a:ea typeface="MS PGothic" panose="020B0600070205080204" pitchFamily="34" charset="-128"/>
          <a:cs typeface="ＭＳ Ｐゴシック" pitchFamily="-65" charset="-128"/>
        </a:defRPr>
      </a:lvl5pPr>
      <a:lvl6pPr marL="457200" algn="ctr" rtl="0" fontAlgn="base">
        <a:lnSpc>
          <a:spcPct val="85000"/>
        </a:lnSpc>
        <a:spcBef>
          <a:spcPct val="0"/>
        </a:spcBef>
        <a:spcAft>
          <a:spcPct val="0"/>
        </a:spcAft>
        <a:defRPr sz="3200" b="1">
          <a:solidFill>
            <a:schemeClr val="accent2"/>
          </a:solidFill>
          <a:latin typeface="Arial" pitchFamily="-107" charset="0"/>
        </a:defRPr>
      </a:lvl6pPr>
      <a:lvl7pPr marL="914400" algn="ctr" rtl="0" fontAlgn="base">
        <a:lnSpc>
          <a:spcPct val="85000"/>
        </a:lnSpc>
        <a:spcBef>
          <a:spcPct val="0"/>
        </a:spcBef>
        <a:spcAft>
          <a:spcPct val="0"/>
        </a:spcAft>
        <a:defRPr sz="3200" b="1">
          <a:solidFill>
            <a:schemeClr val="accent2"/>
          </a:solidFill>
          <a:latin typeface="Arial" pitchFamily="-107" charset="0"/>
        </a:defRPr>
      </a:lvl7pPr>
      <a:lvl8pPr marL="1371600" algn="ctr" rtl="0" fontAlgn="base">
        <a:lnSpc>
          <a:spcPct val="85000"/>
        </a:lnSpc>
        <a:spcBef>
          <a:spcPct val="0"/>
        </a:spcBef>
        <a:spcAft>
          <a:spcPct val="0"/>
        </a:spcAft>
        <a:defRPr sz="3200" b="1">
          <a:solidFill>
            <a:schemeClr val="accent2"/>
          </a:solidFill>
          <a:latin typeface="Arial" pitchFamily="-107" charset="0"/>
        </a:defRPr>
      </a:lvl8pPr>
      <a:lvl9pPr marL="1828800" algn="ctr" rtl="0" fontAlgn="base">
        <a:lnSpc>
          <a:spcPct val="85000"/>
        </a:lnSpc>
        <a:spcBef>
          <a:spcPct val="0"/>
        </a:spcBef>
        <a:spcAft>
          <a:spcPct val="0"/>
        </a:spcAft>
        <a:defRPr sz="3200" b="1">
          <a:solidFill>
            <a:schemeClr val="accent2"/>
          </a:solidFill>
          <a:latin typeface="Arial" pitchFamily="-107" charset="0"/>
        </a:defRPr>
      </a:lvl9pPr>
    </p:titleStyle>
    <p:bodyStyle>
      <a:lvl1pPr marL="282575" indent="-282575" algn="l" rtl="0" eaLnBrk="0" fontAlgn="base" hangingPunct="0">
        <a:lnSpc>
          <a:spcPct val="85000"/>
        </a:lnSpc>
        <a:spcBef>
          <a:spcPct val="20000"/>
        </a:spcBef>
        <a:spcAft>
          <a:spcPct val="0"/>
        </a:spcAft>
        <a:buSzPct val="70000"/>
        <a:buFont typeface="Wingdings" panose="05000000000000000000" pitchFamily="2" charset="2"/>
        <a:buBlip>
          <a:blip r:embed="rId14"/>
        </a:buBlip>
        <a:defRPr sz="2000">
          <a:solidFill>
            <a:schemeClr val="tx1"/>
          </a:solidFill>
          <a:latin typeface="+mn-lt"/>
          <a:ea typeface="MS PGothic" panose="020B0600070205080204" pitchFamily="34" charset="-128"/>
          <a:cs typeface="ＭＳ Ｐゴシック" pitchFamily="-65" charset="-128"/>
        </a:defRPr>
      </a:lvl1pPr>
      <a:lvl2pPr marL="636588" indent="-239713" algn="l" rtl="0" eaLnBrk="0" fontAlgn="base" hangingPunct="0">
        <a:lnSpc>
          <a:spcPct val="85000"/>
        </a:lnSpc>
        <a:spcBef>
          <a:spcPct val="20000"/>
        </a:spcBef>
        <a:spcAft>
          <a:spcPct val="0"/>
        </a:spcAft>
        <a:buFont typeface="Times" panose="02020603050405020304" pitchFamily="18" charset="0"/>
        <a:buChar char="•"/>
        <a:defRPr sz="2000">
          <a:solidFill>
            <a:schemeClr val="tx1"/>
          </a:solidFill>
          <a:latin typeface="+mn-lt"/>
          <a:ea typeface="MS PGothic" panose="020B0600070205080204" pitchFamily="34" charset="-128"/>
        </a:defRPr>
      </a:lvl2pPr>
      <a:lvl3pPr marL="917575" indent="-166688" algn="l" rtl="0" eaLnBrk="0" fontAlgn="base" hangingPunct="0">
        <a:lnSpc>
          <a:spcPct val="85000"/>
        </a:lnSpc>
        <a:spcBef>
          <a:spcPct val="20000"/>
        </a:spcBef>
        <a:spcAft>
          <a:spcPct val="0"/>
        </a:spcAft>
        <a:buChar char="•"/>
        <a:defRPr sz="2000">
          <a:solidFill>
            <a:schemeClr val="tx1"/>
          </a:solidFill>
          <a:latin typeface="+mn-lt"/>
          <a:ea typeface="ヒラギノ角ゴ Pro W3" pitchFamily="-111" charset="-128"/>
          <a:cs typeface="ヒラギノ角ゴ Pro W3" pitchFamily="-111" charset="-128"/>
        </a:defRPr>
      </a:lvl3pPr>
      <a:lvl4pPr marL="1255713" indent="-223838" algn="l" rtl="0" eaLnBrk="0" fontAlgn="base" hangingPunct="0">
        <a:lnSpc>
          <a:spcPct val="85000"/>
        </a:lnSpc>
        <a:spcBef>
          <a:spcPct val="20000"/>
        </a:spcBef>
        <a:spcAft>
          <a:spcPct val="0"/>
        </a:spcAft>
        <a:buChar char="–"/>
        <a:defRPr sz="2000">
          <a:solidFill>
            <a:schemeClr val="tx1"/>
          </a:solidFill>
          <a:latin typeface="+mn-lt"/>
          <a:ea typeface="ヒラギノ角ゴ Pro W3" pitchFamily="-111" charset="-128"/>
          <a:cs typeface="ヒラギノ角ゴ Pro W3" charset="0"/>
        </a:defRPr>
      </a:lvl4pPr>
      <a:lvl5pPr marL="1593850" indent="-223838" algn="l" rtl="0" eaLnBrk="0" fontAlgn="base" hangingPunct="0">
        <a:lnSpc>
          <a:spcPct val="85000"/>
        </a:lnSpc>
        <a:spcBef>
          <a:spcPct val="20000"/>
        </a:spcBef>
        <a:spcAft>
          <a:spcPct val="0"/>
        </a:spcAft>
        <a:buChar char="»"/>
        <a:defRPr sz="2000">
          <a:solidFill>
            <a:schemeClr val="tx1"/>
          </a:solidFill>
          <a:latin typeface="+mn-lt"/>
          <a:ea typeface="MS PGothic" panose="020B0600070205080204" pitchFamily="34" charset="-128"/>
          <a:cs typeface="ＭＳ Ｐゴシック" pitchFamily="-108" charset="-128"/>
        </a:defRPr>
      </a:lvl5pPr>
      <a:lvl6pPr marL="2051050" indent="-223838" algn="l" rtl="0" fontAlgn="base">
        <a:lnSpc>
          <a:spcPct val="85000"/>
        </a:lnSpc>
        <a:spcBef>
          <a:spcPct val="20000"/>
        </a:spcBef>
        <a:spcAft>
          <a:spcPct val="0"/>
        </a:spcAft>
        <a:buChar char="»"/>
        <a:defRPr sz="2000">
          <a:solidFill>
            <a:schemeClr val="tx1"/>
          </a:solidFill>
          <a:latin typeface="+mn-lt"/>
          <a:ea typeface="ＭＳ Ｐゴシック" pitchFamily="-107" charset="-128"/>
        </a:defRPr>
      </a:lvl6pPr>
      <a:lvl7pPr marL="2508250" indent="-223838" algn="l" rtl="0" fontAlgn="base">
        <a:lnSpc>
          <a:spcPct val="85000"/>
        </a:lnSpc>
        <a:spcBef>
          <a:spcPct val="20000"/>
        </a:spcBef>
        <a:spcAft>
          <a:spcPct val="0"/>
        </a:spcAft>
        <a:buChar char="»"/>
        <a:defRPr sz="2000">
          <a:solidFill>
            <a:schemeClr val="tx1"/>
          </a:solidFill>
          <a:latin typeface="+mn-lt"/>
          <a:ea typeface="ＭＳ Ｐゴシック" pitchFamily="-107" charset="-128"/>
        </a:defRPr>
      </a:lvl7pPr>
      <a:lvl8pPr marL="2965450" indent="-223838" algn="l" rtl="0" fontAlgn="base">
        <a:lnSpc>
          <a:spcPct val="85000"/>
        </a:lnSpc>
        <a:spcBef>
          <a:spcPct val="20000"/>
        </a:spcBef>
        <a:spcAft>
          <a:spcPct val="0"/>
        </a:spcAft>
        <a:buChar char="»"/>
        <a:defRPr sz="2000">
          <a:solidFill>
            <a:schemeClr val="tx1"/>
          </a:solidFill>
          <a:latin typeface="+mn-lt"/>
          <a:ea typeface="ＭＳ Ｐゴシック" pitchFamily="-107" charset="-128"/>
        </a:defRPr>
      </a:lvl8pPr>
      <a:lvl9pPr marL="3422650" indent="-223838" algn="l" rtl="0" fontAlgn="base">
        <a:lnSpc>
          <a:spcPct val="85000"/>
        </a:lnSpc>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6FB4D0-6E8A-B04D-B895-FD91C9C69C3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DBE16F9-AE8C-F842-BE45-F437452F631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342837-DDA2-6D4F-B45C-1AA86970C70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3F95EC9-DEFA-3C4B-9112-8E326404DF99}" type="datetimeFigureOut">
              <a:rPr lang="en-US" smtClean="0"/>
              <a:t>4/6/2021</a:t>
            </a:fld>
            <a:endParaRPr lang="en-US"/>
          </a:p>
        </p:txBody>
      </p:sp>
      <p:sp>
        <p:nvSpPr>
          <p:cNvPr id="5" name="Footer Placeholder 4">
            <a:extLst>
              <a:ext uri="{FF2B5EF4-FFF2-40B4-BE49-F238E27FC236}">
                <a16:creationId xmlns:a16="http://schemas.microsoft.com/office/drawing/2014/main" id="{50C8E605-A341-2848-8EFC-14FEB9147B1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17C107F-1765-774B-9FE3-35674A8A234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14BBD04-5450-4440-ACFC-4345FD8D6E15}" type="slidenum">
              <a:rPr lang="en-US" smtClean="0"/>
              <a:t>‹#›</a:t>
            </a:fld>
            <a:endParaRPr lang="en-US"/>
          </a:p>
        </p:txBody>
      </p:sp>
    </p:spTree>
    <p:extLst>
      <p:ext uri="{BB962C8B-B14F-4D97-AF65-F5344CB8AC3E}">
        <p14:creationId xmlns:p14="http://schemas.microsoft.com/office/powerpoint/2010/main" val="197874492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wiki.earthdata.nasa.gov/display/DOIsforEOSDIS/DOI+Documents" TargetMode="Externa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hyperlink" Target="https://wiki.earthdata.nasa.gov/display/DOIsforEOSDIS/ESDIS+DOI+Process" TargetMode="Externa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hyperlink" Target="https://wiki.earthdata.nasa.gov/display/ESDSWG/DOI+Landing+Pages"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469900" y="466464"/>
            <a:ext cx="8343900" cy="987903"/>
          </a:xfrm>
        </p:spPr>
        <p:txBody>
          <a:bodyPr/>
          <a:lstStyle/>
          <a:p>
            <a:r>
              <a:rPr lang="en-US" altLang="en-US" dirty="0"/>
              <a:t>NASA/EOSDIS Persistent Identifiers </a:t>
            </a:r>
            <a:br>
              <a:rPr lang="en-US" altLang="en-US" dirty="0"/>
            </a:br>
            <a:r>
              <a:rPr lang="en-US" altLang="en-US" dirty="0"/>
              <a:t>Status Update </a:t>
            </a:r>
          </a:p>
        </p:txBody>
      </p:sp>
      <p:sp>
        <p:nvSpPr>
          <p:cNvPr id="2" name="Subtitle 1"/>
          <p:cNvSpPr>
            <a:spLocks noGrp="1"/>
          </p:cNvSpPr>
          <p:nvPr>
            <p:ph type="subTitle" idx="1"/>
          </p:nvPr>
        </p:nvSpPr>
        <p:spPr>
          <a:xfrm>
            <a:off x="865932" y="1454367"/>
            <a:ext cx="7543230" cy="315056"/>
          </a:xfrm>
        </p:spPr>
        <p:txBody>
          <a:bodyPr/>
          <a:lstStyle/>
          <a:p>
            <a:pPr algn="ctr"/>
            <a:r>
              <a:rPr lang="en-US" dirty="0"/>
              <a:t>Presented to CEOS WGISS 51</a:t>
            </a:r>
            <a:endParaRPr lang="en-US" dirty="0">
              <a:latin typeface="Arial" charset="0"/>
              <a:ea typeface="ＭＳ Ｐゴシック" charset="0"/>
              <a:cs typeface="ＭＳ Ｐゴシック" charset="0"/>
            </a:endParaRPr>
          </a:p>
          <a:p>
            <a:pPr algn="ctr"/>
            <a:endParaRPr lang="en-US" dirty="0"/>
          </a:p>
        </p:txBody>
      </p:sp>
      <p:sp>
        <p:nvSpPr>
          <p:cNvPr id="3" name="TextBox 2"/>
          <p:cNvSpPr txBox="1"/>
          <p:nvPr/>
        </p:nvSpPr>
        <p:spPr>
          <a:xfrm>
            <a:off x="1976845" y="5614420"/>
            <a:ext cx="5314275" cy="1323439"/>
          </a:xfrm>
          <a:prstGeom prst="rect">
            <a:avLst/>
          </a:prstGeom>
          <a:noFill/>
        </p:spPr>
        <p:txBody>
          <a:bodyPr wrap="none" rtlCol="0">
            <a:spAutoFit/>
          </a:bodyPr>
          <a:lstStyle/>
          <a:p>
            <a:pPr algn="ctr"/>
            <a:r>
              <a:rPr lang="en-US" sz="1600" b="1" dirty="0"/>
              <a:t>22 April 2021</a:t>
            </a:r>
          </a:p>
          <a:p>
            <a:pPr algn="ctr"/>
            <a:r>
              <a:rPr lang="en-US" sz="1600" b="1" dirty="0"/>
              <a:t>Dawn R. </a:t>
            </a:r>
            <a:r>
              <a:rPr lang="en-US" sz="1600" b="1" dirty="0" smtClean="0"/>
              <a:t>Lowe </a:t>
            </a:r>
            <a:r>
              <a:rPr lang="en-US" sz="1600" b="1" baseline="30000" dirty="0" smtClean="0"/>
              <a:t>1 2 </a:t>
            </a:r>
            <a:endParaRPr lang="en-US" sz="1600" b="1" baseline="30000" dirty="0"/>
          </a:p>
          <a:p>
            <a:pPr algn="ctr"/>
            <a:r>
              <a:rPr lang="en-US" sz="1600" b="1" dirty="0"/>
              <a:t>Nate </a:t>
            </a:r>
            <a:r>
              <a:rPr lang="en-US" sz="1600" b="1" dirty="0" smtClean="0"/>
              <a:t>James </a:t>
            </a:r>
            <a:r>
              <a:rPr lang="en-US" sz="1600" b="1" baseline="30000" dirty="0" smtClean="0"/>
              <a:t>1</a:t>
            </a:r>
            <a:endParaRPr lang="en-US" sz="1600" b="1" baseline="30000" dirty="0"/>
          </a:p>
          <a:p>
            <a:pPr algn="ctr"/>
            <a:r>
              <a:rPr lang="en-US" sz="1600" b="1" baseline="30000" dirty="0" smtClean="0"/>
              <a:t>1 </a:t>
            </a:r>
            <a:r>
              <a:rPr lang="en-US" sz="1600" b="1" dirty="0" smtClean="0"/>
              <a:t>ESDIS </a:t>
            </a:r>
            <a:r>
              <a:rPr lang="en-US" sz="1600" b="1" dirty="0"/>
              <a:t>Project, NASA/Goddard Space Flight </a:t>
            </a:r>
            <a:r>
              <a:rPr lang="en-US" sz="1600" b="1" dirty="0" smtClean="0"/>
              <a:t>Center</a:t>
            </a:r>
          </a:p>
          <a:p>
            <a:pPr algn="ctr"/>
            <a:r>
              <a:rPr lang="en-US" sz="1600" b="1" baseline="30000" dirty="0" smtClean="0"/>
              <a:t>2</a:t>
            </a:r>
            <a:r>
              <a:rPr lang="en-US" sz="1600" b="1" dirty="0" smtClean="0"/>
              <a:t> The </a:t>
            </a:r>
            <a:r>
              <a:rPr lang="en-US" sz="1600" b="1" dirty="0"/>
              <a:t>Aerospace Corporation</a:t>
            </a:r>
            <a:endParaRPr lang="en-US" sz="1600" b="1" dirty="0"/>
          </a:p>
        </p:txBody>
      </p:sp>
    </p:spTree>
    <p:extLst>
      <p:ext uri="{BB962C8B-B14F-4D97-AF65-F5344CB8AC3E}">
        <p14:creationId xmlns:p14="http://schemas.microsoft.com/office/powerpoint/2010/main" val="2591391103"/>
      </p:ext>
    </p:extLst>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29">
            <a:extLst>
              <a:ext uri="{FF2B5EF4-FFF2-40B4-BE49-F238E27FC236}">
                <a16:creationId xmlns:a16="http://schemas.microsoft.com/office/drawing/2014/main" id="{AB8C311F-7253-4AED-9701-7FC0708C41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1">
            <a:extLst>
              <a:ext uri="{FF2B5EF4-FFF2-40B4-BE49-F238E27FC236}">
                <a16:creationId xmlns:a16="http://schemas.microsoft.com/office/drawing/2014/main" id="{E2384209-CB15-4CDF-9D31-C44FD9A3F20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633B3B5-CC90-43F0-8714-D31D1F3F02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8D57A06-A426-446D-B02C-A2DC6B62E45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D005AB1-16C8-0243-B2EC-4DC09730134F}"/>
              </a:ext>
            </a:extLst>
          </p:cNvPr>
          <p:cNvPicPr>
            <a:picLocks noChangeAspect="1"/>
          </p:cNvPicPr>
          <p:nvPr/>
        </p:nvPicPr>
        <p:blipFill>
          <a:blip r:embed="rId2"/>
          <a:stretch>
            <a:fillRect/>
          </a:stretch>
        </p:blipFill>
        <p:spPr>
          <a:xfrm>
            <a:off x="462524" y="457200"/>
            <a:ext cx="8218951" cy="5943600"/>
          </a:xfrm>
          <a:prstGeom prst="rect">
            <a:avLst/>
          </a:prstGeom>
        </p:spPr>
      </p:pic>
    </p:spTree>
    <p:extLst>
      <p:ext uri="{BB962C8B-B14F-4D97-AF65-F5344CB8AC3E}">
        <p14:creationId xmlns:p14="http://schemas.microsoft.com/office/powerpoint/2010/main" val="1121730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6B5D1-BDC1-2340-B294-9F9767EB5EF8}"/>
              </a:ext>
            </a:extLst>
          </p:cNvPr>
          <p:cNvSpPr>
            <a:spLocks noGrp="1"/>
          </p:cNvSpPr>
          <p:nvPr>
            <p:ph type="title"/>
          </p:nvPr>
        </p:nvSpPr>
        <p:spPr/>
        <p:txBody>
          <a:bodyPr/>
          <a:lstStyle/>
          <a:p>
            <a:r>
              <a:rPr lang="en-US" dirty="0"/>
              <a:t>What’s Coming</a:t>
            </a:r>
          </a:p>
        </p:txBody>
      </p:sp>
      <p:sp>
        <p:nvSpPr>
          <p:cNvPr id="3" name="Content Placeholder 2">
            <a:extLst>
              <a:ext uri="{FF2B5EF4-FFF2-40B4-BE49-F238E27FC236}">
                <a16:creationId xmlns:a16="http://schemas.microsoft.com/office/drawing/2014/main" id="{59D5537D-BF7E-B145-A64D-EE05A1E65C2D}"/>
              </a:ext>
            </a:extLst>
          </p:cNvPr>
          <p:cNvSpPr>
            <a:spLocks noGrp="1"/>
          </p:cNvSpPr>
          <p:nvPr>
            <p:ph idx="1"/>
          </p:nvPr>
        </p:nvSpPr>
        <p:spPr>
          <a:xfrm>
            <a:off x="963613" y="1543792"/>
            <a:ext cx="7845425" cy="4883996"/>
          </a:xfrm>
        </p:spPr>
        <p:txBody>
          <a:bodyPr/>
          <a:lstStyle/>
          <a:p>
            <a:pPr marL="0" indent="0">
              <a:buNone/>
            </a:pPr>
            <a:endParaRPr lang="en-US" sz="2400" dirty="0"/>
          </a:p>
          <a:p>
            <a:r>
              <a:rPr lang="en-US" sz="2400" dirty="0"/>
              <a:t>Data Product Group DOIs –  special DOIs that reference a group of data products often referenced together in publications.  Each of these products would have their own DOI.  Grouping is determined by the NASA archive center and the science community interested in these types of DOIs to address their unique publishing needs.</a:t>
            </a:r>
          </a:p>
        </p:txBody>
      </p:sp>
      <p:sp>
        <p:nvSpPr>
          <p:cNvPr id="4" name="Slide Number Placeholder 3">
            <a:extLst>
              <a:ext uri="{FF2B5EF4-FFF2-40B4-BE49-F238E27FC236}">
                <a16:creationId xmlns:a16="http://schemas.microsoft.com/office/drawing/2014/main" id="{CDE309C2-71CC-484D-BE9D-BBF125FDEC3C}"/>
              </a:ext>
            </a:extLst>
          </p:cNvPr>
          <p:cNvSpPr>
            <a:spLocks noGrp="1"/>
          </p:cNvSpPr>
          <p:nvPr>
            <p:ph type="sldNum" sz="quarter" idx="10"/>
          </p:nvPr>
        </p:nvSpPr>
        <p:spPr/>
        <p:txBody>
          <a:bodyPr/>
          <a:lstStyle/>
          <a:p>
            <a:fld id="{EA73A69F-5CD1-4646-B217-3A7E8E562A92}" type="slidenum">
              <a:rPr lang="en-US" altLang="en-US" smtClean="0">
                <a:solidFill>
                  <a:srgbClr val="000000"/>
                </a:solidFill>
              </a:rPr>
              <a:pPr/>
              <a:t>3</a:t>
            </a:fld>
            <a:endParaRPr lang="en-US" altLang="en-US" dirty="0">
              <a:solidFill>
                <a:srgbClr val="000000"/>
              </a:solidFill>
            </a:endParaRPr>
          </a:p>
        </p:txBody>
      </p:sp>
    </p:spTree>
    <p:extLst>
      <p:ext uri="{BB962C8B-B14F-4D97-AF65-F5344CB8AC3E}">
        <p14:creationId xmlns:p14="http://schemas.microsoft.com/office/powerpoint/2010/main" val="448156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6FE8-8EA3-8144-BEB2-87DDB9BA09AF}"/>
              </a:ext>
            </a:extLst>
          </p:cNvPr>
          <p:cNvSpPr>
            <a:spLocks noGrp="1"/>
          </p:cNvSpPr>
          <p:nvPr>
            <p:ph type="title"/>
          </p:nvPr>
        </p:nvSpPr>
        <p:spPr/>
        <p:txBody>
          <a:bodyPr/>
          <a:lstStyle/>
          <a:p>
            <a:r>
              <a:rPr lang="en-US" dirty="0"/>
              <a:t>Back-up</a:t>
            </a:r>
          </a:p>
        </p:txBody>
      </p:sp>
      <p:sp>
        <p:nvSpPr>
          <p:cNvPr id="3" name="Content Placeholder 2">
            <a:extLst>
              <a:ext uri="{FF2B5EF4-FFF2-40B4-BE49-F238E27FC236}">
                <a16:creationId xmlns:a16="http://schemas.microsoft.com/office/drawing/2014/main" id="{51C1EA43-F669-1840-B309-50A991E5BA12}"/>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endParaRPr lang="en-US" sz="4800" dirty="0"/>
          </a:p>
          <a:p>
            <a:pPr marL="0" indent="0" algn="ctr">
              <a:buNone/>
            </a:pPr>
            <a:r>
              <a:rPr lang="en-US" sz="4800" dirty="0"/>
              <a:t>For Reference:</a:t>
            </a:r>
          </a:p>
          <a:p>
            <a:pPr marL="0" indent="0" algn="ctr">
              <a:buNone/>
            </a:pPr>
            <a:r>
              <a:rPr lang="en-US" sz="4800" dirty="0"/>
              <a:t>Previous Report to </a:t>
            </a:r>
          </a:p>
          <a:p>
            <a:pPr marL="0" indent="0" algn="ctr">
              <a:buNone/>
            </a:pPr>
            <a:r>
              <a:rPr lang="en-US" sz="4800" dirty="0"/>
              <a:t>WGISS-49</a:t>
            </a:r>
          </a:p>
        </p:txBody>
      </p:sp>
      <p:sp>
        <p:nvSpPr>
          <p:cNvPr id="4" name="Slide Number Placeholder 3">
            <a:extLst>
              <a:ext uri="{FF2B5EF4-FFF2-40B4-BE49-F238E27FC236}">
                <a16:creationId xmlns:a16="http://schemas.microsoft.com/office/drawing/2014/main" id="{B8AF1D95-F3F1-1742-B477-E74035D7EDC2}"/>
              </a:ext>
            </a:extLst>
          </p:cNvPr>
          <p:cNvSpPr>
            <a:spLocks noGrp="1"/>
          </p:cNvSpPr>
          <p:nvPr>
            <p:ph type="sldNum" sz="quarter" idx="10"/>
          </p:nvPr>
        </p:nvSpPr>
        <p:spPr/>
        <p:txBody>
          <a:bodyPr/>
          <a:lstStyle/>
          <a:p>
            <a:pPr>
              <a:defRPr/>
            </a:pPr>
            <a:fld id="{A55769B6-FEE2-465E-96D7-E5644261516D}" type="slidenum">
              <a:rPr lang="en-US" smtClean="0">
                <a:solidFill>
                  <a:srgbClr val="000000"/>
                </a:solidFill>
              </a:rPr>
              <a:pPr>
                <a:defRPr/>
              </a:pPr>
              <a:t>4</a:t>
            </a:fld>
            <a:endParaRPr lang="en-US" dirty="0">
              <a:solidFill>
                <a:srgbClr val="000000"/>
              </a:solidFill>
            </a:endParaRPr>
          </a:p>
        </p:txBody>
      </p:sp>
    </p:spTree>
    <p:extLst>
      <p:ext uri="{BB962C8B-B14F-4D97-AF65-F5344CB8AC3E}">
        <p14:creationId xmlns:p14="http://schemas.microsoft.com/office/powerpoint/2010/main" val="4233910468"/>
      </p:ext>
    </p:extLst>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469900" y="466464"/>
            <a:ext cx="8343900" cy="987903"/>
          </a:xfrm>
        </p:spPr>
        <p:txBody>
          <a:bodyPr/>
          <a:lstStyle/>
          <a:p>
            <a:r>
              <a:rPr lang="en-US" altLang="en-US" dirty="0"/>
              <a:t>NASA/EOSDIS Persistent Identifier </a:t>
            </a:r>
            <a:br>
              <a:rPr lang="en-US" altLang="en-US" dirty="0"/>
            </a:br>
            <a:r>
              <a:rPr lang="en-US" altLang="en-US" dirty="0"/>
              <a:t>Implementation</a:t>
            </a:r>
          </a:p>
        </p:txBody>
      </p:sp>
      <p:sp>
        <p:nvSpPr>
          <p:cNvPr id="2" name="Subtitle 1"/>
          <p:cNvSpPr>
            <a:spLocks noGrp="1"/>
          </p:cNvSpPr>
          <p:nvPr>
            <p:ph type="subTitle" idx="1"/>
          </p:nvPr>
        </p:nvSpPr>
        <p:spPr>
          <a:xfrm>
            <a:off x="865932" y="1454367"/>
            <a:ext cx="7543230" cy="315056"/>
          </a:xfrm>
        </p:spPr>
        <p:txBody>
          <a:bodyPr/>
          <a:lstStyle/>
          <a:p>
            <a:pPr algn="ctr"/>
            <a:r>
              <a:rPr lang="en-US" dirty="0"/>
              <a:t>Presented to CEOS WGISS 49</a:t>
            </a:r>
            <a:endParaRPr lang="en-US" dirty="0">
              <a:latin typeface="Arial" charset="0"/>
              <a:ea typeface="ＭＳ Ｐゴシック" charset="0"/>
              <a:cs typeface="ＭＳ Ｐゴシック" charset="0"/>
            </a:endParaRPr>
          </a:p>
          <a:p>
            <a:pPr algn="ctr"/>
            <a:endParaRPr lang="en-US" dirty="0"/>
          </a:p>
        </p:txBody>
      </p:sp>
      <p:sp>
        <p:nvSpPr>
          <p:cNvPr id="3" name="TextBox 2"/>
          <p:cNvSpPr txBox="1"/>
          <p:nvPr/>
        </p:nvSpPr>
        <p:spPr>
          <a:xfrm>
            <a:off x="2060201" y="5614420"/>
            <a:ext cx="5147563" cy="1077218"/>
          </a:xfrm>
          <a:prstGeom prst="rect">
            <a:avLst/>
          </a:prstGeom>
          <a:noFill/>
        </p:spPr>
        <p:txBody>
          <a:bodyPr wrap="none" rtlCol="0">
            <a:spAutoFit/>
          </a:bodyPr>
          <a:lstStyle/>
          <a:p>
            <a:pPr algn="ctr"/>
            <a:r>
              <a:rPr lang="en-US" sz="1600" b="1" dirty="0"/>
              <a:t>23 April 2020</a:t>
            </a:r>
          </a:p>
          <a:p>
            <a:pPr algn="ctr"/>
            <a:r>
              <a:rPr lang="en-US" sz="1600" b="1" dirty="0"/>
              <a:t>Dawn R. Lowe</a:t>
            </a:r>
          </a:p>
          <a:p>
            <a:pPr algn="ctr"/>
            <a:r>
              <a:rPr lang="en-US" sz="1600" b="1" dirty="0"/>
              <a:t>Nate James</a:t>
            </a:r>
          </a:p>
          <a:p>
            <a:pPr algn="ctr"/>
            <a:r>
              <a:rPr lang="en-US" sz="1600" b="1" dirty="0"/>
              <a:t>ESDIS Project, NASA/Goddard Space Flight Center</a:t>
            </a:r>
          </a:p>
        </p:txBody>
      </p:sp>
    </p:spTree>
    <p:extLst>
      <p:ext uri="{BB962C8B-B14F-4D97-AF65-F5344CB8AC3E}">
        <p14:creationId xmlns:p14="http://schemas.microsoft.com/office/powerpoint/2010/main" val="169842275"/>
      </p:ext>
    </p:extLst>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1" y="0"/>
            <a:ext cx="7505205" cy="854075"/>
          </a:xfrm>
        </p:spPr>
        <p:txBody>
          <a:bodyPr/>
          <a:lstStyle/>
          <a:p>
            <a:r>
              <a:rPr lang="en-US" sz="2800" dirty="0"/>
              <a:t>Adherence to CEOS WGISS Best Practices</a:t>
            </a:r>
          </a:p>
        </p:txBody>
      </p:sp>
      <p:sp>
        <p:nvSpPr>
          <p:cNvPr id="3" name="Content Placeholder 2"/>
          <p:cNvSpPr>
            <a:spLocks noGrp="1"/>
          </p:cNvSpPr>
          <p:nvPr>
            <p:ph idx="1"/>
          </p:nvPr>
        </p:nvSpPr>
        <p:spPr>
          <a:xfrm>
            <a:off x="284721" y="627064"/>
            <a:ext cx="8703703" cy="6082494"/>
          </a:xfrm>
        </p:spPr>
        <p:txBody>
          <a:bodyPr/>
          <a:lstStyle/>
          <a:p>
            <a:endParaRPr lang="en-US" sz="2800" dirty="0"/>
          </a:p>
          <a:p>
            <a:pPr marL="354013" lvl="1" indent="0">
              <a:spcAft>
                <a:spcPts val="800"/>
              </a:spcAft>
              <a:buNone/>
            </a:pPr>
            <a:r>
              <a:rPr lang="en-US" sz="2400" b="1" dirty="0"/>
              <a:t>Policies:</a:t>
            </a:r>
          </a:p>
          <a:p>
            <a:pPr marL="696913" lvl="1" indent="-342900">
              <a:spcAft>
                <a:spcPts val="800"/>
              </a:spcAft>
            </a:pPr>
            <a:r>
              <a:rPr lang="en-US" dirty="0"/>
              <a:t>DOIs are assigned to NASA Earth science products that have long term usability, are likely to be cited, and are archived/distributed by EOS data providers.</a:t>
            </a:r>
          </a:p>
          <a:p>
            <a:pPr marL="696913" lvl="1" indent="-342900">
              <a:spcAft>
                <a:spcPts val="800"/>
              </a:spcAft>
            </a:pPr>
            <a:r>
              <a:rPr lang="en-US" dirty="0"/>
              <a:t>DOIs are assigned at the Collection level</a:t>
            </a:r>
          </a:p>
          <a:p>
            <a:pPr marL="696913" lvl="1" indent="-342900">
              <a:spcAft>
                <a:spcPts val="800"/>
              </a:spcAft>
            </a:pPr>
            <a:r>
              <a:rPr lang="en-US" dirty="0"/>
              <a:t>Each data product version is assigned a new DOI</a:t>
            </a:r>
          </a:p>
          <a:p>
            <a:pPr marL="696913" lvl="1" indent="-342900">
              <a:spcAft>
                <a:spcPts val="800"/>
              </a:spcAft>
            </a:pPr>
            <a:r>
              <a:rPr lang="en-US" dirty="0"/>
              <a:t>DOIs are assigned to documents relating to EOSDIS data products that may be cited in scientific publications – e.g., Algorithm Theoretical Basis Documents (ATBDs)</a:t>
            </a:r>
          </a:p>
          <a:p>
            <a:pPr marL="696913" lvl="1" indent="-342900">
              <a:spcAft>
                <a:spcPts val="800"/>
              </a:spcAft>
            </a:pPr>
            <a:r>
              <a:rPr lang="en-US" dirty="0"/>
              <a:t>DOI requests are processed by the EOSDIS DAAC responsible for archiving and distributing the digital objects</a:t>
            </a:r>
          </a:p>
          <a:p>
            <a:pPr marL="696913" lvl="1" indent="-342900">
              <a:spcAft>
                <a:spcPts val="800"/>
              </a:spcAft>
            </a:pPr>
            <a:r>
              <a:rPr lang="en-US" dirty="0"/>
              <a:t>Wherever applicable, the DOI is embedded within the digital object metadata</a:t>
            </a:r>
          </a:p>
          <a:p>
            <a:pPr marL="696913" lvl="1" indent="-342900">
              <a:spcAft>
                <a:spcPts val="800"/>
              </a:spcAft>
            </a:pPr>
            <a:r>
              <a:rPr lang="en-US" dirty="0"/>
              <a:t>Digital objects from non-U.S. parties retain the DOI assigned by the non-U.S. partner</a:t>
            </a:r>
          </a:p>
          <a:p>
            <a:pPr marL="354013" lvl="1" indent="0">
              <a:spcAft>
                <a:spcPts val="800"/>
              </a:spcAft>
              <a:buNone/>
            </a:pPr>
            <a:r>
              <a:rPr lang="en-US" sz="1600" dirty="0"/>
              <a:t>ESDIS DOI Policy Document:</a:t>
            </a:r>
            <a:r>
              <a:rPr lang="en-US" sz="1400" u="sng" dirty="0">
                <a:hlinkClick r:id="rId2"/>
              </a:rPr>
              <a:t> https://wiki.earthdata.nasa.gov/display/DOIsforEOSDIS/DOI+Documents</a:t>
            </a:r>
            <a:endParaRPr lang="en-US" sz="1400" dirty="0"/>
          </a:p>
        </p:txBody>
      </p:sp>
      <p:sp>
        <p:nvSpPr>
          <p:cNvPr id="4" name="Slide Number Placeholder 3"/>
          <p:cNvSpPr>
            <a:spLocks noGrp="1"/>
          </p:cNvSpPr>
          <p:nvPr>
            <p:ph type="sldNum" sz="quarter" idx="10"/>
          </p:nvPr>
        </p:nvSpPr>
        <p:spPr/>
        <p:txBody>
          <a:bodyPr/>
          <a:lstStyle/>
          <a:p>
            <a:pPr>
              <a:defRPr/>
            </a:pPr>
            <a:fld id="{A55769B6-FEE2-465E-96D7-E5644261516D}" type="slidenum">
              <a:rPr lang="en-US" smtClean="0">
                <a:solidFill>
                  <a:srgbClr val="000000"/>
                </a:solidFill>
              </a:rPr>
              <a:pPr>
                <a:defRPr/>
              </a:pPr>
              <a:t>6</a:t>
            </a:fld>
            <a:endParaRPr lang="en-US" dirty="0">
              <a:solidFill>
                <a:srgbClr val="000000"/>
              </a:solidFill>
            </a:endParaRPr>
          </a:p>
        </p:txBody>
      </p:sp>
    </p:spTree>
    <p:extLst>
      <p:ext uri="{BB962C8B-B14F-4D97-AF65-F5344CB8AC3E}">
        <p14:creationId xmlns:p14="http://schemas.microsoft.com/office/powerpoint/2010/main" val="85794856"/>
      </p:ext>
    </p:extLst>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1" y="0"/>
            <a:ext cx="7505205" cy="854075"/>
          </a:xfrm>
        </p:spPr>
        <p:txBody>
          <a:bodyPr/>
          <a:lstStyle/>
          <a:p>
            <a:r>
              <a:rPr lang="en-US" sz="2800" dirty="0"/>
              <a:t>Implementation</a:t>
            </a:r>
          </a:p>
        </p:txBody>
      </p:sp>
      <p:sp>
        <p:nvSpPr>
          <p:cNvPr id="3" name="Content Placeholder 2"/>
          <p:cNvSpPr>
            <a:spLocks noGrp="1"/>
          </p:cNvSpPr>
          <p:nvPr>
            <p:ph idx="1"/>
          </p:nvPr>
        </p:nvSpPr>
        <p:spPr>
          <a:xfrm>
            <a:off x="284722" y="1175657"/>
            <a:ext cx="8469780" cy="5262658"/>
          </a:xfrm>
        </p:spPr>
        <p:txBody>
          <a:bodyPr/>
          <a:lstStyle/>
          <a:p>
            <a:endParaRPr lang="en-US" sz="2800" dirty="0"/>
          </a:p>
          <a:p>
            <a:pPr marL="811213" lvl="1" indent="-457200">
              <a:spcAft>
                <a:spcPts val="800"/>
              </a:spcAft>
            </a:pPr>
            <a:r>
              <a:rPr lang="en-US" dirty="0"/>
              <a:t>The ESDIS Project is the official Registration Service Provider with </a:t>
            </a:r>
            <a:r>
              <a:rPr lang="en-US" dirty="0" err="1"/>
              <a:t>DataCite</a:t>
            </a:r>
            <a:r>
              <a:rPr lang="en-US" dirty="0"/>
              <a:t> (transitioned from EZID in Sept. 2018)</a:t>
            </a:r>
          </a:p>
          <a:p>
            <a:pPr marL="1092200" lvl="2" indent="-457200">
              <a:spcAft>
                <a:spcPts val="800"/>
              </a:spcAft>
            </a:pPr>
            <a:r>
              <a:rPr lang="en-US" dirty="0"/>
              <a:t>Responsible for registering, updating and managing DOI information, including ensuring uniqueness of DOIs upon creation</a:t>
            </a:r>
          </a:p>
          <a:p>
            <a:pPr marL="1092200" lvl="2" indent="-457200">
              <a:spcAft>
                <a:spcPts val="800"/>
              </a:spcAft>
            </a:pPr>
            <a:r>
              <a:rPr lang="en-US" dirty="0"/>
              <a:t>All DOIs assigned by ESDIS begin with prefix 10.5067</a:t>
            </a:r>
          </a:p>
          <a:p>
            <a:pPr marL="1092200" lvl="2" indent="-457200">
              <a:spcAft>
                <a:spcPts val="800"/>
              </a:spcAft>
            </a:pPr>
            <a:r>
              <a:rPr lang="en-US" dirty="0"/>
              <a:t>ESDIS maintains a database of all project DOIs</a:t>
            </a:r>
          </a:p>
          <a:p>
            <a:pPr marL="811213" lvl="1" indent="-457200">
              <a:spcAft>
                <a:spcPts val="800"/>
              </a:spcAft>
            </a:pPr>
            <a:r>
              <a:rPr lang="en-US" dirty="0"/>
              <a:t>Process is largely automated</a:t>
            </a:r>
          </a:p>
          <a:p>
            <a:pPr marL="811213" lvl="1" indent="-457200">
              <a:spcAft>
                <a:spcPts val="800"/>
              </a:spcAft>
            </a:pPr>
            <a:r>
              <a:rPr lang="en-US" dirty="0"/>
              <a:t>DOIs are initially “reserved” to allow the DAAC to embed and test the DOIs in the product metadata before formal registration.  Anything can be changed or deleted while reserved.</a:t>
            </a:r>
          </a:p>
        </p:txBody>
      </p:sp>
      <p:sp>
        <p:nvSpPr>
          <p:cNvPr id="4" name="Slide Number Placeholder 3"/>
          <p:cNvSpPr>
            <a:spLocks noGrp="1"/>
          </p:cNvSpPr>
          <p:nvPr>
            <p:ph type="sldNum" sz="quarter" idx="10"/>
          </p:nvPr>
        </p:nvSpPr>
        <p:spPr/>
        <p:txBody>
          <a:bodyPr/>
          <a:lstStyle/>
          <a:p>
            <a:pPr>
              <a:defRPr/>
            </a:pPr>
            <a:fld id="{A55769B6-FEE2-465E-96D7-E5644261516D}" type="slidenum">
              <a:rPr lang="en-US" smtClean="0">
                <a:solidFill>
                  <a:srgbClr val="000000"/>
                </a:solidFill>
              </a:rPr>
              <a:pPr>
                <a:defRPr/>
              </a:pPr>
              <a:t>7</a:t>
            </a:fld>
            <a:endParaRPr lang="en-US" dirty="0">
              <a:solidFill>
                <a:srgbClr val="000000"/>
              </a:solidFill>
            </a:endParaRPr>
          </a:p>
        </p:txBody>
      </p:sp>
    </p:spTree>
    <p:extLst>
      <p:ext uri="{BB962C8B-B14F-4D97-AF65-F5344CB8AC3E}">
        <p14:creationId xmlns:p14="http://schemas.microsoft.com/office/powerpoint/2010/main" val="2767960252"/>
      </p:ext>
    </p:extLst>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1" y="0"/>
            <a:ext cx="7505205" cy="854075"/>
          </a:xfrm>
        </p:spPr>
        <p:txBody>
          <a:bodyPr/>
          <a:lstStyle/>
          <a:p>
            <a:r>
              <a:rPr lang="en-US" sz="2800" dirty="0"/>
              <a:t>Implementation (continued)</a:t>
            </a:r>
          </a:p>
        </p:txBody>
      </p:sp>
      <p:sp>
        <p:nvSpPr>
          <p:cNvPr id="3" name="Content Placeholder 2"/>
          <p:cNvSpPr>
            <a:spLocks noGrp="1"/>
          </p:cNvSpPr>
          <p:nvPr>
            <p:ph idx="1"/>
          </p:nvPr>
        </p:nvSpPr>
        <p:spPr>
          <a:xfrm>
            <a:off x="284722" y="605642"/>
            <a:ext cx="8469780" cy="5832673"/>
          </a:xfrm>
        </p:spPr>
        <p:txBody>
          <a:bodyPr/>
          <a:lstStyle/>
          <a:p>
            <a:endParaRPr lang="en-US" sz="2800" dirty="0"/>
          </a:p>
          <a:p>
            <a:pPr>
              <a:spcAft>
                <a:spcPts val="800"/>
              </a:spcAft>
              <a:buFont typeface="Arial" panose="020B0604020202020204" pitchFamily="34" charset="0"/>
              <a:buChar char="•"/>
            </a:pPr>
            <a:r>
              <a:rPr lang="en-US" b="1" dirty="0"/>
              <a:t>Recommended Suffix Model:</a:t>
            </a:r>
          </a:p>
          <a:p>
            <a:pPr marL="635000" lvl="2" indent="0">
              <a:buNone/>
            </a:pPr>
            <a:r>
              <a:rPr lang="en-US" sz="1800" dirty="0"/>
              <a:t>[mission]/[instrument]/data[m][n]</a:t>
            </a:r>
            <a:br>
              <a:rPr lang="en-US" sz="1800" dirty="0"/>
            </a:br>
            <a:r>
              <a:rPr lang="en-US" sz="1800" dirty="0"/>
              <a:t>[campaign]/[platform group]/data[m][n]</a:t>
            </a:r>
          </a:p>
          <a:p>
            <a:pPr marL="635000" lvl="2" indent="0">
              <a:buNone/>
            </a:pPr>
            <a:r>
              <a:rPr lang="en-US" sz="1800" dirty="0"/>
              <a:t>[program]/[measurement group]/data[n]</a:t>
            </a:r>
          </a:p>
          <a:p>
            <a:pPr marL="635000" lvl="2" indent="0">
              <a:buNone/>
            </a:pPr>
            <a:r>
              <a:rPr lang="en-US" sz="1800" dirty="0"/>
              <a:t>[measurement group]/data[n]</a:t>
            </a:r>
            <a:br>
              <a:rPr lang="en-US" sz="1800" dirty="0"/>
            </a:br>
            <a:r>
              <a:rPr lang="en-US" sz="1800" dirty="0"/>
              <a:t>[instrument]/[</a:t>
            </a:r>
            <a:r>
              <a:rPr lang="en-US" sz="1800" dirty="0" err="1"/>
              <a:t>shortname.version</a:t>
            </a:r>
            <a:r>
              <a:rPr lang="en-US" sz="1800" dirty="0"/>
              <a:t>] </a:t>
            </a:r>
          </a:p>
          <a:p>
            <a:pPr marL="973138" lvl="3" indent="0">
              <a:buNone/>
            </a:pPr>
            <a:r>
              <a:rPr lang="en-US" sz="1600" dirty="0"/>
              <a:t>where [m] depicts the processing level of the product, and [n] depicts a version sequence number. </a:t>
            </a:r>
          </a:p>
          <a:p>
            <a:pPr marL="635000" lvl="2" indent="0">
              <a:buNone/>
            </a:pPr>
            <a:r>
              <a:rPr lang="en-US" sz="1800" dirty="0"/>
              <a:t>or</a:t>
            </a:r>
          </a:p>
          <a:p>
            <a:pPr marL="635000" lvl="2" indent="0">
              <a:buNone/>
            </a:pPr>
            <a:r>
              <a:rPr lang="en-US" sz="1800" dirty="0"/>
              <a:t>Opaque ID </a:t>
            </a:r>
          </a:p>
          <a:p>
            <a:pPr marL="635000" lvl="2" indent="0">
              <a:buNone/>
            </a:pPr>
            <a:endParaRPr lang="en-US" sz="800" dirty="0"/>
          </a:p>
          <a:p>
            <a:pPr marL="635000" lvl="2" indent="0">
              <a:buNone/>
            </a:pPr>
            <a:r>
              <a:rPr lang="en-US" sz="1800" dirty="0"/>
              <a:t>Examples:</a:t>
            </a:r>
          </a:p>
          <a:p>
            <a:pPr marL="635000" lvl="2" indent="0">
              <a:buNone/>
            </a:pPr>
            <a:endParaRPr lang="en-US" sz="800" dirty="0"/>
          </a:p>
          <a:p>
            <a:pPr marL="635000" lvl="2" indent="0">
              <a:buNone/>
            </a:pPr>
            <a:r>
              <a:rPr lang="en-US" sz="1800" dirty="0"/>
              <a:t>Aura HIRDLS level 2 data product: </a:t>
            </a:r>
          </a:p>
          <a:p>
            <a:pPr marL="635000" lvl="2" indent="0">
              <a:buNone/>
            </a:pPr>
            <a:r>
              <a:rPr lang="en-US" sz="1800" dirty="0"/>
              <a:t>10.5067/Aura/HIRDLS/DATA201 </a:t>
            </a:r>
          </a:p>
          <a:p>
            <a:pPr marL="635000" lvl="2" indent="0">
              <a:buNone/>
            </a:pPr>
            <a:endParaRPr lang="en-US" sz="800" dirty="0"/>
          </a:p>
          <a:p>
            <a:pPr marL="635000" lvl="2" indent="0">
              <a:buNone/>
            </a:pPr>
            <a:r>
              <a:rPr lang="en-US" sz="1800" dirty="0"/>
              <a:t>Operation </a:t>
            </a:r>
            <a:r>
              <a:rPr lang="en-US" sz="1800" dirty="0" err="1"/>
              <a:t>IceBridge</a:t>
            </a:r>
            <a:r>
              <a:rPr lang="en-US" sz="1800" dirty="0"/>
              <a:t> data product:</a:t>
            </a:r>
            <a:br>
              <a:rPr lang="en-US" sz="1800" dirty="0"/>
            </a:br>
            <a:r>
              <a:rPr lang="en-US" sz="1800" dirty="0"/>
              <a:t> 10.5067/IGNSHKO4RRUC (opaque string) </a:t>
            </a:r>
          </a:p>
          <a:p>
            <a:pPr marL="635000" lvl="2" indent="0">
              <a:buNone/>
            </a:pPr>
            <a:endParaRPr lang="en-US" sz="1000" dirty="0"/>
          </a:p>
          <a:p>
            <a:pPr>
              <a:buFont typeface="Arial" panose="020B0604020202020204" pitchFamily="34" charset="0"/>
              <a:buChar char="•"/>
            </a:pPr>
            <a:r>
              <a:rPr lang="en-US" b="1" dirty="0"/>
              <a:t>Link to ESDIS DOI Registration Process:</a:t>
            </a:r>
          </a:p>
          <a:p>
            <a:pPr marL="0" indent="0">
              <a:buNone/>
            </a:pPr>
            <a:r>
              <a:rPr lang="en-US" dirty="0"/>
              <a:t>	</a:t>
            </a:r>
            <a:r>
              <a:rPr lang="en-US" sz="1600" dirty="0">
                <a:hlinkClick r:id="rId2"/>
              </a:rPr>
              <a:t>https://wiki.earthdata.nasa.gov/display/DOIsforEOSDIS/ESDIS+DOI+Process</a:t>
            </a:r>
            <a:r>
              <a:rPr lang="en-US" sz="1600" dirty="0"/>
              <a:t> </a:t>
            </a:r>
          </a:p>
        </p:txBody>
      </p:sp>
      <p:sp>
        <p:nvSpPr>
          <p:cNvPr id="4" name="Slide Number Placeholder 3"/>
          <p:cNvSpPr>
            <a:spLocks noGrp="1"/>
          </p:cNvSpPr>
          <p:nvPr>
            <p:ph type="sldNum" sz="quarter" idx="10"/>
          </p:nvPr>
        </p:nvSpPr>
        <p:spPr/>
        <p:txBody>
          <a:bodyPr/>
          <a:lstStyle/>
          <a:p>
            <a:pPr>
              <a:defRPr/>
            </a:pPr>
            <a:fld id="{A55769B6-FEE2-465E-96D7-E5644261516D}" type="slidenum">
              <a:rPr lang="en-US" smtClean="0">
                <a:solidFill>
                  <a:srgbClr val="000000"/>
                </a:solidFill>
              </a:rPr>
              <a:pPr>
                <a:defRPr/>
              </a:pPr>
              <a:t>8</a:t>
            </a:fld>
            <a:endParaRPr lang="en-US" dirty="0">
              <a:solidFill>
                <a:srgbClr val="000000"/>
              </a:solidFill>
            </a:endParaRPr>
          </a:p>
        </p:txBody>
      </p:sp>
    </p:spTree>
    <p:extLst>
      <p:ext uri="{BB962C8B-B14F-4D97-AF65-F5344CB8AC3E}">
        <p14:creationId xmlns:p14="http://schemas.microsoft.com/office/powerpoint/2010/main" val="1725032536"/>
      </p:ext>
    </p:extLst>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1" y="0"/>
            <a:ext cx="7505205" cy="854075"/>
          </a:xfrm>
        </p:spPr>
        <p:txBody>
          <a:bodyPr/>
          <a:lstStyle/>
          <a:p>
            <a:r>
              <a:rPr lang="en-US" sz="2800" dirty="0"/>
              <a:t>Implementation (continued)</a:t>
            </a:r>
          </a:p>
        </p:txBody>
      </p:sp>
      <p:sp>
        <p:nvSpPr>
          <p:cNvPr id="3" name="Content Placeholder 2"/>
          <p:cNvSpPr>
            <a:spLocks noGrp="1"/>
          </p:cNvSpPr>
          <p:nvPr>
            <p:ph idx="1"/>
          </p:nvPr>
        </p:nvSpPr>
        <p:spPr>
          <a:xfrm>
            <a:off x="284722" y="1175657"/>
            <a:ext cx="8469780" cy="5262658"/>
          </a:xfrm>
        </p:spPr>
        <p:txBody>
          <a:bodyPr/>
          <a:lstStyle/>
          <a:p>
            <a:pPr marL="0" indent="0">
              <a:buNone/>
            </a:pPr>
            <a:r>
              <a:rPr lang="en-US" sz="2400" b="1" dirty="0"/>
              <a:t>Landing Pages</a:t>
            </a:r>
          </a:p>
          <a:p>
            <a:pPr>
              <a:buFont typeface="Arial" panose="020B0604020202020204" pitchFamily="34" charset="0"/>
              <a:buChar char="•"/>
            </a:pPr>
            <a:r>
              <a:rPr lang="en-US" dirty="0"/>
              <a:t>The DOI resolves to a Landing Page, which in turn provides a link to the actual data represented by the DOI.</a:t>
            </a:r>
          </a:p>
          <a:p>
            <a:pPr>
              <a:buFont typeface="Arial" panose="020B0604020202020204" pitchFamily="34" charset="0"/>
              <a:buChar char="•"/>
            </a:pPr>
            <a:r>
              <a:rPr lang="en-US" dirty="0"/>
              <a:t>EOSDIS Landing Pages are required to include:</a:t>
            </a:r>
          </a:p>
          <a:p>
            <a:pPr lvl="1">
              <a:buFont typeface="Arial" panose="020B0604020202020204" pitchFamily="34" charset="0"/>
              <a:buChar char="•"/>
            </a:pPr>
            <a:r>
              <a:rPr lang="en-US" dirty="0"/>
              <a:t>DOI</a:t>
            </a:r>
          </a:p>
          <a:p>
            <a:pPr lvl="1">
              <a:buFont typeface="Arial" panose="020B0604020202020204" pitchFamily="34" charset="0"/>
              <a:buChar char="•"/>
            </a:pPr>
            <a:r>
              <a:rPr lang="en-US" dirty="0"/>
              <a:t>Data Set Long Name</a:t>
            </a:r>
          </a:p>
          <a:p>
            <a:pPr lvl="1">
              <a:buFont typeface="Arial" panose="020B0604020202020204" pitchFamily="34" charset="0"/>
              <a:buChar char="•"/>
            </a:pPr>
            <a:r>
              <a:rPr lang="en-US" dirty="0"/>
              <a:t>Version Number</a:t>
            </a:r>
          </a:p>
          <a:p>
            <a:pPr lvl="1">
              <a:buFont typeface="Arial" panose="020B0604020202020204" pitchFamily="34" charset="0"/>
              <a:buChar char="•"/>
            </a:pPr>
            <a:r>
              <a:rPr lang="en-US" dirty="0"/>
              <a:t>Data Set Description</a:t>
            </a:r>
          </a:p>
          <a:p>
            <a:pPr lvl="1">
              <a:buFont typeface="Arial" panose="020B0604020202020204" pitchFamily="34" charset="0"/>
              <a:buChar char="•"/>
            </a:pPr>
            <a:r>
              <a:rPr lang="en-US" dirty="0"/>
              <a:t>Data Access (link to access files)</a:t>
            </a:r>
          </a:p>
          <a:p>
            <a:pPr lvl="1">
              <a:buFont typeface="Arial" panose="020B0604020202020204" pitchFamily="34" charset="0"/>
              <a:buChar char="•"/>
            </a:pPr>
            <a:r>
              <a:rPr lang="en-US" dirty="0"/>
              <a:t>Data Citation</a:t>
            </a:r>
          </a:p>
          <a:p>
            <a:pPr marL="385762" indent="-342900">
              <a:buFont typeface="Arial" panose="020B0604020202020204" pitchFamily="34" charset="0"/>
              <a:buChar char="•"/>
            </a:pPr>
            <a:r>
              <a:rPr lang="en-US" dirty="0"/>
              <a:t>Recommended:</a:t>
            </a:r>
          </a:p>
          <a:p>
            <a:pPr marL="739775" lvl="1" indent="-342900">
              <a:buFont typeface="Arial" panose="020B0604020202020204" pitchFamily="34" charset="0"/>
              <a:buChar char="•"/>
            </a:pPr>
            <a:r>
              <a:rPr lang="en-US" dirty="0"/>
              <a:t>Associated Landing Pages (links to other versions of the data set)</a:t>
            </a:r>
          </a:p>
          <a:p>
            <a:pPr marL="385762" indent="-342900">
              <a:buFont typeface="Arial" panose="020B0604020202020204" pitchFamily="34" charset="0"/>
              <a:buChar char="•"/>
            </a:pPr>
            <a:r>
              <a:rPr lang="en-US" dirty="0"/>
              <a:t>If a data collection is transferred to a different data center, the URL can be updated, without effecting the validity of previous references.</a:t>
            </a:r>
          </a:p>
          <a:p>
            <a:pPr marL="739775" lvl="1" indent="-342900">
              <a:buFont typeface="Arial" panose="020B0604020202020204" pitchFamily="34" charset="0"/>
              <a:buChar char="•"/>
            </a:pPr>
            <a:endParaRPr lang="en-US" sz="1000" dirty="0"/>
          </a:p>
          <a:p>
            <a:pPr marL="385762" indent="-342900">
              <a:buFont typeface="Arial" panose="020B0604020202020204" pitchFamily="34" charset="0"/>
              <a:buChar char="•"/>
            </a:pPr>
            <a:r>
              <a:rPr lang="en-US" dirty="0"/>
              <a:t>Link to access EOSDIS Landing Page Recommendations:</a:t>
            </a:r>
          </a:p>
          <a:p>
            <a:pPr marL="42862" indent="0">
              <a:buNone/>
            </a:pPr>
            <a:r>
              <a:rPr lang="en-US" dirty="0"/>
              <a:t>	</a:t>
            </a:r>
            <a:r>
              <a:rPr lang="en-US" sz="1800" dirty="0">
                <a:hlinkClick r:id="rId2"/>
              </a:rPr>
              <a:t>https://wiki.earthdata.nasa.gov/display/ESDSWG/DOI+Landing+Pages</a:t>
            </a:r>
            <a:r>
              <a:rPr lang="en-US" sz="1800" dirty="0"/>
              <a:t>  </a:t>
            </a:r>
          </a:p>
          <a:p>
            <a:pPr marL="42862" indent="0">
              <a:buNone/>
            </a:pPr>
            <a:endParaRPr lang="en-US" dirty="0"/>
          </a:p>
          <a:p>
            <a:pPr marL="385762" indent="-34290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A55769B6-FEE2-465E-96D7-E5644261516D}" type="slidenum">
              <a:rPr lang="en-US" smtClean="0">
                <a:solidFill>
                  <a:srgbClr val="000000"/>
                </a:solidFill>
              </a:rPr>
              <a:pPr>
                <a:defRPr/>
              </a:pPr>
              <a:t>9</a:t>
            </a:fld>
            <a:endParaRPr lang="en-US" dirty="0">
              <a:solidFill>
                <a:srgbClr val="000000"/>
              </a:solidFill>
            </a:endParaRPr>
          </a:p>
        </p:txBody>
      </p:sp>
    </p:spTree>
    <p:extLst>
      <p:ext uri="{BB962C8B-B14F-4D97-AF65-F5344CB8AC3E}">
        <p14:creationId xmlns:p14="http://schemas.microsoft.com/office/powerpoint/2010/main" val="3791368430"/>
      </p:ext>
    </p:extLst>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58CB456-A6EF-A74F-9819-29F8A56A85DE}"/>
              </a:ext>
            </a:extLst>
          </p:cNvPr>
          <p:cNvSpPr txBox="1"/>
          <p:nvPr/>
        </p:nvSpPr>
        <p:spPr>
          <a:xfrm>
            <a:off x="1753385" y="909572"/>
            <a:ext cx="6096477" cy="369332"/>
          </a:xfrm>
          <a:prstGeom prst="rect">
            <a:avLst/>
          </a:prstGeom>
          <a:noFill/>
        </p:spPr>
        <p:txBody>
          <a:bodyPr wrap="none" rtlCol="0">
            <a:spAutoFit/>
          </a:bodyPr>
          <a:lstStyle/>
          <a:p>
            <a:r>
              <a:rPr lang="en-US" b="1" dirty="0"/>
              <a:t>Landing Page for DOI 10.5067/ICESAT/GLAS/DATA206</a:t>
            </a:r>
          </a:p>
        </p:txBody>
      </p:sp>
      <p:pic>
        <p:nvPicPr>
          <p:cNvPr id="6" name="Picture 5">
            <a:extLst>
              <a:ext uri="{FF2B5EF4-FFF2-40B4-BE49-F238E27FC236}">
                <a16:creationId xmlns:a16="http://schemas.microsoft.com/office/drawing/2014/main" id="{027D3907-3E44-E54A-9B42-C4F3D0717741}"/>
              </a:ext>
            </a:extLst>
          </p:cNvPr>
          <p:cNvPicPr>
            <a:picLocks noChangeAspect="1"/>
          </p:cNvPicPr>
          <p:nvPr/>
        </p:nvPicPr>
        <p:blipFill rotWithShape="1">
          <a:blip r:embed="rId2"/>
          <a:srcRect l="5613" t="13059" r="36312" b="5155"/>
          <a:stretch/>
        </p:blipFill>
        <p:spPr>
          <a:xfrm>
            <a:off x="113122" y="1352157"/>
            <a:ext cx="4404674" cy="4468305"/>
          </a:xfrm>
          <a:prstGeom prst="rect">
            <a:avLst/>
          </a:prstGeom>
        </p:spPr>
      </p:pic>
      <p:pic>
        <p:nvPicPr>
          <p:cNvPr id="8" name="Picture 7">
            <a:extLst>
              <a:ext uri="{FF2B5EF4-FFF2-40B4-BE49-F238E27FC236}">
                <a16:creationId xmlns:a16="http://schemas.microsoft.com/office/drawing/2014/main" id="{3763FE85-6CCC-834C-8464-628C13B39AE9}"/>
              </a:ext>
            </a:extLst>
          </p:cNvPr>
          <p:cNvPicPr>
            <a:picLocks noChangeAspect="1"/>
          </p:cNvPicPr>
          <p:nvPr/>
        </p:nvPicPr>
        <p:blipFill rotWithShape="1">
          <a:blip r:embed="rId3"/>
          <a:srcRect l="6644" t="15945" r="36484" b="4742"/>
          <a:stretch/>
        </p:blipFill>
        <p:spPr>
          <a:xfrm>
            <a:off x="4588498" y="1352157"/>
            <a:ext cx="4418814" cy="4468305"/>
          </a:xfrm>
          <a:prstGeom prst="rect">
            <a:avLst/>
          </a:prstGeom>
        </p:spPr>
      </p:pic>
    </p:spTree>
    <p:extLst>
      <p:ext uri="{BB962C8B-B14F-4D97-AF65-F5344CB8AC3E}">
        <p14:creationId xmlns:p14="http://schemas.microsoft.com/office/powerpoint/2010/main" val="546665819"/>
      </p:ext>
    </p:extLst>
  </p:cSld>
  <p:clrMapOvr>
    <a:masterClrMapping/>
  </p:clrMapOvr>
  <p:transition>
    <p:wipe dir="d"/>
  </p:transition>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4385</TotalTime>
  <Words>578</Words>
  <Application>Microsoft Office PowerPoint</Application>
  <PresentationFormat>On-screen Show (4:3)</PresentationFormat>
  <Paragraphs>88</Paragraphs>
  <Slides>10</Slides>
  <Notes>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10</vt:i4>
      </vt:variant>
    </vt:vector>
  </HeadingPairs>
  <TitlesOfParts>
    <vt:vector size="21" baseType="lpstr">
      <vt:lpstr>ＭＳ Ｐゴシック</vt:lpstr>
      <vt:lpstr>ＭＳ Ｐゴシック</vt:lpstr>
      <vt:lpstr>Arial</vt:lpstr>
      <vt:lpstr>Calibri</vt:lpstr>
      <vt:lpstr>Calibri Light</vt:lpstr>
      <vt:lpstr>Times</vt:lpstr>
      <vt:lpstr>Wingdings</vt:lpstr>
      <vt:lpstr>ヒラギノ角ゴ Pro W3</vt:lpstr>
      <vt:lpstr>Blank</vt:lpstr>
      <vt:lpstr>1_Blank</vt:lpstr>
      <vt:lpstr>Office Theme</vt:lpstr>
      <vt:lpstr>NASA/EOSDIS Persistent Identifiers  Status Update </vt:lpstr>
      <vt:lpstr>PowerPoint Presentation</vt:lpstr>
      <vt:lpstr>What’s Coming</vt:lpstr>
      <vt:lpstr>Back-up</vt:lpstr>
      <vt:lpstr>NASA/EOSDIS Persistent Identifier  Implementation</vt:lpstr>
      <vt:lpstr>Adherence to CEOS WGISS Best Practices</vt:lpstr>
      <vt:lpstr>Implementation</vt:lpstr>
      <vt:lpstr>Implementation (continued)</vt:lpstr>
      <vt:lpstr>Implementation (continued)</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Sofinowski, Edwin J. (GSFC-423.0)[COLUMBUS TECHNOLOGIES AND SERVICES INC]</dc:creator>
  <cp:lastModifiedBy>Trakas, Diane E. (GSFC-423.0)[ASRC FEDERAL SYSTEM SOLUTIONS]</cp:lastModifiedBy>
  <cp:revision>158</cp:revision>
  <cp:lastPrinted>2017-09-20T16:14:48Z</cp:lastPrinted>
  <dcterms:created xsi:type="dcterms:W3CDTF">2015-05-14T12:19:45Z</dcterms:created>
  <dcterms:modified xsi:type="dcterms:W3CDTF">2021-04-06T13:45:39Z</dcterms:modified>
</cp:coreProperties>
</file>