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8"/>
    <p:restoredTop sz="94672"/>
  </p:normalViewPr>
  <p:slideViewPr>
    <p:cSldViewPr snapToGrid="0" snapToObjects="1">
      <p:cViewPr varScale="1">
        <p:scale>
          <a:sx n="66" d="100"/>
          <a:sy n="66" d="100"/>
        </p:scale>
        <p:origin x="5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79172-0DCC-D143-AA63-D7EC0EDB9361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FF12C-95FD-6D43-B157-1D1213D3C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74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eos.org/ourwork/workinggroups/wgiss/document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o.org/standard/40874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4868-1E26-D442-BE3A-0EE4FA2999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GB" sz="4800" dirty="0"/>
              <a:t>OpenSearch Best Practices Document (Version 1.3) Update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>WGISS-51: 20 April 2021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29D446-4637-3A4B-93A0-61A1BF2188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Minnie Wong </a:t>
            </a:r>
            <a:r>
              <a:rPr lang="en-GB" dirty="0" err="1"/>
              <a:t>min.m.wong@nasa.gov</a:t>
            </a:r>
            <a:r>
              <a:rPr lang="en-GB"/>
              <a:t/>
            </a:r>
            <a:br>
              <a:rPr lang="en-GB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21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F17E-405C-8444-A855-5A42A458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CEOS OpenSearch Best Practice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C40EF-4A1E-2D4B-9FD3-08C9F4E01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Updated to version 1.3 on 12 November 2020 and </a:t>
            </a:r>
            <a:r>
              <a:rPr lang="en-US">
                <a:latin typeface="Helvetica" pitchFamily="2" charset="0"/>
              </a:rPr>
              <a:t>approved in March 2021; </a:t>
            </a:r>
            <a:r>
              <a:rPr lang="en-US" dirty="0">
                <a:latin typeface="Helvetica" pitchFamily="2" charset="0"/>
              </a:rPr>
              <a:t>available on the CEOS WGISS website: </a:t>
            </a:r>
            <a:r>
              <a:rPr lang="en-US" dirty="0">
                <a:latin typeface="Helvetica" pitchFamily="2" charset="0"/>
                <a:hlinkClick r:id="rId2"/>
              </a:rPr>
              <a:t>https://ceos.org/ourwork/workinggroups/wgiss/documents/</a:t>
            </a:r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Updates in the document include a new recommended requirement and one recommended attribute: </a:t>
            </a:r>
          </a:p>
          <a:p>
            <a:pPr lvl="1"/>
            <a:r>
              <a:rPr lang="en-US" dirty="0">
                <a:latin typeface="Helvetica" pitchFamily="2" charset="0"/>
              </a:rPr>
              <a:t>CEOS-BP-002D is a new recommended requirement for specifying a maximum temporal range in the OSDD. </a:t>
            </a:r>
          </a:p>
          <a:p>
            <a:pPr lvl="1"/>
            <a:r>
              <a:rPr lang="en-US" dirty="0">
                <a:latin typeface="Helvetica" pitchFamily="2" charset="0"/>
              </a:rPr>
              <a:t>CEOS-BP-003 adds a new recommended attribute regarding service level search query URL to the existing collection and granule level search query URL.</a:t>
            </a:r>
          </a:p>
          <a:p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35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E019-5A58-0842-8A82-C204ED881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CEOS-BP-002D – Specify Temporal Range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017A6-F7AD-7E42-A34D-EE902B257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OpenSearch API implementation may need to convey a maximum range for a temporal search filter. It can specify that constraint in the OSDD using the parameter element using one of the {</a:t>
            </a:r>
            <a:r>
              <a:rPr lang="en-US" dirty="0" err="1"/>
              <a:t>time:start</a:t>
            </a:r>
            <a:r>
              <a:rPr lang="en-US" dirty="0"/>
              <a:t> and </a:t>
            </a:r>
            <a:r>
              <a:rPr lang="en-US" dirty="0" err="1"/>
              <a:t>time:end</a:t>
            </a:r>
            <a:r>
              <a:rPr lang="en-US" dirty="0"/>
              <a:t>} parameters : the option to define a </a:t>
            </a:r>
            <a:r>
              <a:rPr lang="en-US" dirty="0" err="1"/>
              <a:t>relativeTo</a:t>
            </a:r>
            <a:r>
              <a:rPr lang="en-US" dirty="0"/>
              <a:t> and </a:t>
            </a:r>
            <a:r>
              <a:rPr lang="en-US" dirty="0" err="1"/>
              <a:t>maxPeriod</a:t>
            </a:r>
            <a:r>
              <a:rPr lang="en-US" dirty="0"/>
              <a:t> attribute to one of these parameters allows the server to communicate to an OpenSearch client a maximum </a:t>
            </a:r>
            <a:r>
              <a:rPr lang="en-US" dirty="0" err="1"/>
              <a:t>termporal</a:t>
            </a:r>
            <a:r>
              <a:rPr lang="en-US" dirty="0"/>
              <a:t> range. The range is defined such that the </a:t>
            </a:r>
            <a:r>
              <a:rPr lang="en-US" dirty="0" err="1"/>
              <a:t>relativeTo</a:t>
            </a:r>
            <a:r>
              <a:rPr lang="en-US" dirty="0"/>
              <a:t> attribute will name the other corresponding temporal parameter or vice versa, and such that the </a:t>
            </a:r>
            <a:r>
              <a:rPr lang="en-US" dirty="0" err="1"/>
              <a:t>maxPeriod</a:t>
            </a:r>
            <a:r>
              <a:rPr lang="en-US" dirty="0"/>
              <a:t> attribute is defined as a string value consistent with ISO_8601 duration (</a:t>
            </a:r>
            <a:r>
              <a:rPr lang="en-US" u="sng" dirty="0">
                <a:hlinkClick r:id="rId2"/>
              </a:rPr>
              <a:t>https://www.iso.org/standard/40874.html</a:t>
            </a:r>
            <a:r>
              <a:rPr lang="en-US" dirty="0"/>
              <a:t>). This construct is only useful when the two parameters in question (the parameter that defines </a:t>
            </a:r>
            <a:r>
              <a:rPr lang="en-US" dirty="0" err="1"/>
              <a:t>maxPeriod</a:t>
            </a:r>
            <a:r>
              <a:rPr lang="en-US" dirty="0"/>
              <a:t> and the parameter it is </a:t>
            </a:r>
            <a:r>
              <a:rPr lang="en-US" dirty="0" err="1"/>
              <a:t>relativeTo</a:t>
            </a:r>
            <a:r>
              <a:rPr lang="en-US" dirty="0"/>
              <a:t>) describe points in time as per the OpenSearch time extension.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520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2EC6E-1F9E-7546-8AAB-0F99E49A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CEOS-BP-003 – </a:t>
            </a:r>
            <a:r>
              <a:rPr lang="en-US" dirty="0" err="1"/>
              <a:t>rel</a:t>
            </a:r>
            <a:r>
              <a:rPr lang="en-US" dirty="0"/>
              <a:t> attribute of the URL in OSDD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0E580-5F83-D94D-A647-9E755BEBE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CEOS recommends the use of </a:t>
            </a:r>
            <a:r>
              <a:rPr lang="en-US" dirty="0" err="1"/>
              <a:t>rel</a:t>
            </a:r>
            <a:r>
              <a:rPr lang="en-US" dirty="0"/>
              <a:t> attribute of </a:t>
            </a:r>
            <a:r>
              <a:rPr lang="en-US" dirty="0" err="1"/>
              <a:t>Url</a:t>
            </a:r>
            <a:r>
              <a:rPr lang="en-US" dirty="0"/>
              <a:t> element in OSDD in the following manner.</a:t>
            </a:r>
          </a:p>
          <a:p>
            <a:pPr lvl="0"/>
            <a:r>
              <a:rPr lang="en-US" dirty="0" err="1"/>
              <a:t>rel</a:t>
            </a:r>
            <a:r>
              <a:rPr lang="en-US" dirty="0"/>
              <a:t>=”collection” to advertise collection level search query URL</a:t>
            </a:r>
          </a:p>
          <a:p>
            <a:pPr lvl="0"/>
            <a:r>
              <a:rPr lang="en-US" dirty="0" err="1"/>
              <a:t>rel</a:t>
            </a:r>
            <a:r>
              <a:rPr lang="en-US" dirty="0"/>
              <a:t>=”results” (default) to mean granule level search query URL</a:t>
            </a:r>
          </a:p>
          <a:p>
            <a:pPr lvl="0"/>
            <a:r>
              <a:rPr lang="en-US" b="1" dirty="0" err="1"/>
              <a:t>rel</a:t>
            </a:r>
            <a:r>
              <a:rPr lang="en-US" b="1" dirty="0"/>
              <a:t>=”service” to mean service level search query URL </a:t>
            </a:r>
            <a:r>
              <a:rPr lang="en-US" dirty="0"/>
              <a:t>(*new entry)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If </a:t>
            </a:r>
            <a:r>
              <a:rPr lang="en-US" dirty="0" err="1"/>
              <a:t>rel</a:t>
            </a:r>
            <a:r>
              <a:rPr lang="en-US" dirty="0"/>
              <a:t> attribute is not specified, it is assumed that its value is “results”.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62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26E3-064E-2A4F-A663-63C3545B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58001-7D0A-FA46-956B-A028D25BA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Further suggested updates to the document: </a:t>
            </a:r>
          </a:p>
          <a:p>
            <a:pPr lvl="1"/>
            <a:r>
              <a:rPr lang="en-US" dirty="0"/>
              <a:t>Should we make the maximum temporal range a required requirement? </a:t>
            </a:r>
          </a:p>
          <a:p>
            <a:pPr lvl="1"/>
            <a:r>
              <a:rPr lang="en-US" dirty="0"/>
              <a:t>Should we add a spatial/bounding box requirement? Should this be recommended or required?</a:t>
            </a:r>
          </a:p>
        </p:txBody>
      </p:sp>
    </p:spTree>
    <p:extLst>
      <p:ext uri="{BB962C8B-B14F-4D97-AF65-F5344CB8AC3E}">
        <p14:creationId xmlns:p14="http://schemas.microsoft.com/office/powerpoint/2010/main" val="839866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1866</TotalTime>
  <Words>372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Helvetica</vt:lpstr>
      <vt:lpstr>Wingdings 3</vt:lpstr>
      <vt:lpstr>Ion</vt:lpstr>
      <vt:lpstr>OpenSearch Best Practices Document (Version 1.3) Update   WGISS-51: 20 April 2021</vt:lpstr>
      <vt:lpstr>CEOS OpenSearch Best Practice Document</vt:lpstr>
      <vt:lpstr>CEOS-BP-002D – Specify Temporal Range</vt:lpstr>
      <vt:lpstr>CEOS-BP-003 – rel attribute of the URL in OSDD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WGISS CWIC Report: CWIC Evolution WGISS-50: 22 September 2020</dc:title>
  <dc:creator>Wong, Minnie (GSFC-586.0)[Science Systems &amp; Applications, Inc.]</dc:creator>
  <cp:lastModifiedBy>Trakas, Diane E. (GSFC-423.0)[ASRC FEDERAL SYSTEM SOLUTIONS]</cp:lastModifiedBy>
  <cp:revision>29</cp:revision>
  <dcterms:created xsi:type="dcterms:W3CDTF">2020-09-14T17:41:19Z</dcterms:created>
  <dcterms:modified xsi:type="dcterms:W3CDTF">2021-04-09T15:37:36Z</dcterms:modified>
</cp:coreProperties>
</file>